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29.xml" ContentType="application/vnd.openxmlformats-officedocument.theme+xml"/>
  <Override PartName="/ppt/theme/theme3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theme/theme33.xml" ContentType="application/vnd.openxmlformats-officedocument.theme+xml"/>
  <Override PartName="/ppt/theme/theme34.xml" ContentType="application/vnd.openxmlformats-officedocument.theme+xml"/>
  <Override PartName="/ppt/theme/theme35.xml" ContentType="application/vnd.openxmlformats-officedocument.theme+xml"/>
  <Override PartName="/ppt/theme/theme36.xml" ContentType="application/vnd.openxmlformats-officedocument.theme+xml"/>
  <Override PartName="/ppt/theme/theme37.xml" ContentType="application/vnd.openxmlformats-officedocument.theme+xml"/>
  <Override PartName="/ppt/theme/theme38.xml" ContentType="application/vnd.openxmlformats-officedocument.theme+xml"/>
  <Override PartName="/ppt/theme/theme39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51" r:id="rId2"/>
    <p:sldMasterId id="2147483653" r:id="rId3"/>
    <p:sldMasterId id="2147483655" r:id="rId4"/>
    <p:sldMasterId id="2147483657" r:id="rId5"/>
    <p:sldMasterId id="2147483659" r:id="rId6"/>
    <p:sldMasterId id="2147483661" r:id="rId7"/>
    <p:sldMasterId id="2147483663" r:id="rId8"/>
    <p:sldMasterId id="2147483665" r:id="rId9"/>
    <p:sldMasterId id="2147483667" r:id="rId10"/>
    <p:sldMasterId id="2147483669" r:id="rId11"/>
    <p:sldMasterId id="2147483671" r:id="rId12"/>
    <p:sldMasterId id="2147483673" r:id="rId13"/>
    <p:sldMasterId id="2147483675" r:id="rId14"/>
    <p:sldMasterId id="2147483677" r:id="rId15"/>
    <p:sldMasterId id="2147483679" r:id="rId16"/>
    <p:sldMasterId id="2147483681" r:id="rId17"/>
    <p:sldMasterId id="2147483683" r:id="rId18"/>
    <p:sldMasterId id="2147483685" r:id="rId19"/>
    <p:sldMasterId id="2147483687" r:id="rId20"/>
    <p:sldMasterId id="2147483689" r:id="rId21"/>
    <p:sldMasterId id="2147483691" r:id="rId22"/>
    <p:sldMasterId id="2147483693" r:id="rId23"/>
    <p:sldMasterId id="2147483695" r:id="rId24"/>
    <p:sldMasterId id="2147483697" r:id="rId25"/>
    <p:sldMasterId id="2147483699" r:id="rId26"/>
    <p:sldMasterId id="2147483701" r:id="rId27"/>
    <p:sldMasterId id="2147483703" r:id="rId28"/>
    <p:sldMasterId id="2147483705" r:id="rId29"/>
    <p:sldMasterId id="2147483707" r:id="rId30"/>
    <p:sldMasterId id="2147483709" r:id="rId31"/>
    <p:sldMasterId id="2147483711" r:id="rId32"/>
    <p:sldMasterId id="2147483713" r:id="rId33"/>
    <p:sldMasterId id="2147483715" r:id="rId34"/>
    <p:sldMasterId id="2147483717" r:id="rId35"/>
    <p:sldMasterId id="2147483719" r:id="rId36"/>
    <p:sldMasterId id="2147483721" r:id="rId37"/>
    <p:sldMasterId id="2147483723" r:id="rId38"/>
    <p:sldMasterId id="2147483725" r:id="rId39"/>
  </p:sldMasterIdLst>
  <p:sldIdLst>
    <p:sldId id="256" r:id="rId40"/>
    <p:sldId id="260" r:id="rId41"/>
    <p:sldId id="263" r:id="rId42"/>
    <p:sldId id="266" r:id="rId43"/>
    <p:sldId id="269" r:id="rId44"/>
    <p:sldId id="272" r:id="rId45"/>
    <p:sldId id="275" r:id="rId46"/>
    <p:sldId id="278" r:id="rId47"/>
    <p:sldId id="281" r:id="rId48"/>
    <p:sldId id="284" r:id="rId49"/>
    <p:sldId id="287" r:id="rId50"/>
    <p:sldId id="290" r:id="rId51"/>
    <p:sldId id="293" r:id="rId52"/>
    <p:sldId id="296" r:id="rId53"/>
    <p:sldId id="299" r:id="rId54"/>
    <p:sldId id="302" r:id="rId55"/>
    <p:sldId id="305" r:id="rId56"/>
    <p:sldId id="308" r:id="rId57"/>
    <p:sldId id="311" r:id="rId58"/>
    <p:sldId id="314" r:id="rId59"/>
    <p:sldId id="317" r:id="rId60"/>
    <p:sldId id="320" r:id="rId61"/>
    <p:sldId id="323" r:id="rId62"/>
    <p:sldId id="326" r:id="rId63"/>
    <p:sldId id="329" r:id="rId64"/>
    <p:sldId id="332" r:id="rId65"/>
    <p:sldId id="335" r:id="rId66"/>
    <p:sldId id="338" r:id="rId67"/>
    <p:sldId id="341" r:id="rId68"/>
    <p:sldId id="344" r:id="rId69"/>
    <p:sldId id="347" r:id="rId70"/>
    <p:sldId id="350" r:id="rId71"/>
    <p:sldId id="353" r:id="rId72"/>
    <p:sldId id="356" r:id="rId73"/>
    <p:sldId id="359" r:id="rId74"/>
    <p:sldId id="362" r:id="rId75"/>
    <p:sldId id="365" r:id="rId76"/>
    <p:sldId id="368" r:id="rId77"/>
    <p:sldId id="371" r:id="rId78"/>
  </p:sldIdLst>
  <p:sldSz cx="13716000" cy="7721600"/>
  <p:notesSz cx="13716000" cy="7721600"/>
  <p:custDataLst>
    <p:tags r:id="rId79"/>
  </p:custDataLst>
  <p:defaultTextStyle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2482" y="-91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slideMaster" Target="slideMasters/slideMaster11.xml" /><Relationship Id="rId12" Type="http://schemas.openxmlformats.org/officeDocument/2006/relationships/slideMaster" Target="slideMasters/slideMaster12.xml" /><Relationship Id="rId13" Type="http://schemas.openxmlformats.org/officeDocument/2006/relationships/slideMaster" Target="slideMasters/slideMaster13.xml" /><Relationship Id="rId14" Type="http://schemas.openxmlformats.org/officeDocument/2006/relationships/slideMaster" Target="slideMasters/slideMaster14.xml" /><Relationship Id="rId15" Type="http://schemas.openxmlformats.org/officeDocument/2006/relationships/slideMaster" Target="slideMasters/slideMaster15.xml" /><Relationship Id="rId16" Type="http://schemas.openxmlformats.org/officeDocument/2006/relationships/slideMaster" Target="slideMasters/slideMaster16.xml" /><Relationship Id="rId17" Type="http://schemas.openxmlformats.org/officeDocument/2006/relationships/slideMaster" Target="slideMasters/slideMaster17.xml" /><Relationship Id="rId18" Type="http://schemas.openxmlformats.org/officeDocument/2006/relationships/slideMaster" Target="slideMasters/slideMaster18.xml" /><Relationship Id="rId19" Type="http://schemas.openxmlformats.org/officeDocument/2006/relationships/slideMaster" Target="slideMasters/slideMaster19.xml" /><Relationship Id="rId2" Type="http://schemas.openxmlformats.org/officeDocument/2006/relationships/slideMaster" Target="slideMasters/slideMaster2.xml" /><Relationship Id="rId20" Type="http://schemas.openxmlformats.org/officeDocument/2006/relationships/slideMaster" Target="slideMasters/slideMaster20.xml" /><Relationship Id="rId21" Type="http://schemas.openxmlformats.org/officeDocument/2006/relationships/slideMaster" Target="slideMasters/slideMaster21.xml" /><Relationship Id="rId22" Type="http://schemas.openxmlformats.org/officeDocument/2006/relationships/slideMaster" Target="slideMasters/slideMaster22.xml" /><Relationship Id="rId23" Type="http://schemas.openxmlformats.org/officeDocument/2006/relationships/slideMaster" Target="slideMasters/slideMaster23.xml" /><Relationship Id="rId24" Type="http://schemas.openxmlformats.org/officeDocument/2006/relationships/slideMaster" Target="slideMasters/slideMaster24.xml" /><Relationship Id="rId25" Type="http://schemas.openxmlformats.org/officeDocument/2006/relationships/slideMaster" Target="slideMasters/slideMaster25.xml" /><Relationship Id="rId26" Type="http://schemas.openxmlformats.org/officeDocument/2006/relationships/slideMaster" Target="slideMasters/slideMaster26.xml" /><Relationship Id="rId27" Type="http://schemas.openxmlformats.org/officeDocument/2006/relationships/slideMaster" Target="slideMasters/slideMaster27.xml" /><Relationship Id="rId28" Type="http://schemas.openxmlformats.org/officeDocument/2006/relationships/slideMaster" Target="slideMasters/slideMaster28.xml" /><Relationship Id="rId29" Type="http://schemas.openxmlformats.org/officeDocument/2006/relationships/slideMaster" Target="slideMasters/slideMaster29.xml" /><Relationship Id="rId3" Type="http://schemas.openxmlformats.org/officeDocument/2006/relationships/slideMaster" Target="slideMasters/slideMaster3.xml" /><Relationship Id="rId30" Type="http://schemas.openxmlformats.org/officeDocument/2006/relationships/slideMaster" Target="slideMasters/slideMaster30.xml" /><Relationship Id="rId31" Type="http://schemas.openxmlformats.org/officeDocument/2006/relationships/slideMaster" Target="slideMasters/slideMaster31.xml" /><Relationship Id="rId32" Type="http://schemas.openxmlformats.org/officeDocument/2006/relationships/slideMaster" Target="slideMasters/slideMaster32.xml" /><Relationship Id="rId33" Type="http://schemas.openxmlformats.org/officeDocument/2006/relationships/slideMaster" Target="slideMasters/slideMaster33.xml" /><Relationship Id="rId34" Type="http://schemas.openxmlformats.org/officeDocument/2006/relationships/slideMaster" Target="slideMasters/slideMaster34.xml" /><Relationship Id="rId35" Type="http://schemas.openxmlformats.org/officeDocument/2006/relationships/slideMaster" Target="slideMasters/slideMaster35.xml" /><Relationship Id="rId36" Type="http://schemas.openxmlformats.org/officeDocument/2006/relationships/slideMaster" Target="slideMasters/slideMaster36.xml" /><Relationship Id="rId37" Type="http://schemas.openxmlformats.org/officeDocument/2006/relationships/slideMaster" Target="slideMasters/slideMaster37.xml" /><Relationship Id="rId38" Type="http://schemas.openxmlformats.org/officeDocument/2006/relationships/slideMaster" Target="slideMasters/slideMaster38.xml" /><Relationship Id="rId39" Type="http://schemas.openxmlformats.org/officeDocument/2006/relationships/slideMaster" Target="slideMasters/slideMaster39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1.xml" /><Relationship Id="rId41" Type="http://schemas.openxmlformats.org/officeDocument/2006/relationships/slide" Target="slides/slide2.xml" /><Relationship Id="rId42" Type="http://schemas.openxmlformats.org/officeDocument/2006/relationships/slide" Target="slides/slide3.xml" /><Relationship Id="rId43" Type="http://schemas.openxmlformats.org/officeDocument/2006/relationships/slide" Target="slides/slide4.xml" /><Relationship Id="rId44" Type="http://schemas.openxmlformats.org/officeDocument/2006/relationships/slide" Target="slides/slide5.xml" /><Relationship Id="rId45" Type="http://schemas.openxmlformats.org/officeDocument/2006/relationships/slide" Target="slides/slide6.xml" /><Relationship Id="rId46" Type="http://schemas.openxmlformats.org/officeDocument/2006/relationships/slide" Target="slides/slide7.xml" /><Relationship Id="rId47" Type="http://schemas.openxmlformats.org/officeDocument/2006/relationships/slide" Target="slides/slide8.xml" /><Relationship Id="rId48" Type="http://schemas.openxmlformats.org/officeDocument/2006/relationships/slide" Target="slides/slide9.xml" /><Relationship Id="rId49" Type="http://schemas.openxmlformats.org/officeDocument/2006/relationships/slide" Target="slides/slide10.xml" /><Relationship Id="rId5" Type="http://schemas.openxmlformats.org/officeDocument/2006/relationships/slideMaster" Target="slideMasters/slideMaster5.xml" /><Relationship Id="rId50" Type="http://schemas.openxmlformats.org/officeDocument/2006/relationships/slide" Target="slides/slide11.xml" /><Relationship Id="rId51" Type="http://schemas.openxmlformats.org/officeDocument/2006/relationships/slide" Target="slides/slide12.xml" /><Relationship Id="rId52" Type="http://schemas.openxmlformats.org/officeDocument/2006/relationships/slide" Target="slides/slide13.xml" /><Relationship Id="rId53" Type="http://schemas.openxmlformats.org/officeDocument/2006/relationships/slide" Target="slides/slide14.xml" /><Relationship Id="rId54" Type="http://schemas.openxmlformats.org/officeDocument/2006/relationships/slide" Target="slides/slide15.xml" /><Relationship Id="rId55" Type="http://schemas.openxmlformats.org/officeDocument/2006/relationships/slide" Target="slides/slide16.xml" /><Relationship Id="rId56" Type="http://schemas.openxmlformats.org/officeDocument/2006/relationships/slide" Target="slides/slide17.xml" /><Relationship Id="rId57" Type="http://schemas.openxmlformats.org/officeDocument/2006/relationships/slide" Target="slides/slide18.xml" /><Relationship Id="rId58" Type="http://schemas.openxmlformats.org/officeDocument/2006/relationships/slide" Target="slides/slide19.xml" /><Relationship Id="rId59" Type="http://schemas.openxmlformats.org/officeDocument/2006/relationships/slide" Target="slides/slide20.xml" /><Relationship Id="rId6" Type="http://schemas.openxmlformats.org/officeDocument/2006/relationships/slideMaster" Target="slideMasters/slideMaster6.xml" /><Relationship Id="rId60" Type="http://schemas.openxmlformats.org/officeDocument/2006/relationships/slide" Target="slides/slide21.xml" /><Relationship Id="rId61" Type="http://schemas.openxmlformats.org/officeDocument/2006/relationships/slide" Target="slides/slide22.xml" /><Relationship Id="rId62" Type="http://schemas.openxmlformats.org/officeDocument/2006/relationships/slide" Target="slides/slide23.xml" /><Relationship Id="rId63" Type="http://schemas.openxmlformats.org/officeDocument/2006/relationships/slide" Target="slides/slide24.xml" /><Relationship Id="rId64" Type="http://schemas.openxmlformats.org/officeDocument/2006/relationships/slide" Target="slides/slide25.xml" /><Relationship Id="rId65" Type="http://schemas.openxmlformats.org/officeDocument/2006/relationships/slide" Target="slides/slide26.xml" /><Relationship Id="rId66" Type="http://schemas.openxmlformats.org/officeDocument/2006/relationships/slide" Target="slides/slide27.xml" /><Relationship Id="rId67" Type="http://schemas.openxmlformats.org/officeDocument/2006/relationships/slide" Target="slides/slide28.xml" /><Relationship Id="rId68" Type="http://schemas.openxmlformats.org/officeDocument/2006/relationships/slide" Target="slides/slide29.xml" /><Relationship Id="rId69" Type="http://schemas.openxmlformats.org/officeDocument/2006/relationships/slide" Target="slides/slide30.xml" /><Relationship Id="rId7" Type="http://schemas.openxmlformats.org/officeDocument/2006/relationships/slideMaster" Target="slideMasters/slideMaster7.xml" /><Relationship Id="rId70" Type="http://schemas.openxmlformats.org/officeDocument/2006/relationships/slide" Target="slides/slide31.xml" /><Relationship Id="rId71" Type="http://schemas.openxmlformats.org/officeDocument/2006/relationships/slide" Target="slides/slide32.xml" /><Relationship Id="rId72" Type="http://schemas.openxmlformats.org/officeDocument/2006/relationships/slide" Target="slides/slide33.xml" /><Relationship Id="rId73" Type="http://schemas.openxmlformats.org/officeDocument/2006/relationships/slide" Target="slides/slide34.xml" /><Relationship Id="rId74" Type="http://schemas.openxmlformats.org/officeDocument/2006/relationships/slide" Target="slides/slide35.xml" /><Relationship Id="rId75" Type="http://schemas.openxmlformats.org/officeDocument/2006/relationships/slide" Target="slides/slide36.xml" /><Relationship Id="rId76" Type="http://schemas.openxmlformats.org/officeDocument/2006/relationships/slide" Target="slides/slide37.xml" /><Relationship Id="rId77" Type="http://schemas.openxmlformats.org/officeDocument/2006/relationships/slide" Target="slides/slide38.xml" /><Relationship Id="rId78" Type="http://schemas.openxmlformats.org/officeDocument/2006/relationships/slide" Target="slides/slide39.xml" /><Relationship Id="rId79" Type="http://schemas.openxmlformats.org/officeDocument/2006/relationships/tags" Target="tags/tag1.xml" /><Relationship Id="rId8" Type="http://schemas.openxmlformats.org/officeDocument/2006/relationships/slideMaster" Target="slideMasters/slideMaster8.xml" /><Relationship Id="rId80" Type="http://schemas.openxmlformats.org/officeDocument/2006/relationships/presProps" Target="presProps.xml" /><Relationship Id="rId81" Type="http://schemas.openxmlformats.org/officeDocument/2006/relationships/viewProps" Target="viewProps.xml" /><Relationship Id="rId82" Type="http://schemas.openxmlformats.org/officeDocument/2006/relationships/theme" Target="theme/theme1.xml" /><Relationship Id="rId83" Type="http://schemas.openxmlformats.org/officeDocument/2006/relationships/tableStyles" Target="tableStyles.xml" /><Relationship Id="rId9" Type="http://schemas.openxmlformats.org/officeDocument/2006/relationships/slideMaster" Target="slideMasters/slideMaster9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heme" Target="../theme/theme10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heme" Target="../theme/theme11.xml" /></Relationships>
</file>

<file path=ppt/slideMasters/_rels/slideMaster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" Target="../theme/theme12.xml" /></Relationships>
</file>

<file path=ppt/slideMasters/_rels/slideMaster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" Target="../theme/theme13.xml" /></Relationships>
</file>

<file path=ppt/slideMasters/_rels/slideMaster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heme" Target="../theme/theme14.xml" /></Relationships>
</file>

<file path=ppt/slideMasters/_rels/slideMaster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heme" Target="../theme/theme15.xml" /></Relationships>
</file>

<file path=ppt/slideMasters/_rels/slideMaster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heme" Target="../theme/theme16.xml" /></Relationships>
</file>

<file path=ppt/slideMasters/_rels/slideMaster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theme" Target="../theme/theme17.xml" /></Relationships>
</file>

<file path=ppt/slideMasters/_rels/slideMaster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" Target="../theme/theme18.xml" /></Relationships>
</file>

<file path=ppt/slideMasters/_rels/slideMaster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heme" Target="../theme/theme1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" Target="../theme/theme2.xml" /></Relationships>
</file>

<file path=ppt/slideMasters/_rels/slideMaster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heme" Target="../theme/theme20.xml" /></Relationships>
</file>

<file path=ppt/slideMasters/_rels/slideMaster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heme" Target="../theme/theme21.xml" /></Relationships>
</file>

<file path=ppt/slideMasters/_rels/slideMaster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theme" Target="../theme/theme22.xml" /></Relationships>
</file>

<file path=ppt/slideMasters/_rels/slideMaster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heme" Target="../theme/theme23.xml" /></Relationships>
</file>

<file path=ppt/slideMasters/_rels/slideMaster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heme" Target="../theme/theme24.xml" /></Relationships>
</file>

<file path=ppt/slideMasters/_rels/slideMaster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theme" Target="../theme/theme25.xml" /></Relationships>
</file>

<file path=ppt/slideMasters/_rels/slideMaster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theme" Target="../theme/theme26.xml" /></Relationships>
</file>

<file path=ppt/slideMasters/_rels/slideMaster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theme" Target="../theme/theme27.xml" /></Relationships>
</file>

<file path=ppt/slideMasters/_rels/slideMaster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theme" Target="../theme/theme28.xml" /></Relationships>
</file>

<file path=ppt/slideMasters/_rels/slideMaster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heme" Target="../theme/theme29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" Target="../theme/theme3.xml" /></Relationships>
</file>

<file path=ppt/slideMasters/_rels/slideMaster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theme" Target="../theme/theme30.xml" /></Relationships>
</file>

<file path=ppt/slideMasters/_rels/slideMaster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heme" Target="../theme/theme31.xml" /></Relationships>
</file>

<file path=ppt/slideMasters/_rels/slideMaster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theme" Target="../theme/theme32.xml" /></Relationships>
</file>

<file path=ppt/slideMasters/_rels/slideMaster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theme" Target="../theme/theme33.xml" /></Relationships>
</file>

<file path=ppt/slideMasters/_rels/slideMaster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theme" Target="../theme/theme34.xml" /></Relationships>
</file>

<file path=ppt/slideMasters/_rels/slideMaster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theme" Target="../theme/theme35.xml" /></Relationships>
</file>

<file path=ppt/slideMasters/_rels/slideMaster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heme" Target="../theme/theme36.xml" /></Relationships>
</file>

<file path=ppt/slideMasters/_rels/slideMaster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heme" Target="../theme/theme37.xml" /></Relationships>
</file>

<file path=ppt/slideMasters/_rels/slideMaster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theme" Target="../theme/theme38.xml" /></Relationships>
</file>

<file path=ppt/slideMasters/_rels/slideMaster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heme" Target="../theme/theme3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heme" Target="../theme/theme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heme" Target="../theme/theme7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heme" Target="../theme/theme8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heme" Target="../theme/theme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0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1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4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1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image" Target="../media/image17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8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9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0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2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2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2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24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25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6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image" Target="../media/image27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28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29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image" Target="../media/image30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31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32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33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image" Target="../media/image34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35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image" Target="../media/image36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37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image" Target="../media/image38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39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9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3716000" cy="7721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19.01.14"/>
  <p:tag name="AS_TITLE" val="Aspose.Slides for .NET 2.0"/>
  <p:tag name="AS_VERSION" val="19.1"/>
</p:tagLst>
</file>

<file path=ppt/theme/theme1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10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11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12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13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14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15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16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17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18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19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0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1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2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3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4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5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6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7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8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9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0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1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2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3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4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5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6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7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8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9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4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5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6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7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8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9.xml><?xml version="1.0" encoding="utf-8"?>
<a:theme xmlns:r="http://schemas.openxmlformats.org/officeDocument/2006/relationships"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0</Paragraphs>
  <Slides>39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40">
      <vt:lpstr>Theme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</vt:vector>
  </TitlesOfParts>
  <LinksUpToDate>0</LinksUpToDate>
  <SharedDoc>0</SharedDoc>
  <HyperlinksChanged>0</HyperlinksChanged>
  <Application>Aspose.Slides for .NET</Application>
  <AppVersion>19.0100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Presentation PowerPoint</dc:title>
  <dc:creator>dell</dc:creator>
  <cp:lastModifiedBy>dell</cp:lastModifiedBy>
  <cp:revision>1</cp:revision>
  <dcterms:modified xsi:type="dcterms:W3CDTF">2020-01-10T00:06:43Z</dcterms:modified>
</cp:coreProperties>
</file>