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61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docProps/custom.xml" ContentType="application/vnd.openxmlformats-officedocument.custom-properties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6" r:id="rId4"/>
    <p:sldMasterId id="2147483699" r:id="rId5"/>
    <p:sldMasterId id="2147483713" r:id="rId6"/>
    <p:sldMasterId id="2147483728" r:id="rId7"/>
    <p:sldMasterId id="2147483740" r:id="rId8"/>
    <p:sldMasterId id="2147483752" r:id="rId9"/>
    <p:sldMasterId id="2147483767" r:id="rId10"/>
    <p:sldMasterId id="2147483782" r:id="rId11"/>
    <p:sldMasterId id="2147483794" r:id="rId12"/>
    <p:sldMasterId id="2147483808" r:id="rId13"/>
    <p:sldMasterId id="2147483820" r:id="rId14"/>
  </p:sldMasterIdLst>
  <p:notesMasterIdLst>
    <p:notesMasterId r:id="rId48"/>
  </p:notesMasterIdLst>
  <p:sldIdLst>
    <p:sldId id="452" r:id="rId15"/>
    <p:sldId id="369" r:id="rId16"/>
    <p:sldId id="367" r:id="rId17"/>
    <p:sldId id="366" r:id="rId18"/>
    <p:sldId id="368" r:id="rId19"/>
    <p:sldId id="370" r:id="rId20"/>
    <p:sldId id="371" r:id="rId21"/>
    <p:sldId id="381" r:id="rId22"/>
    <p:sldId id="373" r:id="rId23"/>
    <p:sldId id="376" r:id="rId24"/>
    <p:sldId id="375" r:id="rId25"/>
    <p:sldId id="418" r:id="rId26"/>
    <p:sldId id="419" r:id="rId27"/>
    <p:sldId id="396" r:id="rId28"/>
    <p:sldId id="397" r:id="rId29"/>
    <p:sldId id="399" r:id="rId30"/>
    <p:sldId id="484" r:id="rId31"/>
    <p:sldId id="402" r:id="rId32"/>
    <p:sldId id="401" r:id="rId33"/>
    <p:sldId id="405" r:id="rId34"/>
    <p:sldId id="391" r:id="rId35"/>
    <p:sldId id="410" r:id="rId36"/>
    <p:sldId id="406" r:id="rId37"/>
    <p:sldId id="407" r:id="rId38"/>
    <p:sldId id="408" r:id="rId39"/>
    <p:sldId id="409" r:id="rId40"/>
    <p:sldId id="500" r:id="rId41"/>
    <p:sldId id="420" r:id="rId42"/>
    <p:sldId id="499" r:id="rId43"/>
    <p:sldId id="411" r:id="rId44"/>
    <p:sldId id="413" r:id="rId45"/>
    <p:sldId id="415" r:id="rId46"/>
    <p:sldId id="416" r:id="rId47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3E5D19"/>
    <a:srgbClr val="0000FF"/>
    <a:srgbClr val="FF0000"/>
    <a:srgbClr val="FF5050"/>
    <a:srgbClr val="99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0" autoAdjust="0"/>
    <p:restoredTop sz="94580" autoAdjust="0"/>
  </p:normalViewPr>
  <p:slideViewPr>
    <p:cSldViewPr showGuides="1">
      <p:cViewPr>
        <p:scale>
          <a:sx n="100" d="100"/>
          <a:sy n="100" d="100"/>
        </p:scale>
        <p:origin x="-714" y="306"/>
      </p:cViewPr>
      <p:guideLst>
        <p:guide orient="horz" pos="2196"/>
        <p:guide pos="279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A04148-71BD-431F-8BBD-C2321C05B6B9}" type="datetimeFigureOut">
              <a:rPr lang="zh-CN" altLang="en-US" smtClean="0"/>
              <a:pPr/>
              <a:t>2018-9-15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38F046-D7FD-49DF-A31F-CB5476CD01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D2E932-A5AF-45FB-91F8-DEF8434D7A0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C10A5D-2DC1-4584-8595-EC3EBFA309E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ABD5A-E792-4D39-9C3C-B892B309996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A30C-1839-4928-A487-653731BFFF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B9ADD-15C0-4EB2-9DB0-537A71C2A70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42C8E8-1361-4E5E-B887-66638B52C8D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9B482-CE0C-4D46-A419-9AE7F1ED573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B5DF8-3111-4F4D-B627-D94393F24C4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2F20B-2031-4CBA-90B4-AC5DE9C0B5C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0BC63-1223-481E-A35D-D7836B3433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62C977-8CB5-41AB-9404-21F7316203C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7BE68-4DDA-4F83-9DED-1BAFA9B8252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0B4E7A-E5BF-4161-96CA-324AF2CCBC7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59EC6D-6EF9-4BCD-BD74-F8827437EB5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84993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algn="ctr" rtl="0">
              <a:buFont typeface="Arial" panose="020B0604020202020204" pitchFamily="34" charset="0"/>
              <a:buNone/>
            </a:pPr>
            <a:endParaRPr lang="zh-CN" altLang="en-US" sz="4400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3" name="矩形 84994"/>
          <p:cNvSpPr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marL="342900" indent="-342900" rtl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E8B14-C3A5-49B8-A1FB-339DC48B2F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C5C1B3-99D9-48DF-B4CE-56A8479B359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237EDE-3E6B-44F0-9BD2-43BA51B9A04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ABD5A-E792-4D39-9C3C-B892B309996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A30C-1839-4928-A487-653731BFFF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B9ADD-15C0-4EB2-9DB0-537A71C2A70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42C8E8-1361-4E5E-B887-66638B52C8D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9B482-CE0C-4D46-A419-9AE7F1ED573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B5DF8-3111-4F4D-B627-D94393F24C4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674C2-6ECE-4502-887B-7502B24D993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2F20B-2031-4CBA-90B4-AC5DE9C0B5C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0BC63-1223-481E-A35D-D7836B3433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62C977-8CB5-41AB-9404-21F7316203C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7BE68-4DDA-4F83-9DED-1BAFA9B8252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59EC6D-6EF9-4BCD-BD74-F8827437EB5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6592A-246E-48DA-9560-7DEC8F6F78A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 advClick="0" advTm="500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92A8A-1D42-4AE6-A685-6433E4B5E94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 advClick="0" advTm="500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1025D-1D0E-4725-9BF8-AC5FA23301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 advClick="0" advTm="500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E34E1-B659-41FB-9A2A-169678E9D53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 advClick="0" advTm="500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0A263-2471-4954-B162-55A140A846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 advClick="0" advTm="5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CD24F-5B23-40F6-9270-B4A8FC257C7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E32C2-BE2F-4EFF-8826-430F9111E61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 advClick="0" advTm="500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69E97-CDD8-4A5C-8CBB-450EE6A24B6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 advClick="0" advTm="500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93E29-5027-4E38-B2C1-FEC9B0737E1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 advClick="0" advTm="500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371BE-D43F-4D0D-BAE4-60A32C840F4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 advClick="0" advTm="500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B4035-C58D-4CE4-A844-60D147DC78B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 advClick="0" advTm="500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0EDF3-5EBE-49C6-8C36-122DBBE1C42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 advClick="0" advTm="500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37A6B-6478-420A-9D3A-8993E33C5F8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E4613-6E7A-4364-8B22-FB68A4546D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ECF07-C997-4274-AA39-93529A476E8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9D32B-F759-4829-BBAF-19A330287BA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57674-76D8-4A13-A907-204077387CA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354E6-D041-4C77-9BEF-EC686B6153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45047-CDC1-416B-BDFF-A97698F69FC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A35B1-CDAD-4B6C-8CA1-AA25A322722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9186C-2153-4500-B17D-7019FE869BF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74286-E57B-45B0-AB84-54ED5FCED9A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EA728-F945-4E98-BF44-DE5965817E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0DEBF-9A05-426F-AC44-C96E1981CB9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8E263-44E9-4BB5-917E-49B624B893C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4DFEE-B356-4446-A023-FCC953CB829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B8CC4-94B4-4B68-A234-FABD568D510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124CC-91CE-4377-AA8A-A2A6AA9D15D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9B2ED-BDFE-43DD-BCBC-FBE0BFADCAA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9C81F-0DC1-4352-9C28-C859874099D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12929-B792-483B-AFB5-E050B842D8C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441CF-E2D6-431E-AA75-1DF0C1DB9E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13F0-A33F-4585-B608-3C530B87D9D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B759F-F778-4A74-A8DB-8CF9C811063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宋体-18030" pitchFamily="1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FA47B-03AE-4EE9-A92A-B164CF16460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92899-0C25-45AD-8447-36BE5847761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87D89-5E6F-4C07-A31F-E681A76E5C5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27038"/>
            <a:ext cx="2057400" cy="58975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27038"/>
            <a:ext cx="6019800" cy="58975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DA8A2-C8C9-4AB0-8440-DB264097CB8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27038"/>
            <a:ext cx="5638800" cy="6397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0AAC8-3B1A-49FB-8F0A-8DD156DBE4A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D1C6F-D0C7-4F2B-985A-B0C1B9C0A8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5F079-DF92-4E7D-B60E-8B1F679C2C1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7D2C12-11AF-4B6D-9172-A184C74232D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F8161-E7A9-42AE-BFB6-7D9AFF15E20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4E10C-002F-4CD2-97EC-908D6D05496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C5001-B644-4F01-A76B-FA0D037AD32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31D37-F08F-458E-86C1-9055438870A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B8CC4-94B4-4B68-A234-FABD568D510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124CC-91CE-4377-AA8A-A2A6AA9D15D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9B2ED-BDFE-43DD-BCBC-FBE0BFADCAA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9C81F-0DC1-4352-9C28-C859874099D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93A2D-9259-4E9B-8826-1C2650DA5BD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12929-B792-483B-AFB5-E050B842D8C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441CF-E2D6-431E-AA75-1DF0C1DB9E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13F0-A33F-4585-B608-3C530B87D9D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B759F-F778-4A74-A8DB-8CF9C811063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宋体-18030" pitchFamily="1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FA47B-03AE-4EE9-A92A-B164CF16460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92899-0C25-45AD-8447-36BE5847761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27038"/>
            <a:ext cx="2057400" cy="58975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27038"/>
            <a:ext cx="6019800" cy="58975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DA8A2-C8C9-4AB0-8440-DB264097CB8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27038"/>
            <a:ext cx="5638800" cy="6397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0AAC8-3B1A-49FB-8F0A-8DD156DBE4A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6F8AD1-3C5A-4987-A25B-9CAE6E04DDD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221E1-D253-4BF0-AD65-ADEF3DF1C3D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84993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algn="ctr" rtl="0">
              <a:buFont typeface="Arial" panose="020B0604020202020204" pitchFamily="34" charset="0"/>
              <a:buNone/>
            </a:pPr>
            <a:endParaRPr lang="zh-CN" altLang="en-US" sz="4400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3" name="矩形 84994"/>
          <p:cNvSpPr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marL="342900" indent="-342900" rtl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E8B14-C3A5-49B8-A1FB-339DC48B2F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C5C1B3-99D9-48DF-B4CE-56A8479B359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237EDE-3E6B-44F0-9BD2-43BA51B9A04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ABD5A-E792-4D39-9C3C-B892B309996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A30C-1839-4928-A487-653731BFFF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B9ADD-15C0-4EB2-9DB0-537A71C2A70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42C8E8-1361-4E5E-B887-66638B52C8D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9B482-CE0C-4D46-A419-9AE7F1ED573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B5DF8-3111-4F4D-B627-D94393F24C4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EDE386-51C7-4DEF-A09E-B63B342C8E9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2F20B-2031-4CBA-90B4-AC5DE9C0B5C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0BC63-1223-481E-A35D-D7836B3433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62C977-8CB5-41AB-9404-21F7316203C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7BE68-4DDA-4F83-9DED-1BAFA9B8252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59EC6D-6EF9-4BCD-BD74-F8827437EB5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D2E932-A5AF-45FB-91F8-DEF8434D7A0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7D2C12-11AF-4B6D-9172-A184C74232D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31D37-F08F-458E-86C1-9055438870A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93A2D-9259-4E9B-8826-1C2650DA5BD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6F8AD1-3C5A-4987-A25B-9CAE6E04DDD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F31396-67A2-4269-BB5D-92926D1FBD3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221E1-D253-4BF0-AD65-ADEF3DF1C3D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EDE386-51C7-4DEF-A09E-B63B342C8E9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F31396-67A2-4269-BB5D-92926D1FBD3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71A005-B239-4FB4-9D58-6856C703E33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C10A5D-2DC1-4584-8595-EC3EBFA309E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0B4E7A-E5BF-4161-96CA-324AF2CCBC7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CCEFD-0329-4444-8CFE-F9CDF801EB6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A2BFC8-4BEA-4DD9-BB37-51827A057A7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B3B60A-0061-4834-AE52-05B34DAB9BB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EBB9ED-5991-4F9B-8FE2-882F8E8E9CF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71A005-B239-4FB4-9D58-6856C703E33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858441-C07B-49F0-889F-6168A60B646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2A089-EB3C-46B6-8E7E-F94B89D0EA4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2D36C7-E05E-4FF0-8CC0-B03D16DEBD8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95756-BA49-4FBA-8043-CF49AF52352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D861B8-317F-427D-ACCD-1A70F15FF4D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BEA863-EDE4-42EF-9532-A4682C2602D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CE2874-6B3A-4EA4-B80B-0F5957B9D8F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84993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algn="ctr" rtl="0">
              <a:buFont typeface="Arial" panose="020B0604020202020204" pitchFamily="34" charset="0"/>
              <a:buNone/>
            </a:pPr>
            <a:endParaRPr lang="zh-CN" altLang="en-US" sz="4400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3" name="矩形 84994"/>
          <p:cNvSpPr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marL="342900" indent="-342900" rtl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E8B14-C3A5-49B8-A1FB-339DC48B2F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C5C1B3-99D9-48DF-B4CE-56A8479B359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237EDE-3E6B-44F0-9BD2-43BA51B9A04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slideLayout" Target="../slideLayouts/slideLayout12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13" Type="http://schemas.openxmlformats.org/officeDocument/2006/relationships/slideLayout" Target="../slideLayouts/slideLayout148.xml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slideLayout" Target="../slideLayouts/slideLayout147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Relationship Id="rId1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3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5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7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66.xml"/><Relationship Id="rId12" Type="http://schemas.openxmlformats.org/officeDocument/2006/relationships/slideLayout" Target="../slideLayouts/slideLayout171.xml"/><Relationship Id="rId2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60.xml"/><Relationship Id="rId6" Type="http://schemas.openxmlformats.org/officeDocument/2006/relationships/slideLayout" Target="../slideLayouts/slideLayout165.xml"/><Relationship Id="rId11" Type="http://schemas.openxmlformats.org/officeDocument/2006/relationships/slideLayout" Target="../slideLayouts/slideLayout170.xml"/><Relationship Id="rId5" Type="http://schemas.openxmlformats.org/officeDocument/2006/relationships/slideLayout" Target="../slideLayouts/slideLayout164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69.xml"/><Relationship Id="rId4" Type="http://schemas.openxmlformats.org/officeDocument/2006/relationships/slideLayout" Target="../slideLayouts/slideLayout163.xml"/><Relationship Id="rId9" Type="http://schemas.openxmlformats.org/officeDocument/2006/relationships/slideLayout" Target="../slideLayouts/slideLayout168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rtl="0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rtl="0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rtl="0">
              <a:buFont typeface="Arial" panose="020B0604020202020204" pitchFamily="34" charset="0"/>
              <a:buNone/>
            </a:pPr>
            <a:fld id="{42135EBD-757D-4DFC-8EAE-B35578897097}" type="slidenum"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pPr rtl="0">
                <a:buFont typeface="Arial" panose="020B0604020202020204" pitchFamily="34" charset="0"/>
                <a:buNone/>
              </a:pPr>
              <a:t>‹#›</a:t>
            </a:fld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smtClean="0"/>
            </a:lvl1pPr>
          </a:lstStyle>
          <a:p>
            <a:pPr rtl="0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smtClean="0"/>
            </a:lvl1pPr>
          </a:lstStyle>
          <a:p>
            <a:pPr rtl="0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rtl="0">
              <a:buFont typeface="Arial" panose="020B0604020202020204" pitchFamily="34" charset="0"/>
              <a:buNone/>
            </a:pPr>
            <a:fld id="{02A87B84-FF24-4696-83AA-E384933B8BE2}" type="slidenum"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pPr rtl="0">
                <a:buFont typeface="Arial" panose="020B0604020202020204" pitchFamily="34" charset="0"/>
                <a:buNone/>
              </a:pPr>
              <a:t>‹#›</a:t>
            </a:fld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smtClean="0">
                <a:latin typeface="+mn-lt"/>
              </a:defRPr>
            </a:lvl1pPr>
          </a:lstStyle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latin typeface="+mn-lt"/>
              </a:defRPr>
            </a:lvl1pPr>
          </a:lstStyle>
          <a:p>
            <a:pPr algn="ctr"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latin typeface="+mn-lt"/>
              </a:defRPr>
            </a:lvl1pPr>
          </a:lstStyle>
          <a:p>
            <a:pPr rtl="0">
              <a:defRPr/>
            </a:pPr>
            <a:fld id="{B2BBA46E-1A05-47B5-81C1-2DF0C55A78EB}" type="slidenum">
              <a:rPr lang="en-US" altLang="zh-CN">
                <a:solidFill>
                  <a:srgbClr val="000000"/>
                </a:solidFill>
                <a:cs typeface="+mn-cs"/>
              </a:rPr>
              <a:pPr rtl="0">
                <a:defRPr/>
              </a:pPr>
              <a:t>‹#›</a:t>
            </a:fld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ransition spd="med" advClick="0" advTm="5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66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kumimoji="1" sz="1400" smtClean="0">
                <a:latin typeface="+mn-lt"/>
              </a:defRPr>
            </a:lvl1pPr>
          </a:lstStyle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3778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400" smtClean="0">
                <a:latin typeface="+mn-lt"/>
              </a:defRPr>
            </a:lvl1pPr>
          </a:lstStyle>
          <a:p>
            <a:pPr algn="ctr"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3778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400" smtClean="0">
                <a:latin typeface="+mn-lt"/>
              </a:defRPr>
            </a:lvl1pPr>
          </a:lstStyle>
          <a:p>
            <a:pPr rtl="0">
              <a:defRPr/>
            </a:pPr>
            <a:fld id="{88C3CB94-DDD2-4629-A535-74CC3582FF7B}" type="slidenum">
              <a:rPr lang="en-US" altLang="zh-CN">
                <a:solidFill>
                  <a:srgbClr val="000000"/>
                </a:solidFill>
                <a:cs typeface="+mn-cs"/>
              </a:rPr>
              <a:pPr rtl="0">
                <a:defRPr/>
              </a:pPr>
              <a:t>‹#›</a:t>
            </a:fld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5"/>
          <p:cNvSpPr>
            <a:spLocks noChangeArrowheads="1"/>
          </p:cNvSpPr>
          <p:nvPr/>
        </p:nvSpPr>
        <p:spPr bwMode="auto">
          <a:xfrm>
            <a:off x="0" y="6357938"/>
            <a:ext cx="9144000" cy="500062"/>
          </a:xfrm>
          <a:prstGeom prst="rect">
            <a:avLst/>
          </a:prstGeom>
          <a:solidFill>
            <a:srgbClr val="FFC000">
              <a:alpha val="45097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rtl="0" eaLnBrk="0" hangingPunct="0">
              <a:buFont typeface="Arial" panose="020B0604020202020204" pitchFamily="34" charset="0"/>
              <a:buNone/>
            </a:pPr>
            <a:endParaRPr lang="zh-CN" altLang="zh-CN" sz="1800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1027" name="Rectangle 15"/>
          <p:cNvSpPr>
            <a:spLocks noChangeArrowheads="1"/>
          </p:cNvSpPr>
          <p:nvPr/>
        </p:nvSpPr>
        <p:spPr bwMode="auto">
          <a:xfrm>
            <a:off x="428625" y="1071563"/>
            <a:ext cx="5715000" cy="142875"/>
          </a:xfrm>
          <a:prstGeom prst="rect">
            <a:avLst/>
          </a:prstGeom>
          <a:solidFill>
            <a:srgbClr val="FFC000">
              <a:alpha val="45097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rtl="0" eaLnBrk="0" hangingPunct="0">
              <a:buFont typeface="Arial" panose="020B0604020202020204" pitchFamily="34" charset="0"/>
              <a:buNone/>
            </a:pPr>
            <a:endParaRPr lang="zh-CN" altLang="zh-CN" sz="1800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427038"/>
            <a:ext cx="56388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Arial" panose="020B0604020202020204" pitchFamily="34" charset="0"/>
              </a:rPr>
              <a:t>单击此处编辑母版标题样式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宋体-18030" pitchFamily="1" charset="-122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宋体-18030" pitchFamily="1" charset="-122"/>
              </a:rPr>
              <a:t>第二级</a:t>
            </a:r>
          </a:p>
          <a:p>
            <a:pPr lvl="2"/>
            <a:r>
              <a:rPr lang="zh-CN" altLang="en-US" smtClean="0">
                <a:sym typeface="宋体-18030" pitchFamily="1" charset="-122"/>
              </a:rPr>
              <a:t>第三级</a:t>
            </a:r>
          </a:p>
          <a:p>
            <a:pPr lvl="3"/>
            <a:r>
              <a:rPr lang="zh-CN" altLang="en-US" smtClean="0">
                <a:sym typeface="宋体-18030" pitchFamily="1" charset="-122"/>
              </a:rPr>
              <a:t>第四级</a:t>
            </a:r>
          </a:p>
          <a:p>
            <a:pPr lvl="4"/>
            <a:r>
              <a:rPr lang="zh-CN" altLang="en-US" smtClean="0">
                <a:sym typeface="宋体-18030" pitchFamily="1" charset="-122"/>
              </a:rPr>
              <a:t>第五级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rtl="0" eaLnBrk="0" hangingPunct="0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103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rtl="0" eaLnBrk="0" hangingPunct="0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103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rtl="0" eaLnBrk="0" hangingPunct="0">
              <a:buFont typeface="Arial" panose="020B0604020202020204" pitchFamily="34" charset="0"/>
              <a:buNone/>
              <a:defRPr/>
            </a:pPr>
            <a:fld id="{678B11D1-7553-4F00-BDB5-1E4F8F800346}" type="slidenum"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pPr rtl="0" eaLnBrk="0" hangingPunct="0">
                <a:buFont typeface="Arial" panose="020B0604020202020204" pitchFamily="34" charset="0"/>
                <a:buNone/>
                <a:defRPr/>
              </a:pPr>
              <a:t>‹#›</a:t>
            </a:fld>
            <a:endParaRPr lang="en-US" sz="180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pic>
        <p:nvPicPr>
          <p:cNvPr id="1033" name="Picture 20" descr="D:\花朵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5384" r="5768"/>
          <a:stretch>
            <a:fillRect/>
          </a:stretch>
        </p:blipFill>
        <p:spPr bwMode="auto">
          <a:xfrm>
            <a:off x="5643563" y="0"/>
            <a:ext cx="35004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anose="020B0503020204020204" pitchFamily="34" charset="-122"/>
          <a:ea typeface="微软雅黑" panose="020B0503020204020204" pitchFamily="34" charset="-122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anose="020B0503020204020204" pitchFamily="34" charset="-122"/>
          <a:ea typeface="微软雅黑" panose="020B0503020204020204" pitchFamily="34" charset="-122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anose="020B0503020204020204" pitchFamily="34" charset="-122"/>
          <a:ea typeface="微软雅黑" panose="020B0503020204020204" pitchFamily="34" charset="-122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anose="020B0503020204020204" pitchFamily="34" charset="-122"/>
          <a:ea typeface="微软雅黑" panose="020B0503020204020204" pitchFamily="34" charset="-122"/>
          <a:sym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anose="020B0503020204020204" pitchFamily="34" charset="-122"/>
          <a:ea typeface="微软雅黑" panose="020B0503020204020204" pitchFamily="34" charset="-122"/>
          <a:sym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anose="020B0503020204020204" pitchFamily="34" charset="-122"/>
          <a:ea typeface="微软雅黑" panose="020B0503020204020204" pitchFamily="34" charset="-122"/>
          <a:sym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anose="020B0503020204020204" pitchFamily="34" charset="-122"/>
          <a:ea typeface="微软雅黑" panose="020B0503020204020204" pitchFamily="34" charset="-122"/>
          <a:sym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anose="020B0503020204020204" pitchFamily="34" charset="-122"/>
          <a:ea typeface="微软雅黑" panose="020B0503020204020204" pitchFamily="34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chemeClr val="tx1"/>
          </a:solidFill>
          <a:latin typeface="+mn-lt"/>
          <a:ea typeface="+mn-ea"/>
          <a:cs typeface="+mn-cs"/>
          <a:sym typeface="宋体-18030" pitchFamily="1" charset="-122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anose="020B0604020202020204" pitchFamily="34" charset="0"/>
          <a:ea typeface="+mn-ea"/>
          <a:sym typeface="宋体-18030" pitchFamily="1" charset="-122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anose="020B0604020202020204" pitchFamily="34" charset="0"/>
          <a:ea typeface="+mn-ea"/>
          <a:sym typeface="宋体-18030" pitchFamily="1" charset="-122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  <a:ea typeface="+mn-ea"/>
          <a:sym typeface="宋体-18030" pitchFamily="1" charset="-122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  <a:ea typeface="+mn-ea"/>
          <a:sym typeface="宋体-18030" pitchFamily="1" charset="-122"/>
        </a:defRPr>
      </a:lvl5pPr>
      <a:lvl6pPr marL="25146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  <a:ea typeface="+mn-ea"/>
          <a:sym typeface="宋体-18030" pitchFamily="1" charset="-122"/>
        </a:defRPr>
      </a:lvl6pPr>
      <a:lvl7pPr marL="29718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  <a:ea typeface="+mn-ea"/>
          <a:sym typeface="宋体-18030" pitchFamily="1" charset="-122"/>
        </a:defRPr>
      </a:lvl7pPr>
      <a:lvl8pPr marL="34290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  <a:ea typeface="+mn-ea"/>
          <a:sym typeface="宋体-18030" pitchFamily="1" charset="-122"/>
        </a:defRPr>
      </a:lvl8pPr>
      <a:lvl9pPr marL="38862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  <a:ea typeface="+mn-ea"/>
          <a:sym typeface="宋体-18030" pitchFamily="1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66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778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kumimoji="1" sz="1400" smtClean="0">
                <a:latin typeface="+mn-lt"/>
              </a:defRPr>
            </a:lvl1pPr>
          </a:lstStyle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3778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400" smtClean="0">
                <a:latin typeface="+mn-lt"/>
              </a:defRPr>
            </a:lvl1pPr>
          </a:lstStyle>
          <a:p>
            <a:pPr algn="ctr"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3778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400" smtClean="0">
                <a:latin typeface="+mn-lt"/>
              </a:defRPr>
            </a:lvl1pPr>
          </a:lstStyle>
          <a:p>
            <a:pPr rtl="0">
              <a:defRPr/>
            </a:pPr>
            <a:fld id="{0B5E3479-62F0-4007-94D0-983670C9F5BD}" type="slidenum">
              <a:rPr lang="en-US" altLang="zh-CN">
                <a:solidFill>
                  <a:srgbClr val="000000"/>
                </a:solidFill>
                <a:cs typeface="+mn-cs"/>
              </a:rPr>
              <a:pPr rtl="0">
                <a:defRPr/>
              </a:pPr>
              <a:t>‹#›</a:t>
            </a:fld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5"/>
          <p:cNvSpPr>
            <a:spLocks noChangeArrowheads="1"/>
          </p:cNvSpPr>
          <p:nvPr/>
        </p:nvSpPr>
        <p:spPr bwMode="auto">
          <a:xfrm>
            <a:off x="0" y="6357938"/>
            <a:ext cx="9144000" cy="500062"/>
          </a:xfrm>
          <a:prstGeom prst="rect">
            <a:avLst/>
          </a:prstGeom>
          <a:solidFill>
            <a:srgbClr val="FFC000">
              <a:alpha val="45097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rtl="0" eaLnBrk="0" hangingPunct="0">
              <a:buFont typeface="Arial" panose="020B0604020202020204" pitchFamily="34" charset="0"/>
              <a:buNone/>
            </a:pPr>
            <a:endParaRPr lang="zh-CN" altLang="zh-CN" sz="1800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1027" name="Rectangle 15"/>
          <p:cNvSpPr>
            <a:spLocks noChangeArrowheads="1"/>
          </p:cNvSpPr>
          <p:nvPr/>
        </p:nvSpPr>
        <p:spPr bwMode="auto">
          <a:xfrm>
            <a:off x="428625" y="1071563"/>
            <a:ext cx="5715000" cy="142875"/>
          </a:xfrm>
          <a:prstGeom prst="rect">
            <a:avLst/>
          </a:prstGeom>
          <a:solidFill>
            <a:srgbClr val="FFC000">
              <a:alpha val="45097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rtl="0" eaLnBrk="0" hangingPunct="0">
              <a:buFont typeface="Arial" panose="020B0604020202020204" pitchFamily="34" charset="0"/>
              <a:buNone/>
            </a:pPr>
            <a:endParaRPr lang="zh-CN" altLang="zh-CN" sz="1800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427038"/>
            <a:ext cx="56388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Arial" panose="020B0604020202020204" pitchFamily="34" charset="0"/>
              </a:rPr>
              <a:t>单击此处编辑母版标题样式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宋体-18030" pitchFamily="1" charset="-122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宋体-18030" pitchFamily="1" charset="-122"/>
              </a:rPr>
              <a:t>第二级</a:t>
            </a:r>
          </a:p>
          <a:p>
            <a:pPr lvl="2"/>
            <a:r>
              <a:rPr lang="zh-CN" altLang="en-US" smtClean="0">
                <a:sym typeface="宋体-18030" pitchFamily="1" charset="-122"/>
              </a:rPr>
              <a:t>第三级</a:t>
            </a:r>
          </a:p>
          <a:p>
            <a:pPr lvl="3"/>
            <a:r>
              <a:rPr lang="zh-CN" altLang="en-US" smtClean="0">
                <a:sym typeface="宋体-18030" pitchFamily="1" charset="-122"/>
              </a:rPr>
              <a:t>第四级</a:t>
            </a:r>
          </a:p>
          <a:p>
            <a:pPr lvl="4"/>
            <a:r>
              <a:rPr lang="zh-CN" altLang="en-US" smtClean="0">
                <a:sym typeface="宋体-18030" pitchFamily="1" charset="-122"/>
              </a:rPr>
              <a:t>第五级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rtl="0" eaLnBrk="0" hangingPunct="0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103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rtl="0" eaLnBrk="0" hangingPunct="0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103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rtl="0" eaLnBrk="0" hangingPunct="0">
              <a:buFont typeface="Arial" panose="020B0604020202020204" pitchFamily="34" charset="0"/>
              <a:buNone/>
              <a:defRPr/>
            </a:pPr>
            <a:fld id="{678B11D1-7553-4F00-BDB5-1E4F8F800346}" type="slidenum"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pPr rtl="0" eaLnBrk="0" hangingPunct="0">
                <a:buFont typeface="Arial" panose="020B0604020202020204" pitchFamily="34" charset="0"/>
                <a:buNone/>
                <a:defRPr/>
              </a:pPr>
              <a:t>‹#›</a:t>
            </a:fld>
            <a:endParaRPr lang="en-US" sz="180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pic>
        <p:nvPicPr>
          <p:cNvPr id="1033" name="Picture 20" descr="D:\花朵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5384" r="5768"/>
          <a:stretch>
            <a:fillRect/>
          </a:stretch>
        </p:blipFill>
        <p:spPr bwMode="auto">
          <a:xfrm>
            <a:off x="5643563" y="0"/>
            <a:ext cx="35004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anose="020B0503020204020204" pitchFamily="34" charset="-122"/>
          <a:ea typeface="微软雅黑" panose="020B0503020204020204" pitchFamily="34" charset="-122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anose="020B0503020204020204" pitchFamily="34" charset="-122"/>
          <a:ea typeface="微软雅黑" panose="020B0503020204020204" pitchFamily="34" charset="-122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anose="020B0503020204020204" pitchFamily="34" charset="-122"/>
          <a:ea typeface="微软雅黑" panose="020B0503020204020204" pitchFamily="34" charset="-122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anose="020B0503020204020204" pitchFamily="34" charset="-122"/>
          <a:ea typeface="微软雅黑" panose="020B0503020204020204" pitchFamily="34" charset="-122"/>
          <a:sym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anose="020B0503020204020204" pitchFamily="34" charset="-122"/>
          <a:ea typeface="微软雅黑" panose="020B0503020204020204" pitchFamily="34" charset="-122"/>
          <a:sym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anose="020B0503020204020204" pitchFamily="34" charset="-122"/>
          <a:ea typeface="微软雅黑" panose="020B0503020204020204" pitchFamily="34" charset="-122"/>
          <a:sym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anose="020B0503020204020204" pitchFamily="34" charset="-122"/>
          <a:ea typeface="微软雅黑" panose="020B0503020204020204" pitchFamily="34" charset="-122"/>
          <a:sym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030A0"/>
          </a:solidFill>
          <a:latin typeface="微软雅黑" panose="020B0503020204020204" pitchFamily="34" charset="-122"/>
          <a:ea typeface="微软雅黑" panose="020B0503020204020204" pitchFamily="34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chemeClr val="tx1"/>
          </a:solidFill>
          <a:latin typeface="+mn-lt"/>
          <a:ea typeface="+mn-ea"/>
          <a:cs typeface="+mn-cs"/>
          <a:sym typeface="宋体-18030" pitchFamily="1" charset="-122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anose="020B0604020202020204" pitchFamily="34" charset="0"/>
          <a:ea typeface="+mn-ea"/>
          <a:sym typeface="宋体-18030" pitchFamily="1" charset="-122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anose="020B0604020202020204" pitchFamily="34" charset="0"/>
          <a:ea typeface="+mn-ea"/>
          <a:sym typeface="宋体-18030" pitchFamily="1" charset="-122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  <a:ea typeface="+mn-ea"/>
          <a:sym typeface="宋体-18030" pitchFamily="1" charset="-122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  <a:ea typeface="+mn-ea"/>
          <a:sym typeface="宋体-18030" pitchFamily="1" charset="-122"/>
        </a:defRPr>
      </a:lvl5pPr>
      <a:lvl6pPr marL="25146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  <a:ea typeface="+mn-ea"/>
          <a:sym typeface="宋体-18030" pitchFamily="1" charset="-122"/>
        </a:defRPr>
      </a:lvl6pPr>
      <a:lvl7pPr marL="29718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  <a:ea typeface="+mn-ea"/>
          <a:sym typeface="宋体-18030" pitchFamily="1" charset="-122"/>
        </a:defRPr>
      </a:lvl7pPr>
      <a:lvl8pPr marL="34290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  <a:ea typeface="+mn-ea"/>
          <a:sym typeface="宋体-18030" pitchFamily="1" charset="-122"/>
        </a:defRPr>
      </a:lvl8pPr>
      <a:lvl9pPr marL="38862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  <a:ea typeface="+mn-ea"/>
          <a:sym typeface="宋体-18030" pitchFamily="1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rtl="0">
              <a:defRPr/>
            </a:pPr>
            <a:endParaRPr lang="en-US" altLang="zh-CN">
              <a:solidFill>
                <a:srgbClr val="000000"/>
              </a:solidFill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algn="r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smtClean="0"/>
            </a:lvl1pPr>
          </a:lstStyle>
          <a:p>
            <a:pPr rtl="0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smtClean="0"/>
            </a:lvl1pPr>
          </a:lstStyle>
          <a:p>
            <a:pPr rtl="0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rtl="0">
              <a:buFont typeface="Arial" panose="020B0604020202020204" pitchFamily="34" charset="0"/>
              <a:buNone/>
            </a:pPr>
            <a:fld id="{02A87B84-FF24-4696-83AA-E384933B8BE2}" type="slidenum"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pPr rtl="0">
                <a:buFont typeface="Arial" panose="020B0604020202020204" pitchFamily="34" charset="0"/>
                <a:buNone/>
              </a:pPr>
              <a:t>‹#›</a:t>
            </a:fld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rtl="0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rtl="0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rtl="0">
              <a:buFont typeface="Arial" panose="020B0604020202020204" pitchFamily="34" charset="0"/>
              <a:buNone/>
            </a:pPr>
            <a:fld id="{42135EBD-757D-4DFC-8EAE-B35578897097}" type="slidenum"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pPr rtl="0">
                <a:buFont typeface="Arial" panose="020B0604020202020204" pitchFamily="34" charset="0"/>
                <a:buNone/>
              </a:pPr>
              <a:t>‹#›</a:t>
            </a:fld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 b="0">
                <a:latin typeface="+mn-lt"/>
                <a:ea typeface="+mn-ea"/>
              </a:defRPr>
            </a:lvl1pPr>
          </a:lstStyle>
          <a:p>
            <a:pPr rtl="0"/>
            <a:endParaRPr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 b="0">
                <a:latin typeface="+mn-lt"/>
                <a:ea typeface="+mn-ea"/>
              </a:defRPr>
            </a:lvl1pPr>
          </a:lstStyle>
          <a:p>
            <a:pPr rtl="0"/>
            <a:endParaRPr lang="en-US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 b="0">
                <a:latin typeface="+mn-lt"/>
                <a:ea typeface="+mn-ea"/>
              </a:defRPr>
            </a:lvl1pPr>
          </a:lstStyle>
          <a:p>
            <a:pPr rtl="0"/>
            <a:fld id="{F0653E8D-DFE0-433D-9436-7645BDCF2EA3}" type="slidenum">
              <a:rPr lang="zh-CN" altLang="en-US" smtClean="0">
                <a:solidFill>
                  <a:srgbClr val="000000"/>
                </a:solidFill>
                <a:cs typeface="+mn-cs"/>
              </a:rPr>
              <a:pPr rtl="0"/>
              <a:t>‹#›</a:t>
            </a:fld>
            <a:endParaRPr lang="en-US" altLang="zh-CN" smtClean="0">
              <a:solidFill>
                <a:srgbClr val="000000"/>
              </a:solidFill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smtClean="0"/>
            </a:lvl1pPr>
          </a:lstStyle>
          <a:p>
            <a:pPr rtl="0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smtClean="0"/>
            </a:lvl1pPr>
          </a:lstStyle>
          <a:p>
            <a:pPr rtl="0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rtl="0">
              <a:buFont typeface="Arial" panose="020B0604020202020204" pitchFamily="34" charset="0"/>
              <a:buNone/>
            </a:pPr>
            <a:fld id="{02A87B84-FF24-4696-83AA-E384933B8BE2}" type="slidenum"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pPr rtl="0">
                <a:buFont typeface="Arial" panose="020B0604020202020204" pitchFamily="34" charset="0"/>
                <a:buNone/>
              </a:pPr>
              <a:t>‹#›</a:t>
            </a:fld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  <p:sldLayoutId id="2147483766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68.xml"/><Relationship Id="rId1" Type="http://schemas.openxmlformats.org/officeDocument/2006/relationships/audio" Target="file:///C:\Users\DONVIEW\Desktop\&#33655;&#21494;&#22278;&#22278;\13.&#33655;&#21494;&#22278;&#22278;.mp3" TargetMode="External"/><Relationship Id="rId6" Type="http://schemas.openxmlformats.org/officeDocument/2006/relationships/hyperlink" Target="13.&#33655;&#21494;&#22278;&#22278;.mp3" TargetMode="External"/><Relationship Id="rId5" Type="http://schemas.openxmlformats.org/officeDocument/2006/relationships/image" Target="../media/image13.png"/><Relationship Id="rId4" Type="http://schemas.microsoft.com/office/2007/relationships/media" Target="file:///G:\&#33655;&#21494;&#22278;&#22278;\13.&#33655;&#21494;&#22278;&#22278;.mp3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C:\Users\DONVIEW\Desktop\&#33655;&#21494;&#22278;&#22278;\&#30005;&#35270;&#21407;&#22768;-&#22799;&#26085;&#39321;&#27668;1.mp3" TargetMode="External"/><Relationship Id="rId5" Type="http://schemas.openxmlformats.org/officeDocument/2006/relationships/image" Target="../media/image5.png"/><Relationship Id="rId4" Type="http://schemas.microsoft.com/office/2007/relationships/media" Target="file:///G:\&#33655;&#21494;&#22278;&#22278;\&#30005;&#35270;&#21407;&#22768;-&#22799;&#26085;&#39321;&#27668;1.mp3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hyperlink" Target="http://image.baidu.com/i?ct=503316480&amp;z=0&amp;tn=baiduimagedetail&amp;word=%D0%A1%CB%AE%B5%CE&amp;in=20147&amp;cl=2&amp;cm=1&amp;sc=0&amp;lm=-1&amp;pn=0&amp;rn=1&amp;di=1276780740&amp;ln=2000&amp;fr=&amp;ic=0&amp;s=0&amp;se=1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2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slide" Target="slid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7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2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13.&#33655;&#21494;&#22278;&#22278;_&#39640;&#28165;.flv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9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8.xml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4.xml"/><Relationship Id="rId1" Type="http://schemas.openxmlformats.org/officeDocument/2006/relationships/video" Target="NULL" TargetMode="External"/><Relationship Id="rId5" Type="http://schemas.openxmlformats.org/officeDocument/2006/relationships/image" Target="../media/image13.png"/><Relationship Id="rId4" Type="http://schemas.microsoft.com/office/2007/relationships/media" Target="file:///C:\Documents%20and%20Settings\Administrator\&#26700;&#38754;\&#33655;&#21494;&#22278;&#22278;\&#32972;&#26223;&#38899;&#20048;%20&#36731;&#26580;.mp3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95" y="-49530"/>
            <a:ext cx="9166225" cy="69576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24950" y="3212976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4400" dirty="0"/>
          </a:p>
        </p:txBody>
      </p:sp>
      <p:sp>
        <p:nvSpPr>
          <p:cNvPr id="7" name="文本框 6"/>
          <p:cNvSpPr txBox="1"/>
          <p:nvPr/>
        </p:nvSpPr>
        <p:spPr>
          <a:xfrm>
            <a:off x="1888490" y="3348355"/>
            <a:ext cx="5234940" cy="76835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zh-CN" altLang="en-US" sz="4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欢迎一四班的小朋友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2dcd381e69b95de0a686694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 descr="7aaa33fa115ac09059ee90d2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2000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tim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5355" b="5626"/>
          <a:stretch>
            <a:fillRect/>
          </a:stretch>
        </p:blipFill>
        <p:spPr>
          <a:xfrm>
            <a:off x="0" y="0"/>
            <a:ext cx="9110345" cy="685292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99329"/>
          <p:cNvSpPr txBox="1">
            <a:spLocks noChangeArrowheads="1"/>
          </p:cNvSpPr>
          <p:nvPr/>
        </p:nvSpPr>
        <p:spPr bwMode="auto">
          <a:xfrm>
            <a:off x="611188" y="1125538"/>
            <a:ext cx="17287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rt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4000" b="1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水  珠</a:t>
            </a:r>
          </a:p>
        </p:txBody>
      </p:sp>
      <p:sp>
        <p:nvSpPr>
          <p:cNvPr id="14338" name="文本框 99330"/>
          <p:cNvSpPr txBox="1">
            <a:spLocks noChangeArrowheads="1"/>
          </p:cNvSpPr>
          <p:nvPr/>
        </p:nvSpPr>
        <p:spPr bwMode="auto">
          <a:xfrm>
            <a:off x="3348038" y="1125538"/>
            <a:ext cx="17287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rt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摇  篮</a:t>
            </a:r>
          </a:p>
        </p:txBody>
      </p:sp>
      <p:sp>
        <p:nvSpPr>
          <p:cNvPr id="14339" name="文本框 99331"/>
          <p:cNvSpPr txBox="1">
            <a:spLocks noChangeArrowheads="1"/>
          </p:cNvSpPr>
          <p:nvPr/>
        </p:nvSpPr>
        <p:spPr bwMode="auto">
          <a:xfrm>
            <a:off x="6372225" y="1196975"/>
            <a:ext cx="23764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rt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躺   下</a:t>
            </a:r>
          </a:p>
        </p:txBody>
      </p:sp>
      <p:sp>
        <p:nvSpPr>
          <p:cNvPr id="14340" name="文本框 99332"/>
          <p:cNvSpPr txBox="1">
            <a:spLocks noChangeArrowheads="1"/>
          </p:cNvSpPr>
          <p:nvPr/>
        </p:nvSpPr>
        <p:spPr bwMode="auto">
          <a:xfrm>
            <a:off x="3419475" y="3068638"/>
            <a:ext cx="18002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rt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停机坪</a:t>
            </a:r>
          </a:p>
        </p:txBody>
      </p:sp>
      <p:sp>
        <p:nvSpPr>
          <p:cNvPr id="14341" name="文本框 99333"/>
          <p:cNvSpPr txBox="1">
            <a:spLocks noChangeArrowheads="1"/>
          </p:cNvSpPr>
          <p:nvPr/>
        </p:nvSpPr>
        <p:spPr bwMode="auto">
          <a:xfrm>
            <a:off x="539750" y="3068638"/>
            <a:ext cx="18002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rt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亮晶晶</a:t>
            </a:r>
            <a:endParaRPr lang="zh-CN" altLang="en-US" sz="4000" smtClean="0">
              <a:solidFill>
                <a:srgbClr val="009900"/>
              </a:solidFill>
              <a:cs typeface="+mn-cs"/>
            </a:endParaRPr>
          </a:p>
        </p:txBody>
      </p:sp>
      <p:sp>
        <p:nvSpPr>
          <p:cNvPr id="14342" name="文本框 99334"/>
          <p:cNvSpPr txBox="1">
            <a:spLocks noChangeArrowheads="1"/>
          </p:cNvSpPr>
          <p:nvPr/>
        </p:nvSpPr>
        <p:spPr bwMode="auto">
          <a:xfrm>
            <a:off x="3492500" y="5084763"/>
            <a:ext cx="21605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rt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翅  膀</a:t>
            </a:r>
          </a:p>
        </p:txBody>
      </p:sp>
      <p:sp>
        <p:nvSpPr>
          <p:cNvPr id="14343" name="文本框 99335"/>
          <p:cNvSpPr txBox="1">
            <a:spLocks noChangeArrowheads="1"/>
          </p:cNvSpPr>
          <p:nvPr/>
        </p:nvSpPr>
        <p:spPr bwMode="auto">
          <a:xfrm>
            <a:off x="6478588" y="5084763"/>
            <a:ext cx="266541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rt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歌  唱</a:t>
            </a:r>
          </a:p>
          <a:p>
            <a:pPr rtl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4000" b="1" smtClean="0">
              <a:solidFill>
                <a:srgbClr val="009900"/>
              </a:solidFill>
              <a:cs typeface="+mn-cs"/>
            </a:endParaRPr>
          </a:p>
        </p:txBody>
      </p:sp>
      <p:sp>
        <p:nvSpPr>
          <p:cNvPr id="14344" name="文本框 99336"/>
          <p:cNvSpPr txBox="1">
            <a:spLocks noChangeArrowheads="1"/>
          </p:cNvSpPr>
          <p:nvPr/>
        </p:nvSpPr>
        <p:spPr bwMode="auto">
          <a:xfrm>
            <a:off x="611188" y="5084763"/>
            <a:ext cx="2159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rt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透  明</a:t>
            </a:r>
          </a:p>
        </p:txBody>
      </p:sp>
      <p:sp>
        <p:nvSpPr>
          <p:cNvPr id="14345" name="文本框 99337"/>
          <p:cNvSpPr txBox="1">
            <a:spLocks noChangeArrowheads="1"/>
          </p:cNvSpPr>
          <p:nvPr/>
        </p:nvSpPr>
        <p:spPr bwMode="auto">
          <a:xfrm>
            <a:off x="6443663" y="3141663"/>
            <a:ext cx="2159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rt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展  开</a:t>
            </a:r>
          </a:p>
        </p:txBody>
      </p:sp>
      <p:pic>
        <p:nvPicPr>
          <p:cNvPr id="23556" name="Picture 4" descr="未命名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9E731"/>
              </a:clrFrom>
              <a:clrTo>
                <a:srgbClr val="29E731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201613"/>
            <a:ext cx="2919413" cy="211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4" descr="未命名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9E731"/>
              </a:clrFrom>
              <a:clrTo>
                <a:srgbClr val="29E731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675" y="296863"/>
            <a:ext cx="2919413" cy="211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未命名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9E731"/>
              </a:clrFrom>
              <a:clrTo>
                <a:srgbClr val="29E731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088" y="417513"/>
            <a:ext cx="2919412" cy="211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未命名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9E731"/>
              </a:clrFrom>
              <a:clrTo>
                <a:srgbClr val="29E731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2533650"/>
            <a:ext cx="29194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未命名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9E731"/>
              </a:clrFrom>
              <a:clrTo>
                <a:srgbClr val="29E731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675" y="2411413"/>
            <a:ext cx="2919413" cy="211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未命名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9E731"/>
              </a:clrFrom>
              <a:clrTo>
                <a:srgbClr val="29E731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088" y="2468563"/>
            <a:ext cx="2919412" cy="211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未命名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9E731"/>
              </a:clrFrom>
              <a:clrTo>
                <a:srgbClr val="29E731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4584700"/>
            <a:ext cx="29194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未命名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9E731"/>
              </a:clrFrom>
              <a:clrTo>
                <a:srgbClr val="29E731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88" y="4511675"/>
            <a:ext cx="2919412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未命名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9E731"/>
              </a:clrFrom>
              <a:clrTo>
                <a:srgbClr val="29E731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250" y="4511675"/>
            <a:ext cx="29194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31750"/>
            <a:ext cx="9147175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955800" y="5394325"/>
            <a:ext cx="5983288" cy="822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rtl="0">
              <a:buFont typeface="Arial" panose="020B0604020202020204" pitchFamily="34" charset="0"/>
              <a:buNone/>
            </a:pPr>
            <a:r>
              <a:rPr lang="zh-CN" altLang="en-US" sz="4800" b="1" noProof="1">
                <a:solidFill>
                  <a:srgbClr val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+mn-ea"/>
              </a:rPr>
              <a:t>荷叶</a:t>
            </a:r>
            <a:r>
              <a:rPr lang="zh-CN" altLang="en-US" sz="4800" b="1" noProof="1">
                <a:solidFill>
                  <a:srgbClr val="FF339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+mn-ea"/>
              </a:rPr>
              <a:t>圆圆的，绿绿的。</a:t>
            </a:r>
            <a:endParaRPr lang="zh-CN" altLang="en-US" sz="4800" b="1" noProof="1">
              <a:solidFill>
                <a:srgbClr val="FF339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213" y="639763"/>
            <a:ext cx="3186112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0" name="图片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3175"/>
            <a:ext cx="4276725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579563" y="4572000"/>
            <a:ext cx="5983287" cy="762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rtl="0">
              <a:buFont typeface="Arial" panose="020B0604020202020204" pitchFamily="34" charset="0"/>
              <a:buNone/>
            </a:pPr>
            <a:r>
              <a:rPr lang="zh-CN" altLang="en-US" sz="4400" b="1" noProof="1">
                <a:solidFill>
                  <a:srgbClr val="000000"/>
                </a:solidFill>
                <a:latin typeface="Arial" panose="020B0604020202020204" pitchFamily="34" charset="0"/>
                <a:cs typeface="+mn-ea"/>
              </a:rPr>
              <a:t>荷叶</a:t>
            </a:r>
            <a:r>
              <a:rPr lang="zh-CN" altLang="en-US" sz="4400" b="1" noProof="1">
                <a:solidFill>
                  <a:srgbClr val="FF3399"/>
                </a:solidFill>
                <a:latin typeface="Arial" panose="020B0604020202020204" pitchFamily="34" charset="0"/>
                <a:cs typeface="+mn-ea"/>
              </a:rPr>
              <a:t>圆圆的，绿绿的。</a:t>
            </a:r>
            <a:endParaRPr lang="zh-CN" altLang="en-US" sz="4400" b="1" noProof="1">
              <a:solidFill>
                <a:srgbClr val="FF3399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27652" name="文本框 4"/>
          <p:cNvSpPr txBox="1">
            <a:spLocks noChangeArrowheads="1"/>
          </p:cNvSpPr>
          <p:nvPr/>
        </p:nvSpPr>
        <p:spPr bwMode="auto">
          <a:xfrm>
            <a:off x="1579563" y="5613400"/>
            <a:ext cx="63103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rtl="0">
              <a:buFont typeface="Arial" panose="020B0604020202020204" pitchFamily="34" charset="0"/>
              <a:buNone/>
            </a:pPr>
            <a:r>
              <a:rPr lang="zh-CN" altLang="en-US" sz="4400" b="1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苹果</a:t>
            </a:r>
            <a:r>
              <a:rPr lang="zh-CN" altLang="en-US" sz="4000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  </a:t>
            </a:r>
            <a:r>
              <a:rPr lang="zh-CN" alt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    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，</a:t>
            </a:r>
            <a:r>
              <a:rPr lang="zh-CN" alt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      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。</a:t>
            </a:r>
            <a:r>
              <a:rPr lang="zh-CN" alt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                   </a:t>
            </a:r>
            <a:r>
              <a:rPr lang="zh-CN" altLang="en-US" sz="2800" u="sng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  </a:t>
            </a:r>
            <a:r>
              <a:rPr lang="zh-CN" altLang="en-US" sz="1800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   </a:t>
            </a:r>
            <a:r>
              <a:rPr lang="zh-CN" altLang="en-US" sz="1800" u="sng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      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-660400" y="2127250"/>
            <a:ext cx="911225" cy="9413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808288" y="6162675"/>
            <a:ext cx="1947862" cy="14288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949825" y="6176963"/>
            <a:ext cx="1947863" cy="14287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34925"/>
            <a:ext cx="4772025" cy="300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文本框 3"/>
          <p:cNvSpPr txBox="1">
            <a:spLocks noChangeArrowheads="1"/>
          </p:cNvSpPr>
          <p:nvPr/>
        </p:nvSpPr>
        <p:spPr bwMode="auto">
          <a:xfrm>
            <a:off x="336550" y="3548063"/>
            <a:ext cx="77851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rtl="0">
              <a:buFont typeface="Arial" panose="020B0604020202020204" pitchFamily="34" charset="0"/>
              <a:buNone/>
            </a:pPr>
            <a:r>
              <a:rPr lang="zh-CN" altLang="en-US" sz="4400" b="1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香蕉</a:t>
            </a:r>
            <a:r>
              <a:rPr lang="zh-CN" altLang="en-US" sz="4400" b="1" u="sng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                </a:t>
            </a:r>
            <a:r>
              <a:rPr lang="zh-CN" altLang="en-US" sz="4400" b="1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，</a:t>
            </a:r>
            <a:r>
              <a:rPr lang="zh-CN" altLang="en-US" sz="4400" b="1" u="sng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                  </a:t>
            </a:r>
            <a:r>
              <a:rPr lang="zh-CN" altLang="en-US" sz="4400" b="1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。</a:t>
            </a:r>
            <a:r>
              <a:rPr lang="zh-CN" altLang="en-US" sz="4400" b="1" u="sng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             </a:t>
            </a:r>
            <a:r>
              <a:rPr lang="zh-CN" altLang="en-US" sz="4400" b="1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   </a:t>
            </a:r>
            <a:endParaRPr lang="zh-CN" altLang="en-US" sz="4400" b="1" u="sng" dirty="0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pic>
        <p:nvPicPr>
          <p:cNvPr id="30723" name="图片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888" y="-34925"/>
            <a:ext cx="4046537" cy="3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文本框 7"/>
          <p:cNvSpPr txBox="1">
            <a:spLocks noChangeArrowheads="1"/>
          </p:cNvSpPr>
          <p:nvPr/>
        </p:nvSpPr>
        <p:spPr bwMode="auto">
          <a:xfrm>
            <a:off x="336550" y="5121275"/>
            <a:ext cx="77851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rtl="0">
              <a:buFont typeface="Arial" panose="020B0604020202020204" pitchFamily="34" charset="0"/>
              <a:buNone/>
            </a:pPr>
            <a:r>
              <a:rPr lang="zh-CN" altLang="en-US" sz="4400" b="1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西瓜</a:t>
            </a:r>
            <a:r>
              <a:rPr lang="zh-CN" altLang="en-US" sz="4400" b="1" u="sng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                </a:t>
            </a:r>
            <a:r>
              <a:rPr lang="zh-CN" altLang="en-US" sz="4400" b="1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，</a:t>
            </a:r>
            <a:r>
              <a:rPr lang="zh-CN" altLang="en-US" sz="4400" b="1" u="sng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                  </a:t>
            </a:r>
            <a:r>
              <a:rPr lang="zh-CN" altLang="en-US" sz="4400" b="1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。</a:t>
            </a:r>
            <a:r>
              <a:rPr lang="zh-CN" altLang="en-US" sz="4400" b="1" u="sng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             </a:t>
            </a:r>
            <a:r>
              <a:rPr lang="zh-CN" altLang="en-US" sz="4400" b="1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    </a:t>
            </a:r>
            <a:endParaRPr lang="zh-CN" altLang="en-US" sz="4400" b="1" u="sng" dirty="0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新建 BMP 图像 (34)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597660" y="-1731010"/>
            <a:ext cx="12090400" cy="9054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00327" y="2066602"/>
            <a:ext cx="777686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rtl="0"/>
            <a:r>
              <a:rPr lang="zh-CN" altLang="en-US" sz="4800" b="1" dirty="0" smtClean="0">
                <a:solidFill>
                  <a:srgbClr val="000000"/>
                </a:solidFill>
                <a:ea typeface="楷体" panose="02010609060101010101" pitchFamily="49" charset="-122"/>
                <a:cs typeface="+mn-cs"/>
              </a:rPr>
              <a:t>一、听课文朗读，标</a:t>
            </a:r>
            <a:r>
              <a:rPr lang="zh-CN" altLang="en-US" sz="4800" b="1" dirty="0">
                <a:solidFill>
                  <a:srgbClr val="000000"/>
                </a:solidFill>
                <a:ea typeface="楷体" panose="02010609060101010101" pitchFamily="49" charset="-122"/>
                <a:cs typeface="+mn-cs"/>
              </a:rPr>
              <a:t>自然</a:t>
            </a:r>
            <a:r>
              <a:rPr lang="zh-CN" altLang="en-US" sz="4800" b="1" dirty="0" smtClean="0">
                <a:solidFill>
                  <a:srgbClr val="000000"/>
                </a:solidFill>
                <a:ea typeface="楷体" panose="02010609060101010101" pitchFamily="49" charset="-122"/>
                <a:cs typeface="+mn-cs"/>
              </a:rPr>
              <a:t>段。</a:t>
            </a:r>
            <a:endParaRPr lang="zh-CN" altLang="en-US" sz="4800" b="1" dirty="0">
              <a:solidFill>
                <a:srgbClr val="000000"/>
              </a:solidFill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13.荷叶圆圆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="" xmlns:p14="http://schemas.microsoft.com/office/powerpoint/2010/main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490970" y="4511040"/>
            <a:ext cx="619125" cy="6191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98490" y="528193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hlinkClick r:id="rId6" action="ppaction://hlinkfile"/>
              </a:rPr>
              <a:t>音乐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565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340768"/>
            <a:ext cx="8568952" cy="467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rtl="0">
              <a:spcBef>
                <a:spcPct val="20000"/>
              </a:spcBef>
            </a:pPr>
            <a:r>
              <a:rPr lang="en-US" altLang="zh-CN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1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、</a:t>
            </a:r>
            <a:r>
              <a:rPr lang="zh-CN" altLang="en-US" sz="3200" b="1" kern="0" dirty="0" smtClean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荷</a:t>
            </a:r>
            <a:r>
              <a:rPr lang="zh-CN" altLang="en-US" sz="2800" b="1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叶圆圆的，绿绿的。</a:t>
            </a:r>
          </a:p>
          <a:p>
            <a:pPr lvl="0" indent="457200" rtl="0">
              <a:spcBef>
                <a:spcPct val="20000"/>
              </a:spcBef>
            </a:pPr>
            <a:r>
              <a:rPr lang="en-US" altLang="zh-CN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2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、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小</a:t>
            </a:r>
            <a:r>
              <a:rPr lang="zh-CN" altLang="en-US" sz="2800" b="1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水珠说：“荷叶是我的摇篮。”小水珠躺在荷叶上眨着亮晶晶的眼睛。</a:t>
            </a:r>
            <a:r>
              <a:rPr lang="zh-CN" altLang="en-US" sz="2800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en-US" altLang="zh-CN" sz="2800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</a:p>
          <a:p>
            <a:pPr lvl="0" indent="457200" rtl="0">
              <a:spcBef>
                <a:spcPct val="20000"/>
              </a:spcBef>
            </a:pPr>
            <a:r>
              <a:rPr lang="en-US" altLang="zh-CN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3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、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小</a:t>
            </a:r>
            <a:r>
              <a:rPr lang="zh-CN" altLang="en-US" sz="2800" b="1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蜻蜓说：“荷叶是我的停机坪。”小蜻蜓立在荷叶上，展开透明的翅膀。</a:t>
            </a:r>
          </a:p>
          <a:p>
            <a:pPr lvl="0" indent="457200" rtl="0">
              <a:spcBef>
                <a:spcPct val="20000"/>
              </a:spcBef>
            </a:pPr>
            <a:r>
              <a:rPr lang="en-US" altLang="zh-CN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4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、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小</a:t>
            </a:r>
            <a:r>
              <a:rPr lang="zh-CN" altLang="en-US" sz="2800" b="1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青蛙说：“荷叶是我的歌台。”小青蛙蹲在荷叶上，呱呱地放声歌唱。</a:t>
            </a:r>
          </a:p>
          <a:p>
            <a:pPr lvl="0" indent="457200" rtl="0">
              <a:spcBef>
                <a:spcPct val="20000"/>
              </a:spcBef>
            </a:pPr>
            <a:r>
              <a:rPr lang="en-US" altLang="zh-CN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5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、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小</a:t>
            </a:r>
            <a:r>
              <a:rPr lang="zh-CN" altLang="en-US" sz="2800" b="1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鱼儿说：“荷叶是我的凉伞。”小鱼儿在荷叶下笑嘻嘻地游来游去，捧起一朵朵很美很美的水花。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95736" y="196272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  <a:ea typeface="+mn-ea"/>
              </a:rPr>
              <a:t>13</a:t>
            </a:r>
            <a:r>
              <a:rPr lang="zh-CN" altLang="en-US" sz="4400" b="1" dirty="0" smtClean="0">
                <a:latin typeface="+mn-ea"/>
                <a:ea typeface="+mn-ea"/>
              </a:rPr>
              <a:t>、荷叶圆圆</a:t>
            </a:r>
            <a:endParaRPr lang="zh-CN" altLang="en-US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新建 BMP 图像 (34)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86230" y="-1731010"/>
            <a:ext cx="12090400" cy="9054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75785"/>
          <p:cNvSpPr txBox="1">
            <a:spLocks noChangeArrowheads="1"/>
          </p:cNvSpPr>
          <p:nvPr/>
        </p:nvSpPr>
        <p:spPr bwMode="auto">
          <a:xfrm>
            <a:off x="660821" y="2283540"/>
            <a:ext cx="607141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 smtClean="0">
                <a:solidFill>
                  <a:srgbClr val="000000"/>
                </a:solidFill>
                <a:latin typeface="宋体" panose="02010600030101010101" pitchFamily="2" charset="-122"/>
                <a:cs typeface="+mn-cs"/>
              </a:rPr>
              <a:t>二、读课文，找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cs typeface="+mn-cs"/>
              </a:rPr>
              <a:t>找文</a:t>
            </a:r>
            <a:r>
              <a:rPr lang="zh-CN" altLang="en-US" sz="4400" b="1" dirty="0" smtClean="0">
                <a:solidFill>
                  <a:srgbClr val="000000"/>
                </a:solidFill>
                <a:latin typeface="宋体" panose="02010600030101010101" pitchFamily="2" charset="-122"/>
                <a:cs typeface="+mn-cs"/>
              </a:rPr>
              <a:t>中还有</a:t>
            </a:r>
            <a:r>
              <a:rPr lang="zh-CN" altLang="en-US" sz="3600" b="1" dirty="0" smtClean="0">
                <a:latin typeface="+mn-ea"/>
                <a:ea typeface="+mn-ea"/>
              </a:rPr>
              <a:t>谁</a:t>
            </a:r>
            <a:r>
              <a:rPr lang="zh-CN" altLang="en-US" sz="4400" b="1" dirty="0" smtClean="0">
                <a:solidFill>
                  <a:srgbClr val="000000"/>
                </a:solidFill>
                <a:latin typeface="宋体" panose="02010600030101010101" pitchFamily="2" charset="-122"/>
                <a:cs typeface="+mn-cs"/>
              </a:rPr>
              <a:t>喜欢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cs typeface="+mn-cs"/>
              </a:rPr>
              <a:t>荷叶？</a:t>
            </a:r>
            <a:endParaRPr lang="zh-CN" altLang="en-US" sz="4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5037283_130513432751_2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60" y="-571528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电视原声-夏日香气1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072330" y="4857760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 advTm="2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荷叶圆小水珠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56100" cy="3544888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4932363" y="4724400"/>
            <a:ext cx="3603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0">
              <a:buFont typeface="Arial" panose="020B0604020202020204" pitchFamily="34" charset="0"/>
              <a:buNone/>
            </a:pPr>
            <a:endParaRPr lang="zh-CN" altLang="en-US" sz="1800">
              <a:solidFill>
                <a:srgbClr val="FF0066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250825" y="260350"/>
            <a:ext cx="1728788" cy="579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小水珠</a:t>
            </a:r>
          </a:p>
        </p:txBody>
      </p:sp>
      <p:pic>
        <p:nvPicPr>
          <p:cNvPr id="52232" name="Picture 8" descr="t018c25ebe46d9c73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47" r="13971"/>
          <a:stretch>
            <a:fillRect/>
          </a:stretch>
        </p:blipFill>
        <p:spPr bwMode="auto">
          <a:xfrm>
            <a:off x="4427538" y="0"/>
            <a:ext cx="4716462" cy="3589338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4643438" y="188913"/>
            <a:ext cx="1728787" cy="5794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小蜻蜓</a:t>
            </a:r>
          </a:p>
        </p:txBody>
      </p:sp>
      <p:pic>
        <p:nvPicPr>
          <p:cNvPr id="52234" name="Picture 10" descr="荷叶圆圆小青蛙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987" b="862"/>
          <a:stretch>
            <a:fillRect/>
          </a:stretch>
        </p:blipFill>
        <p:spPr bwMode="auto">
          <a:xfrm>
            <a:off x="0" y="3573463"/>
            <a:ext cx="4356100" cy="3284537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250825" y="3716338"/>
            <a:ext cx="1655763" cy="5794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小青蛙 </a:t>
            </a:r>
          </a:p>
        </p:txBody>
      </p:sp>
      <p:pic>
        <p:nvPicPr>
          <p:cNvPr id="52242" name="Picture 18" descr="图片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573463"/>
            <a:ext cx="4787900" cy="32845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9" name="Text Box 15"/>
          <p:cNvSpPr txBox="1">
            <a:spLocks noChangeArrowheads="1"/>
          </p:cNvSpPr>
          <p:nvPr/>
        </p:nvSpPr>
        <p:spPr bwMode="auto">
          <a:xfrm>
            <a:off x="4572000" y="3716338"/>
            <a:ext cx="1655763" cy="5794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小鱼儿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1" grpId="0" animBg="1"/>
      <p:bldP spid="52233" grpId="0" animBg="1"/>
      <p:bldP spid="52235" grpId="0" animBg="1"/>
      <p:bldP spid="5223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新建 BMP 图像 (34)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40568" y="-171400"/>
            <a:ext cx="10006013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428728" y="2285992"/>
            <a:ext cx="6408712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rtl="0"/>
            <a:r>
              <a:rPr lang="en-US" altLang="zh-CN" sz="2800" b="1" dirty="0" smtClean="0">
                <a:latin typeface="+mn-ea"/>
                <a:ea typeface="+mn-ea"/>
                <a:cs typeface="+mn-cs"/>
              </a:rPr>
              <a:t>1</a:t>
            </a:r>
            <a:r>
              <a:rPr lang="zh-CN" altLang="en-US" sz="2800" b="1" dirty="0" smtClean="0">
                <a:latin typeface="+mn-ea"/>
                <a:ea typeface="+mn-ea"/>
                <a:cs typeface="+mn-cs"/>
              </a:rPr>
              <a:t>、他</a:t>
            </a:r>
            <a:r>
              <a:rPr lang="zh-CN" altLang="en-US" sz="2800" b="1" dirty="0">
                <a:latin typeface="+mn-ea"/>
                <a:ea typeface="+mn-ea"/>
                <a:cs typeface="+mn-cs"/>
              </a:rPr>
              <a:t>们把荷叶当成什么</a:t>
            </a:r>
            <a:r>
              <a:rPr lang="zh-CN" altLang="en-US" sz="2800" b="1" dirty="0" smtClean="0">
                <a:latin typeface="+mn-ea"/>
                <a:ea typeface="+mn-ea"/>
                <a:cs typeface="+mn-cs"/>
              </a:rPr>
              <a:t>？用“</a:t>
            </a: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  <a:cs typeface="+mn-cs"/>
              </a:rPr>
              <a:t>——</a:t>
            </a:r>
            <a:r>
              <a:rPr lang="zh-CN" altLang="en-US" sz="2800" b="1" dirty="0" smtClean="0">
                <a:latin typeface="+mn-ea"/>
                <a:ea typeface="+mn-ea"/>
                <a:cs typeface="+mn-cs"/>
              </a:rPr>
              <a:t>”</a:t>
            </a:r>
            <a:r>
              <a:rPr lang="en-US" altLang="zh-CN" sz="2800" b="1" dirty="0" smtClean="0">
                <a:latin typeface="+mn-ea"/>
                <a:ea typeface="+mn-ea"/>
                <a:cs typeface="+mn-cs"/>
              </a:rPr>
              <a:t> </a:t>
            </a:r>
            <a:r>
              <a:rPr lang="zh-CN" altLang="en-US" sz="2800" b="1" dirty="0" smtClean="0">
                <a:latin typeface="+mn-ea"/>
                <a:ea typeface="+mn-ea"/>
                <a:cs typeface="+mn-cs"/>
              </a:rPr>
              <a:t>画出来。</a:t>
            </a:r>
            <a:endParaRPr lang="en-US" altLang="zh-CN" sz="2800" b="1" dirty="0">
              <a:latin typeface="+mn-ea"/>
              <a:ea typeface="+mn-ea"/>
              <a:cs typeface="+mn-cs"/>
            </a:endParaRPr>
          </a:p>
          <a:p>
            <a:pPr lvl="0" rtl="0"/>
            <a:r>
              <a:rPr lang="en-US" altLang="zh-CN" sz="2800" b="1" dirty="0" smtClean="0">
                <a:latin typeface="+mn-ea"/>
                <a:ea typeface="+mn-ea"/>
                <a:cs typeface="+mn-cs"/>
              </a:rPr>
              <a:t>2</a:t>
            </a:r>
            <a:r>
              <a:rPr lang="zh-CN" altLang="en-US" sz="2800" b="1" dirty="0" smtClean="0">
                <a:latin typeface="+mn-ea"/>
                <a:ea typeface="+mn-ea"/>
                <a:cs typeface="+mn-cs"/>
              </a:rPr>
              <a:t>、他</a:t>
            </a:r>
            <a:r>
              <a:rPr lang="zh-CN" altLang="en-US" sz="2800" b="1" dirty="0">
                <a:latin typeface="+mn-ea"/>
                <a:ea typeface="+mn-ea"/>
                <a:cs typeface="+mn-cs"/>
              </a:rPr>
              <a:t>们是怎样玩耍的</a:t>
            </a:r>
            <a:r>
              <a:rPr lang="zh-CN" altLang="en-US" sz="2800" b="1" dirty="0" smtClean="0">
                <a:latin typeface="+mn-ea"/>
                <a:ea typeface="+mn-ea"/>
                <a:cs typeface="+mn-cs"/>
              </a:rPr>
              <a:t>？分别找出一个动词标上“   ”。</a:t>
            </a:r>
            <a:endParaRPr lang="zh-CN" altLang="en-US" sz="2800" b="1" dirty="0">
              <a:latin typeface="+mn-ea"/>
              <a:ea typeface="+mn-ea"/>
              <a:cs typeface="+mn-cs"/>
            </a:endParaRPr>
          </a:p>
          <a:p>
            <a:pPr rtl="0"/>
            <a:endParaRPr lang="zh-CN" altLang="en-US" sz="2800" b="1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3428992" y="3786190"/>
            <a:ext cx="216024" cy="2160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340768"/>
            <a:ext cx="8568952" cy="437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rtl="0">
              <a:spcBef>
                <a:spcPct val="20000"/>
              </a:spcBef>
            </a:pPr>
            <a:r>
              <a:rPr lang="en-US" altLang="zh-CN" sz="3200" b="1" kern="0" dirty="0">
                <a:solidFill>
                  <a:srgbClr val="FF0000"/>
                </a:solidFill>
                <a:latin typeface="宋体-18030"/>
                <a:ea typeface="+mn-ea"/>
                <a:cs typeface="+mn-cs"/>
              </a:rPr>
              <a:t> </a:t>
            </a:r>
            <a:r>
              <a:rPr lang="en-US" altLang="zh-CN" sz="3200" b="1" kern="0" dirty="0" smtClean="0">
                <a:solidFill>
                  <a:srgbClr val="FF0000"/>
                </a:solidFill>
                <a:latin typeface="宋体-18030"/>
                <a:ea typeface="+mn-ea"/>
                <a:cs typeface="+mn-cs"/>
              </a:rPr>
              <a:t> 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宋体-18030"/>
                <a:ea typeface="+mn-ea"/>
                <a:cs typeface="+mn-cs"/>
              </a:rPr>
              <a:t>荷</a:t>
            </a:r>
            <a:r>
              <a:rPr lang="zh-CN" altLang="en-US" sz="2800" b="1" kern="0" dirty="0">
                <a:solidFill>
                  <a:srgbClr val="000000"/>
                </a:solidFill>
                <a:latin typeface="宋体-18030"/>
                <a:ea typeface="+mn-ea"/>
                <a:cs typeface="+mn-cs"/>
              </a:rPr>
              <a:t>叶圆圆的，绿绿的。</a:t>
            </a:r>
          </a:p>
          <a:p>
            <a:pPr indent="457200" rtl="0">
              <a:spcBef>
                <a:spcPct val="20000"/>
              </a:spcBef>
            </a:pPr>
            <a:r>
              <a:rPr lang="en-US" altLang="zh-CN" sz="2800" b="1" kern="0" dirty="0">
                <a:solidFill>
                  <a:srgbClr val="FF0000"/>
                </a:solidFill>
                <a:latin typeface="宋体-18030"/>
                <a:ea typeface="+mn-ea"/>
                <a:cs typeface="+mn-cs"/>
              </a:rPr>
              <a:t>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宋体-18030"/>
                <a:ea typeface="+mn-ea"/>
                <a:cs typeface="+mn-cs"/>
              </a:rPr>
              <a:t> 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宋体-18030"/>
                <a:ea typeface="+mn-ea"/>
                <a:cs typeface="+mn-cs"/>
              </a:rPr>
              <a:t>小</a:t>
            </a:r>
            <a:r>
              <a:rPr lang="zh-CN" altLang="en-US" sz="2800" b="1" kern="0" dirty="0">
                <a:solidFill>
                  <a:srgbClr val="000000"/>
                </a:solidFill>
                <a:latin typeface="宋体-18030"/>
                <a:ea typeface="+mn-ea"/>
                <a:cs typeface="+mn-cs"/>
              </a:rPr>
              <a:t>水珠说：“荷叶是我的摇篮。”小水珠躺在荷叶上眨着亮晶晶的眼睛。</a:t>
            </a:r>
            <a:r>
              <a:rPr lang="zh-CN" altLang="en-US" sz="2800" kern="0" dirty="0">
                <a:solidFill>
                  <a:srgbClr val="000000"/>
                </a:solidFill>
                <a:latin typeface="宋体-18030"/>
                <a:ea typeface="+mn-ea"/>
                <a:cs typeface="+mn-cs"/>
              </a:rPr>
              <a:t> </a:t>
            </a:r>
            <a:r>
              <a:rPr lang="en-US" altLang="zh-CN" sz="2800" kern="0" dirty="0">
                <a:solidFill>
                  <a:srgbClr val="000000"/>
                </a:solidFill>
                <a:latin typeface="宋体-18030"/>
                <a:ea typeface="+mn-ea"/>
                <a:cs typeface="+mn-cs"/>
              </a:rPr>
              <a:t> </a:t>
            </a:r>
          </a:p>
          <a:p>
            <a:pPr indent="457200" rtl="0">
              <a:spcBef>
                <a:spcPct val="20000"/>
              </a:spcBef>
            </a:pPr>
            <a:r>
              <a:rPr lang="en-US" altLang="zh-CN" sz="2800" b="1" kern="0" dirty="0">
                <a:solidFill>
                  <a:srgbClr val="FF0000"/>
                </a:solidFill>
                <a:latin typeface="宋体-18030"/>
                <a:ea typeface="+mn-ea"/>
                <a:cs typeface="+mn-cs"/>
              </a:rPr>
              <a:t>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宋体-18030"/>
                <a:ea typeface="+mn-ea"/>
                <a:cs typeface="+mn-cs"/>
              </a:rPr>
              <a:t> 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宋体-18030"/>
                <a:ea typeface="+mn-ea"/>
                <a:cs typeface="+mn-cs"/>
              </a:rPr>
              <a:t>小</a:t>
            </a:r>
            <a:r>
              <a:rPr lang="zh-CN" altLang="en-US" sz="2800" b="1" kern="0" dirty="0">
                <a:solidFill>
                  <a:srgbClr val="000000"/>
                </a:solidFill>
                <a:latin typeface="宋体-18030"/>
                <a:ea typeface="+mn-ea"/>
                <a:cs typeface="+mn-cs"/>
              </a:rPr>
              <a:t>蜻蜓说：“荷叶是我的停机坪。”小蜻蜓立在荷叶上，展开透明的翅膀。</a:t>
            </a:r>
          </a:p>
          <a:p>
            <a:pPr indent="457200" rtl="0">
              <a:spcBef>
                <a:spcPct val="20000"/>
              </a:spcBef>
            </a:pPr>
            <a:r>
              <a:rPr lang="en-US" altLang="zh-CN" sz="2800" b="1" kern="0" dirty="0">
                <a:solidFill>
                  <a:srgbClr val="FF0000"/>
                </a:solidFill>
                <a:latin typeface="宋体-18030"/>
                <a:ea typeface="+mn-ea"/>
                <a:cs typeface="+mn-cs"/>
              </a:rPr>
              <a:t> 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宋体-18030"/>
                <a:ea typeface="+mn-ea"/>
                <a:cs typeface="+mn-cs"/>
              </a:rPr>
              <a:t>小</a:t>
            </a:r>
            <a:r>
              <a:rPr lang="zh-CN" altLang="en-US" sz="2800" b="1" kern="0" dirty="0">
                <a:solidFill>
                  <a:srgbClr val="000000"/>
                </a:solidFill>
                <a:latin typeface="宋体-18030"/>
                <a:ea typeface="+mn-ea"/>
                <a:cs typeface="+mn-cs"/>
              </a:rPr>
              <a:t>青蛙说：“荷叶是我的歌台。”小青蛙蹲在荷叶上，呱呱地放声歌唱。</a:t>
            </a:r>
          </a:p>
          <a:p>
            <a:pPr indent="457200" rtl="0">
              <a:spcBef>
                <a:spcPct val="20000"/>
              </a:spcBef>
            </a:pPr>
            <a:r>
              <a:rPr lang="en-US" altLang="zh-CN" sz="2800" b="1" kern="0" dirty="0">
                <a:solidFill>
                  <a:srgbClr val="FF0000"/>
                </a:solidFill>
                <a:latin typeface="宋体-18030"/>
                <a:ea typeface="+mn-ea"/>
                <a:cs typeface="+mn-cs"/>
              </a:rPr>
              <a:t> 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宋体-18030"/>
                <a:ea typeface="+mn-ea"/>
                <a:cs typeface="+mn-cs"/>
              </a:rPr>
              <a:t>小</a:t>
            </a:r>
            <a:r>
              <a:rPr lang="zh-CN" altLang="en-US" sz="2800" b="1" kern="0" dirty="0">
                <a:solidFill>
                  <a:srgbClr val="000000"/>
                </a:solidFill>
                <a:latin typeface="宋体-18030"/>
                <a:ea typeface="+mn-ea"/>
                <a:cs typeface="+mn-cs"/>
              </a:rPr>
              <a:t>鱼儿说：“荷叶是我的凉伞。”小鱼儿在荷叶下笑嘻嘻地游来游去，捧起一朵朵很美很美的水花。</a:t>
            </a: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3000364" y="2428868"/>
            <a:ext cx="2772308" cy="0"/>
          </a:xfrm>
          <a:prstGeom prst="line">
            <a:avLst/>
          </a:prstGeom>
          <a:solidFill>
            <a:srgbClr val="BBE0E3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直接连接符 5"/>
          <p:cNvCxnSpPr/>
          <p:nvPr/>
        </p:nvCxnSpPr>
        <p:spPr bwMode="auto">
          <a:xfrm>
            <a:off x="3214678" y="3286124"/>
            <a:ext cx="2772308" cy="0"/>
          </a:xfrm>
          <a:prstGeom prst="line">
            <a:avLst/>
          </a:prstGeom>
          <a:solidFill>
            <a:srgbClr val="BBE0E3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2928926" y="4286256"/>
            <a:ext cx="2772308" cy="0"/>
          </a:xfrm>
          <a:prstGeom prst="line">
            <a:avLst/>
          </a:prstGeom>
          <a:solidFill>
            <a:srgbClr val="BBE0E3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直接连接符 7"/>
          <p:cNvCxnSpPr/>
          <p:nvPr/>
        </p:nvCxnSpPr>
        <p:spPr bwMode="auto">
          <a:xfrm>
            <a:off x="2928926" y="5214950"/>
            <a:ext cx="2772308" cy="0"/>
          </a:xfrm>
          <a:prstGeom prst="line">
            <a:avLst/>
          </a:prstGeom>
          <a:solidFill>
            <a:srgbClr val="BBE0E3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等腰三角形 8"/>
          <p:cNvSpPr/>
          <p:nvPr/>
        </p:nvSpPr>
        <p:spPr bwMode="auto">
          <a:xfrm>
            <a:off x="2155624" y="5614379"/>
            <a:ext cx="288032" cy="216024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72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" name="等腰三角形 9"/>
          <p:cNvSpPr/>
          <p:nvPr/>
        </p:nvSpPr>
        <p:spPr bwMode="auto">
          <a:xfrm>
            <a:off x="7358082" y="4214818"/>
            <a:ext cx="288032" cy="216024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72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" name="等腰三角形 10"/>
          <p:cNvSpPr/>
          <p:nvPr/>
        </p:nvSpPr>
        <p:spPr bwMode="auto">
          <a:xfrm>
            <a:off x="7858148" y="3357562"/>
            <a:ext cx="288032" cy="216024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72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" name="等腰三角形 11"/>
          <p:cNvSpPr/>
          <p:nvPr/>
        </p:nvSpPr>
        <p:spPr bwMode="auto">
          <a:xfrm>
            <a:off x="7500958" y="2357430"/>
            <a:ext cx="288032" cy="216024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72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95736" y="196272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  <a:ea typeface="+mn-ea"/>
              </a:rPr>
              <a:t>13</a:t>
            </a:r>
            <a:r>
              <a:rPr lang="zh-CN" altLang="en-US" sz="4400" b="1" dirty="0" smtClean="0">
                <a:latin typeface="+mn-ea"/>
                <a:ea typeface="+mn-ea"/>
              </a:rPr>
              <a:t>、荷叶圆圆</a:t>
            </a:r>
            <a:endParaRPr lang="zh-CN" altLang="en-US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251681" y="476672"/>
            <a:ext cx="8640638" cy="2308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rtl="0"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3333FF"/>
                </a:solidFill>
                <a:latin typeface="宋体" panose="02010600030101010101" pitchFamily="2" charset="-122"/>
                <a:cs typeface="+mn-cs"/>
              </a:rPr>
              <a:t>　　</a:t>
            </a:r>
            <a:r>
              <a:rPr lang="zh-CN" altLang="en-US" sz="4800" b="1" dirty="0" smtClean="0">
                <a:latin typeface="宋体" panose="02010600030101010101" pitchFamily="2" charset="-122"/>
                <a:cs typeface="+mn-cs"/>
              </a:rPr>
              <a:t>小水珠说：“荷叶是我的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cs typeface="+mn-cs"/>
              </a:rPr>
              <a:t>摇篮</a:t>
            </a:r>
            <a:r>
              <a:rPr lang="zh-CN" altLang="en-US" sz="4800" b="1" dirty="0" smtClean="0">
                <a:latin typeface="宋体" panose="02010600030101010101" pitchFamily="2" charset="-122"/>
                <a:cs typeface="+mn-cs"/>
              </a:rPr>
              <a:t>。”小水珠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cs typeface="+mn-cs"/>
              </a:rPr>
              <a:t>躺</a:t>
            </a:r>
            <a:r>
              <a:rPr lang="zh-CN" altLang="en-US" sz="4800" b="1" dirty="0" smtClean="0">
                <a:latin typeface="宋体" panose="02010600030101010101" pitchFamily="2" charset="-122"/>
                <a:cs typeface="+mn-cs"/>
              </a:rPr>
              <a:t>在荷叶上，眨着亮晶晶的眼睛。</a:t>
            </a:r>
          </a:p>
        </p:txBody>
      </p:sp>
      <p:pic>
        <p:nvPicPr>
          <p:cNvPr id="99332" name="Picture 4" descr="79029_61784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4945"/>
            <a:ext cx="4572000" cy="3933056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3" name="Picture 5" descr="u=2991442756,4175815436&amp;fm=0&amp;gp=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4224723"/>
            <a:ext cx="120967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Administrator\Desktop\CBBB0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332" y="2852936"/>
            <a:ext cx="4563667" cy="40816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ext Box 2"/>
          <p:cNvSpPr txBox="1">
            <a:spLocks noChangeArrowheads="1"/>
          </p:cNvSpPr>
          <p:nvPr/>
        </p:nvSpPr>
        <p:spPr bwMode="auto">
          <a:xfrm>
            <a:off x="369889" y="576263"/>
            <a:ext cx="8954640" cy="1717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rt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3333FF"/>
                </a:solidFill>
                <a:latin typeface="Arial" panose="020B0604020202020204" pitchFamily="34" charset="0"/>
                <a:cs typeface="+mn-cs"/>
              </a:rPr>
              <a:t>　   </a:t>
            </a:r>
            <a:r>
              <a:rPr lang="zh-CN" altLang="en-US" sz="4400" b="1" dirty="0" smtClean="0">
                <a:solidFill>
                  <a:srgbClr val="000000"/>
                </a:solidFill>
                <a:latin typeface="宋体" panose="02010600030101010101" pitchFamily="2" charset="-122"/>
                <a:cs typeface="+mn-cs"/>
              </a:rPr>
              <a:t>小蜻蜓说</a:t>
            </a:r>
            <a:r>
              <a:rPr lang="en-US" altLang="zh-CN" sz="4400" b="1" dirty="0" smtClean="0">
                <a:solidFill>
                  <a:srgbClr val="000000"/>
                </a:solidFill>
                <a:latin typeface="宋体" panose="02010600030101010101" pitchFamily="2" charset="-122"/>
                <a:cs typeface="+mn-cs"/>
              </a:rPr>
              <a:t>:“</a:t>
            </a:r>
            <a:r>
              <a:rPr lang="zh-CN" altLang="en-US" sz="4400" b="1" dirty="0" smtClean="0">
                <a:solidFill>
                  <a:srgbClr val="000000"/>
                </a:solidFill>
                <a:latin typeface="宋体" panose="02010600030101010101" pitchFamily="2" charset="-122"/>
                <a:cs typeface="+mn-cs"/>
              </a:rPr>
              <a:t>荷叶是我的</a:t>
            </a:r>
            <a:r>
              <a:rPr lang="zh-CN" altLang="en-US" sz="4400" b="1" dirty="0" smtClean="0">
                <a:solidFill>
                  <a:srgbClr val="FF3300"/>
                </a:solidFill>
                <a:latin typeface="宋体" panose="02010600030101010101" pitchFamily="2" charset="-122"/>
                <a:cs typeface="+mn-cs"/>
              </a:rPr>
              <a:t>停机坪</a:t>
            </a:r>
            <a:r>
              <a:rPr lang="zh-CN" altLang="en-US" sz="4400" b="1" dirty="0" smtClean="0">
                <a:solidFill>
                  <a:srgbClr val="000000"/>
                </a:solidFill>
                <a:latin typeface="宋体" panose="02010600030101010101" pitchFamily="2" charset="-122"/>
                <a:cs typeface="+mn-cs"/>
              </a:rPr>
              <a:t>。”小蜻蜓</a:t>
            </a: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cs typeface="+mn-cs"/>
              </a:rPr>
              <a:t>立</a:t>
            </a:r>
            <a:r>
              <a:rPr lang="zh-CN" altLang="en-US" sz="4400" b="1" dirty="0" smtClean="0">
                <a:solidFill>
                  <a:srgbClr val="000000"/>
                </a:solidFill>
                <a:latin typeface="宋体" panose="02010600030101010101" pitchFamily="2" charset="-122"/>
                <a:cs typeface="+mn-cs"/>
              </a:rPr>
              <a:t>在荷叶上，</a:t>
            </a:r>
            <a:r>
              <a:rPr lang="zh-CN" altLang="en-US" sz="4400" b="1" dirty="0" smtClean="0">
                <a:latin typeface="宋体" panose="02010600030101010101" pitchFamily="2" charset="-122"/>
                <a:cs typeface="+mn-cs"/>
              </a:rPr>
              <a:t>展开透</a:t>
            </a:r>
            <a:r>
              <a:rPr lang="zh-CN" altLang="en-US" sz="4400" b="1" dirty="0" smtClean="0">
                <a:solidFill>
                  <a:srgbClr val="000000"/>
                </a:solidFill>
                <a:latin typeface="宋体" panose="02010600030101010101" pitchFamily="2" charset="-122"/>
                <a:cs typeface="+mn-cs"/>
              </a:rPr>
              <a:t>明的翅膀。</a:t>
            </a:r>
            <a:endParaRPr lang="zh-CN" altLang="en-US" sz="4400" dirty="0" smtClean="0">
              <a:solidFill>
                <a:srgbClr val="000000"/>
              </a:solidFill>
              <a:latin typeface="宋体" panose="02010600030101010101" pitchFamily="2" charset="-122"/>
              <a:cs typeface="+mn-cs"/>
            </a:endParaRPr>
          </a:p>
        </p:txBody>
      </p:sp>
      <p:pic>
        <p:nvPicPr>
          <p:cNvPr id="101379" name="Picture 3" descr="79029_61784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2800"/>
            <a:ext cx="4572000" cy="350520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1" name="Picture 5" descr="qing ti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416755"/>
            <a:ext cx="2447925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2" name="Picture 6" descr="72552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57563"/>
            <a:ext cx="4572000" cy="3500437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5661025"/>
            <a:ext cx="8229600" cy="465138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endParaRPr lang="zh-CN" altLang="en-US" sz="1200" b="1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1200"/>
          </a:p>
        </p:txBody>
      </p:sp>
      <p:sp>
        <p:nvSpPr>
          <p:cNvPr id="103427" name="Text Box 3"/>
          <p:cNvSpPr txBox="1">
            <a:spLocks noChangeArrowheads="1"/>
          </p:cNvSpPr>
          <p:nvPr/>
        </p:nvSpPr>
        <p:spPr bwMode="auto">
          <a:xfrm>
            <a:off x="7035800" y="19065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250825" y="549275"/>
            <a:ext cx="8569325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　　</a:t>
            </a:r>
            <a:r>
              <a:rPr lang="zh-CN" altLang="en-US" sz="4400" b="1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小青蛙说</a:t>
            </a:r>
            <a:r>
              <a:rPr lang="en-US" altLang="zh-CN" sz="4400" b="1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:“</a:t>
            </a:r>
            <a:r>
              <a:rPr lang="zh-CN" altLang="en-US" sz="4400" b="1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荷叶是我的</a:t>
            </a:r>
            <a:r>
              <a:rPr lang="zh-CN" altLang="en-US" sz="4400" b="1" dirty="0" smtClean="0">
                <a:solidFill>
                  <a:srgbClr val="FF3300"/>
                </a:solidFill>
                <a:latin typeface="+mn-ea"/>
                <a:ea typeface="+mn-ea"/>
                <a:cs typeface="+mn-cs"/>
              </a:rPr>
              <a:t>歌台。</a:t>
            </a:r>
            <a:r>
              <a:rPr lang="zh-CN" altLang="en-US" sz="4400" b="1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”小青蛙</a:t>
            </a:r>
            <a:r>
              <a:rPr lang="zh-CN" altLang="en-US" sz="4400" b="1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蹲</a:t>
            </a:r>
            <a:r>
              <a:rPr lang="zh-CN" altLang="en-US" sz="4400" b="1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在荷叶上</a:t>
            </a:r>
            <a:r>
              <a:rPr lang="en-US" altLang="zh-CN" sz="4400" b="1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,</a:t>
            </a:r>
            <a:r>
              <a:rPr lang="zh-CN" altLang="en-US" sz="4400" b="1" dirty="0" smtClean="0">
                <a:latin typeface="+mn-ea"/>
                <a:ea typeface="+mn-ea"/>
                <a:cs typeface="+mn-cs"/>
              </a:rPr>
              <a:t>呱呱</a:t>
            </a:r>
            <a:r>
              <a:rPr lang="zh-CN" altLang="en-US" sz="4400" b="1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的放声歌唱。</a:t>
            </a:r>
          </a:p>
        </p:txBody>
      </p:sp>
      <p:pic>
        <p:nvPicPr>
          <p:cNvPr id="1034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4944"/>
            <a:ext cx="4572000" cy="3933056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Administrator\Desktop\4302146787748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245" y="2672933"/>
            <a:ext cx="4477755" cy="41311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76250"/>
            <a:ext cx="8964612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rtl="0"/>
            <a:r>
              <a:rPr lang="zh-CN" altLang="en-US" sz="3600" b="1" dirty="0" smtClean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cs typeface="+mn-cs"/>
              </a:rPr>
              <a:t>       </a:t>
            </a:r>
            <a:r>
              <a:rPr lang="zh-CN" altLang="en-US" sz="4400" b="1" dirty="0" smtClean="0">
                <a:solidFill>
                  <a:srgbClr val="000000"/>
                </a:solidFill>
                <a:latin typeface="宋体" panose="02010600030101010101" pitchFamily="2" charset="-122"/>
                <a:cs typeface="+mn-cs"/>
              </a:rPr>
              <a:t>小鱼儿说：“</a:t>
            </a:r>
            <a:r>
              <a:rPr lang="zh-CN" altLang="en-US" sz="4400" b="1" dirty="0" smtClean="0">
                <a:latin typeface="宋体" panose="02010600030101010101" pitchFamily="2" charset="-122"/>
                <a:cs typeface="+mn-cs"/>
              </a:rPr>
              <a:t>荷叶是我的</a:t>
            </a:r>
            <a:r>
              <a:rPr lang="zh-CN" altLang="en-US" sz="4400" b="1" dirty="0" smtClean="0">
                <a:solidFill>
                  <a:srgbClr val="FF3300"/>
                </a:solidFill>
                <a:latin typeface="宋体" panose="02010600030101010101" pitchFamily="2" charset="-122"/>
                <a:cs typeface="+mn-cs"/>
              </a:rPr>
              <a:t>凉伞</a:t>
            </a:r>
            <a:r>
              <a:rPr lang="zh-CN" altLang="en-US" sz="4400" b="1" dirty="0" smtClean="0">
                <a:solidFill>
                  <a:srgbClr val="000000"/>
                </a:solidFill>
                <a:latin typeface="宋体" panose="02010600030101010101" pitchFamily="2" charset="-122"/>
                <a:cs typeface="+mn-cs"/>
              </a:rPr>
              <a:t>。”小鱼儿在荷叶下</a:t>
            </a:r>
            <a:r>
              <a:rPr lang="zh-CN" altLang="en-US" sz="4400" b="1" dirty="0" smtClean="0">
                <a:latin typeface="宋体" panose="02010600030101010101" pitchFamily="2" charset="-122"/>
                <a:cs typeface="+mn-cs"/>
              </a:rPr>
              <a:t>笑嘻嘻</a:t>
            </a:r>
            <a:r>
              <a:rPr lang="zh-CN" altLang="en-US" sz="4400" b="1" dirty="0" smtClean="0">
                <a:solidFill>
                  <a:srgbClr val="000000"/>
                </a:solidFill>
                <a:latin typeface="宋体" panose="02010600030101010101" pitchFamily="2" charset="-122"/>
                <a:cs typeface="+mn-cs"/>
              </a:rPr>
              <a:t>地</a:t>
            </a: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cs typeface="+mn-cs"/>
              </a:rPr>
              <a:t>游来游去</a:t>
            </a:r>
            <a:r>
              <a:rPr lang="zh-CN" altLang="en-US" sz="4400" b="1" dirty="0" smtClean="0">
                <a:solidFill>
                  <a:srgbClr val="000000"/>
                </a:solidFill>
                <a:latin typeface="宋体" panose="02010600030101010101" pitchFamily="2" charset="-122"/>
                <a:cs typeface="+mn-cs"/>
              </a:rPr>
              <a:t>，</a:t>
            </a:r>
            <a:r>
              <a:rPr lang="zh-CN" altLang="en-US" sz="4400" b="1" dirty="0" smtClean="0">
                <a:latin typeface="宋体" panose="02010600030101010101" pitchFamily="2" charset="-122"/>
                <a:cs typeface="+mn-cs"/>
              </a:rPr>
              <a:t>捧</a:t>
            </a:r>
            <a:r>
              <a:rPr lang="zh-CN" altLang="en-US" sz="4400" b="1" dirty="0" smtClean="0">
                <a:solidFill>
                  <a:srgbClr val="000000"/>
                </a:solidFill>
                <a:latin typeface="宋体" panose="02010600030101010101" pitchFamily="2" charset="-122"/>
                <a:cs typeface="+mn-cs"/>
              </a:rPr>
              <a:t>起一朵朵很美很美的水花。</a:t>
            </a:r>
            <a:endParaRPr lang="zh-CN" altLang="en-US" sz="4400" dirty="0" smtClean="0">
              <a:solidFill>
                <a:srgbClr val="000000"/>
              </a:solidFill>
              <a:latin typeface="宋体" panose="02010600030101010101" pitchFamily="2" charset="-122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55" y="2779713"/>
            <a:ext cx="5122112" cy="407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C:\Users\Administrator\Desktop\1822172596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36913"/>
            <a:ext cx="2771800" cy="4044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340768"/>
            <a:ext cx="8568952" cy="467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rtl="0">
              <a:spcBef>
                <a:spcPct val="20000"/>
              </a:spcBef>
            </a:pPr>
            <a:r>
              <a:rPr lang="en-US" altLang="zh-CN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1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、</a:t>
            </a:r>
            <a:r>
              <a:rPr lang="zh-CN" altLang="en-US" sz="3200" b="1" kern="0" dirty="0" smtClean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荷</a:t>
            </a:r>
            <a:r>
              <a:rPr lang="zh-CN" altLang="en-US" sz="2800" b="1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叶圆圆的，绿绿的。</a:t>
            </a:r>
          </a:p>
          <a:p>
            <a:pPr lvl="0" indent="457200" rtl="0">
              <a:spcBef>
                <a:spcPct val="20000"/>
              </a:spcBef>
            </a:pPr>
            <a:r>
              <a:rPr lang="en-US" altLang="zh-CN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2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、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小</a:t>
            </a:r>
            <a:r>
              <a:rPr lang="zh-CN" altLang="en-US" sz="2800" b="1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水珠说：“荷叶是我的摇篮。”小水珠躺在荷叶上眨着亮晶晶的眼睛。</a:t>
            </a:r>
            <a:r>
              <a:rPr lang="zh-CN" altLang="en-US" sz="2800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en-US" altLang="zh-CN" sz="2800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</a:p>
          <a:p>
            <a:pPr lvl="0" indent="457200" rtl="0">
              <a:spcBef>
                <a:spcPct val="20000"/>
              </a:spcBef>
            </a:pPr>
            <a:r>
              <a:rPr lang="en-US" altLang="zh-CN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3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、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小</a:t>
            </a:r>
            <a:r>
              <a:rPr lang="zh-CN" altLang="en-US" sz="2800" b="1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蜻蜓说：“荷叶是我的停机坪。”小蜻蜓立在荷叶上，展开透明的翅膀。</a:t>
            </a:r>
          </a:p>
          <a:p>
            <a:pPr lvl="0" indent="457200" rtl="0">
              <a:spcBef>
                <a:spcPct val="20000"/>
              </a:spcBef>
            </a:pPr>
            <a:r>
              <a:rPr lang="en-US" altLang="zh-CN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4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、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小</a:t>
            </a:r>
            <a:r>
              <a:rPr lang="zh-CN" altLang="en-US" sz="2800" b="1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青蛙说：“荷叶是我的歌台。”小青蛙蹲在荷叶上，呱呱地放声歌唱。</a:t>
            </a:r>
          </a:p>
          <a:p>
            <a:pPr lvl="0" indent="457200" rtl="0">
              <a:spcBef>
                <a:spcPct val="20000"/>
              </a:spcBef>
            </a:pPr>
            <a:r>
              <a:rPr lang="en-US" altLang="zh-CN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5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、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小</a:t>
            </a:r>
            <a:r>
              <a:rPr lang="zh-CN" altLang="en-US" sz="2800" b="1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鱼儿说：“荷叶是我的凉伞。”小鱼儿在荷叶下笑嘻嘻地游来游去，捧起一朵朵很美很美的水花。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95736" y="196272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+mn-ea"/>
                <a:ea typeface="+mn-ea"/>
              </a:rPr>
              <a:t>13</a:t>
            </a:r>
            <a:r>
              <a:rPr lang="zh-CN" altLang="en-US" sz="4400" b="1" dirty="0" smtClean="0">
                <a:latin typeface="+mn-ea"/>
                <a:ea typeface="+mn-ea"/>
              </a:rPr>
              <a:t>、荷叶圆圆</a:t>
            </a:r>
            <a:endParaRPr lang="zh-CN" altLang="en-US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5"/>
          <p:cNvSpPr>
            <a:spLocks noGrp="1" noChangeArrowheads="1"/>
          </p:cNvSpPr>
          <p:nvPr>
            <p:ph type="title"/>
          </p:nvPr>
        </p:nvSpPr>
        <p:spPr>
          <a:xfrm>
            <a:off x="-581025" y="357505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zh-CN" sz="6000" b="1" dirty="0" smtClean="0">
                <a:solidFill>
                  <a:schemeClr val="accent4"/>
                </a:solidFill>
              </a:rPr>
              <a:t>          </a:t>
            </a:r>
            <a:r>
              <a:rPr lang="en-US" altLang="zh-CN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13.</a:t>
            </a:r>
            <a:r>
              <a:rPr lang="zh-CN" altLang="en-US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荷叶圆圆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30770" y="567055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hlinkClick r:id="rId3" action="ppaction://hlinkfile"/>
              </a:rPr>
              <a:t>视频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4035" y="2054225"/>
            <a:ext cx="8075295" cy="3710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rtl="0">
              <a:spcBef>
                <a:spcPct val="20000"/>
              </a:spcBef>
            </a:pPr>
            <a:r>
              <a:rPr lang="en-US" altLang="zh-CN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1</a:t>
            </a:r>
            <a:r>
              <a:rPr lang="zh-CN" altLang="en-US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、</a:t>
            </a:r>
            <a:r>
              <a:rPr lang="zh-CN" altLang="en-US" b="1" kern="0" dirty="0" smtClean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b="1" kern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荷</a:t>
            </a:r>
            <a:r>
              <a:rPr lang="zh-CN" altLang="en-US" b="1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叶圆圆的，绿绿的。</a:t>
            </a:r>
          </a:p>
          <a:p>
            <a:pPr lvl="0" indent="457200" rtl="0">
              <a:spcBef>
                <a:spcPct val="20000"/>
              </a:spcBef>
            </a:pPr>
            <a:r>
              <a:rPr lang="en-US" altLang="zh-CN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2</a:t>
            </a:r>
            <a:r>
              <a:rPr lang="zh-CN" altLang="en-US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、</a:t>
            </a:r>
            <a:r>
              <a:rPr lang="zh-CN" altLang="en-US" b="1" kern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小</a:t>
            </a:r>
            <a:r>
              <a:rPr lang="zh-CN" altLang="en-US" b="1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水珠说：“荷叶是我的摇篮。”小水珠躺在荷叶上眨着亮晶晶的眼睛。</a:t>
            </a:r>
            <a:r>
              <a:rPr lang="zh-CN" altLang="en-US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en-US" altLang="zh-CN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</a:p>
          <a:p>
            <a:pPr lvl="0" indent="457200" rtl="0">
              <a:spcBef>
                <a:spcPct val="20000"/>
              </a:spcBef>
            </a:pPr>
            <a:r>
              <a:rPr lang="en-US" altLang="zh-CN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3</a:t>
            </a:r>
            <a:r>
              <a:rPr lang="zh-CN" altLang="en-US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、</a:t>
            </a:r>
            <a:r>
              <a:rPr lang="zh-CN" altLang="en-US" b="1" kern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小</a:t>
            </a:r>
            <a:r>
              <a:rPr lang="zh-CN" altLang="en-US" b="1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蜻蜓说：“荷叶是我的停机坪。”小蜻蜓立在荷叶上，展开透明的翅膀。</a:t>
            </a:r>
          </a:p>
          <a:p>
            <a:pPr lvl="0" indent="457200" rtl="0">
              <a:spcBef>
                <a:spcPct val="20000"/>
              </a:spcBef>
            </a:pPr>
            <a:r>
              <a:rPr lang="en-US" altLang="zh-CN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4</a:t>
            </a:r>
            <a:r>
              <a:rPr lang="zh-CN" altLang="en-US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、</a:t>
            </a:r>
            <a:r>
              <a:rPr lang="zh-CN" altLang="en-US" b="1" kern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小</a:t>
            </a:r>
            <a:r>
              <a:rPr lang="zh-CN" altLang="en-US" b="1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青蛙说：“荷叶是我的歌台。”小青蛙蹲在荷叶上，呱呱地放声歌唱。</a:t>
            </a:r>
          </a:p>
          <a:p>
            <a:pPr lvl="0" indent="457200" rtl="0">
              <a:spcBef>
                <a:spcPct val="20000"/>
              </a:spcBef>
            </a:pPr>
            <a:r>
              <a:rPr lang="en-US" altLang="zh-CN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5</a:t>
            </a:r>
            <a:r>
              <a:rPr lang="zh-CN" altLang="en-US" b="1" kern="0" dirty="0" smtClean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、</a:t>
            </a:r>
            <a:r>
              <a:rPr lang="zh-CN" altLang="en-US" b="1" kern="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小</a:t>
            </a:r>
            <a:r>
              <a:rPr lang="zh-CN" altLang="en-US" b="1" kern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鱼儿说：“荷叶是我的凉伞。”小鱼儿在荷叶下笑嘻嘻地游来游去，捧起一朵朵很美很美的水花。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18036" y="1320222"/>
            <a:ext cx="23298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+mn-ea"/>
                <a:ea typeface="+mn-ea"/>
              </a:rPr>
              <a:t>13</a:t>
            </a:r>
            <a:r>
              <a:rPr lang="zh-CN" altLang="en-US" sz="2800" b="1" dirty="0" smtClean="0">
                <a:latin typeface="+mn-ea"/>
                <a:ea typeface="+mn-ea"/>
              </a:rPr>
              <a:t>、荷叶圆圆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1356266" y="260407"/>
            <a:ext cx="2249805" cy="9220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Left"/>
              <a:lightRig rig="threePt" dir="t"/>
            </a:scene3d>
          </a:bodyPr>
          <a:lstStyle/>
          <a:p>
            <a:r>
              <a:rPr lang="zh-CN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n-ea"/>
                <a:ea typeface="+mn-ea"/>
              </a:rPr>
              <a:t>演一演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26" descr="荷花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1027" descr="351_1024x7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01200" cy="702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15713" descr="2d08ca41d2b5d5c8c5b4e_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230"/>
          <a:stretch>
            <a:fillRect/>
          </a:stretch>
        </p:blipFill>
        <p:spPr bwMode="auto">
          <a:xfrm>
            <a:off x="0" y="0"/>
            <a:ext cx="5435600" cy="400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2" name="文本框 115714"/>
          <p:cNvSpPr txBox="1">
            <a:spLocks noChangeArrowheads="1"/>
          </p:cNvSpPr>
          <p:nvPr/>
        </p:nvSpPr>
        <p:spPr bwMode="auto">
          <a:xfrm>
            <a:off x="468313" y="5085184"/>
            <a:ext cx="77771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rtl="0">
              <a:buFont typeface="Arial" panose="020B0604020202020204" pitchFamily="34" charset="0"/>
              <a:buNone/>
            </a:pPr>
            <a:r>
              <a:rPr lang="zh-CN" altLang="en-US" sz="4400" b="1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荷叶是小朋友的</a:t>
            </a:r>
            <a:r>
              <a:rPr lang="zh-CN" altLang="en-US" sz="4400" b="1" u="sng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           </a:t>
            </a:r>
            <a:r>
              <a:rPr lang="zh-CN" altLang="en-US" sz="4400" b="1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。                                   </a:t>
            </a:r>
          </a:p>
        </p:txBody>
      </p:sp>
      <p:pic>
        <p:nvPicPr>
          <p:cNvPr id="40963" name="图片 115715" descr="20b59d71d374b137653ee3d_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0"/>
            <a:ext cx="4643437" cy="400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 vert="horz" wrap="square" anchor="ctr"/>
          <a:lstStyle/>
          <a:p>
            <a:pPr lvl="0" eaLnBrk="1" hangingPunct="1"/>
            <a:endParaRPr/>
          </a:p>
        </p:txBody>
      </p:sp>
      <p:pic>
        <p:nvPicPr>
          <p:cNvPr id="72709" name="Picture 7" descr="376729020060313201748_6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5719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10" name="Text Box 8"/>
          <p:cNvSpPr txBox="1"/>
          <p:nvPr/>
        </p:nvSpPr>
        <p:spPr>
          <a:xfrm>
            <a:off x="468313" y="5565229"/>
            <a:ext cx="7777162" cy="76944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/>
            <a:r>
              <a:rPr lang="zh-CN" altLang="en-US" sz="4400" b="1" dirty="0">
                <a:latin typeface="+mn-ea"/>
                <a:ea typeface="+mn-ea"/>
              </a:rPr>
              <a:t>荷叶是小鸟的</a:t>
            </a:r>
            <a:r>
              <a:rPr lang="zh-CN" altLang="en-US" sz="4400" b="1" u="sng" dirty="0">
                <a:latin typeface="+mn-ea"/>
                <a:ea typeface="+mn-ea"/>
              </a:rPr>
              <a:t>             </a:t>
            </a:r>
            <a:r>
              <a:rPr lang="zh-CN" altLang="en-US" sz="4400" b="1" dirty="0">
                <a:latin typeface="+mn-ea"/>
                <a:ea typeface="+mn-ea"/>
              </a:rPr>
              <a:t>。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6290"/>
            <a:ext cx="3347864" cy="2622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088" y="23221"/>
            <a:ext cx="3137296" cy="2622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812" y="2924944"/>
            <a:ext cx="3170572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23528" y="5282853"/>
            <a:ext cx="8676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rtl="0"/>
            <a:r>
              <a:rPr lang="en-US" altLang="zh-CN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________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是</a:t>
            </a:r>
            <a:r>
              <a:rPr lang="en-US" altLang="zh-CN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________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</a:t>
            </a:r>
            <a:r>
              <a:rPr lang="en-US" altLang="zh-CN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_________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70581" y="587343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谁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55576" y="587343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什么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471171" y="587318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什么</a:t>
            </a:r>
            <a:endParaRPr lang="zh-CN" altLang="en-US" dirty="0"/>
          </a:p>
        </p:txBody>
      </p:sp>
      <p:pic>
        <p:nvPicPr>
          <p:cNvPr id="1027" name="Picture 3" descr="C:\Users\Administrator\Desktop\15858PIChNe_10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10587"/>
            <a:ext cx="3347864" cy="2372266"/>
          </a:xfrm>
          <a:prstGeom prst="rect">
            <a:avLst/>
          </a:prstGeom>
          <a:solidFill>
            <a:schemeClr val="tx1"/>
          </a:solidFill>
          <a:ln w="57150">
            <a:solidFill>
              <a:srgbClr val="3E5D19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xiaoxia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142976" y="1643050"/>
            <a:ext cx="648176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rtl="0"/>
            <a:endParaRPr lang="en-US" altLang="zh-CN" sz="4800" b="1" dirty="0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rtl="0">
              <a:spcBef>
                <a:spcPct val="50000"/>
              </a:spcBef>
            </a:pPr>
            <a:r>
              <a:rPr lang="en-US" altLang="zh-CN" sz="4800" b="1" dirty="0" smtClean="0">
                <a:solidFill>
                  <a:srgbClr val="000000"/>
                </a:solidFill>
                <a:ea typeface="楷体_GB2312" pitchFamily="49" charset="-122"/>
                <a:cs typeface="+mn-cs"/>
              </a:rPr>
              <a:t>   </a:t>
            </a:r>
            <a:r>
              <a:rPr lang="zh-CN" altLang="en-US" sz="4800" b="1" dirty="0" smtClean="0">
                <a:solidFill>
                  <a:srgbClr val="000000"/>
                </a:solidFill>
                <a:ea typeface="楷体_GB2312" pitchFamily="49" charset="-122"/>
                <a:cs typeface="+mn-cs"/>
              </a:rPr>
              <a:t>朗读课文。背诵课文。</a:t>
            </a:r>
            <a:r>
              <a:rPr lang="zh-CN" altLang="en-US" dirty="0" smtClean="0">
                <a:solidFill>
                  <a:srgbClr val="000000"/>
                </a:solidFill>
                <a:cs typeface="+mn-cs"/>
              </a:rPr>
              <a:t> </a:t>
            </a:r>
          </a:p>
        </p:txBody>
      </p:sp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1763713" y="1484313"/>
            <a:ext cx="4392612" cy="143986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 rtl="0"/>
            <a:r>
              <a:rPr lang="zh-CN" altLang="en-US" sz="4800" b="1" kern="10" dirty="0" smtClean="0">
                <a:ln w="9525">
                  <a:solidFill>
                    <a:srgbClr val="000000"/>
                  </a:solidFill>
                  <a:round/>
                </a:ln>
                <a:solidFill>
                  <a:srgbClr val="CC99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作业设计：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2" descr="http://hiphotos.baidu.com/zcwangshoudong/pic/item/6e58ab84866dd47d66096e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10688" cy="698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2000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7497763" y="1268413"/>
            <a:ext cx="458787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rtl="0" eaLnBrk="1" hangingPunct="1">
              <a:spcBef>
                <a:spcPct val="50000"/>
              </a:spcBef>
            </a:pPr>
            <a:endParaRPr lang="zh-CN" altLang="zh-CN" sz="1800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987675" y="1196975"/>
            <a:ext cx="576103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rtl="0" eaLnBrk="1" hangingPunct="1">
              <a:spcBef>
                <a:spcPct val="50000"/>
              </a:spcBef>
            </a:pPr>
            <a:r>
              <a:rPr lang="en-US" altLang="zh-CN" sz="4800" b="1" smtClean="0">
                <a:solidFill>
                  <a:srgbClr val="000000"/>
                </a:solidFill>
                <a:ea typeface="隶书" pitchFamily="49" charset="-122"/>
                <a:cs typeface="+mn-cs"/>
              </a:rPr>
              <a:t> </a:t>
            </a:r>
            <a:endParaRPr lang="en-US" altLang="zh-CN" sz="1800" smtClean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7173" name="Group 5"/>
          <p:cNvGrpSpPr/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7174" name="Picture 6" descr="02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5" name="Text Box 7"/>
            <p:cNvSpPr txBox="1">
              <a:spLocks noChangeArrowheads="1"/>
            </p:cNvSpPr>
            <p:nvPr/>
          </p:nvSpPr>
          <p:spPr bwMode="auto">
            <a:xfrm>
              <a:off x="4275" y="300"/>
              <a:ext cx="634" cy="3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rtl="0" eaLnBrk="1" hangingPunct="1">
                <a:spcBef>
                  <a:spcPct val="50000"/>
                </a:spcBef>
              </a:pPr>
              <a:endParaRPr lang="zh-CN" altLang="zh-CN" sz="5400" b="1" smtClean="0">
                <a:solidFill>
                  <a:srgbClr val="FFFFFF"/>
                </a:solidFill>
                <a:ea typeface="隶书" pitchFamily="49" charset="-122"/>
                <a:cs typeface="+mn-cs"/>
              </a:endParaRPr>
            </a:p>
          </p:txBody>
        </p:sp>
        <p:sp>
          <p:nvSpPr>
            <p:cNvPr id="7176" name="Text Box 8"/>
            <p:cNvSpPr txBox="1">
              <a:spLocks noChangeArrowheads="1"/>
            </p:cNvSpPr>
            <p:nvPr/>
          </p:nvSpPr>
          <p:spPr bwMode="auto">
            <a:xfrm>
              <a:off x="4332" y="1026"/>
              <a:ext cx="725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rtl="0" eaLnBrk="1" hangingPunct="1">
                <a:spcBef>
                  <a:spcPct val="50000"/>
                </a:spcBef>
              </a:pPr>
              <a:endParaRPr lang="zh-CN" altLang="zh-CN" sz="4400" b="1" smtClean="0">
                <a:solidFill>
                  <a:srgbClr val="FFFFFF"/>
                </a:solidFill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7177" name="Text Box 9"/>
            <p:cNvSpPr txBox="1">
              <a:spLocks noChangeArrowheads="1"/>
            </p:cNvSpPr>
            <p:nvPr/>
          </p:nvSpPr>
          <p:spPr bwMode="auto">
            <a:xfrm>
              <a:off x="4332" y="2069"/>
              <a:ext cx="680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rtl="0" eaLnBrk="1" hangingPunct="1">
                <a:spcBef>
                  <a:spcPct val="50000"/>
                </a:spcBef>
              </a:pPr>
              <a:endParaRPr lang="zh-CN" altLang="zh-CN" sz="4400" b="1" smtClean="0">
                <a:solidFill>
                  <a:srgbClr val="FFFFFF"/>
                </a:solidFill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 advClick="0" advTm="2000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 descr="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2000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2a7e3ab3f5d74cbed8335a5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2000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tim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b="6295"/>
          <a:stretch>
            <a:fillRect/>
          </a:stretch>
        </p:blipFill>
        <p:spPr>
          <a:xfrm>
            <a:off x="-12700" y="13335"/>
            <a:ext cx="9137015" cy="6828155"/>
          </a:xfrm>
          <a:prstGeom prst="rect">
            <a:avLst/>
          </a:prstGeom>
        </p:spPr>
      </p:pic>
      <p:pic>
        <p:nvPicPr>
          <p:cNvPr id="5" name="背景音乐 轻柔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="" xmlns:p14="http://schemas.microsoft.com/office/powerpoint/2010/main" r:link="rId4">
                  <p14:trim end="240874.000000"/>
                  <p14:fade out="250.000000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67055" y="27495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30000" numSld="6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3_默认设计模板">
  <a:themeElements>
    <a:clrScheme name="3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3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9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_荷叶圆圆(2).ppt特别">
  <a:themeElements>
    <a:clrScheme name="荷叶圆圆(2).ppt特别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荷叶圆圆(2).ppt特别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荷叶圆圆(2).ppt特别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荷叶圆圆(2).ppt特别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荷叶圆圆(2).ppt特别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荷叶圆圆(2).ppt特别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荷叶圆圆(2).ppt特别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荷叶圆圆(2).ppt特别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荷叶圆圆(2).ppt特别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_73">
  <a:themeElements>
    <a:clrScheme name="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FFFFFF"/>
      </a:accent3>
      <a:accent4>
        <a:srgbClr val="000000"/>
      </a:accent4>
      <a:accent5>
        <a:srgbClr val="AEC7D0"/>
      </a:accent5>
      <a:accent6>
        <a:srgbClr val="E6A608"/>
      </a:accent6>
      <a:hlink>
        <a:srgbClr val="8DC765"/>
      </a:hlink>
      <a:folHlink>
        <a:srgbClr val="AA8A14"/>
      </a:folHlink>
    </a:clrScheme>
    <a:fontScheme name="73">
      <a:majorFont>
        <a:latin typeface="微软雅黑"/>
        <a:ea typeface="微软雅黑"/>
        <a:cs typeface=""/>
      </a:majorFont>
      <a:minorFont>
        <a:latin typeface="宋体-18030"/>
        <a:ea typeface="宋体-1803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荷叶圆圆(2).ppt特别">
  <a:themeElements>
    <a:clrScheme name="荷叶圆圆(2).ppt特别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荷叶圆圆(2).ppt特别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荷叶圆圆(2).ppt特别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荷叶圆圆(2).ppt特别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荷叶圆圆(2).ppt特别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荷叶圆圆(2).ppt特别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荷叶圆圆(2).ppt特别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荷叶圆圆(2).ppt特别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荷叶圆圆(2).ppt特别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3">
  <a:themeElements>
    <a:clrScheme name="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FFFFFF"/>
      </a:accent3>
      <a:accent4>
        <a:srgbClr val="000000"/>
      </a:accent4>
      <a:accent5>
        <a:srgbClr val="AEC7D0"/>
      </a:accent5>
      <a:accent6>
        <a:srgbClr val="E6A608"/>
      </a:accent6>
      <a:hlink>
        <a:srgbClr val="8DC765"/>
      </a:hlink>
      <a:folHlink>
        <a:srgbClr val="AA8A14"/>
      </a:folHlink>
    </a:clrScheme>
    <a:fontScheme name="73">
      <a:majorFont>
        <a:latin typeface="微软雅黑"/>
        <a:ea typeface="微软雅黑"/>
        <a:cs typeface=""/>
      </a:majorFont>
      <a:minorFont>
        <a:latin typeface="宋体-18030"/>
        <a:ea typeface="宋体-1803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7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sz="7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7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sz="7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878</Words>
  <Application>Microsoft Office PowerPoint</Application>
  <PresentationFormat>全屏显示(4:3)</PresentationFormat>
  <Paragraphs>65</Paragraphs>
  <Slides>33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14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3_默认设计模板</vt:lpstr>
      <vt:lpstr>荷叶圆圆(2).ppt特别</vt:lpstr>
      <vt:lpstr>4_默认设计模板</vt:lpstr>
      <vt:lpstr>73</vt:lpstr>
      <vt:lpstr>8_默认设计模板</vt:lpstr>
      <vt:lpstr>默认设计模板</vt:lpstr>
      <vt:lpstr>7_默认设计模板</vt:lpstr>
      <vt:lpstr>12_默认设计模板</vt:lpstr>
      <vt:lpstr>6_默认设计模板</vt:lpstr>
      <vt:lpstr>10_默认设计模板</vt:lpstr>
      <vt:lpstr>13_默认设计模板</vt:lpstr>
      <vt:lpstr>9_默认设计模板</vt:lpstr>
      <vt:lpstr>1_荷叶圆圆(2).ppt特别</vt:lpstr>
      <vt:lpstr>1_73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          13.荷叶圆圆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xbany</cp:lastModifiedBy>
  <cp:revision>202</cp:revision>
  <dcterms:created xsi:type="dcterms:W3CDTF">2017-02-26T06:12:00Z</dcterms:created>
  <dcterms:modified xsi:type="dcterms:W3CDTF">2018-09-15T15:56:37Z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