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1" r:id="rId2"/>
    <p:sldId id="280" r:id="rId3"/>
    <p:sldId id="289" r:id="rId4"/>
    <p:sldId id="279" r:id="rId5"/>
    <p:sldId id="273" r:id="rId6"/>
    <p:sldId id="291" r:id="rId7"/>
    <p:sldId id="292" r:id="rId8"/>
    <p:sldId id="278" r:id="rId9"/>
    <p:sldId id="272" r:id="rId10"/>
    <p:sldId id="277" r:id="rId11"/>
    <p:sldId id="270" r:id="rId12"/>
    <p:sldId id="294" r:id="rId13"/>
    <p:sldId id="276" r:id="rId14"/>
    <p:sldId id="275" r:id="rId15"/>
    <p:sldId id="274" r:id="rId16"/>
    <p:sldId id="271" r:id="rId17"/>
    <p:sldId id="263" r:id="rId18"/>
    <p:sldId id="269" r:id="rId19"/>
    <p:sldId id="268" r:id="rId20"/>
    <p:sldId id="259" r:id="rId21"/>
    <p:sldId id="260" r:id="rId22"/>
    <p:sldId id="301" r:id="rId23"/>
    <p:sldId id="285" r:id="rId24"/>
    <p:sldId id="283" r:id="rId25"/>
    <p:sldId id="262" r:id="rId26"/>
    <p:sldId id="261" r:id="rId27"/>
    <p:sldId id="287" r:id="rId28"/>
    <p:sldId id="300" r:id="rId29"/>
    <p:sldId id="286" r:id="rId30"/>
    <p:sldId id="284" r:id="rId31"/>
    <p:sldId id="297" r:id="rId32"/>
    <p:sldId id="257" r:id="rId33"/>
    <p:sldId id="258" r:id="rId34"/>
    <p:sldId id="256" r:id="rId35"/>
    <p:sldId id="295" r:id="rId36"/>
    <p:sldId id="282" r:id="rId37"/>
    <p:sldId id="299" r:id="rId38"/>
    <p:sldId id="296" r:id="rId3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5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4A9C66-086E-4D7C-9AB7-714E3CC0588D}" type="datetimeFigureOut">
              <a:rPr lang="zh-CN" altLang="en-US"/>
              <a:pPr>
                <a:defRPr/>
              </a:pPr>
              <a:t>2016/9/28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9349C9-000D-4B90-8E9F-44191EF975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6C5AE2-D9A5-472D-89BA-96F5A0103D1C}" type="datetimeFigureOut">
              <a:rPr lang="zh-CN" altLang="en-US"/>
              <a:pPr>
                <a:defRPr/>
              </a:pPr>
              <a:t>2016/9/28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0CA0FA-C8B4-4A2F-9484-CF3B132362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946354-46F2-4A18-918B-7BB1DCD2B0E3}" type="datetimeFigureOut">
              <a:rPr lang="zh-CN" altLang="en-US"/>
              <a:pPr>
                <a:defRPr/>
              </a:pPr>
              <a:t>2016/9/28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697373-8FD3-48DE-867E-8C4A740E90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7D755C-352D-4C76-A983-BC545D28E1A3}" type="datetimeFigureOut">
              <a:rPr lang="zh-CN" altLang="en-US"/>
              <a:pPr>
                <a:defRPr/>
              </a:pPr>
              <a:t>2016/9/28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154B28-CCB9-4417-91FE-AF926FB1D6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486DB0-F019-4BB0-8049-9E523F232E03}" type="datetimeFigureOut">
              <a:rPr lang="zh-CN" altLang="en-US"/>
              <a:pPr>
                <a:defRPr/>
              </a:pPr>
              <a:t>2016/9/28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09617C-D6E1-4E7F-A31E-7DAA755D37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BD5167-8192-48B8-8545-8B1D3426F9C3}" type="datetimeFigureOut">
              <a:rPr lang="zh-CN" altLang="en-US"/>
              <a:pPr>
                <a:defRPr/>
              </a:pPr>
              <a:t>2016/9/28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E0E1DF-915A-4D8B-99BA-4F674CD6559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9EA469-8735-4B5A-85B2-7A6F7F09FFC1}" type="datetimeFigureOut">
              <a:rPr lang="zh-CN" altLang="en-US"/>
              <a:pPr>
                <a:defRPr/>
              </a:pPr>
              <a:t>2016/9/28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CE8F7B-F303-4F1C-9773-A99ED9299E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DE3302-0F32-466D-B7C0-77809A18EBA0}" type="datetimeFigureOut">
              <a:rPr lang="zh-CN" altLang="en-US"/>
              <a:pPr>
                <a:defRPr/>
              </a:pPr>
              <a:t>2016/9/28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96F293-B66C-4A8F-AB7D-F2A2AA9BDB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39DBC4-D618-4019-A55E-E4AC057218B9}" type="datetimeFigureOut">
              <a:rPr lang="zh-CN" altLang="en-US"/>
              <a:pPr>
                <a:defRPr/>
              </a:pPr>
              <a:t>2016/9/28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BF2DFC-1D64-4727-AE47-46A0366706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CE81D1-382A-4BE0-8C8F-E20863746A96}" type="datetimeFigureOut">
              <a:rPr lang="zh-CN" altLang="en-US"/>
              <a:pPr>
                <a:defRPr/>
              </a:pPr>
              <a:t>2016/9/28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D06F8B-6C6F-429F-A4DD-5BF2DC128A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1E1C31-2D87-4FF4-9F88-61AEB20CD544}" type="datetimeFigureOut">
              <a:rPr lang="zh-CN" altLang="en-US"/>
              <a:pPr>
                <a:defRPr/>
              </a:pPr>
              <a:t>2016/9/28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D0C3A4-94D0-4834-9A55-5EF7509B1AC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6E3930D-937F-4812-AD9C-BAA053AD6785}" type="datetimeFigureOut">
              <a:rPr lang="zh-CN" altLang="en-US"/>
              <a:pPr>
                <a:defRPr/>
              </a:pPr>
              <a:t>2016/9/28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A0BB436-3C98-44CE-AC0C-7C667A3362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 descr="QQ图片201609262122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86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1" descr="QQ图片20160926212138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1" descr="QQ图片2016092621210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929322" y="-142900"/>
            <a:ext cx="4667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/>
              <a:t>-</a:t>
            </a:r>
            <a:endParaRPr lang="zh-CN" altLang="en-US" sz="6600" dirty="0"/>
          </a:p>
        </p:txBody>
      </p:sp>
      <p:sp>
        <p:nvSpPr>
          <p:cNvPr id="4" name="TextBox 3"/>
          <p:cNvSpPr txBox="1"/>
          <p:nvPr/>
        </p:nvSpPr>
        <p:spPr>
          <a:xfrm>
            <a:off x="3000364" y="1643050"/>
            <a:ext cx="8572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rgbClr val="FF0000"/>
                </a:solidFill>
              </a:rPr>
              <a:t>-</a:t>
            </a:r>
            <a:endParaRPr lang="zh-CN" altLang="en-US" sz="66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00760" y="1785926"/>
            <a:ext cx="13573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rgbClr val="FF0000"/>
                </a:solidFill>
              </a:rPr>
              <a:t>ⅴ</a:t>
            </a:r>
            <a:endParaRPr lang="zh-CN" altLang="en-US" sz="6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1" descr="QQ图片2016092621213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1" descr="QQ图片20160926212129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1" descr="QQ图片2016092621212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1" descr="QQ图片20160926212119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1" descr="QQ图片2016092621202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875" y="0"/>
            <a:ext cx="9286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571750" y="1785938"/>
            <a:ext cx="5683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000">
                <a:solidFill>
                  <a:srgbClr val="FFFF00"/>
                </a:solidFill>
                <a:latin typeface="Calibri" pitchFamily="34" charset="0"/>
              </a:rPr>
              <a:t>_</a:t>
            </a:r>
            <a:endParaRPr lang="zh-CN" altLang="en-US" sz="600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214813" y="1714500"/>
            <a:ext cx="63976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000" b="1">
                <a:solidFill>
                  <a:srgbClr val="FFFF00"/>
                </a:solidFill>
                <a:latin typeface="Calibri" pitchFamily="34" charset="0"/>
              </a:rPr>
              <a:t>_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1" descr="QQ图片2016092621210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1" descr="QQ图片2016092621205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01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" descr="QQ图片20160926212208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714625" y="357188"/>
            <a:ext cx="116522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9600" b="1">
                <a:solidFill>
                  <a:srgbClr val="FF0000"/>
                </a:solidFill>
                <a:latin typeface="Calibri" pitchFamily="34" charset="0"/>
              </a:rPr>
              <a:t>9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571750" y="5143500"/>
            <a:ext cx="1062038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9600" b="1">
                <a:solidFill>
                  <a:srgbClr val="FF0000"/>
                </a:solidFill>
                <a:latin typeface="Calibri" pitchFamily="34" charset="0"/>
              </a:rPr>
              <a:t>k</a:t>
            </a:r>
            <a:endParaRPr lang="zh-CN" altLang="en-US" sz="96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714750" y="2571750"/>
            <a:ext cx="1058863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9600" b="1">
                <a:solidFill>
                  <a:srgbClr val="FF0000"/>
                </a:solidFill>
                <a:latin typeface="Calibri" pitchFamily="34" charset="0"/>
              </a:rPr>
              <a:t>h</a:t>
            </a:r>
            <a:endParaRPr lang="zh-CN" altLang="en-US" sz="9600" b="1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1" descr="QQ图片2016092621195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71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1" descr="QQ图片2016092621200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875" y="0"/>
            <a:ext cx="9286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=2275377027,130199703&amp;fm=21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71802" y="3500438"/>
            <a:ext cx="203954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/>
              <a:t>guà</a:t>
            </a:r>
            <a:endParaRPr lang="zh-CN" altLang="en-US" sz="8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1" descr="u=3132816976,3707576462&amp;fm=21&amp;gp=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28625" y="1071563"/>
            <a:ext cx="33147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6000">
                <a:latin typeface="Calibri" pitchFamily="34" charset="0"/>
              </a:rPr>
              <a:t>k-u-ā=</a:t>
            </a:r>
            <a:r>
              <a:rPr lang="en-US" altLang="zh-CN" sz="6000" b="1">
                <a:solidFill>
                  <a:srgbClr val="FF0000"/>
                </a:solidFill>
                <a:latin typeface="Calibri" pitchFamily="34" charset="0"/>
              </a:rPr>
              <a:t>kuā</a:t>
            </a:r>
            <a:endParaRPr lang="zh-CN" altLang="en-US" sz="6000" b="1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1" descr="14-15061Q55610Q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928688" y="642938"/>
            <a:ext cx="21177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  <a:latin typeface="Calibri" pitchFamily="34" charset="0"/>
              </a:rPr>
              <a:t>h-u-ā=huā</a:t>
            </a:r>
            <a:endParaRPr lang="zh-CN" altLang="en-US" sz="3600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1" descr="QQ图片2016092621201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1" descr="QQ图片2016092621201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857750" y="785813"/>
            <a:ext cx="1763713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600">
                <a:latin typeface="Calibri" pitchFamily="34" charset="0"/>
              </a:rPr>
              <a:t>huà</a:t>
            </a:r>
            <a:endParaRPr lang="zh-CN" altLang="en-US" sz="6600">
              <a:latin typeface="Calibri" pitchFamily="34" charset="0"/>
            </a:endParaRPr>
          </a:p>
          <a:p>
            <a:endParaRPr lang="zh-CN" altLang="en-US" sz="6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图片 1" descr="u=3515338817,1063635446&amp;fm=21&amp;gp=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71500" y="642938"/>
            <a:ext cx="338296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6000">
                <a:latin typeface="Calibri" pitchFamily="34" charset="0"/>
              </a:rPr>
              <a:t>g-u-ō=</a:t>
            </a:r>
            <a:r>
              <a:rPr lang="en-US" altLang="zh-CN" sz="6000" b="1">
                <a:solidFill>
                  <a:srgbClr val="FF0000"/>
                </a:solidFill>
                <a:latin typeface="Calibri" pitchFamily="34" charset="0"/>
              </a:rPr>
              <a:t>guō</a:t>
            </a:r>
            <a:endParaRPr lang="zh-CN" altLang="en-US" sz="6000" b="1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=2577142350,558019091&amp;fm=21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07229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714876" y="0"/>
            <a:ext cx="174369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dirty="0" smtClean="0"/>
          </a:p>
          <a:p>
            <a:r>
              <a:rPr lang="en-US" altLang="zh-CN" sz="7200" dirty="0" smtClean="0">
                <a:solidFill>
                  <a:srgbClr val="FF0000"/>
                </a:solidFill>
              </a:rPr>
              <a:t>kuò</a:t>
            </a:r>
            <a:endParaRPr lang="zh-CN" altLang="en-US" sz="7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1" descr="u=1458216413,192385760&amp;fm=21&amp;gp=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571500"/>
            <a:ext cx="9644063" cy="721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071563" y="1214438"/>
            <a:ext cx="34655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6000">
                <a:solidFill>
                  <a:srgbClr val="FF0000"/>
                </a:solidFill>
                <a:latin typeface="Calibri" pitchFamily="34" charset="0"/>
              </a:rPr>
              <a:t>h-u-ǒ=huǒ</a:t>
            </a:r>
            <a:endParaRPr lang="zh-CN" altLang="en-US" sz="6000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1" descr="u=1082100065,1679998608&amp;fm=21&amp;gp=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8" name="TextBox 2"/>
          <p:cNvSpPr txBox="1">
            <a:spLocks noChangeArrowheads="1"/>
          </p:cNvSpPr>
          <p:nvPr/>
        </p:nvSpPr>
        <p:spPr bwMode="auto">
          <a:xfrm>
            <a:off x="428625" y="928688"/>
            <a:ext cx="952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latin typeface="Calibri" pitchFamily="34" charset="0"/>
              </a:rPr>
              <a:t>g-u-ǒ</a:t>
            </a:r>
            <a:endParaRPr lang="zh-CN" altLang="en-US" sz="2800">
              <a:latin typeface="Calibri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285875" y="1000125"/>
            <a:ext cx="7239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Calibri" pitchFamily="34" charset="0"/>
              </a:rPr>
              <a:t>=</a:t>
            </a:r>
            <a:r>
              <a:rPr lang="en-US" altLang="zh-CN" b="1">
                <a:solidFill>
                  <a:srgbClr val="FF0000"/>
                </a:solidFill>
                <a:latin typeface="Calibri" pitchFamily="34" charset="0"/>
              </a:rPr>
              <a:t>guǒ</a:t>
            </a:r>
            <a:endParaRPr lang="zh-CN" altLang="en-US" b="1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6092819463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1" descr="QQ图片2016092621194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图片 1" descr="QQ图片2016092621195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图片 3" descr="QQ图片20160926211938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775" y="0"/>
            <a:ext cx="89344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6092819462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609281946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6092819533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3" y="0"/>
            <a:ext cx="9139433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609281946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 descr="QQ图片2016092621220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 descr="QQ图片2016092621211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287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357563"/>
            <a:ext cx="9144000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" descr="QQ图片20160926212149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" descr="QQ图片20160926212109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18</Words>
  <PresentationFormat>全屏显示(4:3)</PresentationFormat>
  <Paragraphs>18</Paragraphs>
  <Slides>38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3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Microsoft</cp:lastModifiedBy>
  <cp:revision>15</cp:revision>
  <dcterms:created xsi:type="dcterms:W3CDTF">2016-09-27T10:13:18Z</dcterms:created>
  <dcterms:modified xsi:type="dcterms:W3CDTF">2016-09-28T12:12:50Z</dcterms:modified>
</cp:coreProperties>
</file>