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305" r:id="rId3"/>
    <p:sldId id="379" r:id="rId4"/>
    <p:sldId id="539" r:id="rId5"/>
    <p:sldId id="310" r:id="rId6"/>
    <p:sldId id="530" r:id="rId7"/>
    <p:sldId id="311" r:id="rId8"/>
    <p:sldId id="362" r:id="rId9"/>
    <p:sldId id="496" r:id="rId10"/>
    <p:sldId id="339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92D050"/>
    <a:srgbClr val="C0504D"/>
    <a:srgbClr val="FF0000"/>
    <a:srgbClr val="FFC000"/>
    <a:srgbClr val="AEAEAE"/>
    <a:srgbClr val="FFDB6D"/>
    <a:srgbClr val="CC00CC"/>
    <a:srgbClr val="339933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0"/>
    <p:restoredTop sz="94642"/>
  </p:normalViewPr>
  <p:slideViewPr>
    <p:cSldViewPr showGuides="1">
      <p:cViewPr varScale="1">
        <p:scale>
          <a:sx n="65" d="100"/>
          <a:sy n="65" d="100"/>
        </p:scale>
        <p:origin x="-1530" y="-114"/>
      </p:cViewPr>
      <p:guideLst>
        <p:guide orient="horz" pos="2160"/>
        <p:guide pos="29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41686627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3511" y="3137307"/>
            <a:ext cx="49834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5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习作：</a:t>
            </a:r>
            <a:r>
              <a:rPr lang="zh-CN" sz="5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我的乐园</a:t>
            </a:r>
          </a:p>
        </p:txBody>
      </p:sp>
      <p:pic>
        <p:nvPicPr>
          <p:cNvPr id="4" name="图片 3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100" y="1195070"/>
            <a:ext cx="280035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95936" y="2033314"/>
            <a:ext cx="4528636" cy="391596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看，动物们在自己的乐园里，</a:t>
            </a:r>
            <a:r>
              <a:rPr sz="28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</a:t>
            </a:r>
            <a:r>
              <a:rPr sz="28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多么快乐呀</a:t>
            </a:r>
            <a:r>
              <a:rPr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湖畔、林间、广场、校园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处处留下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了我们欢快的笑声。这些地方都是我们的乐园。</a:t>
            </a:r>
            <a:r>
              <a:rPr sz="28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今天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，我们来写一篇作文，题目是《我的乐园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</a:p>
        </p:txBody>
      </p:sp>
      <p:sp>
        <p:nvSpPr>
          <p:cNvPr id="9" name="文本框 7"/>
          <p:cNvSpPr txBox="1"/>
          <p:nvPr/>
        </p:nvSpPr>
        <p:spPr>
          <a:xfrm>
            <a:off x="467544" y="1063035"/>
            <a:ext cx="201622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课文导入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" y="2586355"/>
            <a:ext cx="3281680" cy="321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400" y="1082675"/>
            <a:ext cx="1673860" cy="578444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新知讲解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0831" y="2158926"/>
            <a:ext cx="2759076" cy="608966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满是玩具的房间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57253" y="1854443"/>
            <a:ext cx="2047876" cy="608966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班级图书角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965" y="3513301"/>
            <a:ext cx="2075775" cy="624423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家里的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院子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13856" y="3513301"/>
            <a:ext cx="3114676" cy="608966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村头小河边的草地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67757" y="3278188"/>
            <a:ext cx="648072" cy="1921252"/>
          </a:xfrm>
          <a:prstGeom prst="snip2Diag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我的乐园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82244" y="5570637"/>
            <a:ext cx="2429589" cy="624423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学校的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篮球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场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0831" y="5445224"/>
            <a:ext cx="2047876" cy="608966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爷爷的菜地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7232" y="4042675"/>
            <a:ext cx="2781300" cy="2124075"/>
          </a:xfrm>
          <a:prstGeom prst="ellipse">
            <a:avLst/>
          </a:prstGeom>
        </p:spPr>
      </p:pic>
      <p:sp>
        <p:nvSpPr>
          <p:cNvPr id="7" name="左箭头 6"/>
          <p:cNvSpPr/>
          <p:nvPr/>
        </p:nvSpPr>
        <p:spPr bwMode="auto">
          <a:xfrm>
            <a:off x="3285509" y="3727986"/>
            <a:ext cx="648072" cy="304483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上箭头 11"/>
          <p:cNvSpPr/>
          <p:nvPr/>
        </p:nvSpPr>
        <p:spPr bwMode="auto">
          <a:xfrm rot="18412982">
            <a:off x="3717245" y="2789059"/>
            <a:ext cx="308002" cy="510296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上箭头 12"/>
          <p:cNvSpPr/>
          <p:nvPr/>
        </p:nvSpPr>
        <p:spPr bwMode="auto">
          <a:xfrm rot="3218263">
            <a:off x="4839052" y="2220041"/>
            <a:ext cx="217391" cy="580798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 bwMode="auto">
          <a:xfrm>
            <a:off x="4947747" y="3803550"/>
            <a:ext cx="704373" cy="15335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下箭头 14"/>
          <p:cNvSpPr/>
          <p:nvPr/>
        </p:nvSpPr>
        <p:spPr bwMode="auto">
          <a:xfrm>
            <a:off x="4491793" y="5199440"/>
            <a:ext cx="157656" cy="371197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左箭头 15"/>
          <p:cNvSpPr/>
          <p:nvPr/>
        </p:nvSpPr>
        <p:spPr bwMode="auto">
          <a:xfrm rot="20224805">
            <a:off x="2827591" y="4945943"/>
            <a:ext cx="1224632" cy="168899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8480" y="935990"/>
            <a:ext cx="8271510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</a:t>
            </a:r>
            <a:r>
              <a:rPr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我的乐园</a:t>
            </a:r>
          </a:p>
          <a:p>
            <a:pPr algn="l"/>
            <a:r>
              <a:rPr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我家的院子是我的乐园。</a:t>
            </a:r>
          </a:p>
          <a:p>
            <a:pPr algn="l"/>
            <a:r>
              <a:rPr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altLang="zh-CN" sz="20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我家的院子非常美丽。我最喜欢的两棵树，在院子的西南方。一棵是玉兰树，一棵是樱花树。</a:t>
            </a:r>
            <a:r>
              <a:rPr altLang="zh-CN" sz="20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三月是它们最美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丽</a:t>
            </a:r>
            <a:r>
              <a:rPr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的季节</a:t>
            </a:r>
            <a:r>
              <a:rPr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。樱花开了，粉若云霞；玉兰抽叶了，碧绿如翡翠。它们的枝条互相交织在一起，大概在院子里相对得久了，成了好朋友，惺惺相惜吧？从远处看，</a:t>
            </a:r>
            <a:r>
              <a:rPr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就像两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团</a:t>
            </a:r>
            <a:r>
              <a:rPr altLang="zh-CN" sz="20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巨大的棉花糖</a:t>
            </a:r>
            <a:r>
              <a:rPr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algn="l"/>
            <a:r>
              <a:rPr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过了几天，樱花落了，与之前的玉兰花瓣混杂在一起，像铺上了一层花色地毯，走上去“沙沙”响，很好听。院子的东南角是个大池塘，</a:t>
            </a:r>
            <a:r>
              <a:rPr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池水清澈见底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底下铺着一层细沙和一些小石头</a:t>
            </a:r>
            <a:r>
              <a:rPr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对了，池底还有几块砖。它们向来是“微生物”的乐园。掀开砖一看，上面有些不知名的小蠕虫在爬动。一条金鱼和几条鲫鱼在池子里无忧无虑地游动，从来不管今夕是何夕。它们互相追逐玩耍，吐着泡泡，一副不问人间俗世的模样。池子里还曾养过一只大河蚌呢！它是棕黑色的，闪着蓝光。对于它的到来，我曾经非常欣喜，天天来看它。可它太娇气，不久就一命呜呼了。为此，我还伤心了很久呢！院子的西北边有一棵枇杷树。</a:t>
            </a:r>
            <a:r>
              <a:rPr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它每年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altLang="zh-CN" sz="20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四月会结果</a:t>
            </a:r>
            <a:r>
              <a:rPr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2450" y="1282065"/>
            <a:ext cx="827151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到四月时，爸爸经常爬上梯子，剪下果子递给我，而我把它放入妈妈拎的小篮子里。有时候嘴馋了，我还会趁着空档儿，剥开外皮塞进嘴里，酸酸甜甜，满嘴生津，自己家种的果树果然好吃。院子的东北边，就是关狗的地方了。两只金毛犬正在换毛期，狗毛四处乱飞，让人不胜其扰。这里还有一个破布袋，是我扔给它们当玩具的。结果那个袋子的碎片被它们拖来拖去，整个院子里随处可见碎片，真是太不讲卫生了。更让人生气的是，这两只“二货”还乱咬花草，妈妈辛辛苦苦种下的花草大部分都难逃他们的魔爪！妈妈恨恨地责骂它们，想把它们送人，被我苦苦哀求后才勉为其难地留下了这两只狗狗。</a:t>
            </a:r>
          </a:p>
          <a:p>
            <a:pPr algn="l"/>
            <a:r>
              <a:rPr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altLang="zh-CN" sz="20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正值春天，经常能看到蝴蝶在院子里飞。</a:t>
            </a:r>
            <a:r>
              <a:rPr altLang="zh-CN" sz="20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有一种蝴蝶的颜色是淡紫色</a:t>
            </a:r>
            <a:r>
              <a:rPr altLang="zh-CN" sz="20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，又有点儿蓝。</a:t>
            </a:r>
            <a:r>
              <a:rPr altLang="zh-CN" sz="20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当它们把翅膀闭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合</a:t>
            </a:r>
            <a:r>
              <a:rPr altLang="zh-CN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上时</a:t>
            </a:r>
            <a:r>
              <a:rPr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就仿佛出现了一只大眼睛。还有一种蝴蝶，是黄色的，带着金粉，在阳光下极为耀眼。蛐蛐快活地叫，蝴蝶随意地飞，鱼儿欢快地游，狗狗悠闲地走。怎么样？我家的这个院子美吗？偷偷地告诉你，我家有个巧手妈妈，所有的一切都是妈妈亲手布置的哦！</a:t>
            </a:r>
          </a:p>
          <a:p>
            <a:pPr algn="l"/>
            <a:r>
              <a:rPr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我家的院子给了我无穷无尽的快乐，你喜欢我家的院子吗？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268730"/>
            <a:ext cx="4039870" cy="633129"/>
          </a:xfrm>
          <a:prstGeom prst="round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《我的乐园》作文写作技巧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56665" y="2742565"/>
            <a:ext cx="2868358" cy="595205"/>
          </a:xfrm>
          <a:prstGeom prst="flowChartTerminator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乐园是什么样子的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08400" y="3651885"/>
            <a:ext cx="4869540" cy="738053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在乐园里，你最喜欢做些什么？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75025" y="5284470"/>
            <a:ext cx="5203070" cy="738053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这个乐园给你带来了怎样的快乐？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73480" y="4546600"/>
            <a:ext cx="2534828" cy="738053"/>
          </a:xfrm>
          <a:prstGeom prst="flowChartTerminator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写出真情实感。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995" y="1268730"/>
            <a:ext cx="2828925" cy="2095500"/>
          </a:xfrm>
          <a:prstGeom prst="teardrop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822960" y="1114425"/>
          <a:ext cx="8036560" cy="4790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4775"/>
                <a:gridCol w="679450"/>
                <a:gridCol w="1985645"/>
                <a:gridCol w="1332230"/>
                <a:gridCol w="1332230"/>
                <a:gridCol w="1332230"/>
              </a:tblGrid>
              <a:tr h="14630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村头小河边的草地</a:t>
                      </a:r>
                      <a:endParaRPr lang="en-US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草地上有绿草、野花、昆虫鹅群……</a:t>
                      </a:r>
                      <a:endParaRPr lang="en-US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放风筝、看天空变化的晚霞……</a:t>
                      </a:r>
                      <a:endParaRPr lang="en-US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在大自然中自由玩耍，真快乐！</a:t>
                      </a:r>
                      <a:endParaRPr lang="en-US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1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我家的院子</a:t>
                      </a:r>
                      <a:endParaRPr lang="en-US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院子里有玉兰树和樱花树，有池塘，里面有鱼儿、蠕虫、河蚌。院子里有一条金毛犬。</a:t>
                      </a:r>
                      <a:endParaRPr lang="en-US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看蝴蝶飞，鱼儿游，狗狗走……</a:t>
                      </a:r>
                      <a:endParaRPr lang="en-US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院子给了“我”无穷无尽的快乐，喜欢自己的院子。</a:t>
                      </a:r>
                      <a:endParaRPr lang="en-US" altLang="en-US" sz="2400" b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400" b="0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2476500" y="3654425"/>
            <a:ext cx="390525" cy="4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332355" y="2048510"/>
            <a:ext cx="390525" cy="4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045" y="3215005"/>
            <a:ext cx="2755265" cy="2821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115310" y="2820670"/>
            <a:ext cx="5000625" cy="2552128"/>
          </a:xfrm>
          <a:prstGeom prst="cube">
            <a:avLst>
              <a:gd name="adj" fmla="val 9889"/>
            </a:avLst>
          </a:prstGeo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写出景物的内容，抓住重点景物写，写出在景物里做些什么，带给自己怎样的快乐，写出自己对景物的赞美和喜爱之情。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1690" y="1553210"/>
            <a:ext cx="4030345" cy="693569"/>
          </a:xfrm>
          <a:prstGeom prst="flowChartTerminator">
            <a:avLst/>
          </a:prstGeom>
          <a:solidFill>
            <a:schemeClr val="bg1"/>
          </a:solidFill>
          <a:ln w="38100">
            <a:solidFill>
              <a:srgbClr val="00CC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怎样写好景物一类的习作？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880" y="1543685"/>
            <a:ext cx="6640195" cy="3493135"/>
          </a:xfrm>
          <a:prstGeom prst="rect">
            <a:avLst/>
          </a:prstGeom>
        </p:spPr>
      </p:pic>
      <p:sp>
        <p:nvSpPr>
          <p:cNvPr id="4" name="流程图: 终止 3"/>
          <p:cNvSpPr/>
          <p:nvPr/>
        </p:nvSpPr>
        <p:spPr bwMode="auto">
          <a:xfrm>
            <a:off x="332740" y="1140460"/>
            <a:ext cx="1930400" cy="680085"/>
          </a:xfrm>
          <a:prstGeom prst="flowChartTerminator">
            <a:avLst/>
          </a:prstGeom>
          <a:solidFill>
            <a:schemeClr val="accent2"/>
          </a:solidFill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板书设计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120900" y="2658745"/>
            <a:ext cx="58921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2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我的乐园</a:t>
            </a:r>
          </a:p>
          <a:p>
            <a:pPr algn="ctr">
              <a:lnSpc>
                <a:spcPct val="150000"/>
              </a:lnSpc>
            </a:pPr>
            <a:endParaRPr lang="zh-CN" sz="2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sz="2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乐园的样子  做些什么  给“我”的快乐</a:t>
            </a:r>
          </a:p>
        </p:txBody>
      </p:sp>
      <p:pic>
        <p:nvPicPr>
          <p:cNvPr id="3" name="图片 2" descr="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55" y="2860040"/>
            <a:ext cx="1597025" cy="254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60</TotalTime>
  <Words>360</Words>
  <Application>Microsoft Office PowerPoint</Application>
  <PresentationFormat>全屏显示(4:3)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ProBook</cp:lastModifiedBy>
  <cp:revision>433</cp:revision>
  <dcterms:created xsi:type="dcterms:W3CDTF">2013-11-14T01:26:00Z</dcterms:created>
  <dcterms:modified xsi:type="dcterms:W3CDTF">2021-02-19T03:16:12Z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