
<file path=[Content_Types].xml><?xml version="1.0" encoding="utf-8"?>
<Types xmlns="http://schemas.openxmlformats.org/package/2006/content-types">
  <Default Extension="jpeg" ContentType="image/jpeg"/>
  <Default Extension="gif" ContentType="image/gif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  <p:sldMasterId id="2147483672" r:id="rId4"/>
  </p:sldMasterIdLst>
  <p:notesMasterIdLst>
    <p:notesMasterId r:id="rId15"/>
  </p:notesMasterIdLst>
  <p:sldIdLst>
    <p:sldId id="262" r:id="rId5"/>
    <p:sldId id="268" r:id="rId6"/>
    <p:sldId id="274" r:id="rId7"/>
    <p:sldId id="275" r:id="rId8"/>
    <p:sldId id="281" r:id="rId9"/>
    <p:sldId id="287" r:id="rId10"/>
    <p:sldId id="293" r:id="rId11"/>
    <p:sldId id="299" r:id="rId12"/>
    <p:sldId id="305" r:id="rId13"/>
    <p:sldId id="311" r:id="rId14"/>
  </p:sldIdLst>
  <p:sldSz cx="8460105" cy="5040630"/>
  <p:notesSz cx="6858000" cy="9144000"/>
  <p:defaultTextStyle>
    <a:defPPr>
      <a:defRPr lang="zh-CN"/>
    </a:defPPr>
    <a:lvl1pPr marL="0" lvl="0" indent="0" algn="l" defTabSz="914400" eaLnBrk="1" fontAlgn="base" latinLnBrk="0" hangingPunct="1">
      <a:spcBef>
        <a:spcPct val="0"/>
      </a:spcBef>
      <a:spcAft>
        <a:spcPct val="0"/>
      </a:spcAft>
      <a:buNone/>
      <a:defRPr sz="1700" b="0" i="0" u="none" kern="1200" baseline="0">
        <a:solidFill>
          <a:schemeClr val="tx1"/>
        </a:solidFill>
        <a:latin typeface="Arial" charset="0"/>
        <a:ea typeface="宋体" charset="-122"/>
      </a:defRPr>
    </a:lvl1pPr>
    <a:lvl2pPr marL="457200" lvl="1" indent="0" algn="l" defTabSz="914400" eaLnBrk="1" fontAlgn="base" latinLnBrk="0" hangingPunct="1">
      <a:spcBef>
        <a:spcPct val="0"/>
      </a:spcBef>
      <a:spcAft>
        <a:spcPct val="0"/>
      </a:spcAft>
      <a:buNone/>
      <a:defRPr sz="1700" b="0" i="0" u="none" kern="1200" baseline="0">
        <a:solidFill>
          <a:schemeClr val="tx1"/>
        </a:solidFill>
        <a:latin typeface="Arial" charset="0"/>
        <a:ea typeface="宋体" charset="-122"/>
      </a:defRPr>
    </a:lvl2pPr>
    <a:lvl3pPr marL="914400" lvl="2" indent="0" algn="l" defTabSz="914400" eaLnBrk="1" fontAlgn="base" latinLnBrk="0" hangingPunct="1">
      <a:spcBef>
        <a:spcPct val="0"/>
      </a:spcBef>
      <a:spcAft>
        <a:spcPct val="0"/>
      </a:spcAft>
      <a:buNone/>
      <a:defRPr sz="1700" b="0" i="0" u="none" kern="1200" baseline="0">
        <a:solidFill>
          <a:schemeClr val="tx1"/>
        </a:solidFill>
        <a:latin typeface="Arial" charset="0"/>
        <a:ea typeface="宋体" charset="-122"/>
      </a:defRPr>
    </a:lvl3pPr>
    <a:lvl4pPr marL="1371600" lvl="3" indent="0" algn="l" defTabSz="914400" eaLnBrk="1" fontAlgn="base" latinLnBrk="0" hangingPunct="1">
      <a:spcBef>
        <a:spcPct val="0"/>
      </a:spcBef>
      <a:spcAft>
        <a:spcPct val="0"/>
      </a:spcAft>
      <a:buNone/>
      <a:defRPr sz="1700" b="0" i="0" u="none" kern="1200" baseline="0">
        <a:solidFill>
          <a:schemeClr val="tx1"/>
        </a:solidFill>
        <a:latin typeface="Arial" charset="0"/>
        <a:ea typeface="宋体" charset="-122"/>
      </a:defRPr>
    </a:lvl4pPr>
    <a:lvl5pPr marL="1828800" lvl="4" indent="0" algn="l" defTabSz="914400" eaLnBrk="1" fontAlgn="base" latinLnBrk="0" hangingPunct="1">
      <a:spcBef>
        <a:spcPct val="0"/>
      </a:spcBef>
      <a:spcAft>
        <a:spcPct val="0"/>
      </a:spcAft>
      <a:buNone/>
      <a:defRPr sz="1700" b="0" i="0" u="none" kern="1200" baseline="0">
        <a:solidFill>
          <a:schemeClr val="tx1"/>
        </a:solidFill>
        <a:latin typeface="Arial" charset="0"/>
        <a:ea typeface="宋体" charset="-122"/>
      </a:defRPr>
    </a:lvl5pPr>
    <a:lvl6pPr marL="2286000" lvl="5" indent="0" algn="l" defTabSz="914400" eaLnBrk="1" fontAlgn="base" latinLnBrk="0" hangingPunct="1">
      <a:spcBef>
        <a:spcPct val="0"/>
      </a:spcBef>
      <a:spcAft>
        <a:spcPct val="0"/>
      </a:spcAft>
      <a:buNone/>
      <a:defRPr sz="1700" b="0" i="0" u="none" kern="1200" baseline="0">
        <a:solidFill>
          <a:schemeClr val="tx1"/>
        </a:solidFill>
        <a:latin typeface="Arial" charset="0"/>
        <a:ea typeface="宋体" charset="-122"/>
      </a:defRPr>
    </a:lvl6pPr>
    <a:lvl7pPr marL="2743200" lvl="6" indent="0" algn="l" defTabSz="914400" eaLnBrk="1" fontAlgn="base" latinLnBrk="0" hangingPunct="1">
      <a:spcBef>
        <a:spcPct val="0"/>
      </a:spcBef>
      <a:spcAft>
        <a:spcPct val="0"/>
      </a:spcAft>
      <a:buNone/>
      <a:defRPr sz="1700" b="0" i="0" u="none" kern="1200" baseline="0">
        <a:solidFill>
          <a:schemeClr val="tx1"/>
        </a:solidFill>
        <a:latin typeface="Arial" charset="0"/>
        <a:ea typeface="宋体" charset="-122"/>
      </a:defRPr>
    </a:lvl7pPr>
    <a:lvl8pPr marL="3200400" lvl="7" indent="0" algn="l" defTabSz="914400" eaLnBrk="1" fontAlgn="base" latinLnBrk="0" hangingPunct="1">
      <a:spcBef>
        <a:spcPct val="0"/>
      </a:spcBef>
      <a:spcAft>
        <a:spcPct val="0"/>
      </a:spcAft>
      <a:buNone/>
      <a:defRPr sz="1700" b="0" i="0" u="none" kern="1200" baseline="0">
        <a:solidFill>
          <a:schemeClr val="tx1"/>
        </a:solidFill>
        <a:latin typeface="Arial" charset="0"/>
        <a:ea typeface="宋体" charset="-122"/>
      </a:defRPr>
    </a:lvl8pPr>
    <a:lvl9pPr marL="3657600" lvl="8" indent="0" algn="l" defTabSz="914400" eaLnBrk="1" fontAlgn="base" latinLnBrk="0" hangingPunct="1">
      <a:spcBef>
        <a:spcPct val="0"/>
      </a:spcBef>
      <a:spcAft>
        <a:spcPct val="0"/>
      </a:spcAft>
      <a:buNone/>
      <a:defRPr sz="1700" b="0" i="0" u="none" kern="1200" baseline="0">
        <a:solidFill>
          <a:schemeClr val="tx1"/>
        </a:solidFill>
        <a:latin typeface="Arial" charset="0"/>
        <a:ea typeface="宋体" charset="-122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69696"/>
    <a:srgbClr val="C0C0C0"/>
    <a:srgbClr val="3399FF"/>
    <a:srgbClr val="92DDE8"/>
    <a:srgbClr val="A0C6EA"/>
    <a:srgbClr val="75B6D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Objects="1" showGuides="1">
      <p:cViewPr varScale="1">
        <p:scale>
          <a:sx n="69" d="100"/>
          <a:sy n="69" d="100"/>
        </p:scale>
        <p:origin x="-138" y="-102"/>
      </p:cViewPr>
      <p:guideLst>
        <p:guide orient="horz" pos="1590"/>
        <p:guide pos="2659"/>
      </p:guideLst>
    </p:cSldViewPr>
  </p:slide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3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notesMaster" Target="notesMasters/notesMaster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839172" y="1143000"/>
            <a:ext cx="5179656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 showMasterSp="0">
  <p:cSld name="标题幻灯片"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2050" name="图片 2049" descr="F:/horizon-wallpaper-2560x1440.jpghorizon-wallpaper-2560x144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588"/>
            <a:ext cx="8459788" cy="5040312"/>
          </a:xfrm>
          <a:prstGeom prst="rect">
            <a:avLst/>
          </a:prstGeom>
          <a:noFill/>
          <a:ln w="9525">
            <a:noFill/>
            <a:miter/>
          </a:ln>
        </p:spPr>
      </p:pic>
      <p:sp>
        <p:nvSpPr>
          <p:cNvPr id="2051" name="标题 2050"/>
          <p:cNvSpPr>
            <a:spLocks noGrp="1"/>
          </p:cNvSpPr>
          <p:nvPr>
            <p:ph type="ctrTitle"/>
          </p:nvPr>
        </p:nvSpPr>
        <p:spPr>
          <a:xfrm>
            <a:off x="636588" y="2333625"/>
            <a:ext cx="7188200" cy="822325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79050" tIns="39526" rIns="79050" bIns="39526" anchor="ctr"/>
          <a:lstStyle>
            <a:lvl1pPr lvl="0" algn="ctr">
              <a:defRPr sz="2700" b="1" kern="1200">
                <a:solidFill>
                  <a:schemeClr val="bg1"/>
                </a:solidFill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2052" name="副标题 2051"/>
          <p:cNvSpPr>
            <a:spLocks noGrp="1"/>
          </p:cNvSpPr>
          <p:nvPr>
            <p:ph type="subTitle" idx="1"/>
          </p:nvPr>
        </p:nvSpPr>
        <p:spPr>
          <a:xfrm>
            <a:off x="1268413" y="3246438"/>
            <a:ext cx="5922962" cy="325437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79050" tIns="39526" rIns="79050" bIns="39526" anchor="t"/>
          <a:lstStyle>
            <a:lvl1pPr marL="0" lvl="0" indent="0" algn="ctr">
              <a:buNone/>
              <a:defRPr sz="1300" kern="1200">
                <a:solidFill>
                  <a:schemeClr val="bg1"/>
                </a:solidFill>
              </a:defRPr>
            </a:lvl1pPr>
            <a:lvl2pPr marL="395605" lvl="1" indent="-395605" algn="ctr">
              <a:buNone/>
              <a:defRPr sz="1300" kern="1200">
                <a:solidFill>
                  <a:srgbClr val="A0C6EA"/>
                </a:solidFill>
              </a:defRPr>
            </a:lvl2pPr>
            <a:lvl3pPr marL="790575" lvl="2" indent="-790575" algn="ctr">
              <a:buNone/>
              <a:defRPr sz="1300" kern="1200">
                <a:solidFill>
                  <a:srgbClr val="A0C6EA"/>
                </a:solidFill>
              </a:defRPr>
            </a:lvl3pPr>
            <a:lvl4pPr marL="1184275" lvl="3" indent="-1184275" algn="ctr">
              <a:buNone/>
              <a:defRPr sz="1300" kern="1200">
                <a:solidFill>
                  <a:srgbClr val="A0C6EA"/>
                </a:solidFill>
              </a:defRPr>
            </a:lvl4pPr>
            <a:lvl5pPr marL="1581150" lvl="4" indent="-1581150" algn="ctr">
              <a:buNone/>
              <a:defRPr sz="1300" kern="1200">
                <a:solidFill>
                  <a:srgbClr val="A0C6EA"/>
                </a:solidFill>
              </a:defRPr>
            </a:lvl5pPr>
          </a:lstStyle>
          <a:p>
            <a:pPr lvl="0"/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2053" name="日期占位符 2052"/>
          <p:cNvSpPr>
            <a:spLocks noGrp="1"/>
          </p:cNvSpPr>
          <p:nvPr>
            <p:ph type="dt" sz="half" idx="2"/>
          </p:nvPr>
        </p:nvSpPr>
        <p:spPr>
          <a:xfrm>
            <a:off x="423863" y="4589463"/>
            <a:ext cx="1971675" cy="34925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79050" tIns="39526" rIns="79050" bIns="39526" anchor="t"/>
          <a:p>
            <a:endParaRPr lang="zh-CN" altLang="en-US" sz="1100" dirty="0"/>
          </a:p>
        </p:txBody>
      </p:sp>
      <p:sp>
        <p:nvSpPr>
          <p:cNvPr id="2054" name="页脚占位符 2053"/>
          <p:cNvSpPr>
            <a:spLocks noGrp="1"/>
          </p:cNvSpPr>
          <p:nvPr>
            <p:ph type="ftr" sz="quarter" idx="3"/>
          </p:nvPr>
        </p:nvSpPr>
        <p:spPr>
          <a:xfrm>
            <a:off x="2889250" y="4589463"/>
            <a:ext cx="2681288" cy="34925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79050" tIns="39526" rIns="79050" bIns="39526" anchor="t"/>
          <a:p>
            <a:endParaRPr lang="zh-CN" altLang="en-US" sz="1100" dirty="0"/>
          </a:p>
        </p:txBody>
      </p:sp>
      <p:sp>
        <p:nvSpPr>
          <p:cNvPr id="2055" name="灯片编号占位符 2054"/>
          <p:cNvSpPr>
            <a:spLocks noGrp="1"/>
          </p:cNvSpPr>
          <p:nvPr>
            <p:ph type="sldNum" sz="quarter" idx="4"/>
          </p:nvPr>
        </p:nvSpPr>
        <p:spPr>
          <a:xfrm>
            <a:off x="6064250" y="4589463"/>
            <a:ext cx="1971675" cy="34925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79050" tIns="39526" rIns="79050" bIns="39526" anchor="t"/>
          <a:p>
            <a:fld id="{9A0DB2DC-4C9A-4742-B13C-FB6460FD3503}" type="slidenum">
              <a:rPr lang="zh-CN" sz="1100"/>
            </a:fld>
            <a:endParaRPr lang="zh-CN" sz="1100"/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132910" y="201613"/>
            <a:ext cx="1903015" cy="3246437"/>
          </a:xfrm>
        </p:spPr>
        <p:txBody>
          <a:bodyPr vert="eaVert"/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23863" y="201613"/>
            <a:ext cx="5598727" cy="3246437"/>
          </a:xfrm>
        </p:spPr>
        <p:txBody>
          <a:bodyPr vert="eaVert"/>
          <a:lstStyle/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057513" y="824937"/>
            <a:ext cx="6345079" cy="1754886"/>
          </a:xfrm>
        </p:spPr>
        <p:txBody>
          <a:bodyPr anchor="b"/>
          <a:lstStyle>
            <a:lvl1pPr algn="ctr">
              <a:defRPr sz="4165"/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057513" y="2647498"/>
            <a:ext cx="6345079" cy="1216985"/>
          </a:xfrm>
        </p:spPr>
        <p:txBody>
          <a:bodyPr/>
          <a:lstStyle>
            <a:lvl1pPr marL="0" indent="0" algn="ctr">
              <a:buNone/>
              <a:defRPr sz="1665">
                <a:solidFill>
                  <a:schemeClr val="tx1"/>
                </a:solidFill>
              </a:defRPr>
            </a:lvl1pPr>
            <a:lvl2pPr marL="317500" indent="0" algn="ctr">
              <a:buNone/>
              <a:defRPr sz="1390"/>
            </a:lvl2pPr>
            <a:lvl3pPr marL="634365" indent="0" algn="ctr">
              <a:buNone/>
              <a:defRPr sz="1250"/>
            </a:lvl3pPr>
            <a:lvl4pPr marL="951865" indent="0" algn="ctr">
              <a:buNone/>
              <a:defRPr sz="1110"/>
            </a:lvl4pPr>
            <a:lvl5pPr marL="1268730" indent="0" algn="ctr">
              <a:buNone/>
              <a:defRPr sz="1110"/>
            </a:lvl5pPr>
            <a:lvl6pPr marL="1586230" indent="0" algn="ctr">
              <a:buNone/>
              <a:defRPr sz="1110"/>
            </a:lvl6pPr>
            <a:lvl7pPr marL="1903730" indent="0" algn="ctr">
              <a:buNone/>
              <a:defRPr sz="1110"/>
            </a:lvl7pPr>
            <a:lvl8pPr marL="2220595" indent="0" algn="ctr">
              <a:buNone/>
              <a:defRPr sz="1110"/>
            </a:lvl8pPr>
            <a:lvl9pPr marL="2538095" indent="0" algn="ctr">
              <a:buNone/>
              <a:defRPr sz="1110"/>
            </a:lvl9pPr>
          </a:lstStyle>
          <a:p>
            <a:r>
              <a:rPr lang="zh-CN" altLang="en-US" dirty="0" smtClean="0"/>
              <a:t>单击此处编辑母版副标题样式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  <p:hf sldNum="0"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  <p:hf sldNum="0"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7226" y="1256657"/>
            <a:ext cx="7296841" cy="2096762"/>
          </a:xfrm>
        </p:spPr>
        <p:txBody>
          <a:bodyPr anchor="b"/>
          <a:lstStyle>
            <a:lvl1pPr algn="l">
              <a:defRPr sz="4165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577226" y="3373255"/>
            <a:ext cx="7296841" cy="1102637"/>
          </a:xfrm>
        </p:spPr>
        <p:txBody>
          <a:bodyPr/>
          <a:lstStyle>
            <a:lvl1pPr marL="0" indent="0" algn="l">
              <a:buNone/>
              <a:defRPr sz="1665">
                <a:solidFill>
                  <a:schemeClr val="tx1">
                    <a:tint val="75000"/>
                  </a:schemeClr>
                </a:solidFill>
              </a:defRPr>
            </a:lvl1pPr>
            <a:lvl2pPr marL="317500" indent="0">
              <a:buNone/>
              <a:defRPr sz="1390">
                <a:solidFill>
                  <a:schemeClr val="tx1">
                    <a:tint val="75000"/>
                  </a:schemeClr>
                </a:solidFill>
              </a:defRPr>
            </a:lvl2pPr>
            <a:lvl3pPr marL="634365" indent="0">
              <a:buNone/>
              <a:defRPr sz="1250">
                <a:solidFill>
                  <a:schemeClr val="tx1">
                    <a:tint val="75000"/>
                  </a:schemeClr>
                </a:solidFill>
              </a:defRPr>
            </a:lvl3pPr>
            <a:lvl4pPr marL="951865" indent="0">
              <a:buNone/>
              <a:defRPr sz="1110">
                <a:solidFill>
                  <a:schemeClr val="tx1">
                    <a:tint val="75000"/>
                  </a:schemeClr>
                </a:solidFill>
              </a:defRPr>
            </a:lvl4pPr>
            <a:lvl5pPr marL="1268730" indent="0">
              <a:buNone/>
              <a:defRPr sz="1110">
                <a:solidFill>
                  <a:schemeClr val="tx1">
                    <a:tint val="75000"/>
                  </a:schemeClr>
                </a:solidFill>
              </a:defRPr>
            </a:lvl5pPr>
            <a:lvl6pPr marL="1586230" indent="0">
              <a:buNone/>
              <a:defRPr sz="1110">
                <a:solidFill>
                  <a:schemeClr val="tx1">
                    <a:tint val="75000"/>
                  </a:schemeClr>
                </a:solidFill>
              </a:defRPr>
            </a:lvl6pPr>
            <a:lvl7pPr marL="1903730" indent="0">
              <a:buNone/>
              <a:defRPr sz="1110">
                <a:solidFill>
                  <a:schemeClr val="tx1">
                    <a:tint val="75000"/>
                  </a:schemeClr>
                </a:solidFill>
              </a:defRPr>
            </a:lvl7pPr>
            <a:lvl8pPr marL="2220595" indent="0">
              <a:buNone/>
              <a:defRPr sz="1110">
                <a:solidFill>
                  <a:schemeClr val="tx1">
                    <a:tint val="75000"/>
                  </a:schemeClr>
                </a:solidFill>
              </a:defRPr>
            </a:lvl8pPr>
            <a:lvl9pPr marL="2538095" indent="0">
              <a:buNone/>
              <a:defRPr sz="111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  <p:hf sldNum="0"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822450" y="1174750"/>
            <a:ext cx="3045381" cy="33274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992132" y="1174750"/>
            <a:ext cx="3045381" cy="33274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  <p:hf sldNum="0" hdr="0" ft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82734" y="268368"/>
            <a:ext cx="7296841" cy="713113"/>
          </a:xfrm>
        </p:spPr>
        <p:txBody>
          <a:bodyPr/>
          <a:lstStyle>
            <a:lvl1pPr algn="ctr">
              <a:defRPr/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74130" y="1151999"/>
            <a:ext cx="3262636" cy="521920"/>
          </a:xfrm>
        </p:spPr>
        <p:txBody>
          <a:bodyPr anchor="ctr" anchorCtr="0">
            <a:normAutofit/>
          </a:bodyPr>
          <a:lstStyle>
            <a:lvl1pPr marL="0" indent="0">
              <a:buNone/>
              <a:defRPr sz="1945" b="0"/>
            </a:lvl1pPr>
            <a:lvl2pPr marL="317500" indent="0">
              <a:buNone/>
              <a:defRPr sz="1390" b="1"/>
            </a:lvl2pPr>
            <a:lvl3pPr marL="634365" indent="0">
              <a:buNone/>
              <a:defRPr sz="1250" b="1"/>
            </a:lvl3pPr>
            <a:lvl4pPr marL="951865" indent="0">
              <a:buNone/>
              <a:defRPr sz="1110" b="1"/>
            </a:lvl4pPr>
            <a:lvl5pPr marL="1268730" indent="0">
              <a:buNone/>
              <a:defRPr sz="1110" b="1"/>
            </a:lvl5pPr>
            <a:lvl6pPr marL="1586230" indent="0">
              <a:buNone/>
              <a:defRPr sz="1110" b="1"/>
            </a:lvl6pPr>
            <a:lvl7pPr marL="1903730" indent="0">
              <a:buNone/>
              <a:defRPr sz="1110" b="1"/>
            </a:lvl7pPr>
            <a:lvl8pPr marL="2220595" indent="0">
              <a:buNone/>
              <a:defRPr sz="1110" b="1"/>
            </a:lvl8pPr>
            <a:lvl9pPr marL="2538095" indent="0">
              <a:buNone/>
              <a:defRPr sz="1110" b="1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74130" y="1718715"/>
            <a:ext cx="3262636" cy="2782684"/>
          </a:xfrm>
        </p:spPr>
        <p:txBody>
          <a:bodyPr>
            <a:normAutofit/>
          </a:bodyPr>
          <a:lstStyle>
            <a:lvl1pPr>
              <a:defRPr sz="1665"/>
            </a:lvl1pPr>
            <a:lvl2pPr>
              <a:defRPr sz="1390"/>
            </a:lvl2pPr>
            <a:lvl3pPr>
              <a:defRPr sz="1250"/>
            </a:lvl3pPr>
            <a:lvl4pPr>
              <a:defRPr sz="1110"/>
            </a:lvl4pPr>
            <a:lvl5pPr>
              <a:defRPr sz="1110"/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364404" y="1151999"/>
            <a:ext cx="3262637" cy="521920"/>
          </a:xfrm>
        </p:spPr>
        <p:txBody>
          <a:bodyPr vert="horz" lIns="91440" tIns="45720" rIns="91440" bIns="45720" rtlCol="0" anchor="ctr" anchorCtr="0">
            <a:normAutofit/>
          </a:bodyPr>
          <a:lstStyle>
            <a:lvl1pPr marL="158750" indent="-158750">
              <a:buNone/>
              <a:defRPr lang="zh-CN" altLang="en-US" b="0" smtClean="0"/>
            </a:lvl1pPr>
          </a:lstStyle>
          <a:p>
            <a:pPr marL="0" lvl="0" indent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364404" y="1732733"/>
            <a:ext cx="3262637" cy="2768666"/>
          </a:xfrm>
        </p:spPr>
        <p:txBody>
          <a:bodyPr>
            <a:normAutofit/>
          </a:bodyPr>
          <a:lstStyle>
            <a:lvl1pPr>
              <a:defRPr sz="1665"/>
            </a:lvl1pPr>
            <a:lvl2pPr>
              <a:defRPr sz="1390"/>
            </a:lvl2pPr>
            <a:lvl3pPr>
              <a:defRPr sz="1250"/>
            </a:lvl3pPr>
            <a:lvl4pPr>
              <a:defRPr sz="1110"/>
            </a:lvl4pPr>
            <a:lvl5pPr>
              <a:defRPr sz="1110"/>
            </a:lvl5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  <p:hf sldNum="0" hdr="0" ftr="0" dt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  <p:hf sldNum="0" hdr="0" ftr="0" dt="0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  <p:hf sldNum="0" hdr="0" ftr="0" dt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82734" y="336042"/>
            <a:ext cx="2728604" cy="1176147"/>
          </a:xfrm>
        </p:spPr>
        <p:txBody>
          <a:bodyPr anchor="b"/>
          <a:lstStyle>
            <a:lvl1pPr>
              <a:defRPr sz="222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96647" y="725757"/>
            <a:ext cx="4282928" cy="3582114"/>
          </a:xfrm>
        </p:spPr>
        <p:txBody>
          <a:bodyPr/>
          <a:lstStyle>
            <a:lvl1pPr>
              <a:defRPr sz="2220"/>
            </a:lvl1pPr>
            <a:lvl2pPr>
              <a:defRPr sz="1945"/>
            </a:lvl2pPr>
            <a:lvl3pPr>
              <a:defRPr sz="1665"/>
            </a:lvl3pPr>
            <a:lvl4pPr>
              <a:defRPr sz="1390"/>
            </a:lvl4pPr>
            <a:lvl5pPr>
              <a:defRPr sz="1390"/>
            </a:lvl5pPr>
            <a:lvl6pPr>
              <a:defRPr sz="1390"/>
            </a:lvl6pPr>
            <a:lvl7pPr>
              <a:defRPr sz="1390"/>
            </a:lvl7pPr>
            <a:lvl8pPr>
              <a:defRPr sz="1390"/>
            </a:lvl8pPr>
            <a:lvl9pPr>
              <a:defRPr sz="139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582734" y="1512189"/>
            <a:ext cx="2728604" cy="2801517"/>
          </a:xfrm>
        </p:spPr>
        <p:txBody>
          <a:bodyPr/>
          <a:lstStyle>
            <a:lvl1pPr marL="0" indent="0">
              <a:buNone/>
              <a:defRPr sz="1110"/>
            </a:lvl1pPr>
            <a:lvl2pPr marL="317500" indent="0">
              <a:buNone/>
              <a:defRPr sz="970"/>
            </a:lvl2pPr>
            <a:lvl3pPr marL="634365" indent="0">
              <a:buNone/>
              <a:defRPr sz="835"/>
            </a:lvl3pPr>
            <a:lvl4pPr marL="951865" indent="0">
              <a:buNone/>
              <a:defRPr sz="695"/>
            </a:lvl4pPr>
            <a:lvl5pPr marL="1268730" indent="0">
              <a:buNone/>
              <a:defRPr sz="695"/>
            </a:lvl5pPr>
            <a:lvl6pPr marL="1586230" indent="0">
              <a:buNone/>
              <a:defRPr sz="695"/>
            </a:lvl6pPr>
            <a:lvl7pPr marL="1903730" indent="0">
              <a:buNone/>
              <a:defRPr sz="695"/>
            </a:lvl7pPr>
            <a:lvl8pPr marL="2220595" indent="0">
              <a:buNone/>
              <a:defRPr sz="695"/>
            </a:lvl8pPr>
            <a:lvl9pPr marL="2538095" indent="0">
              <a:buNone/>
              <a:defRPr sz="695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  <p:hf sldNum="0" hdr="0" ftr="0" dt="0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82734" y="336042"/>
            <a:ext cx="2956630" cy="1176147"/>
          </a:xfrm>
        </p:spPr>
        <p:txBody>
          <a:bodyPr anchor="t" anchorCtr="0">
            <a:normAutofit/>
          </a:bodyPr>
          <a:lstStyle>
            <a:lvl1pPr>
              <a:defRPr sz="2775"/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736546" y="336043"/>
            <a:ext cx="4143028" cy="3971830"/>
          </a:xfrm>
        </p:spPr>
        <p:txBody>
          <a:bodyPr/>
          <a:lstStyle>
            <a:lvl1pPr marL="0" indent="0">
              <a:buNone/>
              <a:defRPr sz="2220"/>
            </a:lvl1pPr>
            <a:lvl2pPr marL="317500" indent="0">
              <a:buNone/>
              <a:defRPr sz="1945"/>
            </a:lvl2pPr>
            <a:lvl3pPr marL="634365" indent="0">
              <a:buNone/>
              <a:defRPr sz="1665"/>
            </a:lvl3pPr>
            <a:lvl4pPr marL="951865" indent="0">
              <a:buNone/>
              <a:defRPr sz="1390"/>
            </a:lvl4pPr>
            <a:lvl5pPr marL="1268730" indent="0">
              <a:buNone/>
              <a:defRPr sz="1390"/>
            </a:lvl5pPr>
            <a:lvl6pPr marL="1586230" indent="0">
              <a:buNone/>
              <a:defRPr sz="1390"/>
            </a:lvl6pPr>
            <a:lvl7pPr marL="1903730" indent="0">
              <a:buNone/>
              <a:defRPr sz="1390"/>
            </a:lvl7pPr>
            <a:lvl8pPr marL="2220595" indent="0">
              <a:buNone/>
              <a:defRPr sz="1390"/>
            </a:lvl8pPr>
            <a:lvl9pPr marL="2538095" indent="0">
              <a:buNone/>
              <a:defRPr sz="139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582734" y="1512189"/>
            <a:ext cx="2956630" cy="2801517"/>
          </a:xfrm>
        </p:spPr>
        <p:txBody>
          <a:bodyPr>
            <a:normAutofit/>
          </a:bodyPr>
          <a:lstStyle>
            <a:lvl1pPr marL="0" indent="0">
              <a:buNone/>
              <a:defRPr sz="1390"/>
            </a:lvl1pPr>
            <a:lvl2pPr marL="317500" indent="0">
              <a:buNone/>
              <a:defRPr sz="970"/>
            </a:lvl2pPr>
            <a:lvl3pPr marL="634365" indent="0">
              <a:buNone/>
              <a:defRPr sz="835"/>
            </a:lvl3pPr>
            <a:lvl4pPr marL="951865" indent="0">
              <a:buNone/>
              <a:defRPr sz="695"/>
            </a:lvl4pPr>
            <a:lvl5pPr marL="1268730" indent="0">
              <a:buNone/>
              <a:defRPr sz="695"/>
            </a:lvl5pPr>
            <a:lvl6pPr marL="1586230" indent="0">
              <a:buNone/>
              <a:defRPr sz="695"/>
            </a:lvl6pPr>
            <a:lvl7pPr marL="1903730" indent="0">
              <a:buNone/>
              <a:defRPr sz="695"/>
            </a:lvl7pPr>
            <a:lvl8pPr marL="2220595" indent="0">
              <a:buNone/>
              <a:defRPr sz="695"/>
            </a:lvl8pPr>
            <a:lvl9pPr marL="2538095" indent="0">
              <a:buNone/>
              <a:defRPr sz="695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  <p:hf sldNum="0" hdr="0" ftr="0" dt="0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  <p:hf sldNum="0" hdr="0" ftr="0" dt="0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483747" y="201613"/>
            <a:ext cx="1553766" cy="4300537"/>
          </a:xfrm>
        </p:spPr>
        <p:txBody>
          <a:bodyPr vert="eaVert"/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822450" y="201613"/>
            <a:ext cx="4571224" cy="4300537"/>
          </a:xfrm>
        </p:spPr>
        <p:txBody>
          <a:bodyPr vert="eaVert"/>
          <a:lstStyle/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  <p:hf sldNum="0" hdr="0" ftr="0" dt="0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057513" y="824937"/>
            <a:ext cx="6345079" cy="1754886"/>
          </a:xfrm>
        </p:spPr>
        <p:txBody>
          <a:bodyPr anchor="b"/>
          <a:lstStyle>
            <a:lvl1pPr algn="ctr">
              <a:defRPr sz="4165"/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057513" y="2647498"/>
            <a:ext cx="6345079" cy="1216985"/>
          </a:xfrm>
        </p:spPr>
        <p:txBody>
          <a:bodyPr/>
          <a:lstStyle>
            <a:lvl1pPr marL="0" indent="0" algn="ctr">
              <a:buNone/>
              <a:defRPr sz="1665">
                <a:solidFill>
                  <a:schemeClr val="tx1"/>
                </a:solidFill>
              </a:defRPr>
            </a:lvl1pPr>
            <a:lvl2pPr marL="317500" indent="0" algn="ctr">
              <a:buNone/>
              <a:defRPr sz="1390"/>
            </a:lvl2pPr>
            <a:lvl3pPr marL="634365" indent="0" algn="ctr">
              <a:buNone/>
              <a:defRPr sz="1250"/>
            </a:lvl3pPr>
            <a:lvl4pPr marL="951865" indent="0" algn="ctr">
              <a:buNone/>
              <a:defRPr sz="1110"/>
            </a:lvl4pPr>
            <a:lvl5pPr marL="1268730" indent="0" algn="ctr">
              <a:buNone/>
              <a:defRPr sz="1110"/>
            </a:lvl5pPr>
            <a:lvl6pPr marL="1586230" indent="0" algn="ctr">
              <a:buNone/>
              <a:defRPr sz="1110"/>
            </a:lvl6pPr>
            <a:lvl7pPr marL="1903730" indent="0" algn="ctr">
              <a:buNone/>
              <a:defRPr sz="1110"/>
            </a:lvl7pPr>
            <a:lvl8pPr marL="2220595" indent="0" algn="ctr">
              <a:buNone/>
              <a:defRPr sz="1110"/>
            </a:lvl8pPr>
            <a:lvl9pPr marL="2538095" indent="0" algn="ctr">
              <a:buNone/>
              <a:defRPr sz="1110"/>
            </a:lvl9pPr>
          </a:lstStyle>
          <a:p>
            <a:r>
              <a:rPr lang="zh-CN" altLang="en-US" dirty="0" smtClean="0"/>
              <a:t>单击此处编辑母版副标题样式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  <p:hf sldNum="0" hdr="0" ftr="0" dt="0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  <p:hf sldNum="0" hdr="0" ftr="0" dt="0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7226" y="1256657"/>
            <a:ext cx="7296841" cy="2096762"/>
          </a:xfrm>
        </p:spPr>
        <p:txBody>
          <a:bodyPr anchor="b"/>
          <a:lstStyle>
            <a:lvl1pPr algn="l">
              <a:defRPr sz="4165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577226" y="3373255"/>
            <a:ext cx="7296841" cy="1102637"/>
          </a:xfrm>
        </p:spPr>
        <p:txBody>
          <a:bodyPr/>
          <a:lstStyle>
            <a:lvl1pPr marL="0" indent="0" algn="l">
              <a:buNone/>
              <a:defRPr sz="1665">
                <a:solidFill>
                  <a:schemeClr val="tx1">
                    <a:tint val="75000"/>
                  </a:schemeClr>
                </a:solidFill>
              </a:defRPr>
            </a:lvl1pPr>
            <a:lvl2pPr marL="317500" indent="0">
              <a:buNone/>
              <a:defRPr sz="1390">
                <a:solidFill>
                  <a:schemeClr val="tx1">
                    <a:tint val="75000"/>
                  </a:schemeClr>
                </a:solidFill>
              </a:defRPr>
            </a:lvl2pPr>
            <a:lvl3pPr marL="634365" indent="0">
              <a:buNone/>
              <a:defRPr sz="1250">
                <a:solidFill>
                  <a:schemeClr val="tx1">
                    <a:tint val="75000"/>
                  </a:schemeClr>
                </a:solidFill>
              </a:defRPr>
            </a:lvl3pPr>
            <a:lvl4pPr marL="951865" indent="0">
              <a:buNone/>
              <a:defRPr sz="1110">
                <a:solidFill>
                  <a:schemeClr val="tx1">
                    <a:tint val="75000"/>
                  </a:schemeClr>
                </a:solidFill>
              </a:defRPr>
            </a:lvl4pPr>
            <a:lvl5pPr marL="1268730" indent="0">
              <a:buNone/>
              <a:defRPr sz="1110">
                <a:solidFill>
                  <a:schemeClr val="tx1">
                    <a:tint val="75000"/>
                  </a:schemeClr>
                </a:solidFill>
              </a:defRPr>
            </a:lvl5pPr>
            <a:lvl6pPr marL="1586230" indent="0">
              <a:buNone/>
              <a:defRPr sz="1110">
                <a:solidFill>
                  <a:schemeClr val="tx1">
                    <a:tint val="75000"/>
                  </a:schemeClr>
                </a:solidFill>
              </a:defRPr>
            </a:lvl6pPr>
            <a:lvl7pPr marL="1903730" indent="0">
              <a:buNone/>
              <a:defRPr sz="1110">
                <a:solidFill>
                  <a:schemeClr val="tx1">
                    <a:tint val="75000"/>
                  </a:schemeClr>
                </a:solidFill>
              </a:defRPr>
            </a:lvl7pPr>
            <a:lvl8pPr marL="2220595" indent="0">
              <a:buNone/>
              <a:defRPr sz="1110">
                <a:solidFill>
                  <a:schemeClr val="tx1">
                    <a:tint val="75000"/>
                  </a:schemeClr>
                </a:solidFill>
              </a:defRPr>
            </a:lvl8pPr>
            <a:lvl9pPr marL="2538095" indent="0">
              <a:buNone/>
              <a:defRPr sz="111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  <p:hf sldNum="0" hdr="0" ftr="0" dt="0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23863" y="1174750"/>
            <a:ext cx="3729910" cy="33274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306015" y="1174750"/>
            <a:ext cx="3729910" cy="33274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  <p:hf sldNum="0" hdr="0" ftr="0" dt="0"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82734" y="268368"/>
            <a:ext cx="7296841" cy="713113"/>
          </a:xfrm>
        </p:spPr>
        <p:txBody>
          <a:bodyPr/>
          <a:lstStyle>
            <a:lvl1pPr algn="ctr">
              <a:defRPr/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74130" y="1151999"/>
            <a:ext cx="3262636" cy="521920"/>
          </a:xfrm>
        </p:spPr>
        <p:txBody>
          <a:bodyPr anchor="ctr" anchorCtr="0">
            <a:normAutofit/>
          </a:bodyPr>
          <a:lstStyle>
            <a:lvl1pPr marL="0" indent="0">
              <a:buNone/>
              <a:defRPr sz="1945" b="0"/>
            </a:lvl1pPr>
            <a:lvl2pPr marL="317500" indent="0">
              <a:buNone/>
              <a:defRPr sz="1390" b="1"/>
            </a:lvl2pPr>
            <a:lvl3pPr marL="634365" indent="0">
              <a:buNone/>
              <a:defRPr sz="1250" b="1"/>
            </a:lvl3pPr>
            <a:lvl4pPr marL="951865" indent="0">
              <a:buNone/>
              <a:defRPr sz="1110" b="1"/>
            </a:lvl4pPr>
            <a:lvl5pPr marL="1268730" indent="0">
              <a:buNone/>
              <a:defRPr sz="1110" b="1"/>
            </a:lvl5pPr>
            <a:lvl6pPr marL="1586230" indent="0">
              <a:buNone/>
              <a:defRPr sz="1110" b="1"/>
            </a:lvl6pPr>
            <a:lvl7pPr marL="1903730" indent="0">
              <a:buNone/>
              <a:defRPr sz="1110" b="1"/>
            </a:lvl7pPr>
            <a:lvl8pPr marL="2220595" indent="0">
              <a:buNone/>
              <a:defRPr sz="1110" b="1"/>
            </a:lvl8pPr>
            <a:lvl9pPr marL="2538095" indent="0">
              <a:buNone/>
              <a:defRPr sz="1110" b="1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74130" y="1718715"/>
            <a:ext cx="3262636" cy="2782684"/>
          </a:xfrm>
        </p:spPr>
        <p:txBody>
          <a:bodyPr>
            <a:normAutofit/>
          </a:bodyPr>
          <a:lstStyle>
            <a:lvl1pPr>
              <a:defRPr sz="1665"/>
            </a:lvl1pPr>
            <a:lvl2pPr>
              <a:defRPr sz="1390"/>
            </a:lvl2pPr>
            <a:lvl3pPr>
              <a:defRPr sz="1250"/>
            </a:lvl3pPr>
            <a:lvl4pPr>
              <a:defRPr sz="1110"/>
            </a:lvl4pPr>
            <a:lvl5pPr>
              <a:defRPr sz="1110"/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364404" y="1151999"/>
            <a:ext cx="3262637" cy="521920"/>
          </a:xfrm>
        </p:spPr>
        <p:txBody>
          <a:bodyPr vert="horz" lIns="91440" tIns="45720" rIns="91440" bIns="45720" rtlCol="0" anchor="ctr" anchorCtr="0">
            <a:normAutofit/>
          </a:bodyPr>
          <a:lstStyle>
            <a:lvl1pPr marL="158750" indent="-158750">
              <a:buNone/>
              <a:defRPr lang="zh-CN" altLang="en-US" b="0" smtClean="0"/>
            </a:lvl1pPr>
          </a:lstStyle>
          <a:p>
            <a:pPr marL="0" lvl="0" indent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364404" y="1732733"/>
            <a:ext cx="3262637" cy="2768666"/>
          </a:xfrm>
        </p:spPr>
        <p:txBody>
          <a:bodyPr>
            <a:normAutofit/>
          </a:bodyPr>
          <a:lstStyle>
            <a:lvl1pPr>
              <a:defRPr sz="1665"/>
            </a:lvl1pPr>
            <a:lvl2pPr>
              <a:defRPr sz="1390"/>
            </a:lvl2pPr>
            <a:lvl3pPr>
              <a:defRPr sz="1250"/>
            </a:lvl3pPr>
            <a:lvl4pPr>
              <a:defRPr sz="1110"/>
            </a:lvl4pPr>
            <a:lvl5pPr>
              <a:defRPr sz="1110"/>
            </a:lvl5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  <p:hf sldNum="0" hdr="0" ftr="0" dt="0"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  <p:hf sldNum="0" hdr="0" ftr="0" dt="0"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7226" y="1256657"/>
            <a:ext cx="7296841" cy="2096762"/>
          </a:xfrm>
        </p:spPr>
        <p:txBody>
          <a:bodyPr anchor="b"/>
          <a:lstStyle>
            <a:lvl1pPr algn="l">
              <a:defRPr sz="4165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577226" y="3373255"/>
            <a:ext cx="7296841" cy="1102637"/>
          </a:xfrm>
        </p:spPr>
        <p:txBody>
          <a:bodyPr/>
          <a:lstStyle>
            <a:lvl1pPr marL="0" indent="0" algn="l">
              <a:buNone/>
              <a:defRPr sz="1665">
                <a:solidFill>
                  <a:schemeClr val="tx1">
                    <a:tint val="75000"/>
                  </a:schemeClr>
                </a:solidFill>
              </a:defRPr>
            </a:lvl1pPr>
            <a:lvl2pPr marL="317500" indent="0">
              <a:buNone/>
              <a:defRPr sz="1390">
                <a:solidFill>
                  <a:schemeClr val="tx1">
                    <a:tint val="75000"/>
                  </a:schemeClr>
                </a:solidFill>
              </a:defRPr>
            </a:lvl2pPr>
            <a:lvl3pPr marL="634365" indent="0">
              <a:buNone/>
              <a:defRPr sz="1250">
                <a:solidFill>
                  <a:schemeClr val="tx1">
                    <a:tint val="75000"/>
                  </a:schemeClr>
                </a:solidFill>
              </a:defRPr>
            </a:lvl3pPr>
            <a:lvl4pPr marL="951865" indent="0">
              <a:buNone/>
              <a:defRPr sz="1110">
                <a:solidFill>
                  <a:schemeClr val="tx1">
                    <a:tint val="75000"/>
                  </a:schemeClr>
                </a:solidFill>
              </a:defRPr>
            </a:lvl4pPr>
            <a:lvl5pPr marL="1268730" indent="0">
              <a:buNone/>
              <a:defRPr sz="1110">
                <a:solidFill>
                  <a:schemeClr val="tx1">
                    <a:tint val="75000"/>
                  </a:schemeClr>
                </a:solidFill>
              </a:defRPr>
            </a:lvl5pPr>
            <a:lvl6pPr marL="1586230" indent="0">
              <a:buNone/>
              <a:defRPr sz="1110">
                <a:solidFill>
                  <a:schemeClr val="tx1">
                    <a:tint val="75000"/>
                  </a:schemeClr>
                </a:solidFill>
              </a:defRPr>
            </a:lvl6pPr>
            <a:lvl7pPr marL="1903730" indent="0">
              <a:buNone/>
              <a:defRPr sz="1110">
                <a:solidFill>
                  <a:schemeClr val="tx1">
                    <a:tint val="75000"/>
                  </a:schemeClr>
                </a:solidFill>
              </a:defRPr>
            </a:lvl7pPr>
            <a:lvl8pPr marL="2220595" indent="0">
              <a:buNone/>
              <a:defRPr sz="1110">
                <a:solidFill>
                  <a:schemeClr val="tx1">
                    <a:tint val="75000"/>
                  </a:schemeClr>
                </a:solidFill>
              </a:defRPr>
            </a:lvl8pPr>
            <a:lvl9pPr marL="2538095" indent="0">
              <a:buNone/>
              <a:defRPr sz="111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  <p:hf sldNum="0" hdr="0" ftr="0" dt="0"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82734" y="336042"/>
            <a:ext cx="2728604" cy="1176147"/>
          </a:xfrm>
        </p:spPr>
        <p:txBody>
          <a:bodyPr anchor="b"/>
          <a:lstStyle>
            <a:lvl1pPr>
              <a:defRPr sz="222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96647" y="725757"/>
            <a:ext cx="4282928" cy="3582114"/>
          </a:xfrm>
        </p:spPr>
        <p:txBody>
          <a:bodyPr/>
          <a:lstStyle>
            <a:lvl1pPr>
              <a:defRPr sz="2220"/>
            </a:lvl1pPr>
            <a:lvl2pPr>
              <a:defRPr sz="1945"/>
            </a:lvl2pPr>
            <a:lvl3pPr>
              <a:defRPr sz="1665"/>
            </a:lvl3pPr>
            <a:lvl4pPr>
              <a:defRPr sz="1390"/>
            </a:lvl4pPr>
            <a:lvl5pPr>
              <a:defRPr sz="1390"/>
            </a:lvl5pPr>
            <a:lvl6pPr>
              <a:defRPr sz="1390"/>
            </a:lvl6pPr>
            <a:lvl7pPr>
              <a:defRPr sz="1390"/>
            </a:lvl7pPr>
            <a:lvl8pPr>
              <a:defRPr sz="1390"/>
            </a:lvl8pPr>
            <a:lvl9pPr>
              <a:defRPr sz="139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582734" y="1512189"/>
            <a:ext cx="2728604" cy="2801517"/>
          </a:xfrm>
        </p:spPr>
        <p:txBody>
          <a:bodyPr/>
          <a:lstStyle>
            <a:lvl1pPr marL="0" indent="0">
              <a:buNone/>
              <a:defRPr sz="1110"/>
            </a:lvl1pPr>
            <a:lvl2pPr marL="317500" indent="0">
              <a:buNone/>
              <a:defRPr sz="970"/>
            </a:lvl2pPr>
            <a:lvl3pPr marL="634365" indent="0">
              <a:buNone/>
              <a:defRPr sz="835"/>
            </a:lvl3pPr>
            <a:lvl4pPr marL="951865" indent="0">
              <a:buNone/>
              <a:defRPr sz="695"/>
            </a:lvl4pPr>
            <a:lvl5pPr marL="1268730" indent="0">
              <a:buNone/>
              <a:defRPr sz="695"/>
            </a:lvl5pPr>
            <a:lvl6pPr marL="1586230" indent="0">
              <a:buNone/>
              <a:defRPr sz="695"/>
            </a:lvl6pPr>
            <a:lvl7pPr marL="1903730" indent="0">
              <a:buNone/>
              <a:defRPr sz="695"/>
            </a:lvl7pPr>
            <a:lvl8pPr marL="2220595" indent="0">
              <a:buNone/>
              <a:defRPr sz="695"/>
            </a:lvl8pPr>
            <a:lvl9pPr marL="2538095" indent="0">
              <a:buNone/>
              <a:defRPr sz="695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  <p:hf sldNum="0" hdr="0" ftr="0" dt="0"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82734" y="336042"/>
            <a:ext cx="2956630" cy="1176147"/>
          </a:xfrm>
        </p:spPr>
        <p:txBody>
          <a:bodyPr anchor="t" anchorCtr="0">
            <a:normAutofit/>
          </a:bodyPr>
          <a:lstStyle>
            <a:lvl1pPr>
              <a:defRPr sz="2775"/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736546" y="336043"/>
            <a:ext cx="4143028" cy="3971830"/>
          </a:xfrm>
        </p:spPr>
        <p:txBody>
          <a:bodyPr/>
          <a:lstStyle>
            <a:lvl1pPr marL="0" indent="0">
              <a:buNone/>
              <a:defRPr sz="2220"/>
            </a:lvl1pPr>
            <a:lvl2pPr marL="317500" indent="0">
              <a:buNone/>
              <a:defRPr sz="1945"/>
            </a:lvl2pPr>
            <a:lvl3pPr marL="634365" indent="0">
              <a:buNone/>
              <a:defRPr sz="1665"/>
            </a:lvl3pPr>
            <a:lvl4pPr marL="951865" indent="0">
              <a:buNone/>
              <a:defRPr sz="1390"/>
            </a:lvl4pPr>
            <a:lvl5pPr marL="1268730" indent="0">
              <a:buNone/>
              <a:defRPr sz="1390"/>
            </a:lvl5pPr>
            <a:lvl6pPr marL="1586230" indent="0">
              <a:buNone/>
              <a:defRPr sz="1390"/>
            </a:lvl6pPr>
            <a:lvl7pPr marL="1903730" indent="0">
              <a:buNone/>
              <a:defRPr sz="1390"/>
            </a:lvl7pPr>
            <a:lvl8pPr marL="2220595" indent="0">
              <a:buNone/>
              <a:defRPr sz="1390"/>
            </a:lvl8pPr>
            <a:lvl9pPr marL="2538095" indent="0">
              <a:buNone/>
              <a:defRPr sz="139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582734" y="1512189"/>
            <a:ext cx="2956630" cy="2801517"/>
          </a:xfrm>
        </p:spPr>
        <p:txBody>
          <a:bodyPr>
            <a:normAutofit/>
          </a:bodyPr>
          <a:lstStyle>
            <a:lvl1pPr marL="0" indent="0">
              <a:buNone/>
              <a:defRPr sz="1390"/>
            </a:lvl1pPr>
            <a:lvl2pPr marL="317500" indent="0">
              <a:buNone/>
              <a:defRPr sz="970"/>
            </a:lvl2pPr>
            <a:lvl3pPr marL="634365" indent="0">
              <a:buNone/>
              <a:defRPr sz="835"/>
            </a:lvl3pPr>
            <a:lvl4pPr marL="951865" indent="0">
              <a:buNone/>
              <a:defRPr sz="695"/>
            </a:lvl4pPr>
            <a:lvl5pPr marL="1268730" indent="0">
              <a:buNone/>
              <a:defRPr sz="695"/>
            </a:lvl5pPr>
            <a:lvl6pPr marL="1586230" indent="0">
              <a:buNone/>
              <a:defRPr sz="695"/>
            </a:lvl6pPr>
            <a:lvl7pPr marL="1903730" indent="0">
              <a:buNone/>
              <a:defRPr sz="695"/>
            </a:lvl7pPr>
            <a:lvl8pPr marL="2220595" indent="0">
              <a:buNone/>
              <a:defRPr sz="695"/>
            </a:lvl8pPr>
            <a:lvl9pPr marL="2538095" indent="0">
              <a:buNone/>
              <a:defRPr sz="695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  <p:hf sldNum="0" hdr="0" ftr="0" dt="0"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  <p:hf sldNum="0" hdr="0" ftr="0" dt="0"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132910" y="201613"/>
            <a:ext cx="1903015" cy="4300537"/>
          </a:xfrm>
        </p:spPr>
        <p:txBody>
          <a:bodyPr vert="eaVert"/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23863" y="201613"/>
            <a:ext cx="5598727" cy="4300537"/>
          </a:xfrm>
        </p:spPr>
        <p:txBody>
          <a:bodyPr vert="eaVert"/>
          <a:lstStyle/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23863" y="1177925"/>
            <a:ext cx="3729910" cy="22701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306015" y="1177925"/>
            <a:ext cx="3729910" cy="22701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82734" y="268368"/>
            <a:ext cx="7296841" cy="713113"/>
          </a:xfrm>
        </p:spPr>
        <p:txBody>
          <a:bodyPr/>
          <a:lstStyle>
            <a:lvl1pPr algn="ctr">
              <a:defRPr/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74130" y="1151999"/>
            <a:ext cx="3262636" cy="521920"/>
          </a:xfrm>
        </p:spPr>
        <p:txBody>
          <a:bodyPr anchor="ctr" anchorCtr="0">
            <a:normAutofit/>
          </a:bodyPr>
          <a:lstStyle>
            <a:lvl1pPr marL="0" indent="0">
              <a:buNone/>
              <a:defRPr sz="1945" b="0"/>
            </a:lvl1pPr>
            <a:lvl2pPr marL="317500" indent="0">
              <a:buNone/>
              <a:defRPr sz="1390" b="1"/>
            </a:lvl2pPr>
            <a:lvl3pPr marL="634365" indent="0">
              <a:buNone/>
              <a:defRPr sz="1250" b="1"/>
            </a:lvl3pPr>
            <a:lvl4pPr marL="951865" indent="0">
              <a:buNone/>
              <a:defRPr sz="1110" b="1"/>
            </a:lvl4pPr>
            <a:lvl5pPr marL="1268730" indent="0">
              <a:buNone/>
              <a:defRPr sz="1110" b="1"/>
            </a:lvl5pPr>
            <a:lvl6pPr marL="1586230" indent="0">
              <a:buNone/>
              <a:defRPr sz="1110" b="1"/>
            </a:lvl6pPr>
            <a:lvl7pPr marL="1903730" indent="0">
              <a:buNone/>
              <a:defRPr sz="1110" b="1"/>
            </a:lvl7pPr>
            <a:lvl8pPr marL="2220595" indent="0">
              <a:buNone/>
              <a:defRPr sz="1110" b="1"/>
            </a:lvl8pPr>
            <a:lvl9pPr marL="2538095" indent="0">
              <a:buNone/>
              <a:defRPr sz="1110" b="1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74130" y="1718715"/>
            <a:ext cx="3262636" cy="2782684"/>
          </a:xfrm>
        </p:spPr>
        <p:txBody>
          <a:bodyPr>
            <a:normAutofit/>
          </a:bodyPr>
          <a:lstStyle>
            <a:lvl1pPr>
              <a:defRPr sz="1665"/>
            </a:lvl1pPr>
            <a:lvl2pPr>
              <a:defRPr sz="1390"/>
            </a:lvl2pPr>
            <a:lvl3pPr>
              <a:defRPr sz="1250"/>
            </a:lvl3pPr>
            <a:lvl4pPr>
              <a:defRPr sz="1110"/>
            </a:lvl4pPr>
            <a:lvl5pPr>
              <a:defRPr sz="1110"/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364404" y="1151999"/>
            <a:ext cx="3262637" cy="521920"/>
          </a:xfrm>
        </p:spPr>
        <p:txBody>
          <a:bodyPr vert="horz" lIns="91440" tIns="45720" rIns="91440" bIns="45720" rtlCol="0" anchor="ctr" anchorCtr="0">
            <a:normAutofit/>
          </a:bodyPr>
          <a:lstStyle>
            <a:lvl1pPr marL="158750" indent="-158750">
              <a:buNone/>
              <a:defRPr lang="zh-CN" altLang="en-US" b="0" smtClean="0"/>
            </a:lvl1pPr>
          </a:lstStyle>
          <a:p>
            <a:pPr marL="0" lvl="0" indent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364404" y="1732733"/>
            <a:ext cx="3262637" cy="2768666"/>
          </a:xfrm>
        </p:spPr>
        <p:txBody>
          <a:bodyPr>
            <a:normAutofit/>
          </a:bodyPr>
          <a:lstStyle>
            <a:lvl1pPr>
              <a:defRPr sz="1665"/>
            </a:lvl1pPr>
            <a:lvl2pPr>
              <a:defRPr sz="1390"/>
            </a:lvl2pPr>
            <a:lvl3pPr>
              <a:defRPr sz="1250"/>
            </a:lvl3pPr>
            <a:lvl4pPr>
              <a:defRPr sz="1110"/>
            </a:lvl4pPr>
            <a:lvl5pPr>
              <a:defRPr sz="1110"/>
            </a:lvl5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82734" y="336042"/>
            <a:ext cx="2728604" cy="1176147"/>
          </a:xfrm>
        </p:spPr>
        <p:txBody>
          <a:bodyPr anchor="b"/>
          <a:lstStyle>
            <a:lvl1pPr>
              <a:defRPr sz="222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96647" y="725757"/>
            <a:ext cx="4282928" cy="3582114"/>
          </a:xfrm>
        </p:spPr>
        <p:txBody>
          <a:bodyPr/>
          <a:lstStyle>
            <a:lvl1pPr>
              <a:defRPr sz="2220"/>
            </a:lvl1pPr>
            <a:lvl2pPr>
              <a:defRPr sz="1945"/>
            </a:lvl2pPr>
            <a:lvl3pPr>
              <a:defRPr sz="1665"/>
            </a:lvl3pPr>
            <a:lvl4pPr>
              <a:defRPr sz="1390"/>
            </a:lvl4pPr>
            <a:lvl5pPr>
              <a:defRPr sz="1390"/>
            </a:lvl5pPr>
            <a:lvl6pPr>
              <a:defRPr sz="1390"/>
            </a:lvl6pPr>
            <a:lvl7pPr>
              <a:defRPr sz="1390"/>
            </a:lvl7pPr>
            <a:lvl8pPr>
              <a:defRPr sz="1390"/>
            </a:lvl8pPr>
            <a:lvl9pPr>
              <a:defRPr sz="139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582734" y="1512189"/>
            <a:ext cx="2728604" cy="2801517"/>
          </a:xfrm>
        </p:spPr>
        <p:txBody>
          <a:bodyPr/>
          <a:lstStyle>
            <a:lvl1pPr marL="0" indent="0">
              <a:buNone/>
              <a:defRPr sz="1110"/>
            </a:lvl1pPr>
            <a:lvl2pPr marL="317500" indent="0">
              <a:buNone/>
              <a:defRPr sz="970"/>
            </a:lvl2pPr>
            <a:lvl3pPr marL="634365" indent="0">
              <a:buNone/>
              <a:defRPr sz="835"/>
            </a:lvl3pPr>
            <a:lvl4pPr marL="951865" indent="0">
              <a:buNone/>
              <a:defRPr sz="695"/>
            </a:lvl4pPr>
            <a:lvl5pPr marL="1268730" indent="0">
              <a:buNone/>
              <a:defRPr sz="695"/>
            </a:lvl5pPr>
            <a:lvl6pPr marL="1586230" indent="0">
              <a:buNone/>
              <a:defRPr sz="695"/>
            </a:lvl6pPr>
            <a:lvl7pPr marL="1903730" indent="0">
              <a:buNone/>
              <a:defRPr sz="695"/>
            </a:lvl7pPr>
            <a:lvl8pPr marL="2220595" indent="0">
              <a:buNone/>
              <a:defRPr sz="695"/>
            </a:lvl8pPr>
            <a:lvl9pPr marL="2538095" indent="0">
              <a:buNone/>
              <a:defRPr sz="695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82734" y="336042"/>
            <a:ext cx="2956630" cy="1176147"/>
          </a:xfrm>
        </p:spPr>
        <p:txBody>
          <a:bodyPr anchor="t" anchorCtr="0">
            <a:normAutofit/>
          </a:bodyPr>
          <a:lstStyle>
            <a:lvl1pPr>
              <a:defRPr sz="2775"/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736546" y="336043"/>
            <a:ext cx="4143028" cy="3971830"/>
          </a:xfrm>
        </p:spPr>
        <p:txBody>
          <a:bodyPr/>
          <a:lstStyle>
            <a:lvl1pPr marL="0" indent="0">
              <a:buNone/>
              <a:defRPr sz="2220"/>
            </a:lvl1pPr>
            <a:lvl2pPr marL="317500" indent="0">
              <a:buNone/>
              <a:defRPr sz="1945"/>
            </a:lvl2pPr>
            <a:lvl3pPr marL="634365" indent="0">
              <a:buNone/>
              <a:defRPr sz="1665"/>
            </a:lvl3pPr>
            <a:lvl4pPr marL="951865" indent="0">
              <a:buNone/>
              <a:defRPr sz="1390"/>
            </a:lvl4pPr>
            <a:lvl5pPr marL="1268730" indent="0">
              <a:buNone/>
              <a:defRPr sz="1390"/>
            </a:lvl5pPr>
            <a:lvl6pPr marL="1586230" indent="0">
              <a:buNone/>
              <a:defRPr sz="1390"/>
            </a:lvl6pPr>
            <a:lvl7pPr marL="1903730" indent="0">
              <a:buNone/>
              <a:defRPr sz="1390"/>
            </a:lvl7pPr>
            <a:lvl8pPr marL="2220595" indent="0">
              <a:buNone/>
              <a:defRPr sz="1390"/>
            </a:lvl8pPr>
            <a:lvl9pPr marL="2538095" indent="0">
              <a:buNone/>
              <a:defRPr sz="139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582734" y="1512189"/>
            <a:ext cx="2956630" cy="2801517"/>
          </a:xfrm>
        </p:spPr>
        <p:txBody>
          <a:bodyPr>
            <a:normAutofit/>
          </a:bodyPr>
          <a:lstStyle>
            <a:lvl1pPr marL="0" indent="0">
              <a:buNone/>
              <a:defRPr sz="1390"/>
            </a:lvl1pPr>
            <a:lvl2pPr marL="317500" indent="0">
              <a:buNone/>
              <a:defRPr sz="970"/>
            </a:lvl2pPr>
            <a:lvl3pPr marL="634365" indent="0">
              <a:buNone/>
              <a:defRPr sz="835"/>
            </a:lvl3pPr>
            <a:lvl4pPr marL="951865" indent="0">
              <a:buNone/>
              <a:defRPr sz="695"/>
            </a:lvl4pPr>
            <a:lvl5pPr marL="1268730" indent="0">
              <a:buNone/>
              <a:defRPr sz="695"/>
            </a:lvl5pPr>
            <a:lvl6pPr marL="1586230" indent="0">
              <a:buNone/>
              <a:defRPr sz="695"/>
            </a:lvl6pPr>
            <a:lvl7pPr marL="1903730" indent="0">
              <a:buNone/>
              <a:defRPr sz="695"/>
            </a:lvl7pPr>
            <a:lvl8pPr marL="2220595" indent="0">
              <a:buNone/>
              <a:defRPr sz="695"/>
            </a:lvl8pPr>
            <a:lvl9pPr marL="2538095" indent="0">
              <a:buNone/>
              <a:defRPr sz="695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3" Type="http://schemas.openxmlformats.org/officeDocument/2006/relationships/theme" Target="../theme/theme2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1.xml"/><Relationship Id="rId8" Type="http://schemas.openxmlformats.org/officeDocument/2006/relationships/slideLayout" Target="../slideLayouts/slideLayout30.xml"/><Relationship Id="rId7" Type="http://schemas.openxmlformats.org/officeDocument/2006/relationships/slideLayout" Target="../slideLayouts/slideLayout29.xml"/><Relationship Id="rId6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6.xml"/><Relationship Id="rId3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4.xml"/><Relationship Id="rId12" Type="http://schemas.openxmlformats.org/officeDocument/2006/relationships/theme" Target="../theme/theme3.xml"/><Relationship Id="rId11" Type="http://schemas.openxmlformats.org/officeDocument/2006/relationships/slideLayout" Target="../slideLayouts/slideLayout33.xml"/><Relationship Id="rId10" Type="http://schemas.openxmlformats.org/officeDocument/2006/relationships/slideLayout" Target="../slideLayouts/slideLayout32.xml"/><Relationship Id="rId1" Type="http://schemas.openxmlformats.org/officeDocument/2006/relationships/slideLayout" Target="../slideLayouts/slideLayout2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1026" name="图片 1025" descr="F:/horizon-wallpaper-2560x1440.jpghorizon-wallpaper-2560x1440"/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0" y="1588"/>
            <a:ext cx="8459788" cy="5040312"/>
          </a:xfrm>
          <a:prstGeom prst="rect">
            <a:avLst/>
          </a:prstGeom>
          <a:noFill/>
          <a:ln w="9525">
            <a:noFill/>
            <a:miter/>
          </a:ln>
        </p:spPr>
      </p:pic>
      <p:sp>
        <p:nvSpPr>
          <p:cNvPr id="1027" name="矩形 1026"/>
          <p:cNvSpPr/>
          <p:nvPr userDrawn="1"/>
        </p:nvSpPr>
        <p:spPr>
          <a:xfrm>
            <a:off x="0" y="-9525"/>
            <a:ext cx="8459788" cy="3641725"/>
          </a:xfrm>
          <a:prstGeom prst="rect">
            <a:avLst/>
          </a:prstGeom>
          <a:gradFill rotWithShape="0">
            <a:gsLst>
              <a:gs pos="0">
                <a:schemeClr val="bg1">
                  <a:alpha val="100000"/>
                </a:schemeClr>
              </a:gs>
              <a:gs pos="100000">
                <a:srgbClr val="92DDE8">
                  <a:alpha val="29999"/>
                </a:srgbClr>
              </a:gs>
            </a:gsLst>
            <a:lin ang="5400000" scaled="1"/>
            <a:tileRect/>
          </a:gradFill>
          <a:ln w="9525">
            <a:noFill/>
            <a:miter/>
          </a:ln>
        </p:spPr>
        <p:txBody>
          <a:bodyPr/>
          <a:p>
            <a:endParaRPr lang="zh-CN" altLang="en-US"/>
          </a:p>
        </p:txBody>
      </p:sp>
      <p:sp>
        <p:nvSpPr>
          <p:cNvPr id="1028" name="标题 1027"/>
          <p:cNvSpPr>
            <a:spLocks noGrp="1"/>
          </p:cNvSpPr>
          <p:nvPr>
            <p:ph type="title"/>
          </p:nvPr>
        </p:nvSpPr>
        <p:spPr>
          <a:xfrm>
            <a:off x="423863" y="201613"/>
            <a:ext cx="7612062" cy="839787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79050" tIns="39526" rIns="79050" bIns="39526" anchor="ctr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9" name="文本占位符 1028"/>
          <p:cNvSpPr>
            <a:spLocks noGrp="1"/>
          </p:cNvSpPr>
          <p:nvPr>
            <p:ph type="body" idx="1"/>
          </p:nvPr>
        </p:nvSpPr>
        <p:spPr>
          <a:xfrm>
            <a:off x="423863" y="1177925"/>
            <a:ext cx="7612062" cy="2270125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79050" tIns="39526" rIns="79050" bIns="39526"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30" name="日期占位符 1029"/>
          <p:cNvSpPr>
            <a:spLocks noGrp="1"/>
          </p:cNvSpPr>
          <p:nvPr>
            <p:ph type="dt" sz="half" idx="2"/>
          </p:nvPr>
        </p:nvSpPr>
        <p:spPr>
          <a:xfrm>
            <a:off x="423863" y="4589463"/>
            <a:ext cx="1971675" cy="34925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79050" tIns="39526" rIns="79050" bIns="39526"/>
          <a:lstStyle>
            <a:lvl1pPr>
              <a:defRPr sz="600">
                <a:solidFill>
                  <a:srgbClr val="3399FF"/>
                </a:solidFill>
                <a:latin typeface="微软雅黑" charset="-122"/>
                <a:ea typeface="微软雅黑" charset="-122"/>
              </a:defRPr>
            </a:lvl1pPr>
          </a:lstStyle>
          <a:p>
            <a:pPr lvl="0"/>
            <a:endParaRPr lang="zh-CN" altLang="en-US"/>
          </a:p>
        </p:txBody>
      </p:sp>
      <p:sp>
        <p:nvSpPr>
          <p:cNvPr id="1031" name="页脚占位符 1030"/>
          <p:cNvSpPr>
            <a:spLocks noGrp="1"/>
          </p:cNvSpPr>
          <p:nvPr>
            <p:ph type="ftr" sz="quarter" idx="3"/>
          </p:nvPr>
        </p:nvSpPr>
        <p:spPr>
          <a:xfrm>
            <a:off x="2889250" y="4589463"/>
            <a:ext cx="2681288" cy="34925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79050" tIns="39526" rIns="79050" bIns="39526"/>
          <a:lstStyle>
            <a:lvl1pPr algn="ctr">
              <a:defRPr sz="600">
                <a:solidFill>
                  <a:srgbClr val="3399FF"/>
                </a:solidFill>
                <a:latin typeface="微软雅黑" charset="-122"/>
                <a:ea typeface="微软雅黑" charset="-122"/>
              </a:defRPr>
            </a:lvl1pPr>
          </a:lstStyle>
          <a:p>
            <a:pPr lvl="0"/>
            <a:endParaRPr lang="zh-CN"/>
          </a:p>
        </p:txBody>
      </p:sp>
      <p:sp>
        <p:nvSpPr>
          <p:cNvPr id="1032" name="灯片编号占位符 1031"/>
          <p:cNvSpPr>
            <a:spLocks noGrp="1"/>
          </p:cNvSpPr>
          <p:nvPr>
            <p:ph type="sldNum" sz="quarter" idx="4"/>
          </p:nvPr>
        </p:nvSpPr>
        <p:spPr>
          <a:xfrm>
            <a:off x="6064250" y="4589463"/>
            <a:ext cx="1971675" cy="34925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79050" tIns="39526" rIns="79050" bIns="39526"/>
          <a:lstStyle>
            <a:lvl1pPr algn="r">
              <a:defRPr sz="600">
                <a:solidFill>
                  <a:srgbClr val="3399FF"/>
                </a:solidFill>
                <a:latin typeface="微软雅黑" charset="-122"/>
                <a:ea typeface="微软雅黑" charset="-122"/>
              </a:defRPr>
            </a:lvl1pPr>
          </a:lstStyle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marL="0" lvl="0" indent="0" algn="l" defTabSz="790575" eaLnBrk="1" fontAlgn="base" latinLnBrk="0" hangingPunct="1">
        <a:spcBef>
          <a:spcPct val="0"/>
        </a:spcBef>
        <a:spcAft>
          <a:spcPct val="0"/>
        </a:spcAft>
        <a:buClr>
          <a:srgbClr val="000000"/>
        </a:buClr>
        <a:buNone/>
        <a:defRPr sz="2300" b="0" i="0" u="none" kern="1200" baseline="0">
          <a:solidFill>
            <a:srgbClr val="A0C6EA"/>
          </a:solidFill>
          <a:latin typeface="+mj-lt"/>
          <a:ea typeface="+mj-ea"/>
          <a:cs typeface="+mj-cs"/>
        </a:defRPr>
      </a:lvl1pPr>
    </p:titleStyle>
    <p:bodyStyle>
      <a:lvl1pPr marL="295275" lvl="0" indent="-295275" algn="l" defTabSz="790575" eaLnBrk="1" fontAlgn="base" latinLnBrk="0" hangingPunct="1">
        <a:spcBef>
          <a:spcPct val="20000"/>
        </a:spcBef>
        <a:spcAft>
          <a:spcPct val="0"/>
        </a:spcAft>
        <a:buChar char="•"/>
        <a:defRPr sz="1400" b="0" i="0" u="none" kern="1200" baseline="0">
          <a:solidFill>
            <a:srgbClr val="A0C6EA"/>
          </a:solidFill>
          <a:latin typeface="+mn-lt"/>
          <a:ea typeface="+mn-ea"/>
          <a:cs typeface="+mn-cs"/>
        </a:defRPr>
      </a:lvl1pPr>
      <a:lvl2pPr marL="643255" lvl="1" indent="-247650" algn="l" defTabSz="790575" eaLnBrk="1" fontAlgn="base" latinLnBrk="0" hangingPunct="1">
        <a:spcBef>
          <a:spcPct val="20000"/>
        </a:spcBef>
        <a:spcAft>
          <a:spcPct val="0"/>
        </a:spcAft>
        <a:buChar char="–"/>
        <a:defRPr sz="1300" b="0" i="0" u="none" kern="1200" baseline="0">
          <a:solidFill>
            <a:srgbClr val="A0C6EA"/>
          </a:solidFill>
          <a:latin typeface="+mn-lt"/>
          <a:ea typeface="+mn-ea"/>
          <a:cs typeface="+mn-cs"/>
        </a:defRPr>
      </a:lvl2pPr>
      <a:lvl3pPr marL="989330" lvl="2" indent="-198755" algn="l" defTabSz="790575" eaLnBrk="1" fontAlgn="base" latinLnBrk="0" hangingPunct="1">
        <a:spcBef>
          <a:spcPct val="20000"/>
        </a:spcBef>
        <a:spcAft>
          <a:spcPct val="0"/>
        </a:spcAft>
        <a:buChar char="•"/>
        <a:defRPr sz="1100" b="0" i="0" u="none" kern="1200" baseline="0">
          <a:solidFill>
            <a:srgbClr val="A0C6EA"/>
          </a:solidFill>
          <a:latin typeface="+mn-lt"/>
          <a:ea typeface="+mn-ea"/>
          <a:cs typeface="+mn-cs"/>
        </a:defRPr>
      </a:lvl3pPr>
      <a:lvl4pPr marL="1384300" lvl="3" indent="-200025" algn="l" defTabSz="790575" eaLnBrk="1" fontAlgn="base" latinLnBrk="0" hangingPunct="1">
        <a:spcBef>
          <a:spcPct val="20000"/>
        </a:spcBef>
        <a:spcAft>
          <a:spcPct val="0"/>
        </a:spcAft>
        <a:buChar char="–"/>
        <a:defRPr sz="900" b="0" i="0" u="none" kern="1200" baseline="0">
          <a:solidFill>
            <a:srgbClr val="A0C6EA"/>
          </a:solidFill>
          <a:latin typeface="+mn-lt"/>
          <a:ea typeface="+mn-ea"/>
          <a:cs typeface="+mn-cs"/>
        </a:defRPr>
      </a:lvl4pPr>
      <a:lvl5pPr marL="1778000" lvl="4" indent="-196850" algn="l" defTabSz="790575" eaLnBrk="1" fontAlgn="base" latinLnBrk="0" hangingPunct="1">
        <a:spcBef>
          <a:spcPct val="20000"/>
        </a:spcBef>
        <a:spcAft>
          <a:spcPct val="0"/>
        </a:spcAft>
        <a:buChar char="»"/>
        <a:defRPr sz="900" b="0" i="0" u="none" kern="1200" baseline="0">
          <a:solidFill>
            <a:srgbClr val="A0C6EA"/>
          </a:solidFill>
          <a:latin typeface="+mn-lt"/>
          <a:ea typeface="+mn-ea"/>
          <a:cs typeface="+mn-cs"/>
        </a:defRPr>
      </a:lvl5pPr>
      <a:lvl6pPr marL="2514600" lvl="5" indent="-228600" algn="l" defTabSz="790575" eaLnBrk="1" fontAlgn="base" latinLnBrk="0" hangingPunct="1">
        <a:spcBef>
          <a:spcPct val="20000"/>
        </a:spcBef>
        <a:spcAft>
          <a:spcPct val="0"/>
        </a:spcAft>
        <a:buChar char="»"/>
        <a:defRPr sz="900" b="0" i="0" u="none" kern="1200" baseline="0">
          <a:solidFill>
            <a:srgbClr val="A0C6EA"/>
          </a:solidFill>
          <a:latin typeface="+mn-lt"/>
          <a:ea typeface="+mn-ea"/>
          <a:cs typeface="+mn-cs"/>
        </a:defRPr>
      </a:lvl6pPr>
      <a:lvl7pPr marL="2971800" lvl="6" indent="-228600" algn="l" defTabSz="790575" eaLnBrk="1" fontAlgn="base" latinLnBrk="0" hangingPunct="1">
        <a:spcBef>
          <a:spcPct val="20000"/>
        </a:spcBef>
        <a:spcAft>
          <a:spcPct val="0"/>
        </a:spcAft>
        <a:buChar char="»"/>
        <a:defRPr sz="900" b="0" i="0" u="none" kern="1200" baseline="0">
          <a:solidFill>
            <a:srgbClr val="A0C6EA"/>
          </a:solidFill>
          <a:latin typeface="+mn-lt"/>
          <a:ea typeface="+mn-ea"/>
          <a:cs typeface="+mn-cs"/>
        </a:defRPr>
      </a:lvl7pPr>
      <a:lvl8pPr marL="3429000" lvl="7" indent="-228600" algn="l" defTabSz="790575" eaLnBrk="1" fontAlgn="base" latinLnBrk="0" hangingPunct="1">
        <a:spcBef>
          <a:spcPct val="20000"/>
        </a:spcBef>
        <a:spcAft>
          <a:spcPct val="0"/>
        </a:spcAft>
        <a:buChar char="»"/>
        <a:defRPr sz="900" b="0" i="0" u="none" kern="1200" baseline="0">
          <a:solidFill>
            <a:srgbClr val="A0C6EA"/>
          </a:solidFill>
          <a:latin typeface="+mn-lt"/>
          <a:ea typeface="+mn-ea"/>
          <a:cs typeface="+mn-cs"/>
        </a:defRPr>
      </a:lvl8pPr>
      <a:lvl9pPr marL="3886200" lvl="8" indent="-228600" algn="l" defTabSz="790575" eaLnBrk="1" fontAlgn="base" latinLnBrk="0" hangingPunct="1">
        <a:spcBef>
          <a:spcPct val="20000"/>
        </a:spcBef>
        <a:spcAft>
          <a:spcPct val="0"/>
        </a:spcAft>
        <a:buChar char="»"/>
        <a:defRPr sz="900" b="0" i="0" u="none" kern="1200" baseline="0">
          <a:solidFill>
            <a:srgbClr val="A0C6EA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17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17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17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17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17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17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17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17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3074" name="图片 3073" descr="F:/horizon-wallpaper-2560x1440.jpghorizon-wallpaper-2560x1440"/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0" y="1588"/>
            <a:ext cx="8459788" cy="5040312"/>
          </a:xfrm>
          <a:prstGeom prst="rect">
            <a:avLst/>
          </a:prstGeom>
          <a:noFill/>
          <a:ln w="9525">
            <a:noFill/>
            <a:miter/>
          </a:ln>
        </p:spPr>
      </p:pic>
      <p:sp>
        <p:nvSpPr>
          <p:cNvPr id="3075" name="矩形 3074"/>
          <p:cNvSpPr/>
          <p:nvPr userDrawn="1"/>
        </p:nvSpPr>
        <p:spPr>
          <a:xfrm>
            <a:off x="1471613" y="-7937"/>
            <a:ext cx="6988175" cy="5040312"/>
          </a:xfrm>
          <a:prstGeom prst="rect">
            <a:avLst/>
          </a:prstGeom>
          <a:solidFill>
            <a:srgbClr val="75B6DF">
              <a:alpha val="17999"/>
            </a:srgbClr>
          </a:solidFill>
          <a:ln w="9525">
            <a:noFill/>
            <a:miter/>
          </a:ln>
        </p:spPr>
        <p:txBody>
          <a:bodyPr/>
          <a:p>
            <a:endParaRPr lang="zh-CN" altLang="en-US"/>
          </a:p>
        </p:txBody>
      </p:sp>
      <p:sp>
        <p:nvSpPr>
          <p:cNvPr id="3076" name="标题 3075"/>
          <p:cNvSpPr>
            <a:spLocks noGrp="1"/>
          </p:cNvSpPr>
          <p:nvPr>
            <p:ph type="title"/>
          </p:nvPr>
        </p:nvSpPr>
        <p:spPr>
          <a:xfrm>
            <a:off x="1822450" y="201613"/>
            <a:ext cx="6213475" cy="839787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89544" tIns="44772" rIns="89544" bIns="44772" anchor="ctr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077" name="文本占位符 3076"/>
          <p:cNvSpPr>
            <a:spLocks noGrp="1"/>
          </p:cNvSpPr>
          <p:nvPr>
            <p:ph type="body" idx="1"/>
          </p:nvPr>
        </p:nvSpPr>
        <p:spPr>
          <a:xfrm>
            <a:off x="1822450" y="1174750"/>
            <a:ext cx="6215063" cy="33274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89544" tIns="44772" rIns="89544" bIns="44772"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3078" name="日期占位符 3077"/>
          <p:cNvSpPr>
            <a:spLocks noGrp="1"/>
          </p:cNvSpPr>
          <p:nvPr>
            <p:ph type="dt" sz="half" idx="2"/>
          </p:nvPr>
        </p:nvSpPr>
        <p:spPr>
          <a:xfrm>
            <a:off x="423863" y="4589463"/>
            <a:ext cx="1971675" cy="34925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89544" tIns="44772" rIns="89544" bIns="44772"/>
          <a:lstStyle>
            <a:lvl1pPr>
              <a:defRPr sz="800">
                <a:solidFill>
                  <a:srgbClr val="A0C6EA"/>
                </a:solidFill>
                <a:latin typeface="微软雅黑" charset="-122"/>
                <a:ea typeface="微软雅黑" charset="-122"/>
              </a:defRPr>
            </a:lvl1pPr>
          </a:lstStyle>
          <a:p>
            <a:pPr lvl="0"/>
            <a:endParaRPr lang="zh-CN" altLang="en-US"/>
          </a:p>
        </p:txBody>
      </p:sp>
      <p:sp>
        <p:nvSpPr>
          <p:cNvPr id="3079" name="页脚占位符 3078"/>
          <p:cNvSpPr>
            <a:spLocks noGrp="1"/>
          </p:cNvSpPr>
          <p:nvPr>
            <p:ph type="ftr" sz="quarter" idx="3"/>
          </p:nvPr>
        </p:nvSpPr>
        <p:spPr>
          <a:xfrm>
            <a:off x="2889250" y="4589463"/>
            <a:ext cx="2681288" cy="34925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89544" tIns="44772" rIns="89544" bIns="44772"/>
          <a:lstStyle>
            <a:lvl1pPr algn="ctr">
              <a:defRPr sz="800">
                <a:solidFill>
                  <a:srgbClr val="A0C6EA"/>
                </a:solidFill>
                <a:latin typeface="微软雅黑" charset="-122"/>
                <a:ea typeface="微软雅黑" charset="-122"/>
              </a:defRPr>
            </a:lvl1pPr>
          </a:lstStyle>
          <a:p>
            <a:pPr lvl="0"/>
            <a:endParaRPr lang="zh-CN"/>
          </a:p>
        </p:txBody>
      </p:sp>
      <p:sp>
        <p:nvSpPr>
          <p:cNvPr id="3080" name="灯片编号占位符 3079"/>
          <p:cNvSpPr>
            <a:spLocks noGrp="1"/>
          </p:cNvSpPr>
          <p:nvPr>
            <p:ph type="sldNum" sz="quarter" idx="4"/>
          </p:nvPr>
        </p:nvSpPr>
        <p:spPr>
          <a:xfrm>
            <a:off x="6064250" y="4589463"/>
            <a:ext cx="1971675" cy="34925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89544" tIns="44772" rIns="89544" bIns="44772"/>
          <a:lstStyle>
            <a:lvl1pPr algn="r">
              <a:defRPr sz="800">
                <a:solidFill>
                  <a:srgbClr val="A0C6EA"/>
                </a:solidFill>
                <a:latin typeface="微软雅黑" charset="-122"/>
                <a:ea typeface="微软雅黑" charset="-122"/>
              </a:defRPr>
            </a:lvl1pPr>
          </a:lstStyle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ftr="0" dt="0"/>
  <p:txStyles>
    <p:titleStyle>
      <a:lvl1pPr marL="0" lvl="0" indent="0" algn="ctr" defTabSz="895350" eaLnBrk="1" fontAlgn="base" latinLnBrk="0" hangingPunct="1">
        <a:spcBef>
          <a:spcPct val="0"/>
        </a:spcBef>
        <a:spcAft>
          <a:spcPct val="0"/>
        </a:spcAft>
        <a:buClr>
          <a:srgbClr val="000000"/>
        </a:buClr>
        <a:buNone/>
        <a:defRPr sz="3100" b="0" i="0" u="none" kern="1200" baseline="0">
          <a:solidFill>
            <a:srgbClr val="A0C6EA"/>
          </a:solidFill>
          <a:latin typeface="+mj-lt"/>
          <a:ea typeface="+mj-ea"/>
          <a:cs typeface="+mj-cs"/>
        </a:defRPr>
      </a:lvl1pPr>
    </p:titleStyle>
    <p:bodyStyle>
      <a:lvl1pPr marL="336550" lvl="0" indent="-336550" algn="l" defTabSz="895350" eaLnBrk="1" fontAlgn="base" latinLnBrk="0" hangingPunct="1">
        <a:spcBef>
          <a:spcPct val="20000"/>
        </a:spcBef>
        <a:spcAft>
          <a:spcPct val="0"/>
        </a:spcAft>
        <a:buChar char="•"/>
        <a:defRPr sz="1900" b="0" i="0" u="none" kern="1200" baseline="0">
          <a:solidFill>
            <a:srgbClr val="A0C6EA"/>
          </a:solidFill>
          <a:latin typeface="+mn-lt"/>
          <a:ea typeface="+mn-ea"/>
          <a:cs typeface="+mn-cs"/>
        </a:defRPr>
      </a:lvl1pPr>
      <a:lvl2pPr marL="727075" lvl="1" indent="-279400" algn="l" defTabSz="895350" eaLnBrk="1" fontAlgn="base" latinLnBrk="0" hangingPunct="1">
        <a:spcBef>
          <a:spcPct val="20000"/>
        </a:spcBef>
        <a:spcAft>
          <a:spcPct val="0"/>
        </a:spcAft>
        <a:buChar char="–"/>
        <a:defRPr sz="1700" b="0" i="0" u="none" kern="1200" baseline="0">
          <a:solidFill>
            <a:srgbClr val="A0C6EA"/>
          </a:solidFill>
          <a:latin typeface="+mn-lt"/>
          <a:ea typeface="+mn-ea"/>
          <a:cs typeface="+mn-cs"/>
        </a:defRPr>
      </a:lvl2pPr>
      <a:lvl3pPr marL="1119505" lvl="2" indent="-224155" algn="l" defTabSz="895350" eaLnBrk="1" fontAlgn="base" latinLnBrk="0" hangingPunct="1">
        <a:spcBef>
          <a:spcPct val="20000"/>
        </a:spcBef>
        <a:spcAft>
          <a:spcPct val="0"/>
        </a:spcAft>
        <a:buChar char="•"/>
        <a:defRPr sz="1500" b="0" i="0" u="none" kern="1200" baseline="0">
          <a:solidFill>
            <a:srgbClr val="A0C6EA"/>
          </a:solidFill>
          <a:latin typeface="+mn-lt"/>
          <a:ea typeface="+mn-ea"/>
          <a:cs typeface="+mn-cs"/>
        </a:defRPr>
      </a:lvl3pPr>
      <a:lvl4pPr marL="1567180" lvl="3" indent="-224155" algn="l" defTabSz="895350" eaLnBrk="1" fontAlgn="base" latinLnBrk="0" hangingPunct="1">
        <a:spcBef>
          <a:spcPct val="20000"/>
        </a:spcBef>
        <a:spcAft>
          <a:spcPct val="0"/>
        </a:spcAft>
        <a:buChar char="–"/>
        <a:defRPr sz="1300" b="0" i="0" u="none" kern="1200" baseline="0">
          <a:solidFill>
            <a:srgbClr val="A0C6EA"/>
          </a:solidFill>
          <a:latin typeface="+mn-lt"/>
          <a:ea typeface="+mn-ea"/>
          <a:cs typeface="+mn-cs"/>
        </a:defRPr>
      </a:lvl4pPr>
      <a:lvl5pPr marL="2014855" lvl="4" indent="-224155" algn="l" defTabSz="895350" eaLnBrk="1" fontAlgn="base" latinLnBrk="0" hangingPunct="1">
        <a:spcBef>
          <a:spcPct val="20000"/>
        </a:spcBef>
        <a:spcAft>
          <a:spcPct val="0"/>
        </a:spcAft>
        <a:buChar char="»"/>
        <a:defRPr sz="1300" b="0" i="0" u="none" kern="1200" baseline="0">
          <a:solidFill>
            <a:srgbClr val="A0C6EA"/>
          </a:solidFill>
          <a:latin typeface="+mn-lt"/>
          <a:ea typeface="+mn-ea"/>
          <a:cs typeface="+mn-cs"/>
        </a:defRPr>
      </a:lvl5pPr>
      <a:lvl6pPr marL="2514600" lvl="5" indent="-228600" algn="l" defTabSz="895350" eaLnBrk="1" fontAlgn="base" latinLnBrk="0" hangingPunct="1">
        <a:spcBef>
          <a:spcPct val="20000"/>
        </a:spcBef>
        <a:spcAft>
          <a:spcPct val="0"/>
        </a:spcAft>
        <a:buChar char="»"/>
        <a:defRPr sz="1300" b="0" i="0" u="none" kern="1200" baseline="0">
          <a:solidFill>
            <a:srgbClr val="A0C6EA"/>
          </a:solidFill>
          <a:latin typeface="+mn-lt"/>
          <a:ea typeface="+mn-ea"/>
          <a:cs typeface="+mn-cs"/>
        </a:defRPr>
      </a:lvl6pPr>
      <a:lvl7pPr marL="2971800" lvl="6" indent="-228600" algn="l" defTabSz="895350" eaLnBrk="1" fontAlgn="base" latinLnBrk="0" hangingPunct="1">
        <a:spcBef>
          <a:spcPct val="20000"/>
        </a:spcBef>
        <a:spcAft>
          <a:spcPct val="0"/>
        </a:spcAft>
        <a:buChar char="»"/>
        <a:defRPr sz="1300" b="0" i="0" u="none" kern="1200" baseline="0">
          <a:solidFill>
            <a:srgbClr val="A0C6EA"/>
          </a:solidFill>
          <a:latin typeface="+mn-lt"/>
          <a:ea typeface="+mn-ea"/>
          <a:cs typeface="+mn-cs"/>
        </a:defRPr>
      </a:lvl7pPr>
      <a:lvl8pPr marL="3429000" lvl="7" indent="-228600" algn="l" defTabSz="895350" eaLnBrk="1" fontAlgn="base" latinLnBrk="0" hangingPunct="1">
        <a:spcBef>
          <a:spcPct val="20000"/>
        </a:spcBef>
        <a:spcAft>
          <a:spcPct val="0"/>
        </a:spcAft>
        <a:buChar char="»"/>
        <a:defRPr sz="1300" b="0" i="0" u="none" kern="1200" baseline="0">
          <a:solidFill>
            <a:srgbClr val="A0C6EA"/>
          </a:solidFill>
          <a:latin typeface="+mn-lt"/>
          <a:ea typeface="+mn-ea"/>
          <a:cs typeface="+mn-cs"/>
        </a:defRPr>
      </a:lvl8pPr>
      <a:lvl9pPr marL="3886200" lvl="8" indent="-228600" algn="l" defTabSz="895350" eaLnBrk="1" fontAlgn="base" latinLnBrk="0" hangingPunct="1">
        <a:spcBef>
          <a:spcPct val="20000"/>
        </a:spcBef>
        <a:spcAft>
          <a:spcPct val="0"/>
        </a:spcAft>
        <a:buChar char="»"/>
        <a:defRPr sz="1300" b="0" i="0" u="none" kern="1200" baseline="0">
          <a:solidFill>
            <a:srgbClr val="A0C6EA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17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17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17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17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17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17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17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17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4098" name="标题 4097"/>
          <p:cNvSpPr>
            <a:spLocks noGrp="1"/>
          </p:cNvSpPr>
          <p:nvPr>
            <p:ph type="title"/>
          </p:nvPr>
        </p:nvSpPr>
        <p:spPr>
          <a:xfrm>
            <a:off x="423863" y="201613"/>
            <a:ext cx="7612062" cy="839787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89544" tIns="44772" rIns="89544" bIns="44772" anchor="ctr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4099" name="文本占位符 4098"/>
          <p:cNvSpPr>
            <a:spLocks noGrp="1"/>
          </p:cNvSpPr>
          <p:nvPr>
            <p:ph type="body" idx="1"/>
          </p:nvPr>
        </p:nvSpPr>
        <p:spPr>
          <a:xfrm>
            <a:off x="423863" y="1174750"/>
            <a:ext cx="7612062" cy="33274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89544" tIns="44772" rIns="89544" bIns="44772"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100" name="日期占位符 4099"/>
          <p:cNvSpPr>
            <a:spLocks noGrp="1"/>
          </p:cNvSpPr>
          <p:nvPr>
            <p:ph type="dt" sz="half" idx="2"/>
          </p:nvPr>
        </p:nvSpPr>
        <p:spPr>
          <a:xfrm>
            <a:off x="423863" y="4589463"/>
            <a:ext cx="1971675" cy="350837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89544" tIns="44772" rIns="89544" bIns="44772"/>
          <a:lstStyle>
            <a:lvl1pPr>
              <a:defRPr sz="1300"/>
            </a:lvl1pPr>
          </a:lstStyle>
          <a:p>
            <a:pPr lvl="0"/>
            <a:endParaRPr lang="zh-CN" altLang="en-US"/>
          </a:p>
        </p:txBody>
      </p:sp>
      <p:sp>
        <p:nvSpPr>
          <p:cNvPr id="4101" name="页脚占位符 4100"/>
          <p:cNvSpPr>
            <a:spLocks noGrp="1"/>
          </p:cNvSpPr>
          <p:nvPr>
            <p:ph type="ftr" sz="quarter" idx="3"/>
          </p:nvPr>
        </p:nvSpPr>
        <p:spPr>
          <a:xfrm>
            <a:off x="2889250" y="4589463"/>
            <a:ext cx="2681288" cy="350837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89544" tIns="44772" rIns="89544" bIns="44772"/>
          <a:lstStyle>
            <a:lvl1pPr algn="ctr">
              <a:defRPr sz="1300"/>
            </a:lvl1pPr>
          </a:lstStyle>
          <a:p>
            <a:pPr lvl="0"/>
            <a:endParaRPr lang="zh-CN"/>
          </a:p>
        </p:txBody>
      </p:sp>
      <p:sp>
        <p:nvSpPr>
          <p:cNvPr id="4102" name="灯片编号占位符 4101"/>
          <p:cNvSpPr>
            <a:spLocks noGrp="1"/>
          </p:cNvSpPr>
          <p:nvPr>
            <p:ph type="sldNum" sz="quarter" idx="4"/>
          </p:nvPr>
        </p:nvSpPr>
        <p:spPr>
          <a:xfrm>
            <a:off x="6064250" y="4589463"/>
            <a:ext cx="1971675" cy="350837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89544" tIns="44772" rIns="89544" bIns="44772"/>
          <a:lstStyle>
            <a:lvl1pPr algn="r">
              <a:defRPr sz="1300"/>
            </a:lvl1pPr>
          </a:lstStyle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sldNum="0" hdr="0" ftr="0" dt="0"/>
  <p:txStyles>
    <p:titleStyle>
      <a:lvl1pPr marL="0" lvl="0" indent="0" algn="ctr" defTabSz="895350" eaLnBrk="1" fontAlgn="base" latinLnBrk="0" hangingPunct="1">
        <a:spcBef>
          <a:spcPct val="0"/>
        </a:spcBef>
        <a:spcAft>
          <a:spcPct val="0"/>
        </a:spcAft>
        <a:buClr>
          <a:srgbClr val="000000"/>
        </a:buClr>
        <a:buNone/>
        <a:defRPr sz="43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36550" lvl="0" indent="-336550" algn="l" defTabSz="895350" eaLnBrk="1" fontAlgn="base" latinLnBrk="0" hangingPunct="1">
        <a:spcBef>
          <a:spcPct val="20000"/>
        </a:spcBef>
        <a:spcAft>
          <a:spcPct val="0"/>
        </a:spcAft>
        <a:buChar char="•"/>
        <a:defRPr sz="31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27075" lvl="1" indent="-279400" algn="l" defTabSz="895350" eaLnBrk="1" fontAlgn="base" latinLnBrk="0" hangingPunct="1">
        <a:spcBef>
          <a:spcPct val="20000"/>
        </a:spcBef>
        <a:spcAft>
          <a:spcPct val="0"/>
        </a:spcAft>
        <a:buChar char="–"/>
        <a:defRPr sz="27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19505" lvl="2" indent="-224155" algn="l" defTabSz="895350" eaLnBrk="1" fontAlgn="base" latinLnBrk="0" hangingPunct="1">
        <a:spcBef>
          <a:spcPct val="20000"/>
        </a:spcBef>
        <a:spcAft>
          <a:spcPct val="0"/>
        </a:spcAft>
        <a:buChar char="•"/>
        <a:defRPr sz="23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567180" lvl="3" indent="-224155" algn="l" defTabSz="895350" eaLnBrk="1" fontAlgn="base" latinLnBrk="0" hangingPunct="1">
        <a:spcBef>
          <a:spcPct val="20000"/>
        </a:spcBef>
        <a:spcAft>
          <a:spcPct val="0"/>
        </a:spcAft>
        <a:buChar char="–"/>
        <a:defRPr sz="19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14855" lvl="4" indent="-224155" algn="l" defTabSz="895350" eaLnBrk="1" fontAlgn="base" latinLnBrk="0" hangingPunct="1">
        <a:spcBef>
          <a:spcPct val="20000"/>
        </a:spcBef>
        <a:spcAft>
          <a:spcPct val="0"/>
        </a:spcAft>
        <a:buChar char="»"/>
        <a:defRPr sz="19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895350" eaLnBrk="1" fontAlgn="base" latinLnBrk="0" hangingPunct="1">
        <a:spcBef>
          <a:spcPct val="20000"/>
        </a:spcBef>
        <a:spcAft>
          <a:spcPct val="0"/>
        </a:spcAft>
        <a:buChar char="»"/>
        <a:defRPr sz="19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895350" eaLnBrk="1" fontAlgn="base" latinLnBrk="0" hangingPunct="1">
        <a:spcBef>
          <a:spcPct val="20000"/>
        </a:spcBef>
        <a:spcAft>
          <a:spcPct val="0"/>
        </a:spcAft>
        <a:buChar char="»"/>
        <a:defRPr sz="19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895350" eaLnBrk="1" fontAlgn="base" latinLnBrk="0" hangingPunct="1">
        <a:spcBef>
          <a:spcPct val="20000"/>
        </a:spcBef>
        <a:spcAft>
          <a:spcPct val="0"/>
        </a:spcAft>
        <a:buChar char="»"/>
        <a:defRPr sz="19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895350" eaLnBrk="1" fontAlgn="base" latinLnBrk="0" hangingPunct="1">
        <a:spcBef>
          <a:spcPct val="20000"/>
        </a:spcBef>
        <a:spcAft>
          <a:spcPct val="0"/>
        </a:spcAft>
        <a:buChar char="»"/>
        <a:defRPr sz="19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17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17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17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17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17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17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17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17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3.emf"/><Relationship Id="rId3" Type="http://schemas.microsoft.com/office/2007/relationships/media" Target="file:///C:\Documents%20and%20Settings\Administrator\&#26700;&#38754;\&#40644;&#37329;&#25104;%20-%20&#38738;&#34255;&#39640;&#21407;%20-%20&#20276;&#22863;&#38899;&#20048;.mp3" TargetMode="External"/><Relationship Id="rId2" Type="http://schemas.openxmlformats.org/officeDocument/2006/relationships/audio" Target="file:///C:\Documents%20and%20Settings\Administrator\&#26700;&#38754;\&#40644;&#37329;&#25104;%20-%20&#38738;&#34255;&#39640;&#21407;%20-%20&#20276;&#22863;&#38899;&#20048;.mp3" TargetMode="External"/><Relationship Id="rId1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5.emf"/><Relationship Id="rId3" Type="http://schemas.microsoft.com/office/2007/relationships/media" Target="file:///C:\Documents%20and%20Settings\Administrator\&#26700;&#38754;\&#38889;&#32418;%20-%20&#22825;&#36335;.mp3" TargetMode="External"/><Relationship Id="rId2" Type="http://schemas.openxmlformats.org/officeDocument/2006/relationships/audio" Target="file:///C:\Documents%20and%20Settings\Administrator\&#26700;&#38754;\&#38889;&#32418;%20-%20&#22825;&#36335;.mp3" TargetMode="External"/><Relationship Id="rId1" Type="http://schemas.openxmlformats.org/officeDocument/2006/relationships/image" Target="../media/image14.GI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6.emf"/><Relationship Id="rId3" Type="http://schemas.microsoft.com/office/2007/relationships/media" Target="file:///C:\Documents%20and%20Settings\Administrator\&#26700;&#38754;\&#38889;&#32418;%20-%20&#22825;&#36335;.mp3" TargetMode="External"/><Relationship Id="rId2" Type="http://schemas.openxmlformats.org/officeDocument/2006/relationships/audio" Target="file:///C:\Documents%20and%20Settings\Administrator\&#26700;&#38754;\&#38889;&#32418;%20-%20&#22825;&#36335;.mp3" TargetMode="External"/><Relationship Id="rId1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2.GIF"/><Relationship Id="rId1" Type="http://schemas.openxmlformats.org/officeDocument/2006/relationships/image" Target="../media/image11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xin_51010327095584311003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322" y="136064"/>
            <a:ext cx="8535012" cy="4767181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3794" y="673192"/>
            <a:ext cx="7841900" cy="2642235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p>
            <a:pPr algn="ctr"/>
            <a:r>
              <a:rPr lang="zh-CN" altLang="zh-CN" sz="16585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行楷简体" charset="0"/>
                <a:ea typeface="方正行楷简体" charset="0"/>
              </a:rPr>
              <a:t>天 路</a:t>
            </a:r>
            <a:endParaRPr lang="zh-CN" altLang="zh-CN" sz="16585" b="1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方正行楷简体" charset="0"/>
              <a:ea typeface="方正行楷简体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327851" y="2876785"/>
            <a:ext cx="6211127" cy="121920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p>
            <a:pPr algn="ctr"/>
            <a:r>
              <a:rPr lang="en-US" altLang="zh-CN" sz="3745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         </a:t>
            </a:r>
            <a:endParaRPr lang="en-US" altLang="zh-CN" sz="3745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algn="ctr"/>
            <a:r>
              <a:rPr lang="en-US" altLang="zh-CN" sz="3745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           </a:t>
            </a:r>
            <a:r>
              <a:rPr lang="zh-CN" altLang="en-US" sz="250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行楷简体" charset="0"/>
                <a:ea typeface="方正行楷简体" charset="0"/>
              </a:rPr>
              <a:t>五景小学       达世俭</a:t>
            </a:r>
            <a:endParaRPr lang="zh-CN" altLang="en-US" sz="2500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方正行楷简体" charset="0"/>
              <a:ea typeface="方正行楷简体" charset="0"/>
            </a:endParaRPr>
          </a:p>
        </p:txBody>
      </p:sp>
      <p:pic>
        <p:nvPicPr>
          <p:cNvPr id="7" name="黄金成 - 青藏高原 - 伴奏音乐.mp3">
            <a:hlinkClick r:id="" action="ppaction://media"/>
          </p:cNvPr>
          <p:cNvPicPr/>
          <p:nvPr>
            <a:audioFile r:link="rId2"/>
            <p:extLst>
              <p:ext uri="{DAA4B4D4-6D71-4841-9C94-3DE7FCFB9230}">
                <p14:media xmlns:p14="http://schemas.microsoft.com/office/powerpoint/2010/main" r:link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043545" y="4407535"/>
            <a:ext cx="495300" cy="495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19" dur="229677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20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 descr="3911094801494768232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11016" y="129454"/>
            <a:ext cx="8446445" cy="477202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7370" y="682445"/>
            <a:ext cx="6869870" cy="219456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p>
            <a:pPr algn="ctr"/>
            <a:r>
              <a:rPr lang="zh-CN" altLang="en-US" sz="555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谢谢！</a:t>
            </a:r>
            <a:r>
              <a:rPr lang="zh-CN" altLang="en-US" sz="13810" b="1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再见</a:t>
            </a:r>
            <a:endParaRPr lang="zh-CN" altLang="en-US" sz="13810" b="1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  <p:pic>
        <p:nvPicPr>
          <p:cNvPr id="5" name="韩红 - 天路.mp3">
            <a:hlinkClick r:id="" action="ppaction://media"/>
          </p:cNvPr>
          <p:cNvPicPr/>
          <p:nvPr>
            <a:audioFile r:link="rId2"/>
            <p:extLst>
              <p:ext uri="{DAA4B4D4-6D71-4841-9C94-3DE7FCFB9230}">
                <p14:media xmlns:p14="http://schemas.microsoft.com/office/powerpoint/2010/main" r:link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133598" y="4029915"/>
            <a:ext cx="343692" cy="34369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6" dur="263005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5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 descr="18799958_145306025001_2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7931" y="176161"/>
            <a:ext cx="8499762" cy="479670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45964" y="423355"/>
            <a:ext cx="3842298" cy="47244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p>
            <a:pPr algn="ctr"/>
            <a:r>
              <a:rPr lang="en-US" altLang="zh-CN" sz="25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</a:t>
            </a:r>
            <a:r>
              <a:rPr lang="zh-CN" altLang="zh-CN" sz="25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、天路指的是那条路？</a:t>
            </a:r>
            <a:endParaRPr lang="zh-CN" altLang="zh-CN" sz="2500" b="1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" name="矩形 4"/>
          <p:cNvSpPr/>
          <p:nvPr/>
        </p:nvSpPr>
        <p:spPr>
          <a:xfrm>
            <a:off x="537569" y="883373"/>
            <a:ext cx="4004009" cy="47244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p>
            <a:pPr algn="ctr"/>
            <a:r>
              <a:rPr lang="en-US" altLang="zh-CN" sz="25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2</a:t>
            </a:r>
            <a:r>
              <a:rPr lang="zh-CN" altLang="en-US" sz="25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、这条路是怎样的路？</a:t>
            </a:r>
            <a:endParaRPr lang="zh-CN" altLang="en-US" sz="2500" b="1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6" name="矩形 5"/>
          <p:cNvSpPr/>
          <p:nvPr/>
        </p:nvSpPr>
        <p:spPr>
          <a:xfrm>
            <a:off x="131308" y="1416095"/>
            <a:ext cx="5816322" cy="47244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p>
            <a:pPr algn="ctr"/>
            <a:r>
              <a:rPr lang="en-US" altLang="zh-CN" sz="250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3</a:t>
            </a:r>
            <a:r>
              <a:rPr lang="zh-CN" altLang="en-US" sz="250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、</a:t>
            </a:r>
            <a:r>
              <a:rPr lang="zh-CN" altLang="en-US" sz="25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为什么称青藏铁路为天路？</a:t>
            </a:r>
            <a:endParaRPr lang="zh-CN" altLang="en-US" sz="2500" b="1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 descr="3-1412041PQ1422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10135" y="128573"/>
            <a:ext cx="8578194" cy="476806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338" y="364310"/>
            <a:ext cx="8513421" cy="199644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p>
            <a:pPr indent="457200" algn="l"/>
            <a:r>
              <a:rPr lang="en-US" altLang="zh-CN" sz="222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  </a:t>
            </a:r>
            <a:r>
              <a:rPr lang="zh-CN" altLang="en-US" sz="25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一条神奇的天路，从期盼到实现，历经几十年，几代建设者为之洒过汗水，淌过鲜血，甚至付出生命。建设者们的智慧与力量、情怀与精神深深感动着我们每一个人，此时此刻，让我们用自己喜欢的方式，表达对西部建设者们崇高的敬意。</a:t>
            </a:r>
            <a:endParaRPr lang="zh-CN" altLang="en-US" sz="2500" b="1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5" name="韩红 - 天路.mp3">
            <a:hlinkClick r:id="" action="ppaction://media"/>
          </p:cNvPr>
          <p:cNvPicPr/>
          <p:nvPr>
            <a:audioFile r:link="rId2"/>
            <p:extLst>
              <p:ext uri="{DAA4B4D4-6D71-4841-9C94-3DE7FCFB9230}">
                <p14:media xmlns:p14="http://schemas.microsoft.com/office/powerpoint/2010/main" r:link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123463" y="4008765"/>
            <a:ext cx="343692" cy="34369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9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14" dur="263005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 descr="3127524_074913674186_2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-345440" y="-30480"/>
            <a:ext cx="9001125" cy="5201920"/>
          </a:xfrm>
          <a:prstGeom prst="rect">
            <a:avLst/>
          </a:prstGeom>
          <a:effectLst>
            <a:glow rad="127000">
              <a:schemeClr val="accent1">
                <a:alpha val="100000"/>
              </a:schemeClr>
            </a:glow>
            <a:outerShdw dir="5400000" algn="ctr" rotWithShape="0">
              <a:srgbClr val="000000">
                <a:alpha val="0"/>
              </a:srgbClr>
            </a:outerShdw>
          </a:effectLst>
        </p:spPr>
      </p:pic>
      <p:sp>
        <p:nvSpPr>
          <p:cNvPr id="3" name="矩形 2"/>
          <p:cNvSpPr/>
          <p:nvPr/>
        </p:nvSpPr>
        <p:spPr>
          <a:xfrm>
            <a:off x="314610" y="160739"/>
            <a:ext cx="6798928" cy="51816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p>
            <a:pPr algn="ctr"/>
            <a:r>
              <a:rPr lang="zh-CN" altLang="zh-CN" sz="2775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一、同学们自读课文扫清字词障碍。</a:t>
            </a:r>
            <a:endParaRPr lang="zh-CN" altLang="zh-CN" sz="2775" b="1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" name="矩形 4"/>
          <p:cNvSpPr/>
          <p:nvPr/>
        </p:nvSpPr>
        <p:spPr>
          <a:xfrm>
            <a:off x="393924" y="597844"/>
            <a:ext cx="5108670" cy="51816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p>
            <a:pPr algn="ctr"/>
            <a:r>
              <a:rPr lang="en-US" altLang="zh-CN" sz="2775" b="1"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</a:t>
            </a:r>
            <a:r>
              <a:rPr lang="zh-CN" altLang="en-US" sz="2775" b="1"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、正音集体识记疑难生字</a:t>
            </a:r>
            <a:endParaRPr lang="zh-CN" altLang="en-US" sz="2775" b="1"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6" name="矩形 5"/>
          <p:cNvSpPr/>
          <p:nvPr/>
        </p:nvSpPr>
        <p:spPr>
          <a:xfrm>
            <a:off x="597054" y="1046406"/>
            <a:ext cx="2269247" cy="51816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p>
            <a:pPr algn="ctr"/>
            <a:r>
              <a:rPr lang="en-US" altLang="zh-CN" sz="2775" b="1"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2</a:t>
            </a:r>
            <a:r>
              <a:rPr lang="zh-CN" altLang="en-US" sz="2775" b="1"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、多音字</a:t>
            </a:r>
            <a:endParaRPr lang="zh-CN" altLang="en-US" sz="2775" b="1"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7" name="矩形 6"/>
          <p:cNvSpPr/>
          <p:nvPr/>
        </p:nvSpPr>
        <p:spPr>
          <a:xfrm>
            <a:off x="843367" y="1778293"/>
            <a:ext cx="698840" cy="65532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p>
            <a:pPr algn="ctr"/>
            <a:r>
              <a:rPr lang="zh-CN" altLang="en-US" sz="3745" b="1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藏</a:t>
            </a:r>
            <a:endParaRPr lang="zh-CN" altLang="en-US" sz="3745" b="1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8" name="矩形 7"/>
          <p:cNvSpPr/>
          <p:nvPr/>
        </p:nvSpPr>
        <p:spPr>
          <a:xfrm>
            <a:off x="1555426" y="1471174"/>
            <a:ext cx="1053988" cy="518160"/>
          </a:xfrm>
          <a:prstGeom prst="rect">
            <a:avLst/>
          </a:prstGeom>
          <a:noFill/>
          <a:ln>
            <a:noFill/>
          </a:ln>
          <a:effectLst>
            <a:glow rad="127000">
              <a:srgbClr val="FF0000"/>
            </a:glow>
          </a:effectLst>
        </p:spPr>
        <p:txBody>
          <a:bodyPr wrap="square" rtlCol="0" anchor="t">
            <a:spAutoFit/>
          </a:bodyPr>
          <a:p>
            <a:pPr algn="ctr"/>
            <a:r>
              <a:rPr lang="en-US" altLang="zh-CN" sz="2775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zang</a:t>
            </a:r>
            <a:endParaRPr lang="en-US" altLang="zh-CN" sz="2775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1914980" y="1561503"/>
            <a:ext cx="106633" cy="127783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2445499" y="1522728"/>
            <a:ext cx="1005519" cy="47244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p>
            <a:pPr algn="ctr"/>
            <a:r>
              <a:rPr lang="zh-CN" altLang="zh-CN" sz="25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藏族</a:t>
            </a:r>
            <a:endParaRPr lang="zh-CN" altLang="zh-CN" sz="2500" b="1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599929" y="2109207"/>
            <a:ext cx="1038566" cy="51816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p>
            <a:pPr algn="ctr"/>
            <a:r>
              <a:rPr lang="en-US" altLang="zh-CN" sz="2775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cang</a:t>
            </a:r>
            <a:endParaRPr lang="en-US" altLang="zh-CN" sz="2775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271450" y="2129916"/>
            <a:ext cx="1438218" cy="51816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p>
            <a:pPr algn="ctr"/>
            <a:r>
              <a:rPr lang="zh-CN" altLang="en-US" sz="2775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躲藏</a:t>
            </a:r>
            <a:endParaRPr lang="zh-CN" altLang="en-US" sz="2775" b="1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405423" y="1777853"/>
            <a:ext cx="1050022" cy="65532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p>
            <a:pPr algn="ctr"/>
            <a:r>
              <a:rPr lang="zh-CN" altLang="zh-CN" sz="3745" b="1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禁</a:t>
            </a:r>
            <a:endParaRPr lang="zh-CN" altLang="zh-CN" sz="3745" b="1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5106907" y="1472936"/>
            <a:ext cx="1019178" cy="51816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p>
            <a:pPr algn="ctr"/>
            <a:r>
              <a:rPr lang="en-US" altLang="zh-CN" sz="2775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jin</a:t>
            </a:r>
            <a:endParaRPr lang="en-US" altLang="zh-CN" sz="2775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010619" y="2087175"/>
            <a:ext cx="3243481" cy="51816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p>
            <a:pPr algn="ctr"/>
            <a:r>
              <a:rPr lang="en-US" altLang="zh-CN" sz="2775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jin</a:t>
            </a:r>
            <a:endParaRPr lang="en-US" altLang="zh-CN" sz="2775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4644686" y="1500255"/>
            <a:ext cx="3471287" cy="51816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p>
            <a:pPr algn="ctr"/>
            <a:r>
              <a:rPr lang="zh-CN" altLang="en-US" sz="2775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禁受</a:t>
            </a:r>
            <a:endParaRPr lang="zh-CN" altLang="en-US" sz="2775" b="1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5835710" y="2140932"/>
            <a:ext cx="1123608" cy="51816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p>
            <a:pPr algn="ctr"/>
            <a:r>
              <a:rPr lang="zh-CN" altLang="en-US" sz="2775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禁止</a:t>
            </a:r>
            <a:endParaRPr lang="zh-CN" altLang="en-US" sz="2775" b="1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053800" y="2388126"/>
            <a:ext cx="335280" cy="274320"/>
          </a:xfrm>
          <a:prstGeom prst="rect">
            <a:avLst/>
          </a:prstGeom>
          <a:noFill/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  <p:txBody>
          <a:bodyPr wrap="none" rtlCol="0" anchor="t">
            <a:spAutoFit/>
          </a:bodyPr>
          <a:p>
            <a:r>
              <a:rPr lang="zh-CN" altLang="en-US" sz="1180">
                <a:latin typeface="Arial" charset="0"/>
              </a:rPr>
              <a:t>︡</a:t>
            </a:r>
            <a:endParaRPr lang="zh-CN" altLang="en-US" sz="1180"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  <p:bldP spid="8" grpId="0" bldLvl="0" animBg="1"/>
      <p:bldP spid="17" grpId="0"/>
      <p:bldP spid="1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 descr="1215160061417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-4406" y="140029"/>
            <a:ext cx="8460986" cy="459445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49275" y="352425"/>
            <a:ext cx="5476240" cy="56388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p>
            <a:pPr algn="ctr"/>
            <a:r>
              <a:rPr lang="zh-CN" altLang="en-US" sz="3055" b="1">
                <a:solidFill>
                  <a:srgbClr val="FF0066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二、学习</a:t>
            </a:r>
            <a:r>
              <a:rPr lang="en-US" altLang="zh-CN" sz="3055" b="1">
                <a:solidFill>
                  <a:srgbClr val="FF0066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</a:t>
            </a:r>
            <a:r>
              <a:rPr lang="zh-CN" altLang="en-US" sz="3055" b="1">
                <a:solidFill>
                  <a:srgbClr val="FF0066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、</a:t>
            </a:r>
            <a:r>
              <a:rPr lang="en-US" altLang="zh-CN" sz="3055" b="1">
                <a:solidFill>
                  <a:srgbClr val="FF0066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2</a:t>
            </a:r>
            <a:r>
              <a:rPr lang="zh-CN" altLang="en-US" sz="3055" b="1">
                <a:solidFill>
                  <a:srgbClr val="FF0066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节，体会</a:t>
            </a:r>
            <a:r>
              <a:rPr lang="en-US" altLang="zh-CN" sz="3055" b="1">
                <a:solidFill>
                  <a:srgbClr val="FF0066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“</a:t>
            </a:r>
            <a:r>
              <a:rPr lang="zh-CN" altLang="en-US" sz="3055" b="1">
                <a:solidFill>
                  <a:srgbClr val="FF0066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盼</a:t>
            </a:r>
            <a:r>
              <a:rPr lang="en-US" altLang="zh-CN" sz="3055" b="1">
                <a:solidFill>
                  <a:srgbClr val="FF0066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”</a:t>
            </a:r>
            <a:endParaRPr lang="en-US" altLang="zh-CN" sz="3055" b="1">
              <a:solidFill>
                <a:srgbClr val="FF0066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" name="矩形 4"/>
          <p:cNvSpPr/>
          <p:nvPr/>
        </p:nvSpPr>
        <p:spPr>
          <a:xfrm>
            <a:off x="381586" y="855172"/>
            <a:ext cx="7318431" cy="103632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p>
            <a:pPr indent="457200" algn="l"/>
            <a:r>
              <a:rPr lang="en-US" altLang="zh-CN" sz="3055" b="1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</a:t>
            </a:r>
            <a:r>
              <a:rPr lang="zh-CN" altLang="en-US" sz="3055" b="1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、边读边想像，说一说你从诗里看到了怎样的景象？</a:t>
            </a:r>
            <a:endParaRPr lang="zh-CN" altLang="en-US" sz="3055" b="1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6" name="矩形 5"/>
          <p:cNvSpPr/>
          <p:nvPr/>
        </p:nvSpPr>
        <p:spPr>
          <a:xfrm>
            <a:off x="74467" y="1746568"/>
            <a:ext cx="8395773" cy="85344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p>
            <a:pPr indent="720090" algn="l"/>
            <a:r>
              <a:rPr lang="zh-CN" altLang="en-US" sz="250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（一个小女孩站在青青的牧场、高高的山冈盼望铁路修到家乡。）</a:t>
            </a:r>
            <a:endParaRPr lang="zh-CN" altLang="en-US" sz="2500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7" name="矩形 6"/>
          <p:cNvSpPr/>
          <p:nvPr/>
        </p:nvSpPr>
        <p:spPr>
          <a:xfrm>
            <a:off x="227806" y="2512384"/>
            <a:ext cx="8845216" cy="59436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p>
            <a:pPr algn="ctr"/>
            <a:r>
              <a:rPr lang="en-US" altLang="zh-CN" sz="3330" b="1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2</a:t>
            </a:r>
            <a:r>
              <a:rPr lang="zh-CN" altLang="en-US" sz="3330" b="1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、自读，画一画：你从哪儿看出了</a:t>
            </a:r>
            <a:r>
              <a:rPr lang="en-US" altLang="zh-CN" sz="3330" b="1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“</a:t>
            </a:r>
            <a:r>
              <a:rPr lang="zh-CN" altLang="en-US" sz="3330" b="1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盼</a:t>
            </a:r>
            <a:r>
              <a:rPr lang="en-US" altLang="zh-CN" sz="3330" b="1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”</a:t>
            </a:r>
            <a:r>
              <a:rPr lang="zh-CN" altLang="en-US" sz="3330" b="1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？</a:t>
            </a:r>
            <a:endParaRPr lang="zh-CN" altLang="en-US" sz="3330" b="1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8" name="矩形 7"/>
          <p:cNvSpPr/>
          <p:nvPr/>
        </p:nvSpPr>
        <p:spPr>
          <a:xfrm>
            <a:off x="380264" y="2979452"/>
            <a:ext cx="8030931" cy="123444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p>
            <a:pPr indent="720090" algn="l"/>
            <a:r>
              <a:rPr lang="zh-CN" altLang="en-US" sz="250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（清晨、黄昏不仅仅是一天，而是说朝思暮想，日盼夜梦。神鹰披着霞光飞过蓝天的形象，也表达了这种期盼之情。）</a:t>
            </a:r>
            <a:endParaRPr lang="zh-CN" altLang="en-US" sz="2500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3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3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 descr="mhrf-dspd2553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-13660" y="-352155"/>
            <a:ext cx="8453496" cy="476453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89494" y="192024"/>
            <a:ext cx="5956002" cy="65532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p>
            <a:pPr algn="ctr"/>
            <a:r>
              <a:rPr lang="zh-CN" altLang="en-US" sz="3330" b="1">
                <a:solidFill>
                  <a:srgbClr val="FF0066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三、学习</a:t>
            </a:r>
            <a:r>
              <a:rPr lang="en-US" altLang="zh-CN" sz="3330" b="1">
                <a:solidFill>
                  <a:srgbClr val="FF0066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3-5</a:t>
            </a:r>
            <a:r>
              <a:rPr lang="zh-CN" altLang="en-US" sz="3330" b="1">
                <a:solidFill>
                  <a:srgbClr val="FF0066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节，理解</a:t>
            </a:r>
            <a:r>
              <a:rPr lang="en-US" altLang="zh-CN" sz="3330" b="1">
                <a:solidFill>
                  <a:srgbClr val="FF0066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"</a:t>
            </a:r>
            <a:r>
              <a:rPr lang="zh-CN" altLang="en-US" sz="3330" b="1">
                <a:solidFill>
                  <a:srgbClr val="FF0066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赞</a:t>
            </a:r>
            <a:r>
              <a:rPr lang="en-US" altLang="zh-CN" sz="3330" b="1">
                <a:solidFill>
                  <a:srgbClr val="FF0066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"</a:t>
            </a:r>
            <a:r>
              <a:rPr lang="en-US" altLang="zh-CN" sz="3745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               </a:t>
            </a:r>
            <a:endParaRPr lang="en-US" altLang="zh-CN" sz="3745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" name="矩形 4"/>
          <p:cNvSpPr/>
          <p:nvPr/>
        </p:nvSpPr>
        <p:spPr>
          <a:xfrm>
            <a:off x="-32166" y="693902"/>
            <a:ext cx="8420008" cy="109728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p>
            <a:pPr indent="457200" algn="l"/>
            <a:r>
              <a:rPr lang="en-US" altLang="zh-CN" sz="3330" b="1">
                <a:solidFill>
                  <a:srgbClr val="2EA006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</a:t>
            </a:r>
            <a:r>
              <a:rPr lang="zh-CN" altLang="zh-CN" sz="3330" b="1">
                <a:solidFill>
                  <a:srgbClr val="2EA006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、自读感受，悟其情感用一个字来概括每小节表达的感情。</a:t>
            </a:r>
            <a:endParaRPr lang="zh-CN" altLang="zh-CN" sz="3330" b="1">
              <a:solidFill>
                <a:srgbClr val="2EA006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6" name="矩形 5"/>
          <p:cNvSpPr/>
          <p:nvPr/>
        </p:nvSpPr>
        <p:spPr>
          <a:xfrm>
            <a:off x="-319457" y="1257909"/>
            <a:ext cx="5773581" cy="109728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p>
            <a:pPr algn="ctr"/>
            <a:r>
              <a:rPr lang="en-US" altLang="zh-CN" sz="333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                                                           </a:t>
            </a:r>
            <a:r>
              <a:rPr lang="zh-CN" altLang="en-US" sz="333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（喜、欢、暖、康</a:t>
            </a:r>
            <a:r>
              <a:rPr lang="zh-CN" altLang="en-US" sz="333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charset="0"/>
              </a:rPr>
              <a:t>……）</a:t>
            </a:r>
            <a:endParaRPr lang="zh-CN" altLang="en-US" sz="3330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-29522" y="2203061"/>
            <a:ext cx="6159133" cy="59436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p>
            <a:pPr algn="ctr"/>
            <a:r>
              <a:rPr lang="en-US" altLang="zh-CN" sz="333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2</a:t>
            </a:r>
            <a:r>
              <a:rPr lang="zh-CN" altLang="en-US" sz="333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、上述这一切都是因为什么？</a:t>
            </a:r>
            <a:endParaRPr lang="zh-CN" altLang="en-US" sz="333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8" name="矩形 7"/>
          <p:cNvSpPr/>
          <p:nvPr/>
        </p:nvSpPr>
        <p:spPr>
          <a:xfrm>
            <a:off x="50673" y="2702736"/>
            <a:ext cx="4093457" cy="59436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p>
            <a:pPr algn="ctr"/>
            <a:r>
              <a:rPr lang="zh-CN" altLang="en-US" sz="333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（青藏铁路修成了）</a:t>
            </a:r>
            <a:endParaRPr lang="zh-CN" altLang="en-US" sz="3330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9" name="矩形 8"/>
          <p:cNvSpPr/>
          <p:nvPr/>
        </p:nvSpPr>
        <p:spPr>
          <a:xfrm>
            <a:off x="-10575" y="3235018"/>
            <a:ext cx="5775344" cy="59436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p>
            <a:pPr algn="ctr"/>
            <a:r>
              <a:rPr lang="en-US" altLang="zh-CN" sz="333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3</a:t>
            </a:r>
            <a:r>
              <a:rPr lang="zh-CN" altLang="en-US" sz="333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、从哪个词知道已经建成？</a:t>
            </a:r>
            <a:endParaRPr lang="zh-CN" altLang="en-US" sz="333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4773" y="3714424"/>
            <a:ext cx="2244131" cy="65532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p>
            <a:pPr algn="ctr"/>
            <a:r>
              <a:rPr lang="zh-CN" altLang="en-US" sz="3745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（看那）</a:t>
            </a:r>
            <a:endParaRPr lang="zh-CN" altLang="en-US" sz="3745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2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2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1"/>
      <p:bldP spid="5" grpId="0"/>
      <p:bldP spid="6" grpId="0"/>
      <p:bldP spid="7" grpId="0"/>
      <p:bldP spid="8" grpId="0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 descr="W020080219637774069439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30404" y="88916"/>
            <a:ext cx="8478171" cy="476497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506" y="320688"/>
            <a:ext cx="4816972" cy="59436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p>
            <a:pPr algn="ctr"/>
            <a:r>
              <a:rPr lang="zh-CN" altLang="en-US" sz="333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四、读课文整体感知</a:t>
            </a:r>
            <a:endParaRPr lang="zh-CN" altLang="en-US" sz="3330" b="1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" name="矩形 4"/>
          <p:cNvSpPr/>
          <p:nvPr/>
        </p:nvSpPr>
        <p:spPr>
          <a:xfrm>
            <a:off x="242347" y="788637"/>
            <a:ext cx="7764349" cy="65532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p>
            <a:pPr algn="ctr"/>
            <a:r>
              <a:rPr lang="en-US" altLang="zh-CN" sz="3745" b="1">
                <a:solidFill>
                  <a:srgbClr val="2EA006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</a:t>
            </a:r>
            <a:r>
              <a:rPr lang="zh-CN" altLang="en-US" sz="3745" b="1">
                <a:solidFill>
                  <a:srgbClr val="2EA006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、青藏铁路为什么被称为</a:t>
            </a:r>
            <a:r>
              <a:rPr lang="zh-CN" altLang="en-US" sz="3745">
                <a:solidFill>
                  <a:srgbClr val="2EA006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altLang="zh-CN" sz="3745" b="1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“</a:t>
            </a:r>
            <a:r>
              <a:rPr lang="zh-CN" altLang="en-US" sz="3745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天路</a:t>
            </a:r>
            <a:r>
              <a:rPr lang="en-US" altLang="zh-CN" sz="3745" b="1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”</a:t>
            </a:r>
            <a:r>
              <a:rPr lang="zh-CN" altLang="en-US" sz="3745" b="1">
                <a:solidFill>
                  <a:srgbClr val="2EA006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？</a:t>
            </a:r>
            <a:endParaRPr lang="zh-CN" altLang="en-US" sz="3745" b="1">
              <a:solidFill>
                <a:srgbClr val="2EA006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6" name="矩形 5"/>
          <p:cNvSpPr/>
          <p:nvPr/>
        </p:nvSpPr>
        <p:spPr>
          <a:xfrm>
            <a:off x="-7931" y="1289193"/>
            <a:ext cx="8486983" cy="123444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p>
            <a:pPr indent="457200" algn="l"/>
            <a:r>
              <a:rPr lang="en-US" altLang="zh-CN" sz="25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a</a:t>
            </a:r>
            <a:r>
              <a:rPr lang="zh-CN" altLang="en-US" sz="25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、</a:t>
            </a:r>
            <a:r>
              <a:rPr lang="en-US" altLang="zh-CN" sz="25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“</a:t>
            </a:r>
            <a:r>
              <a:rPr lang="zh-CN" altLang="en-US" sz="25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世界屋脊</a:t>
            </a:r>
            <a:r>
              <a:rPr lang="en-US" altLang="zh-CN" sz="25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” </a:t>
            </a:r>
            <a:r>
              <a:rPr lang="zh-CN" altLang="en-US" sz="25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海拔最高 线路最长；</a:t>
            </a:r>
            <a:endParaRPr lang="zh-CN" altLang="en-US" sz="2500" b="1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indent="457200" algn="l"/>
            <a:r>
              <a:rPr lang="en-US" altLang="zh-CN" sz="25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b</a:t>
            </a:r>
            <a:r>
              <a:rPr lang="zh-CN" altLang="en-US" sz="25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、它在几乎不能修路的地方建成了，还创造了许多</a:t>
            </a:r>
            <a:r>
              <a:rPr lang="en-US" altLang="zh-CN" sz="25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“</a:t>
            </a:r>
            <a:r>
              <a:rPr lang="zh-CN" altLang="en-US" sz="25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世界之最</a:t>
            </a:r>
            <a:r>
              <a:rPr lang="en-US" altLang="zh-CN" sz="25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”</a:t>
            </a:r>
            <a:endParaRPr lang="en-US" altLang="zh-CN" sz="2500" b="1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内容占位符 3" descr="c8ea15ce36d3d5390a2ca6013887e950342ab0db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-18506" y="149723"/>
            <a:ext cx="8498880" cy="4757047"/>
          </a:xfrm>
          <a:prstGeom prst="rect">
            <a:avLst/>
          </a:prstGeom>
        </p:spPr>
      </p:pic>
      <p:pic>
        <p:nvPicPr>
          <p:cNvPr id="3" name="图片 2" descr="proxy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8400" y="150154"/>
            <a:ext cx="7795194" cy="4723999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6076" y="309672"/>
            <a:ext cx="6806419" cy="59436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p>
            <a:pPr algn="ctr"/>
            <a:r>
              <a:rPr lang="en-US" altLang="zh-CN" sz="333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2</a:t>
            </a:r>
            <a:r>
              <a:rPr lang="zh-CN" altLang="en-US" sz="333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、观察青藏铁路路线图再次体会</a:t>
            </a:r>
            <a:endParaRPr lang="zh-CN" altLang="en-US" sz="3330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6788150" y="201930"/>
            <a:ext cx="574675" cy="749935"/>
          </a:xfrm>
          <a:prstGeom prst="line">
            <a:avLst/>
          </a:prstGeom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1904365" y="4578350"/>
            <a:ext cx="885190" cy="328295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8" name="直接箭头连接符 7"/>
          <p:cNvCxnSpPr/>
          <p:nvPr/>
        </p:nvCxnSpPr>
        <p:spPr>
          <a:xfrm flipH="1">
            <a:off x="5238115" y="734060"/>
            <a:ext cx="1925320" cy="1786255"/>
          </a:xfrm>
          <a:prstGeom prst="straightConnector1">
            <a:avLst/>
          </a:prstGeom>
          <a:ln>
            <a:tailEnd type="arrow" w="med" len="med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9" name="直接箭头连接符 8"/>
          <p:cNvCxnSpPr/>
          <p:nvPr/>
        </p:nvCxnSpPr>
        <p:spPr>
          <a:xfrm flipV="1">
            <a:off x="2531110" y="3240405"/>
            <a:ext cx="1842770" cy="1538605"/>
          </a:xfrm>
          <a:prstGeom prst="straightConnector1">
            <a:avLst/>
          </a:prstGeom>
          <a:ln>
            <a:tailEnd type="arrow" w="med" len="med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10" name="矩形 9"/>
          <p:cNvSpPr/>
          <p:nvPr/>
        </p:nvSpPr>
        <p:spPr>
          <a:xfrm>
            <a:off x="3089910" y="2673350"/>
            <a:ext cx="4053205" cy="45720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p>
            <a:pPr algn="ctr"/>
            <a:r>
              <a:rPr lang="zh-CN" altLang="zh-CN" sz="24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铁路总长</a:t>
            </a:r>
            <a:r>
              <a:rPr lang="en-US" altLang="zh-CN" sz="2400"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1956</a:t>
            </a:r>
            <a:r>
              <a:rPr lang="zh-CN" altLang="en-US" sz="24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千米</a:t>
            </a:r>
            <a:endParaRPr lang="zh-CN" altLang="en-US" sz="24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 descr="1551272_1332984261hvn4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11456" y="115795"/>
            <a:ext cx="8481696" cy="475175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8321" y="309672"/>
            <a:ext cx="2377642" cy="59436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p>
            <a:pPr algn="ctr"/>
            <a:r>
              <a:rPr lang="zh-CN" altLang="zh-CN" sz="333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结束语 ：</a:t>
            </a:r>
            <a:endParaRPr lang="zh-CN" altLang="zh-CN" sz="3330" b="1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" name="矩形 4"/>
          <p:cNvSpPr/>
          <p:nvPr/>
        </p:nvSpPr>
        <p:spPr>
          <a:xfrm>
            <a:off x="13660" y="768809"/>
            <a:ext cx="8466714" cy="245364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p>
            <a:pPr indent="457200" algn="l"/>
            <a:r>
              <a:rPr lang="en-US" altLang="zh-CN" sz="3055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   </a:t>
            </a:r>
            <a:endParaRPr lang="en-US" altLang="zh-CN" sz="3055" b="1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indent="457200" algn="l"/>
            <a:r>
              <a:rPr lang="zh-CN" altLang="en-US" sz="3055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这就是绵延</a:t>
            </a:r>
            <a:r>
              <a:rPr lang="en-US" altLang="zh-CN" sz="3055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1956</a:t>
            </a:r>
            <a:r>
              <a:rPr lang="zh-CN" altLang="en-US" sz="3055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千米的青藏铁路，它突破了青藏高原的</a:t>
            </a:r>
            <a:r>
              <a:rPr lang="en-US" altLang="zh-CN" sz="3055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“</a:t>
            </a:r>
            <a:r>
              <a:rPr lang="zh-CN" altLang="en-US" sz="3055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生命禁区</a:t>
            </a:r>
            <a:r>
              <a:rPr lang="en-US" altLang="zh-CN" sz="3055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”</a:t>
            </a:r>
            <a:r>
              <a:rPr lang="zh-CN" altLang="en-US" sz="3055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，它离蓝天最近，它使拉萨与北京的路途只在朝夕，让青藏高原的归途从此风雨无阻</a:t>
            </a:r>
            <a:r>
              <a:rPr lang="zh-CN" altLang="en-US" sz="3055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charset="0"/>
              </a:rPr>
              <a:t>……</a:t>
            </a:r>
            <a:endParaRPr lang="zh-CN" altLang="en-US" sz="3055" b="1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默认设计模板_2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740</Words>
  <Application>Kingsoft Office WPP</Application>
  <PresentationFormat/>
  <Paragraphs>83</Paragraphs>
  <Slides>10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3</vt:i4>
      </vt:variant>
      <vt:variant>
        <vt:lpstr>幻灯片标题</vt:lpstr>
      </vt:variant>
      <vt:variant>
        <vt:i4>10</vt:i4>
      </vt:variant>
    </vt:vector>
  </HeadingPairs>
  <TitlesOfParts>
    <vt:vector size="13" baseType="lpstr">
      <vt:lpstr>默认设计模板</vt:lpstr>
      <vt:lpstr>自定义设计方案</vt:lpstr>
      <vt:lpstr>默认设计模板_2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Administrator</dc:creator>
  <cp:lastModifiedBy>Administrator</cp:lastModifiedBy>
  <cp:revision>22</cp:revision>
  <dcterms:created xsi:type="dcterms:W3CDTF">2012-06-18T15:03:00Z</dcterms:created>
  <dcterms:modified xsi:type="dcterms:W3CDTF">2016-05-20T03:09:07Z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2052-10.1.0.5457</vt:lpwstr>
  </property>
</Properties>
</file>