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66" r:id="rId3"/>
    <p:sldId id="267" r:id="rId5"/>
    <p:sldId id="268" r:id="rId6"/>
    <p:sldId id="283" r:id="rId7"/>
    <p:sldId id="285" r:id="rId8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AF3"/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73"/>
        <p:guide pos="387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5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1303" y="274732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2" descr="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420" y="2620645"/>
            <a:ext cx="3949700" cy="2763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bái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B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白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白色  白云  白天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他今天穿了一件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白色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的衣服。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1" descr="KT白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7098" y="4499543"/>
            <a:ext cx="2864332" cy="5829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3" descr="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" y="2472690"/>
            <a:ext cx="3912235" cy="2738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de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531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D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8039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是的  好的  你的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我爱我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爸爸和妈妈。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白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1" descr="KT的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71858" y="4380824"/>
            <a:ext cx="4612640" cy="5651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4" descr="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785" y="2504440"/>
            <a:ext cx="3932555" cy="2755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yòu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又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又是  又来  又一次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又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一次得了班级的第一名。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3256" name="图片 1" descr="KT又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3491" y="4315225"/>
            <a:ext cx="1244530" cy="6257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5" descr="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00" y="2500630"/>
            <a:ext cx="3940810" cy="275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hé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H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禾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和好  和气  总和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他是好朋友。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4283" name="图片 1" descr="KT和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4860" y="4398887"/>
            <a:ext cx="4851400" cy="596314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</Words>
  <Application>WPS 演示</Application>
  <PresentationFormat>宽屏</PresentationFormat>
  <Paragraphs>116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53</cp:revision>
  <dcterms:created xsi:type="dcterms:W3CDTF">2019-06-19T02:08:00Z</dcterms:created>
  <dcterms:modified xsi:type="dcterms:W3CDTF">2020-08-29T09:58:06Z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