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8"/>
  </p:handoutMasterIdLst>
  <p:sldIdLst>
    <p:sldId id="334" r:id="rId3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  <p:sldId id="360" r:id="rId30"/>
    <p:sldId id="361" r:id="rId31"/>
    <p:sldId id="362" r:id="rId32"/>
    <p:sldId id="363" r:id="rId33"/>
    <p:sldId id="364" r:id="rId34"/>
    <p:sldId id="365" r:id="rId35"/>
    <p:sldId id="366" r:id="rId36"/>
    <p:sldId id="367" r:id="rId37"/>
    <p:sldId id="368" r:id="rId38"/>
    <p:sldId id="369" r:id="rId39"/>
    <p:sldId id="370" r:id="rId40"/>
    <p:sldId id="371" r:id="rId41"/>
    <p:sldId id="372" r:id="rId42"/>
    <p:sldId id="373" r:id="rId43"/>
    <p:sldId id="374" r:id="rId44"/>
    <p:sldId id="375" r:id="rId45"/>
    <p:sldId id="376" r:id="rId46"/>
    <p:sldId id="377" r:id="rId47"/>
    <p:sldId id="378" r:id="rId48"/>
    <p:sldId id="379" r:id="rId49"/>
    <p:sldId id="380" r:id="rId50"/>
    <p:sldId id="381" r:id="rId51"/>
    <p:sldId id="382" r:id="rId52"/>
    <p:sldId id="383" r:id="rId53"/>
    <p:sldId id="384" r:id="rId54"/>
    <p:sldId id="385" r:id="rId55"/>
    <p:sldId id="386" r:id="rId56"/>
    <p:sldId id="387" r:id="rId5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920"/>
    <a:srgbClr val="FFC800"/>
    <a:srgbClr val="5A8E2A"/>
    <a:srgbClr val="BED63A"/>
    <a:srgbClr val="BF9000"/>
    <a:srgbClr val="33CC33"/>
    <a:srgbClr val="B5DFE6"/>
    <a:srgbClr val="730003"/>
    <a:srgbClr val="EA6178"/>
    <a:srgbClr val="7B5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3" autoAdjust="0"/>
    <p:restoredTop sz="94414" autoAdjust="0"/>
  </p:normalViewPr>
  <p:slideViewPr>
    <p:cSldViewPr snapToGrid="0" showGuides="1">
      <p:cViewPr>
        <p:scale>
          <a:sx n="60" d="100"/>
          <a:sy n="60" d="100"/>
        </p:scale>
        <p:origin x="-1074" y="-234"/>
      </p:cViewPr>
      <p:guideLst>
        <p:guide orient="horz" pos="306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3.xml"/><Relationship Id="rId59" Type="http://schemas.openxmlformats.org/officeDocument/2006/relationships/presProps" Target="presProps.xml"/><Relationship Id="rId58" Type="http://schemas.openxmlformats.org/officeDocument/2006/relationships/handoutMaster" Target="handoutMasters/handoutMaster1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 userDrawn="1"/>
        </p:nvCxnSpPr>
        <p:spPr>
          <a:xfrm>
            <a:off x="0" y="761332"/>
            <a:ext cx="12192000" cy="0"/>
          </a:xfrm>
          <a:prstGeom prst="line">
            <a:avLst/>
          </a:prstGeom>
          <a:ln>
            <a:solidFill>
              <a:srgbClr val="9F7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 userDrawn="1"/>
        </p:nvSpPr>
        <p:spPr>
          <a:xfrm>
            <a:off x="5933321" y="633664"/>
            <a:ext cx="258010" cy="25801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6307136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5627017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10" name="组合 9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3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弦形 2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弦形 2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1" name="直接连接符 10"/>
            <p:cNvCxnSpPr>
              <a:stCxn id="20" idx="1"/>
              <a:endCxn id="2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47780" y="386088"/>
            <a:ext cx="761830" cy="5203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405166" y="268079"/>
            <a:ext cx="637122" cy="604076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5"/>
          <a:srcRect l="61832" t="-220742" r="14023" b="100000"/>
          <a:stretch>
            <a:fillRect/>
          </a:stretch>
        </p:blipFill>
        <p:spPr>
          <a:xfrm>
            <a:off x="12257870" y="1569060"/>
            <a:ext cx="914400" cy="4413729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2729" y="215338"/>
            <a:ext cx="811066" cy="64381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91757" y="244001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8834" y="216116"/>
            <a:ext cx="691651" cy="54902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rgbClr val="865B3E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09307" y="236184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4" name="组合 33"/>
          <p:cNvGrpSpPr/>
          <p:nvPr userDrawn="1"/>
        </p:nvGrpSpPr>
        <p:grpSpPr>
          <a:xfrm>
            <a:off x="351609" y="308448"/>
            <a:ext cx="548654" cy="523338"/>
            <a:chOff x="9711059" y="3356906"/>
            <a:chExt cx="597654" cy="597654"/>
          </a:xfrm>
        </p:grpSpPr>
        <p:sp>
          <p:nvSpPr>
            <p:cNvPr id="35" name="Freeform 442"/>
            <p:cNvSpPr/>
            <p:nvPr userDrawn="1"/>
          </p:nvSpPr>
          <p:spPr bwMode="auto">
            <a:xfrm>
              <a:off x="9711059" y="3356906"/>
              <a:ext cx="597654" cy="597654"/>
            </a:xfrm>
            <a:custGeom>
              <a:avLst/>
              <a:gdLst>
                <a:gd name="T0" fmla="*/ 128 w 128"/>
                <a:gd name="T1" fmla="*/ 120 h 128"/>
                <a:gd name="T2" fmla="*/ 120 w 128"/>
                <a:gd name="T3" fmla="*/ 128 h 128"/>
                <a:gd name="T4" fmla="*/ 8 w 128"/>
                <a:gd name="T5" fmla="*/ 128 h 128"/>
                <a:gd name="T6" fmla="*/ 0 w 128"/>
                <a:gd name="T7" fmla="*/ 120 h 128"/>
                <a:gd name="T8" fmla="*/ 0 w 128"/>
                <a:gd name="T9" fmla="*/ 8 h 128"/>
                <a:gd name="T10" fmla="*/ 8 w 128"/>
                <a:gd name="T11" fmla="*/ 0 h 128"/>
                <a:gd name="T12" fmla="*/ 120 w 128"/>
                <a:gd name="T13" fmla="*/ 0 h 128"/>
                <a:gd name="T14" fmla="*/ 128 w 128"/>
                <a:gd name="T15" fmla="*/ 8 h 128"/>
                <a:gd name="T16" fmla="*/ 128 w 12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28" y="120"/>
                  </a:moveTo>
                  <a:cubicBezTo>
                    <a:pt x="128" y="124"/>
                    <a:pt x="124" y="128"/>
                    <a:pt x="12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4"/>
                    <a:pt x="128" y="8"/>
                  </a:cubicBezTo>
                  <a:cubicBezTo>
                    <a:pt x="128" y="120"/>
                    <a:pt x="128" y="120"/>
                    <a:pt x="128" y="120"/>
                  </a:cubicBezTo>
                </a:path>
              </a:pathLst>
            </a:custGeom>
            <a:solidFill>
              <a:srgbClr val="34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443"/>
            <p:cNvSpPr>
              <a:spLocks noEditPoints="1"/>
            </p:cNvSpPr>
            <p:nvPr userDrawn="1"/>
          </p:nvSpPr>
          <p:spPr bwMode="auto">
            <a:xfrm>
              <a:off x="9748536" y="3899331"/>
              <a:ext cx="522701" cy="37477"/>
            </a:xfrm>
            <a:custGeom>
              <a:avLst/>
              <a:gdLst>
                <a:gd name="T0" fmla="*/ 0 w 112"/>
                <a:gd name="T1" fmla="*/ 0 h 8"/>
                <a:gd name="T2" fmla="*/ 2 w 112"/>
                <a:gd name="T3" fmla="*/ 6 h 8"/>
                <a:gd name="T4" fmla="*/ 4 w 112"/>
                <a:gd name="T5" fmla="*/ 4 h 8"/>
                <a:gd name="T6" fmla="*/ 0 w 112"/>
                <a:gd name="T7" fmla="*/ 0 h 8"/>
                <a:gd name="T8" fmla="*/ 112 w 112"/>
                <a:gd name="T9" fmla="*/ 0 h 8"/>
                <a:gd name="T10" fmla="*/ 108 w 112"/>
                <a:gd name="T11" fmla="*/ 4 h 8"/>
                <a:gd name="T12" fmla="*/ 56 w 112"/>
                <a:gd name="T13" fmla="*/ 4 h 8"/>
                <a:gd name="T14" fmla="*/ 56 w 112"/>
                <a:gd name="T15" fmla="*/ 0 h 8"/>
                <a:gd name="T16" fmla="*/ 56 w 112"/>
                <a:gd name="T17" fmla="*/ 4 h 8"/>
                <a:gd name="T18" fmla="*/ 52 w 112"/>
                <a:gd name="T19" fmla="*/ 4 h 8"/>
                <a:gd name="T20" fmla="*/ 48 w 112"/>
                <a:gd name="T21" fmla="*/ 8 h 8"/>
                <a:gd name="T22" fmla="*/ 104 w 112"/>
                <a:gd name="T23" fmla="*/ 8 h 8"/>
                <a:gd name="T24" fmla="*/ 112 w 112"/>
                <a:gd name="T25" fmla="*/ 0 h 8"/>
                <a:gd name="T26" fmla="*/ 112 w 112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8">
                  <a:moveTo>
                    <a:pt x="0" y="0"/>
                  </a:moveTo>
                  <a:cubicBezTo>
                    <a:pt x="0" y="2"/>
                    <a:pt x="1" y="4"/>
                    <a:pt x="2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2"/>
                    <a:pt x="0" y="0"/>
                  </a:cubicBezTo>
                  <a:moveTo>
                    <a:pt x="112" y="0"/>
                  </a:moveTo>
                  <a:cubicBezTo>
                    <a:pt x="112" y="2"/>
                    <a:pt x="110" y="4"/>
                    <a:pt x="10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4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24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44"/>
            <p:cNvSpPr/>
            <p:nvPr userDrawn="1"/>
          </p:nvSpPr>
          <p:spPr bwMode="auto">
            <a:xfrm>
              <a:off x="9748536" y="3356906"/>
              <a:ext cx="262336" cy="560177"/>
            </a:xfrm>
            <a:custGeom>
              <a:avLst/>
              <a:gdLst>
                <a:gd name="T0" fmla="*/ 56 w 56"/>
                <a:gd name="T1" fmla="*/ 0 h 120"/>
                <a:gd name="T2" fmla="*/ 4 w 56"/>
                <a:gd name="T3" fmla="*/ 0 h 120"/>
                <a:gd name="T4" fmla="*/ 0 w 56"/>
                <a:gd name="T5" fmla="*/ 4 h 120"/>
                <a:gd name="T6" fmla="*/ 0 w 56"/>
                <a:gd name="T7" fmla="*/ 116 h 120"/>
                <a:gd name="T8" fmla="*/ 4 w 56"/>
                <a:gd name="T9" fmla="*/ 120 h 120"/>
                <a:gd name="T10" fmla="*/ 56 w 56"/>
                <a:gd name="T11" fmla="*/ 120 h 120"/>
                <a:gd name="T12" fmla="*/ 56 w 56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5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45"/>
            <p:cNvSpPr/>
            <p:nvPr userDrawn="1"/>
          </p:nvSpPr>
          <p:spPr bwMode="auto">
            <a:xfrm>
              <a:off x="10010872" y="3356906"/>
              <a:ext cx="260364" cy="560177"/>
            </a:xfrm>
            <a:custGeom>
              <a:avLst/>
              <a:gdLst>
                <a:gd name="T0" fmla="*/ 0 w 56"/>
                <a:gd name="T1" fmla="*/ 120 h 120"/>
                <a:gd name="T2" fmla="*/ 52 w 56"/>
                <a:gd name="T3" fmla="*/ 120 h 120"/>
                <a:gd name="T4" fmla="*/ 56 w 56"/>
                <a:gd name="T5" fmla="*/ 116 h 120"/>
                <a:gd name="T6" fmla="*/ 56 w 56"/>
                <a:gd name="T7" fmla="*/ 4 h 120"/>
                <a:gd name="T8" fmla="*/ 52 w 56"/>
                <a:gd name="T9" fmla="*/ 0 h 120"/>
                <a:gd name="T10" fmla="*/ 0 w 56"/>
                <a:gd name="T11" fmla="*/ 0 h 120"/>
                <a:gd name="T12" fmla="*/ 0 w 5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0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6" y="118"/>
                    <a:pt x="56" y="11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Rectangle 446"/>
            <p:cNvSpPr>
              <a:spLocks noChangeArrowheads="1"/>
            </p:cNvSpPr>
            <p:nvPr userDrawn="1"/>
          </p:nvSpPr>
          <p:spPr bwMode="auto">
            <a:xfrm>
              <a:off x="9786012" y="3431860"/>
              <a:ext cx="187383" cy="130182"/>
            </a:xfrm>
            <a:prstGeom prst="rect">
              <a:avLst/>
            </a:prstGeom>
            <a:solidFill>
              <a:srgbClr val="119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Rectangle 447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Rectangle 448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Rectangle 449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Rectangle 450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451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452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453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454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455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Rectangle 456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457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close/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458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459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460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461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462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463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464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465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466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467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468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Rectangle 469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Rectangle 470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471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472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473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474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475"/>
            <p:cNvSpPr/>
            <p:nvPr userDrawn="1"/>
          </p:nvSpPr>
          <p:spPr bwMode="auto">
            <a:xfrm>
              <a:off x="9720921" y="3926946"/>
              <a:ext cx="252474" cy="27614"/>
            </a:xfrm>
            <a:custGeom>
              <a:avLst/>
              <a:gdLst>
                <a:gd name="T0" fmla="*/ 8 w 54"/>
                <a:gd name="T1" fmla="*/ 0 h 6"/>
                <a:gd name="T2" fmla="*/ 6 w 54"/>
                <a:gd name="T3" fmla="*/ 2 h 6"/>
                <a:gd name="T4" fmla="*/ 4 w 54"/>
                <a:gd name="T5" fmla="*/ 4 h 6"/>
                <a:gd name="T6" fmla="*/ 10 w 54"/>
                <a:gd name="T7" fmla="*/ 6 h 6"/>
                <a:gd name="T8" fmla="*/ 50 w 54"/>
                <a:gd name="T9" fmla="*/ 6 h 6"/>
                <a:gd name="T10" fmla="*/ 54 w 54"/>
                <a:gd name="T11" fmla="*/ 2 h 6"/>
                <a:gd name="T12" fmla="*/ 14 w 54"/>
                <a:gd name="T13" fmla="*/ 2 h 6"/>
                <a:gd name="T14" fmla="*/ 8 w 5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8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0" y="6"/>
                    <a:pt x="10" y="6"/>
                  </a:cubicBezTo>
                  <a:cubicBezTo>
                    <a:pt x="13" y="6"/>
                    <a:pt x="50" y="6"/>
                    <a:pt x="50" y="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0" y="1"/>
                    <a:pt x="8" y="0"/>
                  </a:cubicBezTo>
                </a:path>
              </a:pathLst>
            </a:custGeom>
            <a:solidFill>
              <a:srgbClr val="2F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476"/>
            <p:cNvSpPr/>
            <p:nvPr userDrawn="1"/>
          </p:nvSpPr>
          <p:spPr bwMode="auto">
            <a:xfrm>
              <a:off x="9758398" y="3917083"/>
              <a:ext cx="232750" cy="19725"/>
            </a:xfrm>
            <a:custGeom>
              <a:avLst/>
              <a:gdLst>
                <a:gd name="T0" fmla="*/ 50 w 50"/>
                <a:gd name="T1" fmla="*/ 0 h 4"/>
                <a:gd name="T2" fmla="*/ 2 w 50"/>
                <a:gd name="T3" fmla="*/ 0 h 4"/>
                <a:gd name="T4" fmla="*/ 2 w 50"/>
                <a:gd name="T5" fmla="*/ 0 h 4"/>
                <a:gd name="T6" fmla="*/ 0 w 50"/>
                <a:gd name="T7" fmla="*/ 2 h 4"/>
                <a:gd name="T8" fmla="*/ 6 w 50"/>
                <a:gd name="T9" fmla="*/ 4 h 4"/>
                <a:gd name="T10" fmla="*/ 46 w 50"/>
                <a:gd name="T11" fmla="*/ 4 h 4"/>
                <a:gd name="T12" fmla="*/ 50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202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477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478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479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480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481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F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482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483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484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485"/>
            <p:cNvSpPr/>
            <p:nvPr userDrawn="1"/>
          </p:nvSpPr>
          <p:spPr bwMode="auto">
            <a:xfrm>
              <a:off x="9953671" y="3786901"/>
              <a:ext cx="57201" cy="57201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0 h 29"/>
                <a:gd name="T4" fmla="*/ 29 w 29"/>
                <a:gd name="T5" fmla="*/ 29 h 29"/>
                <a:gd name="T6" fmla="*/ 0 w 29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0" y="0"/>
                  </a:lnTo>
                  <a:lnTo>
                    <a:pt x="29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486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487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488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489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490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491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492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493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Freeform 494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B93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495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6" name="组合 215"/>
          <p:cNvGrpSpPr/>
          <p:nvPr userDrawn="1"/>
        </p:nvGrpSpPr>
        <p:grpSpPr>
          <a:xfrm rot="1592273">
            <a:off x="243165" y="285384"/>
            <a:ext cx="637200" cy="604800"/>
            <a:chOff x="2272338" y="450384"/>
            <a:chExt cx="765175" cy="725488"/>
          </a:xfrm>
        </p:grpSpPr>
        <p:sp>
          <p:nvSpPr>
            <p:cNvPr id="223" name="Freeform 1235"/>
            <p:cNvSpPr/>
            <p:nvPr userDrawn="1"/>
          </p:nvSpPr>
          <p:spPr bwMode="auto">
            <a:xfrm>
              <a:off x="2272338" y="491659"/>
              <a:ext cx="644525" cy="684213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0" name="Freeform 1236"/>
            <p:cNvSpPr/>
            <p:nvPr userDrawn="1"/>
          </p:nvSpPr>
          <p:spPr bwMode="auto">
            <a:xfrm>
              <a:off x="2358063" y="574209"/>
              <a:ext cx="260350" cy="296863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1" name="Freeform 1237"/>
            <p:cNvSpPr/>
            <p:nvPr userDrawn="1"/>
          </p:nvSpPr>
          <p:spPr bwMode="auto">
            <a:xfrm>
              <a:off x="2642226" y="791697"/>
              <a:ext cx="274637" cy="346075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2" name="Freeform 1238"/>
            <p:cNvSpPr/>
            <p:nvPr userDrawn="1"/>
          </p:nvSpPr>
          <p:spPr bwMode="auto">
            <a:xfrm>
              <a:off x="2943851" y="517059"/>
              <a:ext cx="93662" cy="66675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3" name="Oval 1239"/>
            <p:cNvSpPr>
              <a:spLocks noChangeArrowheads="1"/>
            </p:cNvSpPr>
            <p:nvPr userDrawn="1"/>
          </p:nvSpPr>
          <p:spPr bwMode="auto">
            <a:xfrm>
              <a:off x="2670801" y="450384"/>
              <a:ext cx="296862" cy="298450"/>
            </a:xfrm>
            <a:prstGeom prst="ellipse">
              <a:avLst/>
            </a:pr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4" name="Oval 1240"/>
            <p:cNvSpPr>
              <a:spLocks noChangeArrowheads="1"/>
            </p:cNvSpPr>
            <p:nvPr userDrawn="1"/>
          </p:nvSpPr>
          <p:spPr bwMode="auto">
            <a:xfrm>
              <a:off x="2874001" y="502772"/>
              <a:ext cx="49212" cy="4762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25160" y="160454"/>
            <a:ext cx="745263" cy="68976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7" Type="http://schemas.openxmlformats.org/officeDocument/2006/relationships/theme" Target="../theme/theme1.xml"/><Relationship Id="rId46" Type="http://schemas.openxmlformats.org/officeDocument/2006/relationships/image" Target="../media/image9.jpeg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openxmlformats.org/officeDocument/2006/relationships/image" Target="../media/image36.png"/><Relationship Id="rId7" Type="http://schemas.openxmlformats.org/officeDocument/2006/relationships/image" Target="../media/image35.emf"/><Relationship Id="rId6" Type="http://schemas.openxmlformats.org/officeDocument/2006/relationships/image" Target="../media/image34.emf"/><Relationship Id="rId5" Type="http://schemas.openxmlformats.org/officeDocument/2006/relationships/image" Target="../media/image33.emf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14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image" Target="../media/image43.png"/><Relationship Id="rId7" Type="http://schemas.openxmlformats.org/officeDocument/2006/relationships/image" Target="../media/image42.png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emf"/><Relationship Id="rId3" Type="http://schemas.openxmlformats.org/officeDocument/2006/relationships/image" Target="../media/image34.emf"/><Relationship Id="rId2" Type="http://schemas.openxmlformats.org/officeDocument/2006/relationships/image" Target="../media/image38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39.emf"/><Relationship Id="rId3" Type="http://schemas.openxmlformats.org/officeDocument/2006/relationships/image" Target="../media/image34.emf"/><Relationship Id="rId2" Type="http://schemas.openxmlformats.org/officeDocument/2006/relationships/image" Target="../media/image38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9.emf"/><Relationship Id="rId3" Type="http://schemas.openxmlformats.org/officeDocument/2006/relationships/image" Target="../media/image34.emf"/><Relationship Id="rId2" Type="http://schemas.openxmlformats.org/officeDocument/2006/relationships/image" Target="../media/image38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39.emf"/><Relationship Id="rId3" Type="http://schemas.openxmlformats.org/officeDocument/2006/relationships/image" Target="../media/image34.emf"/><Relationship Id="rId2" Type="http://schemas.openxmlformats.org/officeDocument/2006/relationships/image" Target="../media/image38.png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39.emf"/><Relationship Id="rId5" Type="http://schemas.openxmlformats.org/officeDocument/2006/relationships/image" Target="../media/image34.emf"/><Relationship Id="rId4" Type="http://schemas.openxmlformats.org/officeDocument/2006/relationships/image" Target="../media/image38.png"/><Relationship Id="rId3" Type="http://schemas.openxmlformats.org/officeDocument/2006/relationships/image" Target="../media/image29.png"/><Relationship Id="rId2" Type="http://schemas.openxmlformats.org/officeDocument/2006/relationships/image" Target="../media/image44.png"/><Relationship Id="rId1" Type="http://schemas.openxmlformats.org/officeDocument/2006/relationships/image" Target="../media/image35.emf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0.xml"/><Relationship Id="rId6" Type="http://schemas.openxmlformats.org/officeDocument/2006/relationships/image" Target="../media/image39.emf"/><Relationship Id="rId5" Type="http://schemas.openxmlformats.org/officeDocument/2006/relationships/image" Target="../media/image34.emf"/><Relationship Id="rId4" Type="http://schemas.openxmlformats.org/officeDocument/2006/relationships/image" Target="../media/image38.png"/><Relationship Id="rId3" Type="http://schemas.openxmlformats.org/officeDocument/2006/relationships/image" Target="../media/image29.png"/><Relationship Id="rId2" Type="http://schemas.openxmlformats.org/officeDocument/2006/relationships/image" Target="../media/image36.png"/><Relationship Id="rId1" Type="http://schemas.openxmlformats.org/officeDocument/2006/relationships/image" Target="../media/image3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6.jpe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1.xml"/><Relationship Id="rId6" Type="http://schemas.openxmlformats.org/officeDocument/2006/relationships/image" Target="../media/image39.emf"/><Relationship Id="rId5" Type="http://schemas.openxmlformats.org/officeDocument/2006/relationships/image" Target="../media/image34.emf"/><Relationship Id="rId4" Type="http://schemas.openxmlformats.org/officeDocument/2006/relationships/image" Target="../media/image38.png"/><Relationship Id="rId3" Type="http://schemas.openxmlformats.org/officeDocument/2006/relationships/image" Target="../media/image29.png"/><Relationship Id="rId2" Type="http://schemas.openxmlformats.org/officeDocument/2006/relationships/image" Target="../media/image36.png"/><Relationship Id="rId1" Type="http://schemas.openxmlformats.org/officeDocument/2006/relationships/image" Target="../media/image35.emf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39.emf"/><Relationship Id="rId3" Type="http://schemas.openxmlformats.org/officeDocument/2006/relationships/image" Target="../media/image34.emf"/><Relationship Id="rId2" Type="http://schemas.openxmlformats.org/officeDocument/2006/relationships/image" Target="../media/image38.png"/><Relationship Id="rId1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image" Target="../media/image50.png"/><Relationship Id="rId7" Type="http://schemas.openxmlformats.org/officeDocument/2006/relationships/image" Target="../media/image49.png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38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hyperlink" Target="&#35838;&#25991;&#26391;&#35835;&#8212;&#32993;&#33821;&#21340;&#20808;&#29983;&#30340;&#38271;&#32993;&#23376;\&#35838;&#25991;&#26391;&#35835;%20%20&#20154;&#25945;&#29256;-&#19977;&#19978;-13-&#32993;&#33821;&#21340;&#20808;&#29983;&#30340;&#38271;&#32993;&#23376;.mp4" TargetMode="Externa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39.emf"/><Relationship Id="rId3" Type="http://schemas.openxmlformats.org/officeDocument/2006/relationships/image" Target="../media/image34.emf"/><Relationship Id="rId2" Type="http://schemas.openxmlformats.org/officeDocument/2006/relationships/image" Target="../media/image38.png"/><Relationship Id="rId1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39.emf"/><Relationship Id="rId3" Type="http://schemas.openxmlformats.org/officeDocument/2006/relationships/image" Target="../media/image34.emf"/><Relationship Id="rId2" Type="http://schemas.openxmlformats.org/officeDocument/2006/relationships/image" Target="../media/image38.png"/><Relationship Id="rId1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6.xml"/><Relationship Id="rId5" Type="http://schemas.openxmlformats.org/officeDocument/2006/relationships/image" Target="../media/image51.png"/><Relationship Id="rId4" Type="http://schemas.openxmlformats.org/officeDocument/2006/relationships/image" Target="../media/image39.emf"/><Relationship Id="rId3" Type="http://schemas.openxmlformats.org/officeDocument/2006/relationships/image" Target="../media/image34.emf"/><Relationship Id="rId2" Type="http://schemas.openxmlformats.org/officeDocument/2006/relationships/image" Target="../media/image38.png"/><Relationship Id="rId1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7.xml"/><Relationship Id="rId5" Type="http://schemas.openxmlformats.org/officeDocument/2006/relationships/image" Target="../media/image52.png"/><Relationship Id="rId4" Type="http://schemas.openxmlformats.org/officeDocument/2006/relationships/image" Target="../media/image39.emf"/><Relationship Id="rId3" Type="http://schemas.openxmlformats.org/officeDocument/2006/relationships/image" Target="../media/image34.emf"/><Relationship Id="rId2" Type="http://schemas.openxmlformats.org/officeDocument/2006/relationships/image" Target="../media/image38.png"/><Relationship Id="rId1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8.xml"/><Relationship Id="rId5" Type="http://schemas.openxmlformats.org/officeDocument/2006/relationships/image" Target="../media/image52.png"/><Relationship Id="rId4" Type="http://schemas.openxmlformats.org/officeDocument/2006/relationships/image" Target="../media/image39.emf"/><Relationship Id="rId3" Type="http://schemas.openxmlformats.org/officeDocument/2006/relationships/image" Target="../media/image34.emf"/><Relationship Id="rId2" Type="http://schemas.openxmlformats.org/officeDocument/2006/relationships/image" Target="../media/image38.png"/><Relationship Id="rId1" Type="http://schemas.openxmlformats.org/officeDocument/2006/relationships/image" Target="../media/image29.pn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.xml"/><Relationship Id="rId5" Type="http://schemas.openxmlformats.org/officeDocument/2006/relationships/image" Target="../media/image52.png"/><Relationship Id="rId4" Type="http://schemas.openxmlformats.org/officeDocument/2006/relationships/image" Target="../media/image39.emf"/><Relationship Id="rId3" Type="http://schemas.openxmlformats.org/officeDocument/2006/relationships/image" Target="../media/image34.emf"/><Relationship Id="rId2" Type="http://schemas.openxmlformats.org/officeDocument/2006/relationships/image" Target="../media/image38.png"/><Relationship Id="rId1" Type="http://schemas.openxmlformats.org/officeDocument/2006/relationships/image" Target="../media/image29.pn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0.xml"/><Relationship Id="rId5" Type="http://schemas.openxmlformats.org/officeDocument/2006/relationships/image" Target="../media/image53.png"/><Relationship Id="rId4" Type="http://schemas.openxmlformats.org/officeDocument/2006/relationships/image" Target="../media/image39.emf"/><Relationship Id="rId3" Type="http://schemas.openxmlformats.org/officeDocument/2006/relationships/image" Target="../media/image34.emf"/><Relationship Id="rId2" Type="http://schemas.openxmlformats.org/officeDocument/2006/relationships/image" Target="../media/image38.png"/><Relationship Id="rId1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1.xml"/><Relationship Id="rId5" Type="http://schemas.openxmlformats.org/officeDocument/2006/relationships/image" Target="../media/image54.png"/><Relationship Id="rId4" Type="http://schemas.openxmlformats.org/officeDocument/2006/relationships/image" Target="../media/image39.emf"/><Relationship Id="rId3" Type="http://schemas.openxmlformats.org/officeDocument/2006/relationships/image" Target="../media/image34.emf"/><Relationship Id="rId2" Type="http://schemas.openxmlformats.org/officeDocument/2006/relationships/image" Target="../media/image38.png"/><Relationship Id="rId1" Type="http://schemas.openxmlformats.org/officeDocument/2006/relationships/image" Target="../media/image29.png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2.xml"/><Relationship Id="rId5" Type="http://schemas.openxmlformats.org/officeDocument/2006/relationships/image" Target="../media/image52.png"/><Relationship Id="rId4" Type="http://schemas.openxmlformats.org/officeDocument/2006/relationships/image" Target="../media/image39.emf"/><Relationship Id="rId3" Type="http://schemas.openxmlformats.org/officeDocument/2006/relationships/image" Target="../media/image34.emf"/><Relationship Id="rId2" Type="http://schemas.openxmlformats.org/officeDocument/2006/relationships/image" Target="../media/image38.png"/><Relationship Id="rId1" Type="http://schemas.openxmlformats.org/officeDocument/2006/relationships/image" Target="../media/image29.png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image" Target="../media/image56.png"/><Relationship Id="rId7" Type="http://schemas.openxmlformats.org/officeDocument/2006/relationships/image" Target="../media/image35.emf"/><Relationship Id="rId6" Type="http://schemas.openxmlformats.org/officeDocument/2006/relationships/image" Target="../media/image39.emf"/><Relationship Id="rId5" Type="http://schemas.openxmlformats.org/officeDocument/2006/relationships/image" Target="../media/image34.emf"/><Relationship Id="rId4" Type="http://schemas.openxmlformats.org/officeDocument/2006/relationships/image" Target="../media/image38.png"/><Relationship Id="rId3" Type="http://schemas.openxmlformats.org/officeDocument/2006/relationships/image" Target="../media/image29.png"/><Relationship Id="rId2" Type="http://schemas.microsoft.com/office/2007/relationships/hdphoto" Target="../media/hdphoto1.wdp"/><Relationship Id="rId1" Type="http://schemas.openxmlformats.org/officeDocument/2006/relationships/image" Target="../media/image55.png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image" Target="../media/image56.png"/><Relationship Id="rId7" Type="http://schemas.openxmlformats.org/officeDocument/2006/relationships/image" Target="../media/image35.emf"/><Relationship Id="rId6" Type="http://schemas.openxmlformats.org/officeDocument/2006/relationships/image" Target="../media/image39.emf"/><Relationship Id="rId5" Type="http://schemas.openxmlformats.org/officeDocument/2006/relationships/image" Target="../media/image34.emf"/><Relationship Id="rId4" Type="http://schemas.openxmlformats.org/officeDocument/2006/relationships/image" Target="../media/image38.png"/><Relationship Id="rId3" Type="http://schemas.openxmlformats.org/officeDocument/2006/relationships/image" Target="../media/image29.png"/><Relationship Id="rId2" Type="http://schemas.microsoft.com/office/2007/relationships/hdphoto" Target="../media/hdphoto1.wdp"/><Relationship Id="rId1" Type="http://schemas.openxmlformats.org/officeDocument/2006/relationships/image" Target="../media/image55.png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5.xml"/><Relationship Id="rId8" Type="http://schemas.openxmlformats.org/officeDocument/2006/relationships/image" Target="../media/image56.png"/><Relationship Id="rId7" Type="http://schemas.openxmlformats.org/officeDocument/2006/relationships/image" Target="../media/image35.emf"/><Relationship Id="rId6" Type="http://schemas.openxmlformats.org/officeDocument/2006/relationships/image" Target="../media/image39.emf"/><Relationship Id="rId5" Type="http://schemas.openxmlformats.org/officeDocument/2006/relationships/image" Target="../media/image34.emf"/><Relationship Id="rId4" Type="http://schemas.openxmlformats.org/officeDocument/2006/relationships/image" Target="../media/image38.png"/><Relationship Id="rId3" Type="http://schemas.openxmlformats.org/officeDocument/2006/relationships/image" Target="../media/image29.png"/><Relationship Id="rId2" Type="http://schemas.microsoft.com/office/2007/relationships/hdphoto" Target="../media/hdphoto1.wdp"/><Relationship Id="rId1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image" Target="../media/image56.png"/><Relationship Id="rId7" Type="http://schemas.openxmlformats.org/officeDocument/2006/relationships/image" Target="../media/image35.emf"/><Relationship Id="rId6" Type="http://schemas.openxmlformats.org/officeDocument/2006/relationships/image" Target="../media/image39.emf"/><Relationship Id="rId5" Type="http://schemas.openxmlformats.org/officeDocument/2006/relationships/image" Target="../media/image34.emf"/><Relationship Id="rId4" Type="http://schemas.openxmlformats.org/officeDocument/2006/relationships/image" Target="../media/image38.png"/><Relationship Id="rId3" Type="http://schemas.openxmlformats.org/officeDocument/2006/relationships/image" Target="../media/image29.png"/><Relationship Id="rId2" Type="http://schemas.microsoft.com/office/2007/relationships/hdphoto" Target="../media/hdphoto1.wdp"/><Relationship Id="rId1" Type="http://schemas.openxmlformats.org/officeDocument/2006/relationships/image" Target="../media/image55.png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image" Target="../media/image56.png"/><Relationship Id="rId7" Type="http://schemas.openxmlformats.org/officeDocument/2006/relationships/image" Target="../media/image35.emf"/><Relationship Id="rId6" Type="http://schemas.openxmlformats.org/officeDocument/2006/relationships/image" Target="../media/image39.emf"/><Relationship Id="rId5" Type="http://schemas.openxmlformats.org/officeDocument/2006/relationships/image" Target="../media/image34.emf"/><Relationship Id="rId4" Type="http://schemas.openxmlformats.org/officeDocument/2006/relationships/image" Target="../media/image38.png"/><Relationship Id="rId3" Type="http://schemas.openxmlformats.org/officeDocument/2006/relationships/image" Target="../media/image29.png"/><Relationship Id="rId2" Type="http://schemas.microsoft.com/office/2007/relationships/hdphoto" Target="../media/hdphoto1.wdp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image" Target="../media/image56.png"/><Relationship Id="rId7" Type="http://schemas.openxmlformats.org/officeDocument/2006/relationships/image" Target="../media/image35.emf"/><Relationship Id="rId6" Type="http://schemas.openxmlformats.org/officeDocument/2006/relationships/image" Target="../media/image39.emf"/><Relationship Id="rId5" Type="http://schemas.openxmlformats.org/officeDocument/2006/relationships/image" Target="../media/image34.emf"/><Relationship Id="rId4" Type="http://schemas.openxmlformats.org/officeDocument/2006/relationships/image" Target="../media/image38.png"/><Relationship Id="rId3" Type="http://schemas.openxmlformats.org/officeDocument/2006/relationships/image" Target="../media/image29.png"/><Relationship Id="rId2" Type="http://schemas.microsoft.com/office/2007/relationships/hdphoto" Target="../media/hdphoto1.wdp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image" Target="../media/image56.png"/><Relationship Id="rId7" Type="http://schemas.openxmlformats.org/officeDocument/2006/relationships/image" Target="../media/image35.emf"/><Relationship Id="rId6" Type="http://schemas.openxmlformats.org/officeDocument/2006/relationships/image" Target="../media/image39.emf"/><Relationship Id="rId5" Type="http://schemas.openxmlformats.org/officeDocument/2006/relationships/image" Target="../media/image34.emf"/><Relationship Id="rId4" Type="http://schemas.openxmlformats.org/officeDocument/2006/relationships/image" Target="../media/image38.png"/><Relationship Id="rId3" Type="http://schemas.openxmlformats.org/officeDocument/2006/relationships/image" Target="../media/image29.png"/><Relationship Id="rId2" Type="http://schemas.microsoft.com/office/2007/relationships/hdphoto" Target="../media/hdphoto1.wdp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40.xml"/><Relationship Id="rId6" Type="http://schemas.openxmlformats.org/officeDocument/2006/relationships/image" Target="../media/image39.emf"/><Relationship Id="rId5" Type="http://schemas.openxmlformats.org/officeDocument/2006/relationships/image" Target="../media/image34.emf"/><Relationship Id="rId4" Type="http://schemas.openxmlformats.org/officeDocument/2006/relationships/image" Target="../media/image38.png"/><Relationship Id="rId3" Type="http://schemas.openxmlformats.org/officeDocument/2006/relationships/image" Target="../media/image29.png"/><Relationship Id="rId2" Type="http://schemas.microsoft.com/office/2007/relationships/hdphoto" Target="../media/hdphoto2.wdp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1.xml"/><Relationship Id="rId4" Type="http://schemas.openxmlformats.org/officeDocument/2006/relationships/image" Target="../media/image39.emf"/><Relationship Id="rId3" Type="http://schemas.openxmlformats.org/officeDocument/2006/relationships/image" Target="../media/image34.emf"/><Relationship Id="rId2" Type="http://schemas.openxmlformats.org/officeDocument/2006/relationships/image" Target="../media/image38.png"/><Relationship Id="rId1" Type="http://schemas.openxmlformats.org/officeDocument/2006/relationships/image" Target="../media/image29.png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2.xml"/><Relationship Id="rId4" Type="http://schemas.openxmlformats.org/officeDocument/2006/relationships/image" Target="../media/image39.emf"/><Relationship Id="rId3" Type="http://schemas.openxmlformats.org/officeDocument/2006/relationships/image" Target="../media/image34.emf"/><Relationship Id="rId2" Type="http://schemas.openxmlformats.org/officeDocument/2006/relationships/image" Target="../media/image38.png"/><Relationship Id="rId1" Type="http://schemas.openxmlformats.org/officeDocument/2006/relationships/image" Target="../media/image29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7" Type="http://schemas.openxmlformats.org/officeDocument/2006/relationships/image" Target="../media/image37.png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9.emf"/><Relationship Id="rId3" Type="http://schemas.openxmlformats.org/officeDocument/2006/relationships/image" Target="../media/image34.emf"/><Relationship Id="rId2" Type="http://schemas.openxmlformats.org/officeDocument/2006/relationships/image" Target="../media/image38.png"/><Relationship Id="rId1" Type="http://schemas.openxmlformats.org/officeDocument/2006/relationships/image" Target="../media/image29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7" Type="http://schemas.openxmlformats.org/officeDocument/2006/relationships/image" Target="../media/image37.png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9.emf"/><Relationship Id="rId3" Type="http://schemas.openxmlformats.org/officeDocument/2006/relationships/image" Target="../media/image34.emf"/><Relationship Id="rId2" Type="http://schemas.openxmlformats.org/officeDocument/2006/relationships/image" Target="../media/image38.png"/><Relationship Id="rId1" Type="http://schemas.openxmlformats.org/officeDocument/2006/relationships/image" Target="../media/image29.png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image" Target="../media/image37.png"/><Relationship Id="rId7" Type="http://schemas.openxmlformats.org/officeDocument/2006/relationships/image" Target="../media/image36.png"/><Relationship Id="rId6" Type="http://schemas.openxmlformats.org/officeDocument/2006/relationships/image" Target="../media/image35.emf"/><Relationship Id="rId5" Type="http://schemas.openxmlformats.org/officeDocument/2006/relationships/image" Target="../media/image31.png"/><Relationship Id="rId4" Type="http://schemas.openxmlformats.org/officeDocument/2006/relationships/image" Target="../media/image39.emf"/><Relationship Id="rId3" Type="http://schemas.openxmlformats.org/officeDocument/2006/relationships/image" Target="../media/image34.emf"/><Relationship Id="rId2" Type="http://schemas.openxmlformats.org/officeDocument/2006/relationships/image" Target="../media/image38.png"/><Relationship Id="rId1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874" y="4000859"/>
            <a:ext cx="1221693" cy="195324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614157" y="2025708"/>
            <a:ext cx="623443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13  </a:t>
            </a:r>
            <a:r>
              <a:rPr lang="zh-CN" altLang="en-US" sz="44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胡萝卜先生的长胡子</a:t>
            </a:r>
            <a:endParaRPr lang="zh-CN" altLang="en-US" sz="4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1886980" y="7420809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5278" y="3791971"/>
            <a:ext cx="1271702" cy="164882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9059984" y="4741762"/>
            <a:ext cx="844488" cy="1540756"/>
            <a:chOff x="162845" y="5707378"/>
            <a:chExt cx="325664" cy="968472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4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弦形 25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弦形 27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 r="38168" b="53720"/>
          <a:stretch>
            <a:fillRect/>
          </a:stretch>
        </p:blipFill>
        <p:spPr>
          <a:xfrm>
            <a:off x="9230792" y="4849194"/>
            <a:ext cx="2960074" cy="1958846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41600">
            <a:off x="3267518" y="4359894"/>
            <a:ext cx="4808057" cy="198390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560771" y="1889824"/>
            <a:ext cx="2626553" cy="4398369"/>
            <a:chOff x="-1069264" y="279594"/>
            <a:chExt cx="3473954" cy="5817409"/>
          </a:xfrm>
        </p:grpSpPr>
        <p:grpSp>
          <p:nvGrpSpPr>
            <p:cNvPr id="16" name="组合 15"/>
            <p:cNvGrpSpPr/>
            <p:nvPr/>
          </p:nvGrpSpPr>
          <p:grpSpPr>
            <a:xfrm>
              <a:off x="-1069264" y="279594"/>
              <a:ext cx="3473954" cy="5817409"/>
              <a:chOff x="297455" y="68071"/>
              <a:chExt cx="3473954" cy="5817409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396304" y="2732006"/>
                <a:ext cx="806034" cy="31534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6034" h="3153474">
                    <a:moveTo>
                      <a:pt x="143691" y="235132"/>
                    </a:moveTo>
                    <a:lnTo>
                      <a:pt x="806034" y="0"/>
                    </a:lnTo>
                    <a:cubicBezTo>
                      <a:pt x="755960" y="216984"/>
                      <a:pt x="683623" y="682708"/>
                      <a:pt x="627017" y="1223527"/>
                    </a:cubicBezTo>
                    <a:cubicBezTo>
                      <a:pt x="557349" y="1764346"/>
                      <a:pt x="871348" y="2781743"/>
                      <a:pt x="740720" y="3101224"/>
                    </a:cubicBezTo>
                    <a:lnTo>
                      <a:pt x="0" y="3153474"/>
                    </a:lnTo>
                    <a:cubicBezTo>
                      <a:pt x="13063" y="2645141"/>
                      <a:pt x="130628" y="2149871"/>
                      <a:pt x="143691" y="1641538"/>
                    </a:cubicBezTo>
                    <a:lnTo>
                      <a:pt x="143691" y="235132"/>
                    </a:ln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7"/>
              <p:cNvSpPr/>
              <p:nvPr/>
            </p:nvSpPr>
            <p:spPr>
              <a:xfrm>
                <a:off x="2837147" y="68071"/>
                <a:ext cx="414148" cy="324491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14148" h="3244914">
                    <a:moveTo>
                      <a:pt x="261258" y="0"/>
                    </a:moveTo>
                    <a:cubicBezTo>
                      <a:pt x="399308" y="87086"/>
                      <a:pt x="289161" y="82731"/>
                      <a:pt x="414148" y="39188"/>
                    </a:cubicBezTo>
                    <a:cubicBezTo>
                      <a:pt x="364074" y="256172"/>
                      <a:pt x="448491" y="774147"/>
                      <a:pt x="391885" y="1314966"/>
                    </a:cubicBezTo>
                    <a:cubicBezTo>
                      <a:pt x="322217" y="1855785"/>
                      <a:pt x="401085" y="2847057"/>
                      <a:pt x="270457" y="3166538"/>
                    </a:cubicBezTo>
                    <a:lnTo>
                      <a:pt x="0" y="3244914"/>
                    </a:lnTo>
                    <a:cubicBezTo>
                      <a:pt x="13063" y="2736581"/>
                      <a:pt x="248194" y="2175996"/>
                      <a:pt x="209005" y="1667663"/>
                    </a:cubicBezTo>
                    <a:cubicBezTo>
                      <a:pt x="278674" y="719890"/>
                      <a:pt x="361406" y="477510"/>
                      <a:pt x="26125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矩形 47"/>
              <p:cNvSpPr/>
              <p:nvPr/>
            </p:nvSpPr>
            <p:spPr>
              <a:xfrm>
                <a:off x="3122866" y="409470"/>
                <a:ext cx="648543" cy="2514505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48543" h="2514505">
                    <a:moveTo>
                      <a:pt x="643944" y="1110"/>
                    </a:moveTo>
                    <a:cubicBezTo>
                      <a:pt x="694018" y="-42433"/>
                      <a:pt x="320193" y="1208509"/>
                      <a:pt x="252057" y="1512020"/>
                    </a:cubicBezTo>
                    <a:cubicBezTo>
                      <a:pt x="-78868" y="2431662"/>
                      <a:pt x="195943" y="2260339"/>
                      <a:pt x="0" y="2514505"/>
                    </a:cubicBezTo>
                    <a:cubicBezTo>
                      <a:pt x="31768" y="2244539"/>
                      <a:pt x="11284" y="1608815"/>
                      <a:pt x="369624" y="751020"/>
                    </a:cubicBezTo>
                    <a:cubicBezTo>
                      <a:pt x="555325" y="447510"/>
                      <a:pt x="506785" y="37563"/>
                      <a:pt x="643944" y="111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" name="矩形 47"/>
              <p:cNvSpPr/>
              <p:nvPr/>
            </p:nvSpPr>
            <p:spPr>
              <a:xfrm rot="18071666">
                <a:off x="1632344" y="820311"/>
                <a:ext cx="861403" cy="1692792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643944 w 648543"/>
                  <a:gd name="connsiteY0-1556" fmla="*/ 1110 h 2514505"/>
                  <a:gd name="connsiteX1-1557" fmla="*/ 252057 w 648543"/>
                  <a:gd name="connsiteY1-1558" fmla="*/ 1512020 h 2514505"/>
                  <a:gd name="connsiteX2-1559" fmla="*/ 0 w 648543"/>
                  <a:gd name="connsiteY2-1560" fmla="*/ 2514505 h 2514505"/>
                  <a:gd name="connsiteX3-1561" fmla="*/ 369624 w 648543"/>
                  <a:gd name="connsiteY3-1562" fmla="*/ 751020 h 2514505"/>
                  <a:gd name="connsiteX4-1563" fmla="*/ 643944 w 648543"/>
                  <a:gd name="connsiteY4-1564" fmla="*/ 1110 h 2514505"/>
                  <a:gd name="connsiteX0-1565" fmla="*/ 643944 w 648543"/>
                  <a:gd name="connsiteY0-1566" fmla="*/ 1110 h 2514505"/>
                  <a:gd name="connsiteX1-1567" fmla="*/ 252057 w 648543"/>
                  <a:gd name="connsiteY1-1568" fmla="*/ 1512020 h 2514505"/>
                  <a:gd name="connsiteX2-1569" fmla="*/ 0 w 648543"/>
                  <a:gd name="connsiteY2-1570" fmla="*/ 2514505 h 2514505"/>
                  <a:gd name="connsiteX3-1571" fmla="*/ 369624 w 648543"/>
                  <a:gd name="connsiteY3-1572" fmla="*/ 751020 h 2514505"/>
                  <a:gd name="connsiteX4-1573" fmla="*/ 643944 w 648543"/>
                  <a:gd name="connsiteY4-1574" fmla="*/ 1110 h 2514505"/>
                  <a:gd name="connsiteX0-1575" fmla="*/ 643944 w 648543"/>
                  <a:gd name="connsiteY0-1576" fmla="*/ 1110 h 2514505"/>
                  <a:gd name="connsiteX1-1577" fmla="*/ 252057 w 648543"/>
                  <a:gd name="connsiteY1-1578" fmla="*/ 1512020 h 2514505"/>
                  <a:gd name="connsiteX2-1579" fmla="*/ 0 w 648543"/>
                  <a:gd name="connsiteY2-1580" fmla="*/ 2514505 h 2514505"/>
                  <a:gd name="connsiteX3-1581" fmla="*/ 369624 w 648543"/>
                  <a:gd name="connsiteY3-1582" fmla="*/ 751020 h 2514505"/>
                  <a:gd name="connsiteX4-1583" fmla="*/ 643944 w 648543"/>
                  <a:gd name="connsiteY4-1584" fmla="*/ 1110 h 2514505"/>
                  <a:gd name="connsiteX0-1585" fmla="*/ 643944 w 648543"/>
                  <a:gd name="connsiteY0-1586" fmla="*/ 1110 h 2514505"/>
                  <a:gd name="connsiteX1-1587" fmla="*/ 252057 w 648543"/>
                  <a:gd name="connsiteY1-1588" fmla="*/ 1512020 h 2514505"/>
                  <a:gd name="connsiteX2-1589" fmla="*/ 0 w 648543"/>
                  <a:gd name="connsiteY2-1590" fmla="*/ 2514505 h 2514505"/>
                  <a:gd name="connsiteX3-1591" fmla="*/ 277955 w 648543"/>
                  <a:gd name="connsiteY3-1592" fmla="*/ 802869 h 2514505"/>
                  <a:gd name="connsiteX4-1593" fmla="*/ 643944 w 648543"/>
                  <a:gd name="connsiteY4-1594" fmla="*/ 1110 h 2514505"/>
                  <a:gd name="connsiteX0-1595" fmla="*/ 643944 w 648543"/>
                  <a:gd name="connsiteY0-1596" fmla="*/ 1110 h 2514505"/>
                  <a:gd name="connsiteX1-1597" fmla="*/ 252057 w 648543"/>
                  <a:gd name="connsiteY1-1598" fmla="*/ 1512020 h 2514505"/>
                  <a:gd name="connsiteX2-1599" fmla="*/ 0 w 648543"/>
                  <a:gd name="connsiteY2-1600" fmla="*/ 2514505 h 2514505"/>
                  <a:gd name="connsiteX3-1601" fmla="*/ 277955 w 648543"/>
                  <a:gd name="connsiteY3-1602" fmla="*/ 802869 h 2514505"/>
                  <a:gd name="connsiteX4-1603" fmla="*/ 643944 w 648543"/>
                  <a:gd name="connsiteY4-1604" fmla="*/ 1110 h 2514505"/>
                  <a:gd name="connsiteX0-1605" fmla="*/ 665567 w 670166"/>
                  <a:gd name="connsiteY0-1606" fmla="*/ 1110 h 2514505"/>
                  <a:gd name="connsiteX1-1607" fmla="*/ 273680 w 670166"/>
                  <a:gd name="connsiteY1-1608" fmla="*/ 1512020 h 2514505"/>
                  <a:gd name="connsiteX2-1609" fmla="*/ 21623 w 670166"/>
                  <a:gd name="connsiteY2-1610" fmla="*/ 2514505 h 2514505"/>
                  <a:gd name="connsiteX3-1611" fmla="*/ 223410 w 670166"/>
                  <a:gd name="connsiteY3-1612" fmla="*/ 803139 h 2514505"/>
                  <a:gd name="connsiteX4-1613" fmla="*/ 665567 w 670166"/>
                  <a:gd name="connsiteY4-1614" fmla="*/ 1110 h 2514505"/>
                  <a:gd name="connsiteX0-1615" fmla="*/ 808024 w 812623"/>
                  <a:gd name="connsiteY0-1616" fmla="*/ 1110 h 2514505"/>
                  <a:gd name="connsiteX1-1617" fmla="*/ 416137 w 812623"/>
                  <a:gd name="connsiteY1-1618" fmla="*/ 1512020 h 2514505"/>
                  <a:gd name="connsiteX2-1619" fmla="*/ 164080 w 812623"/>
                  <a:gd name="connsiteY2-1620" fmla="*/ 2514505 h 2514505"/>
                  <a:gd name="connsiteX3-1621" fmla="*/ 148863 w 812623"/>
                  <a:gd name="connsiteY3-1622" fmla="*/ 1525272 h 2514505"/>
                  <a:gd name="connsiteX4-1623" fmla="*/ 808024 w 812623"/>
                  <a:gd name="connsiteY4-1624" fmla="*/ 1110 h 2514505"/>
                  <a:gd name="connsiteX0-1625" fmla="*/ 846719 w 851318"/>
                  <a:gd name="connsiteY0-1626" fmla="*/ 1110 h 2514505"/>
                  <a:gd name="connsiteX1-1627" fmla="*/ 454832 w 851318"/>
                  <a:gd name="connsiteY1-1628" fmla="*/ 1512020 h 2514505"/>
                  <a:gd name="connsiteX2-1629" fmla="*/ 202775 w 851318"/>
                  <a:gd name="connsiteY2-1630" fmla="*/ 2514505 h 2514505"/>
                  <a:gd name="connsiteX3-1631" fmla="*/ 187558 w 851318"/>
                  <a:gd name="connsiteY3-1632" fmla="*/ 1525272 h 2514505"/>
                  <a:gd name="connsiteX4-1633" fmla="*/ 846719 w 851318"/>
                  <a:gd name="connsiteY4-1634" fmla="*/ 1110 h 2514505"/>
                  <a:gd name="connsiteX0-1635" fmla="*/ 864573 w 869172"/>
                  <a:gd name="connsiteY0-1636" fmla="*/ 1110 h 2530902"/>
                  <a:gd name="connsiteX1-1637" fmla="*/ 472686 w 869172"/>
                  <a:gd name="connsiteY1-1638" fmla="*/ 1512020 h 2530902"/>
                  <a:gd name="connsiteX2-1639" fmla="*/ 220629 w 869172"/>
                  <a:gd name="connsiteY2-1640" fmla="*/ 2514505 h 2530902"/>
                  <a:gd name="connsiteX3-1641" fmla="*/ 205412 w 869172"/>
                  <a:gd name="connsiteY3-1642" fmla="*/ 1525272 h 2530902"/>
                  <a:gd name="connsiteX4-1643" fmla="*/ 864573 w 869172"/>
                  <a:gd name="connsiteY4-1644" fmla="*/ 1110 h 2530902"/>
                  <a:gd name="connsiteX0-1645" fmla="*/ 948703 w 953302"/>
                  <a:gd name="connsiteY0-1646" fmla="*/ 1110 h 2531026"/>
                  <a:gd name="connsiteX1-1647" fmla="*/ 556816 w 953302"/>
                  <a:gd name="connsiteY1-1648" fmla="*/ 1512020 h 2531026"/>
                  <a:gd name="connsiteX2-1649" fmla="*/ 304759 w 953302"/>
                  <a:gd name="connsiteY2-1650" fmla="*/ 2514505 h 2531026"/>
                  <a:gd name="connsiteX3-1651" fmla="*/ 166336 w 953302"/>
                  <a:gd name="connsiteY3-1652" fmla="*/ 1527946 h 2531026"/>
                  <a:gd name="connsiteX4-1653" fmla="*/ 948703 w 953302"/>
                  <a:gd name="connsiteY4-1654" fmla="*/ 1110 h 2531026"/>
                  <a:gd name="connsiteX0-1655" fmla="*/ 857852 w 862451"/>
                  <a:gd name="connsiteY0-1656" fmla="*/ 1110 h 2542024"/>
                  <a:gd name="connsiteX1-1657" fmla="*/ 465965 w 862451"/>
                  <a:gd name="connsiteY1-1658" fmla="*/ 1512020 h 2542024"/>
                  <a:gd name="connsiteX2-1659" fmla="*/ 213908 w 862451"/>
                  <a:gd name="connsiteY2-1660" fmla="*/ 2514505 h 2542024"/>
                  <a:gd name="connsiteX3-1661" fmla="*/ 75485 w 862451"/>
                  <a:gd name="connsiteY3-1662" fmla="*/ 1527946 h 2542024"/>
                  <a:gd name="connsiteX4-1663" fmla="*/ 857852 w 862451"/>
                  <a:gd name="connsiteY4-1664" fmla="*/ 1110 h 2542024"/>
                  <a:gd name="connsiteX0-1665" fmla="*/ 857852 w 861403"/>
                  <a:gd name="connsiteY0-1666" fmla="*/ 1132 h 2542046"/>
                  <a:gd name="connsiteX1-1667" fmla="*/ 344897 w 861403"/>
                  <a:gd name="connsiteY1-1668" fmla="*/ 1485586 h 2542046"/>
                  <a:gd name="connsiteX2-1669" fmla="*/ 213908 w 861403"/>
                  <a:gd name="connsiteY2-1670" fmla="*/ 2514527 h 2542046"/>
                  <a:gd name="connsiteX3-1671" fmla="*/ 75485 w 861403"/>
                  <a:gd name="connsiteY3-1672" fmla="*/ 1527968 h 2542046"/>
                  <a:gd name="connsiteX4-1673" fmla="*/ 857852 w 861403"/>
                  <a:gd name="connsiteY4-1674" fmla="*/ 1132 h 2542046"/>
                  <a:gd name="connsiteX0-1675" fmla="*/ 857852 w 861403"/>
                  <a:gd name="connsiteY0-1676" fmla="*/ 1132 h 2542046"/>
                  <a:gd name="connsiteX1-1677" fmla="*/ 344897 w 861403"/>
                  <a:gd name="connsiteY1-1678" fmla="*/ 1485586 h 2542046"/>
                  <a:gd name="connsiteX2-1679" fmla="*/ 213908 w 861403"/>
                  <a:gd name="connsiteY2-1680" fmla="*/ 2514527 h 2542046"/>
                  <a:gd name="connsiteX3-1681" fmla="*/ 75485 w 861403"/>
                  <a:gd name="connsiteY3-1682" fmla="*/ 1527968 h 2542046"/>
                  <a:gd name="connsiteX4-1683" fmla="*/ 857852 w 861403"/>
                  <a:gd name="connsiteY4-1684" fmla="*/ 1132 h 254204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61403" h="2542046">
                    <a:moveTo>
                      <a:pt x="857852" y="1132"/>
                    </a:moveTo>
                    <a:cubicBezTo>
                      <a:pt x="907926" y="-42411"/>
                      <a:pt x="413033" y="1182075"/>
                      <a:pt x="344897" y="1485586"/>
                    </a:cubicBezTo>
                    <a:cubicBezTo>
                      <a:pt x="250224" y="2059394"/>
                      <a:pt x="409851" y="2260361"/>
                      <a:pt x="213908" y="2514527"/>
                    </a:cubicBezTo>
                    <a:cubicBezTo>
                      <a:pt x="20649" y="2597078"/>
                      <a:pt x="-78401" y="2553064"/>
                      <a:pt x="75485" y="1527968"/>
                    </a:cubicBezTo>
                    <a:cubicBezTo>
                      <a:pt x="171118" y="1094839"/>
                      <a:pt x="720693" y="37585"/>
                      <a:pt x="857852" y="1132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" name="矩形 47"/>
              <p:cNvSpPr/>
              <p:nvPr/>
            </p:nvSpPr>
            <p:spPr>
              <a:xfrm rot="20553061">
                <a:off x="2178763" y="367483"/>
                <a:ext cx="647173" cy="8537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956489 w 961088"/>
                  <a:gd name="connsiteY0-1556" fmla="*/ 1110 h 2269254"/>
                  <a:gd name="connsiteX1-1557" fmla="*/ 564602 w 961088"/>
                  <a:gd name="connsiteY1-1558" fmla="*/ 1512020 h 2269254"/>
                  <a:gd name="connsiteX2-1559" fmla="*/ 0 w 961088"/>
                  <a:gd name="connsiteY2-1560" fmla="*/ 2269254 h 2269254"/>
                  <a:gd name="connsiteX3-1561" fmla="*/ 682169 w 961088"/>
                  <a:gd name="connsiteY3-1562" fmla="*/ 751020 h 2269254"/>
                  <a:gd name="connsiteX4-1563" fmla="*/ 956489 w 961088"/>
                  <a:gd name="connsiteY4-1564" fmla="*/ 1110 h 2269254"/>
                  <a:gd name="connsiteX0-1565" fmla="*/ 957889 w 962488"/>
                  <a:gd name="connsiteY0-1566" fmla="*/ 1110 h 2309861"/>
                  <a:gd name="connsiteX1-1567" fmla="*/ 566002 w 962488"/>
                  <a:gd name="connsiteY1-1568" fmla="*/ 1512020 h 2309861"/>
                  <a:gd name="connsiteX2-1569" fmla="*/ 480037 w 962488"/>
                  <a:gd name="connsiteY2-1570" fmla="*/ 1927981 h 2309861"/>
                  <a:gd name="connsiteX3-1571" fmla="*/ 1400 w 962488"/>
                  <a:gd name="connsiteY3-1572" fmla="*/ 2269254 h 2309861"/>
                  <a:gd name="connsiteX4-1573" fmla="*/ 683569 w 962488"/>
                  <a:gd name="connsiteY4-1574" fmla="*/ 751020 h 2309861"/>
                  <a:gd name="connsiteX5-1575" fmla="*/ 957889 w 962488"/>
                  <a:gd name="connsiteY5-1576" fmla="*/ 1110 h 2309861"/>
                  <a:gd name="connsiteX0-1577" fmla="*/ 957889 w 962488"/>
                  <a:gd name="connsiteY0-1578" fmla="*/ 1110 h 2309861"/>
                  <a:gd name="connsiteX1-1579" fmla="*/ 566002 w 962488"/>
                  <a:gd name="connsiteY1-1580" fmla="*/ 1512020 h 2309861"/>
                  <a:gd name="connsiteX2-1581" fmla="*/ 480037 w 962488"/>
                  <a:gd name="connsiteY2-1582" fmla="*/ 1927981 h 2309861"/>
                  <a:gd name="connsiteX3-1583" fmla="*/ 1400 w 962488"/>
                  <a:gd name="connsiteY3-1584" fmla="*/ 2269254 h 2309861"/>
                  <a:gd name="connsiteX4-1585" fmla="*/ 420374 w 962488"/>
                  <a:gd name="connsiteY4-1586" fmla="*/ 1268770 h 2309861"/>
                  <a:gd name="connsiteX5-1587" fmla="*/ 957889 w 962488"/>
                  <a:gd name="connsiteY5-1588" fmla="*/ 1110 h 2309861"/>
                  <a:gd name="connsiteX0-1589" fmla="*/ 958301 w 962900"/>
                  <a:gd name="connsiteY0-1590" fmla="*/ 1110 h 2309861"/>
                  <a:gd name="connsiteX1-1591" fmla="*/ 566414 w 962900"/>
                  <a:gd name="connsiteY1-1592" fmla="*/ 1512020 h 2309861"/>
                  <a:gd name="connsiteX2-1593" fmla="*/ 381751 w 962900"/>
                  <a:gd name="connsiteY2-1594" fmla="*/ 1927981 h 2309861"/>
                  <a:gd name="connsiteX3-1595" fmla="*/ 1812 w 962900"/>
                  <a:gd name="connsiteY3-1596" fmla="*/ 2269254 h 2309861"/>
                  <a:gd name="connsiteX4-1597" fmla="*/ 420786 w 962900"/>
                  <a:gd name="connsiteY4-1598" fmla="*/ 1268770 h 2309861"/>
                  <a:gd name="connsiteX5-1599" fmla="*/ 958301 w 962900"/>
                  <a:gd name="connsiteY5-1600" fmla="*/ 1110 h 2309861"/>
                  <a:gd name="connsiteX0-1601" fmla="*/ 810254 w 817436"/>
                  <a:gd name="connsiteY0-1602" fmla="*/ 1796 h 1820046"/>
                  <a:gd name="connsiteX1-1603" fmla="*/ 566414 w 817436"/>
                  <a:gd name="connsiteY1-1604" fmla="*/ 1022205 h 1820046"/>
                  <a:gd name="connsiteX2-1605" fmla="*/ 381751 w 817436"/>
                  <a:gd name="connsiteY2-1606" fmla="*/ 1438166 h 1820046"/>
                  <a:gd name="connsiteX3-1607" fmla="*/ 1812 w 817436"/>
                  <a:gd name="connsiteY3-1608" fmla="*/ 1779439 h 1820046"/>
                  <a:gd name="connsiteX4-1609" fmla="*/ 420786 w 817436"/>
                  <a:gd name="connsiteY4-1610" fmla="*/ 778955 h 1820046"/>
                  <a:gd name="connsiteX5-1611" fmla="*/ 810254 w 817436"/>
                  <a:gd name="connsiteY5-1612" fmla="*/ 1796 h 1820046"/>
                  <a:gd name="connsiteX0-1613" fmla="*/ 810565 w 817747"/>
                  <a:gd name="connsiteY0-1614" fmla="*/ 1796 h 1814424"/>
                  <a:gd name="connsiteX1-1615" fmla="*/ 566725 w 817747"/>
                  <a:gd name="connsiteY1-1616" fmla="*/ 1022205 h 1814424"/>
                  <a:gd name="connsiteX2-1617" fmla="*/ 332712 w 817747"/>
                  <a:gd name="connsiteY2-1618" fmla="*/ 1356415 h 1814424"/>
                  <a:gd name="connsiteX3-1619" fmla="*/ 2123 w 817747"/>
                  <a:gd name="connsiteY3-1620" fmla="*/ 1779439 h 1814424"/>
                  <a:gd name="connsiteX4-1621" fmla="*/ 421097 w 817747"/>
                  <a:gd name="connsiteY4-1622" fmla="*/ 778955 h 1814424"/>
                  <a:gd name="connsiteX5-1623" fmla="*/ 810565 w 817747"/>
                  <a:gd name="connsiteY5-1624" fmla="*/ 1796 h 1814424"/>
                  <a:gd name="connsiteX0-1625" fmla="*/ 810565 w 817093"/>
                  <a:gd name="connsiteY0-1626" fmla="*/ 1894 h 1814522"/>
                  <a:gd name="connsiteX1-1627" fmla="*/ 540271 w 817093"/>
                  <a:gd name="connsiteY1-1628" fmla="*/ 979964 h 1814522"/>
                  <a:gd name="connsiteX2-1629" fmla="*/ 332712 w 817093"/>
                  <a:gd name="connsiteY2-1630" fmla="*/ 1356513 h 1814522"/>
                  <a:gd name="connsiteX3-1631" fmla="*/ 2123 w 817093"/>
                  <a:gd name="connsiteY3-1632" fmla="*/ 1779537 h 1814522"/>
                  <a:gd name="connsiteX4-1633" fmla="*/ 421097 w 817093"/>
                  <a:gd name="connsiteY4-1634" fmla="*/ 779053 h 1814522"/>
                  <a:gd name="connsiteX5-1635" fmla="*/ 810565 w 817093"/>
                  <a:gd name="connsiteY5-1636" fmla="*/ 1894 h 1814522"/>
                  <a:gd name="connsiteX0-1637" fmla="*/ 810881 w 817409"/>
                  <a:gd name="connsiteY0-1638" fmla="*/ 1894 h 1810494"/>
                  <a:gd name="connsiteX1-1639" fmla="*/ 540587 w 817409"/>
                  <a:gd name="connsiteY1-1640" fmla="*/ 979964 h 1810494"/>
                  <a:gd name="connsiteX2-1641" fmla="*/ 295814 w 817409"/>
                  <a:gd name="connsiteY2-1642" fmla="*/ 1280007 h 1810494"/>
                  <a:gd name="connsiteX3-1643" fmla="*/ 2439 w 817409"/>
                  <a:gd name="connsiteY3-1644" fmla="*/ 1779537 h 1810494"/>
                  <a:gd name="connsiteX4-1645" fmla="*/ 421413 w 817409"/>
                  <a:gd name="connsiteY4-1646" fmla="*/ 779053 h 1810494"/>
                  <a:gd name="connsiteX5-1647" fmla="*/ 810881 w 817409"/>
                  <a:gd name="connsiteY5-1648" fmla="*/ 1894 h 1810494"/>
                  <a:gd name="connsiteX0-1649" fmla="*/ 810881 w 817409"/>
                  <a:gd name="connsiteY0-1650" fmla="*/ 1894 h 1810494"/>
                  <a:gd name="connsiteX1-1651" fmla="*/ 540587 w 817409"/>
                  <a:gd name="connsiteY1-1652" fmla="*/ 979965 h 1810494"/>
                  <a:gd name="connsiteX2-1653" fmla="*/ 295814 w 817409"/>
                  <a:gd name="connsiteY2-1654" fmla="*/ 1280007 h 1810494"/>
                  <a:gd name="connsiteX3-1655" fmla="*/ 2439 w 817409"/>
                  <a:gd name="connsiteY3-1656" fmla="*/ 1779537 h 1810494"/>
                  <a:gd name="connsiteX4-1657" fmla="*/ 421413 w 817409"/>
                  <a:gd name="connsiteY4-1658" fmla="*/ 779053 h 1810494"/>
                  <a:gd name="connsiteX5-1659" fmla="*/ 810881 w 817409"/>
                  <a:gd name="connsiteY5-1660" fmla="*/ 1894 h 1810494"/>
                  <a:gd name="connsiteX0-1661" fmla="*/ 810766 w 817294"/>
                  <a:gd name="connsiteY0-1662" fmla="*/ 1894 h 1824364"/>
                  <a:gd name="connsiteX1-1663" fmla="*/ 540472 w 817294"/>
                  <a:gd name="connsiteY1-1664" fmla="*/ 979965 h 1824364"/>
                  <a:gd name="connsiteX2-1665" fmla="*/ 308249 w 817294"/>
                  <a:gd name="connsiteY2-1666" fmla="*/ 1486491 h 1824364"/>
                  <a:gd name="connsiteX3-1667" fmla="*/ 2324 w 817294"/>
                  <a:gd name="connsiteY3-1668" fmla="*/ 1779537 h 1824364"/>
                  <a:gd name="connsiteX4-1669" fmla="*/ 421298 w 817294"/>
                  <a:gd name="connsiteY4-1670" fmla="*/ 779053 h 1824364"/>
                  <a:gd name="connsiteX5-1671" fmla="*/ 810766 w 817294"/>
                  <a:gd name="connsiteY5-1672" fmla="*/ 1894 h 1824364"/>
                  <a:gd name="connsiteX0-1673" fmla="*/ 810766 w 817294"/>
                  <a:gd name="connsiteY0-1674" fmla="*/ 1894 h 1824364"/>
                  <a:gd name="connsiteX1-1675" fmla="*/ 540472 w 817294"/>
                  <a:gd name="connsiteY1-1676" fmla="*/ 979965 h 1824364"/>
                  <a:gd name="connsiteX2-1677" fmla="*/ 308249 w 817294"/>
                  <a:gd name="connsiteY2-1678" fmla="*/ 1486491 h 1824364"/>
                  <a:gd name="connsiteX3-1679" fmla="*/ 2324 w 817294"/>
                  <a:gd name="connsiteY3-1680" fmla="*/ 1779537 h 1824364"/>
                  <a:gd name="connsiteX4-1681" fmla="*/ 421298 w 817294"/>
                  <a:gd name="connsiteY4-1682" fmla="*/ 779053 h 1824364"/>
                  <a:gd name="connsiteX5-1683" fmla="*/ 810766 w 817294"/>
                  <a:gd name="connsiteY5-1684" fmla="*/ 1894 h 1824364"/>
                  <a:gd name="connsiteX0-1685" fmla="*/ 810114 w 816642"/>
                  <a:gd name="connsiteY0-1686" fmla="*/ 1894 h 1812021"/>
                  <a:gd name="connsiteX1-1687" fmla="*/ 539820 w 816642"/>
                  <a:gd name="connsiteY1-1688" fmla="*/ 979965 h 1812021"/>
                  <a:gd name="connsiteX2-1689" fmla="*/ 409831 w 816642"/>
                  <a:gd name="connsiteY2-1690" fmla="*/ 1311208 h 1812021"/>
                  <a:gd name="connsiteX3-1691" fmla="*/ 1672 w 816642"/>
                  <a:gd name="connsiteY3-1692" fmla="*/ 1779537 h 1812021"/>
                  <a:gd name="connsiteX4-1693" fmla="*/ 420646 w 816642"/>
                  <a:gd name="connsiteY4-1694" fmla="*/ 779053 h 1812021"/>
                  <a:gd name="connsiteX5-1695" fmla="*/ 810114 w 816642"/>
                  <a:gd name="connsiteY5-1696" fmla="*/ 1894 h 1812021"/>
                  <a:gd name="connsiteX0-1697" fmla="*/ 808442 w 814970"/>
                  <a:gd name="connsiteY0-1698" fmla="*/ 1894 h 1781032"/>
                  <a:gd name="connsiteX1-1699" fmla="*/ 538148 w 814970"/>
                  <a:gd name="connsiteY1-1700" fmla="*/ 979965 h 1781032"/>
                  <a:gd name="connsiteX2-1701" fmla="*/ 0 w 814970"/>
                  <a:gd name="connsiteY2-1702" fmla="*/ 1779537 h 1781032"/>
                  <a:gd name="connsiteX3-1703" fmla="*/ 418974 w 814970"/>
                  <a:gd name="connsiteY3-1704" fmla="*/ 779053 h 1781032"/>
                  <a:gd name="connsiteX4-1705" fmla="*/ 808442 w 814970"/>
                  <a:gd name="connsiteY4-1706" fmla="*/ 1894 h 1781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14970" h="1781032">
                    <a:moveTo>
                      <a:pt x="808442" y="1894"/>
                    </a:moveTo>
                    <a:cubicBezTo>
                      <a:pt x="858516" y="-41649"/>
                      <a:pt x="606284" y="676454"/>
                      <a:pt x="538148" y="979965"/>
                    </a:cubicBezTo>
                    <a:cubicBezTo>
                      <a:pt x="403408" y="1276239"/>
                      <a:pt x="19862" y="1813022"/>
                      <a:pt x="0" y="1779537"/>
                    </a:cubicBezTo>
                    <a:cubicBezTo>
                      <a:pt x="31768" y="1509571"/>
                      <a:pt x="60634" y="1636848"/>
                      <a:pt x="418974" y="779053"/>
                    </a:cubicBezTo>
                    <a:cubicBezTo>
                      <a:pt x="604675" y="475543"/>
                      <a:pt x="671283" y="38347"/>
                      <a:pt x="808442" y="1894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2473746" y="4385950"/>
                <a:ext cx="699364" cy="95767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8911 w 699364"/>
                  <a:gd name="connsiteY0-180" fmla="*/ 0 h 957670"/>
                  <a:gd name="connsiteX1-181" fmla="*/ 582787 w 699364"/>
                  <a:gd name="connsiteY1-182" fmla="*/ 88774 h 957670"/>
                  <a:gd name="connsiteX2-183" fmla="*/ 637869 w 699364"/>
                  <a:gd name="connsiteY2-184" fmla="*/ 513518 h 957670"/>
                  <a:gd name="connsiteX3-185" fmla="*/ 699364 w 699364"/>
                  <a:gd name="connsiteY3-186" fmla="*/ 957670 h 957670"/>
                  <a:gd name="connsiteX4-187" fmla="*/ 0 w 699364"/>
                  <a:gd name="connsiteY4-188" fmla="*/ 860899 h 957670"/>
                  <a:gd name="connsiteX5-189" fmla="*/ 78911 w 699364"/>
                  <a:gd name="connsiteY5-190" fmla="*/ 0 h 957670"/>
                  <a:gd name="connsiteX0-191" fmla="*/ 87789 w 699364"/>
                  <a:gd name="connsiteY0-192" fmla="*/ 0 h 957670"/>
                  <a:gd name="connsiteX1-193" fmla="*/ 582787 w 699364"/>
                  <a:gd name="connsiteY1-194" fmla="*/ 88774 h 957670"/>
                  <a:gd name="connsiteX2-195" fmla="*/ 637869 w 699364"/>
                  <a:gd name="connsiteY2-196" fmla="*/ 513518 h 957670"/>
                  <a:gd name="connsiteX3-197" fmla="*/ 699364 w 699364"/>
                  <a:gd name="connsiteY3-198" fmla="*/ 957670 h 957670"/>
                  <a:gd name="connsiteX4-199" fmla="*/ 0 w 699364"/>
                  <a:gd name="connsiteY4-200" fmla="*/ 860899 h 957670"/>
                  <a:gd name="connsiteX5-201" fmla="*/ 87789 w 699364"/>
                  <a:gd name="connsiteY5-202" fmla="*/ 0 h 9576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699364" h="957670">
                    <a:moveTo>
                      <a:pt x="87789" y="0"/>
                    </a:moveTo>
                    <a:lnTo>
                      <a:pt x="582787" y="88774"/>
                    </a:lnTo>
                    <a:cubicBezTo>
                      <a:pt x="596411" y="225024"/>
                      <a:pt x="624245" y="377268"/>
                      <a:pt x="637869" y="513518"/>
                    </a:cubicBezTo>
                    <a:lnTo>
                      <a:pt x="699364" y="957670"/>
                    </a:lnTo>
                    <a:lnTo>
                      <a:pt x="0" y="860899"/>
                    </a:lnTo>
                    <a:cubicBezTo>
                      <a:pt x="34302" y="573934"/>
                      <a:pt x="61485" y="286966"/>
                      <a:pt x="87789" y="0"/>
                    </a:cubicBezTo>
                    <a:close/>
                  </a:path>
                </a:pathLst>
              </a:custGeom>
              <a:solidFill>
                <a:srgbClr val="F4A879"/>
              </a:solidFill>
              <a:ln>
                <a:solidFill>
                  <a:srgbClr val="F4A8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矩形 1"/>
              <p:cNvSpPr/>
              <p:nvPr/>
            </p:nvSpPr>
            <p:spPr>
              <a:xfrm rot="6037120">
                <a:off x="2608360" y="4516315"/>
                <a:ext cx="434267" cy="685472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62 w 715866"/>
                  <a:gd name="connsiteY0-336" fmla="*/ 203126 h 1025763"/>
                  <a:gd name="connsiteX1-337" fmla="*/ 629732 w 715866"/>
                  <a:gd name="connsiteY1-338" fmla="*/ 0 h 1025763"/>
                  <a:gd name="connsiteX2-339" fmla="*/ 684512 w 715866"/>
                  <a:gd name="connsiteY2-340" fmla="*/ 557080 h 1025763"/>
                  <a:gd name="connsiteX3-341" fmla="*/ 715866 w 715866"/>
                  <a:gd name="connsiteY3-342" fmla="*/ 970352 h 1025763"/>
                  <a:gd name="connsiteX4-343" fmla="*/ 49091 w 715866"/>
                  <a:gd name="connsiteY4-344" fmla="*/ 1025763 h 1025763"/>
                  <a:gd name="connsiteX5-345" fmla="*/ 462 w 715866"/>
                  <a:gd name="connsiteY5-346" fmla="*/ 203126 h 10257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5866" h="1025763">
                    <a:moveTo>
                      <a:pt x="462" y="203126"/>
                    </a:moveTo>
                    <a:lnTo>
                      <a:pt x="629732" y="0"/>
                    </a:lnTo>
                    <a:cubicBezTo>
                      <a:pt x="643356" y="136250"/>
                      <a:pt x="670888" y="420830"/>
                      <a:pt x="684512" y="557080"/>
                    </a:cubicBezTo>
                    <a:lnTo>
                      <a:pt x="715866" y="970352"/>
                    </a:lnTo>
                    <a:lnTo>
                      <a:pt x="49091" y="1025763"/>
                    </a:lnTo>
                    <a:cubicBezTo>
                      <a:pt x="35853" y="723356"/>
                      <a:pt x="-4768" y="494257"/>
                      <a:pt x="462" y="203126"/>
                    </a:cubicBezTo>
                    <a:close/>
                  </a:path>
                </a:pathLst>
              </a:custGeom>
              <a:solidFill>
                <a:srgbClr val="DC6236"/>
              </a:solidFill>
              <a:ln>
                <a:solidFill>
                  <a:srgbClr val="DC623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 rot="1898459">
                <a:off x="2560605" y="4345872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人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 rot="20289231">
                <a:off x="2636918" y="4721092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口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57197" y="5041719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手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388028" y="5386270"/>
                <a:ext cx="341406" cy="408467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19907" y="5257930"/>
                <a:ext cx="341406" cy="402371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771261" y="5465022"/>
                <a:ext cx="341406" cy="408467"/>
              </a:xfrm>
              <a:prstGeom prst="rect">
                <a:avLst/>
              </a:prstGeom>
            </p:spPr>
          </p:pic>
          <p:sp>
            <p:nvSpPr>
              <p:cNvPr id="60" name="矩形 1"/>
              <p:cNvSpPr/>
              <p:nvPr/>
            </p:nvSpPr>
            <p:spPr>
              <a:xfrm rot="6037120">
                <a:off x="2566879" y="3858678"/>
                <a:ext cx="434667" cy="55776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401 w 716524"/>
                  <a:gd name="connsiteY0-420" fmla="*/ 90583 h 811133"/>
                  <a:gd name="connsiteX1-421" fmla="*/ 645968 w 716524"/>
                  <a:gd name="connsiteY1-422" fmla="*/ 0 h 811133"/>
                  <a:gd name="connsiteX2-423" fmla="*/ 687567 w 716524"/>
                  <a:gd name="connsiteY2-424" fmla="*/ 325040 h 811133"/>
                  <a:gd name="connsiteX3-425" fmla="*/ 716524 w 716524"/>
                  <a:gd name="connsiteY3-426" fmla="*/ 702675 h 811133"/>
                  <a:gd name="connsiteX4-427" fmla="*/ 55742 w 716524"/>
                  <a:gd name="connsiteY4-428" fmla="*/ 811133 h 811133"/>
                  <a:gd name="connsiteX5-429" fmla="*/ 401 w 716524"/>
                  <a:gd name="connsiteY5-430" fmla="*/ 90583 h 811133"/>
                  <a:gd name="connsiteX0-431" fmla="*/ 401 w 716524"/>
                  <a:gd name="connsiteY0-432" fmla="*/ 114101 h 834651"/>
                  <a:gd name="connsiteX1-433" fmla="*/ 657004 w 716524"/>
                  <a:gd name="connsiteY1-434" fmla="*/ 0 h 834651"/>
                  <a:gd name="connsiteX2-435" fmla="*/ 687567 w 716524"/>
                  <a:gd name="connsiteY2-436" fmla="*/ 348558 h 834651"/>
                  <a:gd name="connsiteX3-437" fmla="*/ 716524 w 716524"/>
                  <a:gd name="connsiteY3-438" fmla="*/ 726193 h 834651"/>
                  <a:gd name="connsiteX4-439" fmla="*/ 55742 w 716524"/>
                  <a:gd name="connsiteY4-440" fmla="*/ 834651 h 834651"/>
                  <a:gd name="connsiteX5-441" fmla="*/ 401 w 716524"/>
                  <a:gd name="connsiteY5-442" fmla="*/ 114101 h 8346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6524" h="834651">
                    <a:moveTo>
                      <a:pt x="401" y="114101"/>
                    </a:moveTo>
                    <a:cubicBezTo>
                      <a:pt x="214950" y="93634"/>
                      <a:pt x="442455" y="20467"/>
                      <a:pt x="657004" y="0"/>
                    </a:cubicBezTo>
                    <a:cubicBezTo>
                      <a:pt x="670628" y="136250"/>
                      <a:pt x="673943" y="212308"/>
                      <a:pt x="687567" y="348558"/>
                    </a:cubicBezTo>
                    <a:lnTo>
                      <a:pt x="716524" y="726193"/>
                    </a:lnTo>
                    <a:lnTo>
                      <a:pt x="55742" y="834651"/>
                    </a:lnTo>
                    <a:cubicBezTo>
                      <a:pt x="42504" y="532244"/>
                      <a:pt x="-4829" y="405232"/>
                      <a:pt x="401" y="114101"/>
                    </a:cubicBezTo>
                    <a:close/>
                  </a:path>
                </a:pathLst>
              </a:custGeom>
              <a:solidFill>
                <a:srgbClr val="9DC49B"/>
              </a:solidFill>
              <a:ln>
                <a:solidFill>
                  <a:srgbClr val="9DC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" name="矩形 1"/>
              <p:cNvSpPr/>
              <p:nvPr/>
            </p:nvSpPr>
            <p:spPr>
              <a:xfrm rot="6037120">
                <a:off x="2629716" y="3356847"/>
                <a:ext cx="334092" cy="557608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145 w 791448"/>
                  <a:gd name="connsiteY0-516" fmla="*/ 52244 h 881455"/>
                  <a:gd name="connsiteX1-517" fmla="*/ 621811 w 791448"/>
                  <a:gd name="connsiteY1-518" fmla="*/ 0 h 881455"/>
                  <a:gd name="connsiteX2-519" fmla="*/ 708806 w 791448"/>
                  <a:gd name="connsiteY2-520" fmla="*/ 458160 h 881455"/>
                  <a:gd name="connsiteX3-521" fmla="*/ 791448 w 791448"/>
                  <a:gd name="connsiteY3-522" fmla="*/ 777902 h 881455"/>
                  <a:gd name="connsiteX4-523" fmla="*/ 159489 w 791448"/>
                  <a:gd name="connsiteY4-524" fmla="*/ 881455 h 881455"/>
                  <a:gd name="connsiteX5-525" fmla="*/ 145 w 791448"/>
                  <a:gd name="connsiteY5-526" fmla="*/ 52244 h 881455"/>
                  <a:gd name="connsiteX0-527" fmla="*/ 145 w 791448"/>
                  <a:gd name="connsiteY0-528" fmla="*/ 31312 h 860523"/>
                  <a:gd name="connsiteX1-529" fmla="*/ 626135 w 791448"/>
                  <a:gd name="connsiteY1-530" fmla="*/ 0 h 860523"/>
                  <a:gd name="connsiteX2-531" fmla="*/ 708806 w 791448"/>
                  <a:gd name="connsiteY2-532" fmla="*/ 437228 h 860523"/>
                  <a:gd name="connsiteX3-533" fmla="*/ 791448 w 791448"/>
                  <a:gd name="connsiteY3-534" fmla="*/ 756970 h 860523"/>
                  <a:gd name="connsiteX4-535" fmla="*/ 159489 w 791448"/>
                  <a:gd name="connsiteY4-536" fmla="*/ 860523 h 860523"/>
                  <a:gd name="connsiteX5-537" fmla="*/ 145 w 791448"/>
                  <a:gd name="connsiteY5-538" fmla="*/ 31312 h 860523"/>
                  <a:gd name="connsiteX0-539" fmla="*/ 149 w 787483"/>
                  <a:gd name="connsiteY0-540" fmla="*/ 50525 h 860523"/>
                  <a:gd name="connsiteX1-541" fmla="*/ 622170 w 787483"/>
                  <a:gd name="connsiteY1-542" fmla="*/ 0 h 860523"/>
                  <a:gd name="connsiteX2-543" fmla="*/ 704841 w 787483"/>
                  <a:gd name="connsiteY2-544" fmla="*/ 437228 h 860523"/>
                  <a:gd name="connsiteX3-545" fmla="*/ 787483 w 787483"/>
                  <a:gd name="connsiteY3-546" fmla="*/ 756970 h 860523"/>
                  <a:gd name="connsiteX4-547" fmla="*/ 155524 w 787483"/>
                  <a:gd name="connsiteY4-548" fmla="*/ 860523 h 860523"/>
                  <a:gd name="connsiteX5-549" fmla="*/ 149 w 787483"/>
                  <a:gd name="connsiteY5-550" fmla="*/ 50525 h 860523"/>
                  <a:gd name="connsiteX0-551" fmla="*/ 149 w 787483"/>
                  <a:gd name="connsiteY0-552" fmla="*/ 42720 h 852718"/>
                  <a:gd name="connsiteX1-553" fmla="*/ 634737 w 787483"/>
                  <a:gd name="connsiteY1-554" fmla="*/ 0 h 852718"/>
                  <a:gd name="connsiteX2-555" fmla="*/ 704841 w 787483"/>
                  <a:gd name="connsiteY2-556" fmla="*/ 429423 h 852718"/>
                  <a:gd name="connsiteX3-557" fmla="*/ 787483 w 787483"/>
                  <a:gd name="connsiteY3-558" fmla="*/ 749165 h 852718"/>
                  <a:gd name="connsiteX4-559" fmla="*/ 155524 w 787483"/>
                  <a:gd name="connsiteY4-560" fmla="*/ 852718 h 852718"/>
                  <a:gd name="connsiteX5-561" fmla="*/ 149 w 787483"/>
                  <a:gd name="connsiteY5-562" fmla="*/ 42720 h 852718"/>
                  <a:gd name="connsiteX0-563" fmla="*/ 149 w 751437"/>
                  <a:gd name="connsiteY0-564" fmla="*/ 42720 h 852718"/>
                  <a:gd name="connsiteX1-565" fmla="*/ 634737 w 751437"/>
                  <a:gd name="connsiteY1-566" fmla="*/ 0 h 852718"/>
                  <a:gd name="connsiteX2-567" fmla="*/ 704841 w 751437"/>
                  <a:gd name="connsiteY2-568" fmla="*/ 429423 h 852718"/>
                  <a:gd name="connsiteX3-569" fmla="*/ 751436 w 751437"/>
                  <a:gd name="connsiteY3-570" fmla="*/ 760271 h 852718"/>
                  <a:gd name="connsiteX4-571" fmla="*/ 155524 w 751437"/>
                  <a:gd name="connsiteY4-572" fmla="*/ 852718 h 852718"/>
                  <a:gd name="connsiteX5-573" fmla="*/ 149 w 751437"/>
                  <a:gd name="connsiteY5-574" fmla="*/ 42720 h 852718"/>
                  <a:gd name="connsiteX0-575" fmla="*/ 85 w 751371"/>
                  <a:gd name="connsiteY0-576" fmla="*/ 42720 h 834426"/>
                  <a:gd name="connsiteX1-577" fmla="*/ 634673 w 751371"/>
                  <a:gd name="connsiteY1-578" fmla="*/ 0 h 834426"/>
                  <a:gd name="connsiteX2-579" fmla="*/ 704777 w 751371"/>
                  <a:gd name="connsiteY2-580" fmla="*/ 429423 h 834426"/>
                  <a:gd name="connsiteX3-581" fmla="*/ 751372 w 751371"/>
                  <a:gd name="connsiteY3-582" fmla="*/ 760271 h 834426"/>
                  <a:gd name="connsiteX4-583" fmla="*/ 262927 w 751371"/>
                  <a:gd name="connsiteY4-584" fmla="*/ 834426 h 834426"/>
                  <a:gd name="connsiteX5-585" fmla="*/ 85 w 751371"/>
                  <a:gd name="connsiteY5-586" fmla="*/ 42720 h 834426"/>
                  <a:gd name="connsiteX0-587" fmla="*/ 465 w 550731"/>
                  <a:gd name="connsiteY0-588" fmla="*/ 15721 h 834426"/>
                  <a:gd name="connsiteX1-589" fmla="*/ 434031 w 550731"/>
                  <a:gd name="connsiteY1-590" fmla="*/ 0 h 834426"/>
                  <a:gd name="connsiteX2-591" fmla="*/ 504135 w 550731"/>
                  <a:gd name="connsiteY2-592" fmla="*/ 429423 h 834426"/>
                  <a:gd name="connsiteX3-593" fmla="*/ 550730 w 550731"/>
                  <a:gd name="connsiteY3-594" fmla="*/ 760271 h 834426"/>
                  <a:gd name="connsiteX4-595" fmla="*/ 62285 w 550731"/>
                  <a:gd name="connsiteY4-596" fmla="*/ 834426 h 834426"/>
                  <a:gd name="connsiteX5-597" fmla="*/ 465 w 550731"/>
                  <a:gd name="connsiteY5-598" fmla="*/ 15721 h 83442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550731" h="834426">
                    <a:moveTo>
                      <a:pt x="465" y="15721"/>
                    </a:moveTo>
                    <a:lnTo>
                      <a:pt x="434031" y="0"/>
                    </a:lnTo>
                    <a:cubicBezTo>
                      <a:pt x="447655" y="136250"/>
                      <a:pt x="490511" y="293173"/>
                      <a:pt x="504135" y="429423"/>
                    </a:cubicBezTo>
                    <a:lnTo>
                      <a:pt x="550730" y="760271"/>
                    </a:lnTo>
                    <a:lnTo>
                      <a:pt x="62285" y="834426"/>
                    </a:lnTo>
                    <a:cubicBezTo>
                      <a:pt x="35355" y="523515"/>
                      <a:pt x="-4765" y="306852"/>
                      <a:pt x="465" y="15721"/>
                    </a:cubicBezTo>
                    <a:close/>
                  </a:path>
                </a:pathLst>
              </a:custGeom>
              <a:solidFill>
                <a:srgbClr val="F09191"/>
              </a:solidFill>
              <a:ln>
                <a:solidFill>
                  <a:srgbClr val="F0919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7"/>
              <p:cNvSpPr/>
              <p:nvPr/>
            </p:nvSpPr>
            <p:spPr>
              <a:xfrm rot="21085103">
                <a:off x="2298197" y="158640"/>
                <a:ext cx="430066" cy="3048970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28249"/>
                  <a:gd name="connsiteY0-484" fmla="*/ 0 h 3048970"/>
                  <a:gd name="connsiteX1-485" fmla="*/ 220321 w 328249"/>
                  <a:gd name="connsiteY1-486" fmla="*/ 39187 h 3048970"/>
                  <a:gd name="connsiteX2-487" fmla="*/ 184996 w 328249"/>
                  <a:gd name="connsiteY2-488" fmla="*/ 1092897 h 3048970"/>
                  <a:gd name="connsiteX3-489" fmla="*/ 295846 w 328249"/>
                  <a:gd name="connsiteY3-490" fmla="*/ 3013342 h 3048970"/>
                  <a:gd name="connsiteX4-491" fmla="*/ 28242 w 328249"/>
                  <a:gd name="connsiteY4-492" fmla="*/ 3048970 h 3048970"/>
                  <a:gd name="connsiteX5-493" fmla="*/ 2115 w 328249"/>
                  <a:gd name="connsiteY5-494" fmla="*/ 1393342 h 3048970"/>
                  <a:gd name="connsiteX6-495" fmla="*/ 54368 w 328249"/>
                  <a:gd name="connsiteY6-496" fmla="*/ 0 h 3048970"/>
                  <a:gd name="connsiteX0-497" fmla="*/ 54368 w 295846"/>
                  <a:gd name="connsiteY0-498" fmla="*/ 0 h 3048970"/>
                  <a:gd name="connsiteX1-499" fmla="*/ 220321 w 295846"/>
                  <a:gd name="connsiteY1-500" fmla="*/ 39187 h 3048970"/>
                  <a:gd name="connsiteX2-501" fmla="*/ 184996 w 295846"/>
                  <a:gd name="connsiteY2-502" fmla="*/ 1092897 h 3048970"/>
                  <a:gd name="connsiteX3-503" fmla="*/ 295846 w 295846"/>
                  <a:gd name="connsiteY3-504" fmla="*/ 3013342 h 3048970"/>
                  <a:gd name="connsiteX4-505" fmla="*/ 28242 w 295846"/>
                  <a:gd name="connsiteY4-506" fmla="*/ 3048970 h 3048970"/>
                  <a:gd name="connsiteX5-507" fmla="*/ 2115 w 295846"/>
                  <a:gd name="connsiteY5-508" fmla="*/ 1393342 h 3048970"/>
                  <a:gd name="connsiteX6-509" fmla="*/ 54368 w 295846"/>
                  <a:gd name="connsiteY6-510" fmla="*/ 0 h 3048970"/>
                  <a:gd name="connsiteX0-511" fmla="*/ 54368 w 430066"/>
                  <a:gd name="connsiteY0-512" fmla="*/ 0 h 3048970"/>
                  <a:gd name="connsiteX1-513" fmla="*/ 220321 w 430066"/>
                  <a:gd name="connsiteY1-514" fmla="*/ 39187 h 3048970"/>
                  <a:gd name="connsiteX2-515" fmla="*/ 184996 w 430066"/>
                  <a:gd name="connsiteY2-516" fmla="*/ 1092897 h 3048970"/>
                  <a:gd name="connsiteX3-517" fmla="*/ 430066 w 430066"/>
                  <a:gd name="connsiteY3-518" fmla="*/ 3029998 h 3048970"/>
                  <a:gd name="connsiteX4-519" fmla="*/ 28242 w 430066"/>
                  <a:gd name="connsiteY4-520" fmla="*/ 3048970 h 3048970"/>
                  <a:gd name="connsiteX5-521" fmla="*/ 2115 w 430066"/>
                  <a:gd name="connsiteY5-522" fmla="*/ 1393342 h 3048970"/>
                  <a:gd name="connsiteX6-523" fmla="*/ 54368 w 430066"/>
                  <a:gd name="connsiteY6-524" fmla="*/ 0 h 30489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30066" h="3048970">
                    <a:moveTo>
                      <a:pt x="54368" y="0"/>
                    </a:moveTo>
                    <a:cubicBezTo>
                      <a:pt x="192418" y="87086"/>
                      <a:pt x="95334" y="82730"/>
                      <a:pt x="220321" y="39187"/>
                    </a:cubicBezTo>
                    <a:cubicBezTo>
                      <a:pt x="170247" y="256171"/>
                      <a:pt x="241602" y="552078"/>
                      <a:pt x="184996" y="1092897"/>
                    </a:cubicBezTo>
                    <a:cubicBezTo>
                      <a:pt x="115328" y="1633716"/>
                      <a:pt x="390761" y="2692069"/>
                      <a:pt x="430066" y="3029998"/>
                    </a:cubicBezTo>
                    <a:lnTo>
                      <a:pt x="28242" y="3048970"/>
                    </a:lnTo>
                    <a:cubicBezTo>
                      <a:pt x="41305" y="2540637"/>
                      <a:pt x="-10948" y="1901675"/>
                      <a:pt x="2115" y="1393342"/>
                    </a:cubicBezTo>
                    <a:cubicBezTo>
                      <a:pt x="19533" y="523946"/>
                      <a:pt x="102265" y="464447"/>
                      <a:pt x="5436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矩形 1"/>
              <p:cNvSpPr/>
              <p:nvPr/>
            </p:nvSpPr>
            <p:spPr>
              <a:xfrm rot="6037120">
                <a:off x="2537573" y="2726002"/>
                <a:ext cx="560244" cy="661441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98 w 857333"/>
                  <a:gd name="connsiteY0-516" fmla="*/ 0 h 888411"/>
                  <a:gd name="connsiteX1-517" fmla="*/ 687696 w 857333"/>
                  <a:gd name="connsiteY1-518" fmla="*/ 6957 h 888411"/>
                  <a:gd name="connsiteX2-519" fmla="*/ 774691 w 857333"/>
                  <a:gd name="connsiteY2-520" fmla="*/ 465117 h 888411"/>
                  <a:gd name="connsiteX3-521" fmla="*/ 857333 w 857333"/>
                  <a:gd name="connsiteY3-522" fmla="*/ 784859 h 888411"/>
                  <a:gd name="connsiteX4-523" fmla="*/ 225374 w 857333"/>
                  <a:gd name="connsiteY4-524" fmla="*/ 888412 h 888411"/>
                  <a:gd name="connsiteX5-525" fmla="*/ 98 w 857333"/>
                  <a:gd name="connsiteY5-526" fmla="*/ 0 h 888411"/>
                  <a:gd name="connsiteX0-527" fmla="*/ 1 w 857236"/>
                  <a:gd name="connsiteY0-528" fmla="*/ 0 h 888412"/>
                  <a:gd name="connsiteX1-529" fmla="*/ 687599 w 857236"/>
                  <a:gd name="connsiteY1-530" fmla="*/ 6957 h 888412"/>
                  <a:gd name="connsiteX2-531" fmla="*/ 774594 w 857236"/>
                  <a:gd name="connsiteY2-532" fmla="*/ 465117 h 888412"/>
                  <a:gd name="connsiteX3-533" fmla="*/ 857236 w 857236"/>
                  <a:gd name="connsiteY3-534" fmla="*/ 784859 h 888412"/>
                  <a:gd name="connsiteX4-535" fmla="*/ 225277 w 857236"/>
                  <a:gd name="connsiteY4-536" fmla="*/ 888412 h 888412"/>
                  <a:gd name="connsiteX5-537" fmla="*/ 1 w 857236"/>
                  <a:gd name="connsiteY5-538" fmla="*/ 0 h 888412"/>
                  <a:gd name="connsiteX0-539" fmla="*/ -1 w 857234"/>
                  <a:gd name="connsiteY0-540" fmla="*/ 0 h 986205"/>
                  <a:gd name="connsiteX1-541" fmla="*/ 687597 w 857234"/>
                  <a:gd name="connsiteY1-542" fmla="*/ 6957 h 986205"/>
                  <a:gd name="connsiteX2-543" fmla="*/ 774592 w 857234"/>
                  <a:gd name="connsiteY2-544" fmla="*/ 465117 h 986205"/>
                  <a:gd name="connsiteX3-545" fmla="*/ 857234 w 857234"/>
                  <a:gd name="connsiteY3-546" fmla="*/ 784859 h 986205"/>
                  <a:gd name="connsiteX4-547" fmla="*/ 287245 w 857234"/>
                  <a:gd name="connsiteY4-548" fmla="*/ 986205 h 986205"/>
                  <a:gd name="connsiteX5-549" fmla="*/ -1 w 857234"/>
                  <a:gd name="connsiteY5-550" fmla="*/ 0 h 986205"/>
                  <a:gd name="connsiteX0-551" fmla="*/ 1 w 923529"/>
                  <a:gd name="connsiteY0-552" fmla="*/ 0 h 986205"/>
                  <a:gd name="connsiteX1-553" fmla="*/ 687599 w 923529"/>
                  <a:gd name="connsiteY1-554" fmla="*/ 6957 h 986205"/>
                  <a:gd name="connsiteX2-555" fmla="*/ 774594 w 923529"/>
                  <a:gd name="connsiteY2-556" fmla="*/ 465117 h 986205"/>
                  <a:gd name="connsiteX3-557" fmla="*/ 923530 w 923529"/>
                  <a:gd name="connsiteY3-558" fmla="*/ 816912 h 986205"/>
                  <a:gd name="connsiteX4-559" fmla="*/ 287247 w 923529"/>
                  <a:gd name="connsiteY4-560" fmla="*/ 986205 h 986205"/>
                  <a:gd name="connsiteX5-561" fmla="*/ 1 w 923529"/>
                  <a:gd name="connsiteY5-562" fmla="*/ 0 h 986205"/>
                  <a:gd name="connsiteX0-563" fmla="*/ -1 w 923529"/>
                  <a:gd name="connsiteY0-564" fmla="*/ 0 h 986205"/>
                  <a:gd name="connsiteX1-565" fmla="*/ 687597 w 923529"/>
                  <a:gd name="connsiteY1-566" fmla="*/ 6957 h 986205"/>
                  <a:gd name="connsiteX2-567" fmla="*/ 819628 w 923529"/>
                  <a:gd name="connsiteY2-568" fmla="*/ 452036 h 986205"/>
                  <a:gd name="connsiteX3-569" fmla="*/ 923528 w 923529"/>
                  <a:gd name="connsiteY3-570" fmla="*/ 816912 h 986205"/>
                  <a:gd name="connsiteX4-571" fmla="*/ 287245 w 923529"/>
                  <a:gd name="connsiteY4-572" fmla="*/ 986205 h 986205"/>
                  <a:gd name="connsiteX5-573" fmla="*/ -1 w 923529"/>
                  <a:gd name="connsiteY5-574" fmla="*/ 0 h 986205"/>
                  <a:gd name="connsiteX0-575" fmla="*/ 1 w 923529"/>
                  <a:gd name="connsiteY0-576" fmla="*/ 29020 h 1015225"/>
                  <a:gd name="connsiteX1-577" fmla="*/ 739843 w 923529"/>
                  <a:gd name="connsiteY1-578" fmla="*/ -1 h 1015225"/>
                  <a:gd name="connsiteX2-579" fmla="*/ 819630 w 923529"/>
                  <a:gd name="connsiteY2-580" fmla="*/ 481056 h 1015225"/>
                  <a:gd name="connsiteX3-581" fmla="*/ 923530 w 923529"/>
                  <a:gd name="connsiteY3-582" fmla="*/ 845932 h 1015225"/>
                  <a:gd name="connsiteX4-583" fmla="*/ 287247 w 923529"/>
                  <a:gd name="connsiteY4-584" fmla="*/ 1015225 h 1015225"/>
                  <a:gd name="connsiteX5-585" fmla="*/ 1 w 923529"/>
                  <a:gd name="connsiteY5-586" fmla="*/ 29020 h 1015225"/>
                  <a:gd name="connsiteX0-587" fmla="*/ -1 w 923529"/>
                  <a:gd name="connsiteY0-588" fmla="*/ 22808 h 1009013"/>
                  <a:gd name="connsiteX1-589" fmla="*/ 735157 w 923529"/>
                  <a:gd name="connsiteY1-590" fmla="*/ -1 h 1009013"/>
                  <a:gd name="connsiteX2-591" fmla="*/ 819628 w 923529"/>
                  <a:gd name="connsiteY2-592" fmla="*/ 474844 h 1009013"/>
                  <a:gd name="connsiteX3-593" fmla="*/ 923528 w 923529"/>
                  <a:gd name="connsiteY3-594" fmla="*/ 839720 h 1009013"/>
                  <a:gd name="connsiteX4-595" fmla="*/ 287245 w 923529"/>
                  <a:gd name="connsiteY4-596" fmla="*/ 1009013 h 1009013"/>
                  <a:gd name="connsiteX5-597" fmla="*/ -1 w 923529"/>
                  <a:gd name="connsiteY5-598" fmla="*/ 22808 h 1009013"/>
                  <a:gd name="connsiteX0-599" fmla="*/ 1 w 923529"/>
                  <a:gd name="connsiteY0-600" fmla="*/ 3597 h 989802"/>
                  <a:gd name="connsiteX1-601" fmla="*/ 739127 w 923529"/>
                  <a:gd name="connsiteY1-602" fmla="*/ 0 h 989802"/>
                  <a:gd name="connsiteX2-603" fmla="*/ 819630 w 923529"/>
                  <a:gd name="connsiteY2-604" fmla="*/ 455633 h 989802"/>
                  <a:gd name="connsiteX3-605" fmla="*/ 923530 w 923529"/>
                  <a:gd name="connsiteY3-606" fmla="*/ 820509 h 989802"/>
                  <a:gd name="connsiteX4-607" fmla="*/ 287247 w 923529"/>
                  <a:gd name="connsiteY4-608" fmla="*/ 989802 h 989802"/>
                  <a:gd name="connsiteX5-609" fmla="*/ 1 w 923529"/>
                  <a:gd name="connsiteY5-610" fmla="*/ 3597 h 9898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923529" h="989802">
                    <a:moveTo>
                      <a:pt x="1" y="3597"/>
                    </a:moveTo>
                    <a:lnTo>
                      <a:pt x="739127" y="0"/>
                    </a:lnTo>
                    <a:cubicBezTo>
                      <a:pt x="752751" y="136250"/>
                      <a:pt x="806006" y="319383"/>
                      <a:pt x="819630" y="455633"/>
                    </a:cubicBezTo>
                    <a:lnTo>
                      <a:pt x="923530" y="820509"/>
                    </a:lnTo>
                    <a:lnTo>
                      <a:pt x="287247" y="989802"/>
                    </a:lnTo>
                    <a:cubicBezTo>
                      <a:pt x="260317" y="678891"/>
                      <a:pt x="89165" y="376169"/>
                      <a:pt x="1" y="3597"/>
                    </a:cubicBezTo>
                    <a:close/>
                  </a:path>
                </a:pathLst>
              </a:custGeom>
              <a:solidFill>
                <a:srgbClr val="C7B199"/>
              </a:solidFill>
              <a:ln>
                <a:solidFill>
                  <a:srgbClr val="C6B1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5027126">
                <a:off x="2420797" y="2236718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15278311">
                <a:off x="2328628" y="1973441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15046664">
                <a:off x="2509352" y="2495764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844482">
                <a:off x="2989510" y="2232854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等腰三角形 60"/>
              <p:cNvSpPr/>
              <p:nvPr/>
            </p:nvSpPr>
            <p:spPr>
              <a:xfrm rot="6486391">
                <a:off x="2935087" y="2533068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 rot="18867036">
                <a:off x="2679420" y="2858982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勤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 rot="20342484">
                <a:off x="2703967" y="3454350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努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323616">
                <a:off x="2652652" y="3158324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奋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 rot="20342484">
                <a:off x="297455" y="3872401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 rot="20342484">
                <a:off x="2610103" y="3827593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力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46" name="流程图: 接点 45"/>
            <p:cNvSpPr/>
            <p:nvPr/>
          </p:nvSpPr>
          <p:spPr>
            <a:xfrm>
              <a:off x="1404542" y="4495581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流程图: 接点 68"/>
            <p:cNvSpPr/>
            <p:nvPr/>
          </p:nvSpPr>
          <p:spPr>
            <a:xfrm>
              <a:off x="1739590" y="2692882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流程图: 接点 69"/>
            <p:cNvSpPr/>
            <p:nvPr/>
          </p:nvSpPr>
          <p:spPr>
            <a:xfrm>
              <a:off x="1204197" y="4393144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流程图: 接点 71"/>
            <p:cNvSpPr/>
            <p:nvPr/>
          </p:nvSpPr>
          <p:spPr>
            <a:xfrm>
              <a:off x="1770392" y="2326626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流程图: 接点 72"/>
            <p:cNvSpPr/>
            <p:nvPr/>
          </p:nvSpPr>
          <p:spPr>
            <a:xfrm>
              <a:off x="1038300" y="2421725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流程图: 接点 73"/>
            <p:cNvSpPr/>
            <p:nvPr/>
          </p:nvSpPr>
          <p:spPr>
            <a:xfrm>
              <a:off x="1123133" y="2704150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流程图: 接点 74"/>
            <p:cNvSpPr/>
            <p:nvPr/>
          </p:nvSpPr>
          <p:spPr>
            <a:xfrm>
              <a:off x="1221369" y="2985667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8"/>
          <a:srcRect b="51495"/>
          <a:stretch>
            <a:fillRect/>
          </a:stretch>
        </p:blipFill>
        <p:spPr>
          <a:xfrm>
            <a:off x="-475613" y="5756068"/>
            <a:ext cx="12656734" cy="1161412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1" name="文本框 70"/>
          <p:cNvSpPr txBox="1"/>
          <p:nvPr/>
        </p:nvSpPr>
        <p:spPr>
          <a:xfrm>
            <a:off x="251221" y="25407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人教版小学语文三年级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9"/>
          <a:srcRect b="61499"/>
          <a:stretch>
            <a:fillRect/>
          </a:stretch>
        </p:blipFill>
        <p:spPr>
          <a:xfrm>
            <a:off x="8611343" y="5554292"/>
            <a:ext cx="3648140" cy="1357985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49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68315" y="1727494"/>
            <a:ext cx="8911311" cy="1316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一是因为胡萝卜先生刮胡子太匆忙了；二是因为胡萝卜先生是个近视眼。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1235581" y="1120182"/>
            <a:ext cx="83215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胡萝卜先生为什么在刮胡子时会漏了一根？</a:t>
            </a:r>
            <a:endParaRPr lang="zh-CN" altLang="en-US" sz="32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8140" y="3369008"/>
            <a:ext cx="7478231" cy="669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同学们一定要养成做事认真、仔细的好习惯哦。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8115" y="1802450"/>
            <a:ext cx="8911311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 胡萝卜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先生吃果酱面包的时候，胡子沾到了甜甜的果酱。对一根胡子来说，果酱是多么好的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营养品啊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！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1408115" y="4101229"/>
            <a:ext cx="9574156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因为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长胡子被风吹到了他的身体后面，胡萝卜先生是完全不知道的。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61846" y="1114868"/>
            <a:ext cx="46281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这根胡子为什么变长？</a:t>
            </a:r>
            <a:endParaRPr lang="zh-CN" altLang="en-US" sz="32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61845" y="3410585"/>
            <a:ext cx="877824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胡萝卜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先生为什么没有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发现这根变长的胡子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9" grpId="0"/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28807" y="1172943"/>
            <a:ext cx="3465830" cy="5219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自读</a:t>
            </a:r>
            <a:r>
              <a:rPr lang="zh-CN" altLang="en-US" sz="2800" b="1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2800" b="1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800" b="1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800" b="1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自然段：</a:t>
            </a:r>
            <a:endParaRPr lang="zh-CN" altLang="en-US" sz="2800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35581" y="2188203"/>
            <a:ext cx="7953433" cy="1753235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要求：读准字音，读通句子。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思考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是谁最先发现了胡萝卜先生的长胡子？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     2.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他为什么要剪下一段胡子？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63100" y="2804522"/>
            <a:ext cx="1975257" cy="211471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74620" y="4297542"/>
            <a:ext cx="7953433" cy="1198880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1.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放风筝的小男孩发现了胡萝卜先生的长胡子。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2.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因为线太短了，风筝只能飞过屋顶。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 build="p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t="1408"/>
          <a:stretch>
            <a:fillRect/>
          </a:stretch>
        </p:blipFill>
        <p:spPr>
          <a:xfrm>
            <a:off x="1235581" y="1631021"/>
            <a:ext cx="3291681" cy="2862392"/>
          </a:xfrm>
          <a:prstGeom prst="round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199" y="1631021"/>
            <a:ext cx="3729121" cy="2862392"/>
          </a:xfrm>
          <a:prstGeom prst="round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24255" y="4739005"/>
            <a:ext cx="4432300" cy="645160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线太短了，风筝只飞过了屋顶。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94889" y="4738898"/>
            <a:ext cx="4074550" cy="1198880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用了胡萝卜先生的胡子后，风筝高高地飞上了天。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28807" y="1172943"/>
            <a:ext cx="3465830" cy="5219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自读</a:t>
            </a:r>
            <a:r>
              <a:rPr lang="zh-CN" altLang="en-US" sz="2800" b="1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2800" b="1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2800" b="1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800" b="1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2800" b="1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自然段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lang="zh-CN" altLang="en-US" sz="2800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35581" y="2188203"/>
            <a:ext cx="7953433" cy="1753235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要求：读准字音，读通句子。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思考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接下来谁也发现了胡萝卜先生的长胡子？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     2.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胡萝卜先生的长胡子被用来干什么了？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63100" y="2804522"/>
            <a:ext cx="1975257" cy="211471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35580" y="4368662"/>
            <a:ext cx="7953433" cy="1200329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鸟太太发现了胡萝卜先生的长胡子。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胡萝卜先生的长胡子被用来做晾衣服的绳子。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 build="p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24447" y="4738898"/>
            <a:ext cx="4074550" cy="581057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鸟太太正在找晾尿布的绳子。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94889" y="4429261"/>
            <a:ext cx="4074550" cy="1200329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 胡萝卜先生的长胡子被用来做晾尿布的绳子。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42645"/>
          <a:stretch>
            <a:fillRect/>
          </a:stretch>
        </p:blipFill>
        <p:spPr>
          <a:xfrm>
            <a:off x="1828467" y="1850833"/>
            <a:ext cx="2466509" cy="23561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4889" y="1850833"/>
            <a:ext cx="2876190" cy="237142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47452" y="1230174"/>
            <a:ext cx="10237380" cy="5656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故事还没有结束，你认为后来可能会发生什么事情？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688" y="1976063"/>
            <a:ext cx="3738702" cy="36702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390" y="2497730"/>
            <a:ext cx="2172507" cy="314856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35581" y="1252208"/>
            <a:ext cx="10237380" cy="5656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听</a:t>
            </a: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老师把故事讲完，看看和自己的预测有哪些相同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和不同</a:t>
            </a: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5422" y="1909156"/>
            <a:ext cx="3738702" cy="367022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00830" y="1909156"/>
            <a:ext cx="8972131" cy="42256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 latinLnBrk="1"/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  胡萝卜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先生就这样一直走，他的胡子一直长，当胡萝卜先生走进一家眼镜店的时候，他的胡子也就不再发疯一样长了。由于一路上胡子派上了许多用处，已经不是那么长了，就挂在他的肩膀上，胡萝卜先生开始掏钱为他的近视眼买眼镜。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 latinLnBrk="1"/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　　眼镜店的白菜小姐是个非常机灵的女孩，她一边给胡萝卜先生戴上眼镜，一边说：“ 如果你怕不小心把眼镜摔了，那么就在眼镜框上系一根绳子，然后挂在脖子上。”白菜小姐说这些话的时候，用那根胡子系住了眼镜。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 latinLnBrk="1"/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　　当胡萝卜先生的眼镜不小心从鼻子上滑落下来的时候，他的胡子系住了眼镜。胡萝卜先生说：“我的胡子真是太棒了。”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 latinLnBrk="1"/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　　是的，胡萝卜先生的胡子确实是太棒了，大家都这么说。 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6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35581" y="2590929"/>
            <a:ext cx="9340612" cy="33229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      鼹鼠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老师带着学生过马路，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他们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挨着个，但不是前面的撞了后面的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, 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就是后面的踩了前面的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。鼹鼠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老师看见胡萝卜先生的长胡子，突然有了个好主意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。她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剪下一段胡萝卜先生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的胡子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，让每个小鼹鼠都拉住这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段胡子，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自己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牵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着胡子走在最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前面。这样，小鼹鼠们顺利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地过了马路。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35581" y="1077831"/>
            <a:ext cx="9102813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胡萝卜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先生的胡子还会继续长，他还会继续往前走，一路上，他的胡子还可以帮助谁，用来做什么呢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17421" y="1347496"/>
            <a:ext cx="6647974" cy="1042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胡萝卜先生的长胡子真是太棒了</a:t>
            </a:r>
            <a:endParaRPr lang="zh-CN" altLang="en-US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185" y="1099141"/>
            <a:ext cx="3738702" cy="3670227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4504687" y="2615677"/>
            <a:ext cx="2505713" cy="1907822"/>
          </a:xfrm>
          <a:prstGeom prst="roundRect">
            <a:avLst>
              <a:gd name="adj" fmla="val 450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在别人需要帮助的时候帮助了别人</a:t>
            </a:r>
            <a:endParaRPr lang="zh-CN" altLang="en-US" sz="32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7507532" y="2638509"/>
            <a:ext cx="2505713" cy="1907822"/>
          </a:xfrm>
          <a:prstGeom prst="roundRect">
            <a:avLst>
              <a:gd name="adj" fmla="val 450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当自己的眼镜从</a:t>
            </a:r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鼻子上</a:t>
            </a:r>
            <a:r>
              <a:rPr lang="zh-CN" altLang="en-US" sz="3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滑落的时候系</a:t>
            </a:r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住了</a:t>
            </a:r>
            <a:r>
              <a:rPr lang="zh-CN" altLang="en-US" sz="3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眼镜</a:t>
            </a:r>
            <a:endParaRPr lang="zh-CN" altLang="en-US" sz="32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100964" y="4759103"/>
            <a:ext cx="4813135" cy="562796"/>
          </a:xfrm>
          <a:prstGeom prst="roundRect">
            <a:avLst>
              <a:gd name="adj" fmla="val 450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帮助别人，快乐自己。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9426" y="1523836"/>
            <a:ext cx="650101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今天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，老师带你们走进书本，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去学习一个很意思的故事，故事的名字是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胡萝卜先生的长胡子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dirty="0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706" y="1976219"/>
            <a:ext cx="3499692" cy="436398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85128" y="1259846"/>
            <a:ext cx="744572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dist"/>
            <a:r>
              <a:rPr lang="zh-CN" alt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根据课文内容填空</a:t>
            </a:r>
            <a:endParaRPr lang="zh-CN" altLang="en-US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89330" y="1990936"/>
            <a:ext cx="93422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课文主要讲了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                 ）的长胡子的故事。他用自己的长胡子帮助了（                       ），还帮助了（                          ），同时，也帮助了自己。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读了这个故事，让我们明白了（                               ）的道理。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01477" y="1990936"/>
            <a:ext cx="21700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胡萝卜先生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74859" y="2920804"/>
            <a:ext cx="24895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放风筝的小男孩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04817" y="2920803"/>
            <a:ext cx="2489507" cy="858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晾尿布的鸟太太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46257" y="4760925"/>
            <a:ext cx="35474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buClr>
                <a:srgbClr val="0070C0"/>
              </a:buClr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帮助别人，快乐自己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61849" y="1178805"/>
            <a:ext cx="84940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baseline="-25000" dirty="0">
                <a:latin typeface="微软雅黑" panose="020B0503020204020204" charset="-122"/>
                <a:ea typeface="微软雅黑" panose="020B0503020204020204" charset="-122"/>
              </a:rPr>
              <a:t>读读下面这些文章或书的题目，猜猜里面可能写了些什么。</a:t>
            </a:r>
            <a:endParaRPr lang="zh-CN" altLang="en-US" sz="3600" b="1" baseline="-250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9095" y="1982047"/>
            <a:ext cx="7372360" cy="373570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874" y="4000859"/>
            <a:ext cx="1221693" cy="195324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891999" y="2341477"/>
            <a:ext cx="26100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谢谢观看 </a:t>
            </a:r>
            <a:endParaRPr lang="zh-CN" altLang="en-US" sz="4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1886980" y="7420809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5278" y="3791971"/>
            <a:ext cx="1271702" cy="164882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9059984" y="4741762"/>
            <a:ext cx="844488" cy="1540756"/>
            <a:chOff x="162845" y="5707378"/>
            <a:chExt cx="325664" cy="968472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4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弦形 25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弦形 27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 r="38168" b="53720"/>
          <a:stretch>
            <a:fillRect/>
          </a:stretch>
        </p:blipFill>
        <p:spPr>
          <a:xfrm>
            <a:off x="9230792" y="4849194"/>
            <a:ext cx="2960074" cy="1958846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41600">
            <a:off x="3267518" y="4359894"/>
            <a:ext cx="4808057" cy="198390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560771" y="1889824"/>
            <a:ext cx="2626553" cy="4398369"/>
            <a:chOff x="-1069264" y="279594"/>
            <a:chExt cx="3473954" cy="5817409"/>
          </a:xfrm>
        </p:grpSpPr>
        <p:grpSp>
          <p:nvGrpSpPr>
            <p:cNvPr id="16" name="组合 15"/>
            <p:cNvGrpSpPr/>
            <p:nvPr/>
          </p:nvGrpSpPr>
          <p:grpSpPr>
            <a:xfrm>
              <a:off x="-1069264" y="279594"/>
              <a:ext cx="3473954" cy="5817409"/>
              <a:chOff x="297455" y="68071"/>
              <a:chExt cx="3473954" cy="5817409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396304" y="2732006"/>
                <a:ext cx="806034" cy="31534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6034" h="3153474">
                    <a:moveTo>
                      <a:pt x="143691" y="235132"/>
                    </a:moveTo>
                    <a:lnTo>
                      <a:pt x="806034" y="0"/>
                    </a:lnTo>
                    <a:cubicBezTo>
                      <a:pt x="755960" y="216984"/>
                      <a:pt x="683623" y="682708"/>
                      <a:pt x="627017" y="1223527"/>
                    </a:cubicBezTo>
                    <a:cubicBezTo>
                      <a:pt x="557349" y="1764346"/>
                      <a:pt x="871348" y="2781743"/>
                      <a:pt x="740720" y="3101224"/>
                    </a:cubicBezTo>
                    <a:lnTo>
                      <a:pt x="0" y="3153474"/>
                    </a:lnTo>
                    <a:cubicBezTo>
                      <a:pt x="13063" y="2645141"/>
                      <a:pt x="130628" y="2149871"/>
                      <a:pt x="143691" y="1641538"/>
                    </a:cubicBezTo>
                    <a:lnTo>
                      <a:pt x="143691" y="235132"/>
                    </a:ln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7"/>
              <p:cNvSpPr/>
              <p:nvPr/>
            </p:nvSpPr>
            <p:spPr>
              <a:xfrm>
                <a:off x="2837147" y="68071"/>
                <a:ext cx="414148" cy="324491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14148" h="3244914">
                    <a:moveTo>
                      <a:pt x="261258" y="0"/>
                    </a:moveTo>
                    <a:cubicBezTo>
                      <a:pt x="399308" y="87086"/>
                      <a:pt x="289161" y="82731"/>
                      <a:pt x="414148" y="39188"/>
                    </a:cubicBezTo>
                    <a:cubicBezTo>
                      <a:pt x="364074" y="256172"/>
                      <a:pt x="448491" y="774147"/>
                      <a:pt x="391885" y="1314966"/>
                    </a:cubicBezTo>
                    <a:cubicBezTo>
                      <a:pt x="322217" y="1855785"/>
                      <a:pt x="401085" y="2847057"/>
                      <a:pt x="270457" y="3166538"/>
                    </a:cubicBezTo>
                    <a:lnTo>
                      <a:pt x="0" y="3244914"/>
                    </a:lnTo>
                    <a:cubicBezTo>
                      <a:pt x="13063" y="2736581"/>
                      <a:pt x="248194" y="2175996"/>
                      <a:pt x="209005" y="1667663"/>
                    </a:cubicBezTo>
                    <a:cubicBezTo>
                      <a:pt x="278674" y="719890"/>
                      <a:pt x="361406" y="477510"/>
                      <a:pt x="26125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矩形 47"/>
              <p:cNvSpPr/>
              <p:nvPr/>
            </p:nvSpPr>
            <p:spPr>
              <a:xfrm>
                <a:off x="3122866" y="409470"/>
                <a:ext cx="648543" cy="2514505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48543" h="2514505">
                    <a:moveTo>
                      <a:pt x="643944" y="1110"/>
                    </a:moveTo>
                    <a:cubicBezTo>
                      <a:pt x="694018" y="-42433"/>
                      <a:pt x="320193" y="1208509"/>
                      <a:pt x="252057" y="1512020"/>
                    </a:cubicBezTo>
                    <a:cubicBezTo>
                      <a:pt x="-78868" y="2431662"/>
                      <a:pt x="195943" y="2260339"/>
                      <a:pt x="0" y="2514505"/>
                    </a:cubicBezTo>
                    <a:cubicBezTo>
                      <a:pt x="31768" y="2244539"/>
                      <a:pt x="11284" y="1608815"/>
                      <a:pt x="369624" y="751020"/>
                    </a:cubicBezTo>
                    <a:cubicBezTo>
                      <a:pt x="555325" y="447510"/>
                      <a:pt x="506785" y="37563"/>
                      <a:pt x="643944" y="111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" name="矩形 47"/>
              <p:cNvSpPr/>
              <p:nvPr/>
            </p:nvSpPr>
            <p:spPr>
              <a:xfrm rot="18071666">
                <a:off x="1632344" y="820311"/>
                <a:ext cx="861403" cy="1692792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643944 w 648543"/>
                  <a:gd name="connsiteY0-1556" fmla="*/ 1110 h 2514505"/>
                  <a:gd name="connsiteX1-1557" fmla="*/ 252057 w 648543"/>
                  <a:gd name="connsiteY1-1558" fmla="*/ 1512020 h 2514505"/>
                  <a:gd name="connsiteX2-1559" fmla="*/ 0 w 648543"/>
                  <a:gd name="connsiteY2-1560" fmla="*/ 2514505 h 2514505"/>
                  <a:gd name="connsiteX3-1561" fmla="*/ 369624 w 648543"/>
                  <a:gd name="connsiteY3-1562" fmla="*/ 751020 h 2514505"/>
                  <a:gd name="connsiteX4-1563" fmla="*/ 643944 w 648543"/>
                  <a:gd name="connsiteY4-1564" fmla="*/ 1110 h 2514505"/>
                  <a:gd name="connsiteX0-1565" fmla="*/ 643944 w 648543"/>
                  <a:gd name="connsiteY0-1566" fmla="*/ 1110 h 2514505"/>
                  <a:gd name="connsiteX1-1567" fmla="*/ 252057 w 648543"/>
                  <a:gd name="connsiteY1-1568" fmla="*/ 1512020 h 2514505"/>
                  <a:gd name="connsiteX2-1569" fmla="*/ 0 w 648543"/>
                  <a:gd name="connsiteY2-1570" fmla="*/ 2514505 h 2514505"/>
                  <a:gd name="connsiteX3-1571" fmla="*/ 369624 w 648543"/>
                  <a:gd name="connsiteY3-1572" fmla="*/ 751020 h 2514505"/>
                  <a:gd name="connsiteX4-1573" fmla="*/ 643944 w 648543"/>
                  <a:gd name="connsiteY4-1574" fmla="*/ 1110 h 2514505"/>
                  <a:gd name="connsiteX0-1575" fmla="*/ 643944 w 648543"/>
                  <a:gd name="connsiteY0-1576" fmla="*/ 1110 h 2514505"/>
                  <a:gd name="connsiteX1-1577" fmla="*/ 252057 w 648543"/>
                  <a:gd name="connsiteY1-1578" fmla="*/ 1512020 h 2514505"/>
                  <a:gd name="connsiteX2-1579" fmla="*/ 0 w 648543"/>
                  <a:gd name="connsiteY2-1580" fmla="*/ 2514505 h 2514505"/>
                  <a:gd name="connsiteX3-1581" fmla="*/ 369624 w 648543"/>
                  <a:gd name="connsiteY3-1582" fmla="*/ 751020 h 2514505"/>
                  <a:gd name="connsiteX4-1583" fmla="*/ 643944 w 648543"/>
                  <a:gd name="connsiteY4-1584" fmla="*/ 1110 h 2514505"/>
                  <a:gd name="connsiteX0-1585" fmla="*/ 643944 w 648543"/>
                  <a:gd name="connsiteY0-1586" fmla="*/ 1110 h 2514505"/>
                  <a:gd name="connsiteX1-1587" fmla="*/ 252057 w 648543"/>
                  <a:gd name="connsiteY1-1588" fmla="*/ 1512020 h 2514505"/>
                  <a:gd name="connsiteX2-1589" fmla="*/ 0 w 648543"/>
                  <a:gd name="connsiteY2-1590" fmla="*/ 2514505 h 2514505"/>
                  <a:gd name="connsiteX3-1591" fmla="*/ 277955 w 648543"/>
                  <a:gd name="connsiteY3-1592" fmla="*/ 802869 h 2514505"/>
                  <a:gd name="connsiteX4-1593" fmla="*/ 643944 w 648543"/>
                  <a:gd name="connsiteY4-1594" fmla="*/ 1110 h 2514505"/>
                  <a:gd name="connsiteX0-1595" fmla="*/ 643944 w 648543"/>
                  <a:gd name="connsiteY0-1596" fmla="*/ 1110 h 2514505"/>
                  <a:gd name="connsiteX1-1597" fmla="*/ 252057 w 648543"/>
                  <a:gd name="connsiteY1-1598" fmla="*/ 1512020 h 2514505"/>
                  <a:gd name="connsiteX2-1599" fmla="*/ 0 w 648543"/>
                  <a:gd name="connsiteY2-1600" fmla="*/ 2514505 h 2514505"/>
                  <a:gd name="connsiteX3-1601" fmla="*/ 277955 w 648543"/>
                  <a:gd name="connsiteY3-1602" fmla="*/ 802869 h 2514505"/>
                  <a:gd name="connsiteX4-1603" fmla="*/ 643944 w 648543"/>
                  <a:gd name="connsiteY4-1604" fmla="*/ 1110 h 2514505"/>
                  <a:gd name="connsiteX0-1605" fmla="*/ 665567 w 670166"/>
                  <a:gd name="connsiteY0-1606" fmla="*/ 1110 h 2514505"/>
                  <a:gd name="connsiteX1-1607" fmla="*/ 273680 w 670166"/>
                  <a:gd name="connsiteY1-1608" fmla="*/ 1512020 h 2514505"/>
                  <a:gd name="connsiteX2-1609" fmla="*/ 21623 w 670166"/>
                  <a:gd name="connsiteY2-1610" fmla="*/ 2514505 h 2514505"/>
                  <a:gd name="connsiteX3-1611" fmla="*/ 223410 w 670166"/>
                  <a:gd name="connsiteY3-1612" fmla="*/ 803139 h 2514505"/>
                  <a:gd name="connsiteX4-1613" fmla="*/ 665567 w 670166"/>
                  <a:gd name="connsiteY4-1614" fmla="*/ 1110 h 2514505"/>
                  <a:gd name="connsiteX0-1615" fmla="*/ 808024 w 812623"/>
                  <a:gd name="connsiteY0-1616" fmla="*/ 1110 h 2514505"/>
                  <a:gd name="connsiteX1-1617" fmla="*/ 416137 w 812623"/>
                  <a:gd name="connsiteY1-1618" fmla="*/ 1512020 h 2514505"/>
                  <a:gd name="connsiteX2-1619" fmla="*/ 164080 w 812623"/>
                  <a:gd name="connsiteY2-1620" fmla="*/ 2514505 h 2514505"/>
                  <a:gd name="connsiteX3-1621" fmla="*/ 148863 w 812623"/>
                  <a:gd name="connsiteY3-1622" fmla="*/ 1525272 h 2514505"/>
                  <a:gd name="connsiteX4-1623" fmla="*/ 808024 w 812623"/>
                  <a:gd name="connsiteY4-1624" fmla="*/ 1110 h 2514505"/>
                  <a:gd name="connsiteX0-1625" fmla="*/ 846719 w 851318"/>
                  <a:gd name="connsiteY0-1626" fmla="*/ 1110 h 2514505"/>
                  <a:gd name="connsiteX1-1627" fmla="*/ 454832 w 851318"/>
                  <a:gd name="connsiteY1-1628" fmla="*/ 1512020 h 2514505"/>
                  <a:gd name="connsiteX2-1629" fmla="*/ 202775 w 851318"/>
                  <a:gd name="connsiteY2-1630" fmla="*/ 2514505 h 2514505"/>
                  <a:gd name="connsiteX3-1631" fmla="*/ 187558 w 851318"/>
                  <a:gd name="connsiteY3-1632" fmla="*/ 1525272 h 2514505"/>
                  <a:gd name="connsiteX4-1633" fmla="*/ 846719 w 851318"/>
                  <a:gd name="connsiteY4-1634" fmla="*/ 1110 h 2514505"/>
                  <a:gd name="connsiteX0-1635" fmla="*/ 864573 w 869172"/>
                  <a:gd name="connsiteY0-1636" fmla="*/ 1110 h 2530902"/>
                  <a:gd name="connsiteX1-1637" fmla="*/ 472686 w 869172"/>
                  <a:gd name="connsiteY1-1638" fmla="*/ 1512020 h 2530902"/>
                  <a:gd name="connsiteX2-1639" fmla="*/ 220629 w 869172"/>
                  <a:gd name="connsiteY2-1640" fmla="*/ 2514505 h 2530902"/>
                  <a:gd name="connsiteX3-1641" fmla="*/ 205412 w 869172"/>
                  <a:gd name="connsiteY3-1642" fmla="*/ 1525272 h 2530902"/>
                  <a:gd name="connsiteX4-1643" fmla="*/ 864573 w 869172"/>
                  <a:gd name="connsiteY4-1644" fmla="*/ 1110 h 2530902"/>
                  <a:gd name="connsiteX0-1645" fmla="*/ 948703 w 953302"/>
                  <a:gd name="connsiteY0-1646" fmla="*/ 1110 h 2531026"/>
                  <a:gd name="connsiteX1-1647" fmla="*/ 556816 w 953302"/>
                  <a:gd name="connsiteY1-1648" fmla="*/ 1512020 h 2531026"/>
                  <a:gd name="connsiteX2-1649" fmla="*/ 304759 w 953302"/>
                  <a:gd name="connsiteY2-1650" fmla="*/ 2514505 h 2531026"/>
                  <a:gd name="connsiteX3-1651" fmla="*/ 166336 w 953302"/>
                  <a:gd name="connsiteY3-1652" fmla="*/ 1527946 h 2531026"/>
                  <a:gd name="connsiteX4-1653" fmla="*/ 948703 w 953302"/>
                  <a:gd name="connsiteY4-1654" fmla="*/ 1110 h 2531026"/>
                  <a:gd name="connsiteX0-1655" fmla="*/ 857852 w 862451"/>
                  <a:gd name="connsiteY0-1656" fmla="*/ 1110 h 2542024"/>
                  <a:gd name="connsiteX1-1657" fmla="*/ 465965 w 862451"/>
                  <a:gd name="connsiteY1-1658" fmla="*/ 1512020 h 2542024"/>
                  <a:gd name="connsiteX2-1659" fmla="*/ 213908 w 862451"/>
                  <a:gd name="connsiteY2-1660" fmla="*/ 2514505 h 2542024"/>
                  <a:gd name="connsiteX3-1661" fmla="*/ 75485 w 862451"/>
                  <a:gd name="connsiteY3-1662" fmla="*/ 1527946 h 2542024"/>
                  <a:gd name="connsiteX4-1663" fmla="*/ 857852 w 862451"/>
                  <a:gd name="connsiteY4-1664" fmla="*/ 1110 h 2542024"/>
                  <a:gd name="connsiteX0-1665" fmla="*/ 857852 w 861403"/>
                  <a:gd name="connsiteY0-1666" fmla="*/ 1132 h 2542046"/>
                  <a:gd name="connsiteX1-1667" fmla="*/ 344897 w 861403"/>
                  <a:gd name="connsiteY1-1668" fmla="*/ 1485586 h 2542046"/>
                  <a:gd name="connsiteX2-1669" fmla="*/ 213908 w 861403"/>
                  <a:gd name="connsiteY2-1670" fmla="*/ 2514527 h 2542046"/>
                  <a:gd name="connsiteX3-1671" fmla="*/ 75485 w 861403"/>
                  <a:gd name="connsiteY3-1672" fmla="*/ 1527968 h 2542046"/>
                  <a:gd name="connsiteX4-1673" fmla="*/ 857852 w 861403"/>
                  <a:gd name="connsiteY4-1674" fmla="*/ 1132 h 2542046"/>
                  <a:gd name="connsiteX0-1675" fmla="*/ 857852 w 861403"/>
                  <a:gd name="connsiteY0-1676" fmla="*/ 1132 h 2542046"/>
                  <a:gd name="connsiteX1-1677" fmla="*/ 344897 w 861403"/>
                  <a:gd name="connsiteY1-1678" fmla="*/ 1485586 h 2542046"/>
                  <a:gd name="connsiteX2-1679" fmla="*/ 213908 w 861403"/>
                  <a:gd name="connsiteY2-1680" fmla="*/ 2514527 h 2542046"/>
                  <a:gd name="connsiteX3-1681" fmla="*/ 75485 w 861403"/>
                  <a:gd name="connsiteY3-1682" fmla="*/ 1527968 h 2542046"/>
                  <a:gd name="connsiteX4-1683" fmla="*/ 857852 w 861403"/>
                  <a:gd name="connsiteY4-1684" fmla="*/ 1132 h 254204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61403" h="2542046">
                    <a:moveTo>
                      <a:pt x="857852" y="1132"/>
                    </a:moveTo>
                    <a:cubicBezTo>
                      <a:pt x="907926" y="-42411"/>
                      <a:pt x="413033" y="1182075"/>
                      <a:pt x="344897" y="1485586"/>
                    </a:cubicBezTo>
                    <a:cubicBezTo>
                      <a:pt x="250224" y="2059394"/>
                      <a:pt x="409851" y="2260361"/>
                      <a:pt x="213908" y="2514527"/>
                    </a:cubicBezTo>
                    <a:cubicBezTo>
                      <a:pt x="20649" y="2597078"/>
                      <a:pt x="-78401" y="2553064"/>
                      <a:pt x="75485" y="1527968"/>
                    </a:cubicBezTo>
                    <a:cubicBezTo>
                      <a:pt x="171118" y="1094839"/>
                      <a:pt x="720693" y="37585"/>
                      <a:pt x="857852" y="1132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" name="矩形 47"/>
              <p:cNvSpPr/>
              <p:nvPr/>
            </p:nvSpPr>
            <p:spPr>
              <a:xfrm rot="20553061">
                <a:off x="2178763" y="367483"/>
                <a:ext cx="647173" cy="8537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956489 w 961088"/>
                  <a:gd name="connsiteY0-1556" fmla="*/ 1110 h 2269254"/>
                  <a:gd name="connsiteX1-1557" fmla="*/ 564602 w 961088"/>
                  <a:gd name="connsiteY1-1558" fmla="*/ 1512020 h 2269254"/>
                  <a:gd name="connsiteX2-1559" fmla="*/ 0 w 961088"/>
                  <a:gd name="connsiteY2-1560" fmla="*/ 2269254 h 2269254"/>
                  <a:gd name="connsiteX3-1561" fmla="*/ 682169 w 961088"/>
                  <a:gd name="connsiteY3-1562" fmla="*/ 751020 h 2269254"/>
                  <a:gd name="connsiteX4-1563" fmla="*/ 956489 w 961088"/>
                  <a:gd name="connsiteY4-1564" fmla="*/ 1110 h 2269254"/>
                  <a:gd name="connsiteX0-1565" fmla="*/ 957889 w 962488"/>
                  <a:gd name="connsiteY0-1566" fmla="*/ 1110 h 2309861"/>
                  <a:gd name="connsiteX1-1567" fmla="*/ 566002 w 962488"/>
                  <a:gd name="connsiteY1-1568" fmla="*/ 1512020 h 2309861"/>
                  <a:gd name="connsiteX2-1569" fmla="*/ 480037 w 962488"/>
                  <a:gd name="connsiteY2-1570" fmla="*/ 1927981 h 2309861"/>
                  <a:gd name="connsiteX3-1571" fmla="*/ 1400 w 962488"/>
                  <a:gd name="connsiteY3-1572" fmla="*/ 2269254 h 2309861"/>
                  <a:gd name="connsiteX4-1573" fmla="*/ 683569 w 962488"/>
                  <a:gd name="connsiteY4-1574" fmla="*/ 751020 h 2309861"/>
                  <a:gd name="connsiteX5-1575" fmla="*/ 957889 w 962488"/>
                  <a:gd name="connsiteY5-1576" fmla="*/ 1110 h 2309861"/>
                  <a:gd name="connsiteX0-1577" fmla="*/ 957889 w 962488"/>
                  <a:gd name="connsiteY0-1578" fmla="*/ 1110 h 2309861"/>
                  <a:gd name="connsiteX1-1579" fmla="*/ 566002 w 962488"/>
                  <a:gd name="connsiteY1-1580" fmla="*/ 1512020 h 2309861"/>
                  <a:gd name="connsiteX2-1581" fmla="*/ 480037 w 962488"/>
                  <a:gd name="connsiteY2-1582" fmla="*/ 1927981 h 2309861"/>
                  <a:gd name="connsiteX3-1583" fmla="*/ 1400 w 962488"/>
                  <a:gd name="connsiteY3-1584" fmla="*/ 2269254 h 2309861"/>
                  <a:gd name="connsiteX4-1585" fmla="*/ 420374 w 962488"/>
                  <a:gd name="connsiteY4-1586" fmla="*/ 1268770 h 2309861"/>
                  <a:gd name="connsiteX5-1587" fmla="*/ 957889 w 962488"/>
                  <a:gd name="connsiteY5-1588" fmla="*/ 1110 h 2309861"/>
                  <a:gd name="connsiteX0-1589" fmla="*/ 958301 w 962900"/>
                  <a:gd name="connsiteY0-1590" fmla="*/ 1110 h 2309861"/>
                  <a:gd name="connsiteX1-1591" fmla="*/ 566414 w 962900"/>
                  <a:gd name="connsiteY1-1592" fmla="*/ 1512020 h 2309861"/>
                  <a:gd name="connsiteX2-1593" fmla="*/ 381751 w 962900"/>
                  <a:gd name="connsiteY2-1594" fmla="*/ 1927981 h 2309861"/>
                  <a:gd name="connsiteX3-1595" fmla="*/ 1812 w 962900"/>
                  <a:gd name="connsiteY3-1596" fmla="*/ 2269254 h 2309861"/>
                  <a:gd name="connsiteX4-1597" fmla="*/ 420786 w 962900"/>
                  <a:gd name="connsiteY4-1598" fmla="*/ 1268770 h 2309861"/>
                  <a:gd name="connsiteX5-1599" fmla="*/ 958301 w 962900"/>
                  <a:gd name="connsiteY5-1600" fmla="*/ 1110 h 2309861"/>
                  <a:gd name="connsiteX0-1601" fmla="*/ 810254 w 817436"/>
                  <a:gd name="connsiteY0-1602" fmla="*/ 1796 h 1820046"/>
                  <a:gd name="connsiteX1-1603" fmla="*/ 566414 w 817436"/>
                  <a:gd name="connsiteY1-1604" fmla="*/ 1022205 h 1820046"/>
                  <a:gd name="connsiteX2-1605" fmla="*/ 381751 w 817436"/>
                  <a:gd name="connsiteY2-1606" fmla="*/ 1438166 h 1820046"/>
                  <a:gd name="connsiteX3-1607" fmla="*/ 1812 w 817436"/>
                  <a:gd name="connsiteY3-1608" fmla="*/ 1779439 h 1820046"/>
                  <a:gd name="connsiteX4-1609" fmla="*/ 420786 w 817436"/>
                  <a:gd name="connsiteY4-1610" fmla="*/ 778955 h 1820046"/>
                  <a:gd name="connsiteX5-1611" fmla="*/ 810254 w 817436"/>
                  <a:gd name="connsiteY5-1612" fmla="*/ 1796 h 1820046"/>
                  <a:gd name="connsiteX0-1613" fmla="*/ 810565 w 817747"/>
                  <a:gd name="connsiteY0-1614" fmla="*/ 1796 h 1814424"/>
                  <a:gd name="connsiteX1-1615" fmla="*/ 566725 w 817747"/>
                  <a:gd name="connsiteY1-1616" fmla="*/ 1022205 h 1814424"/>
                  <a:gd name="connsiteX2-1617" fmla="*/ 332712 w 817747"/>
                  <a:gd name="connsiteY2-1618" fmla="*/ 1356415 h 1814424"/>
                  <a:gd name="connsiteX3-1619" fmla="*/ 2123 w 817747"/>
                  <a:gd name="connsiteY3-1620" fmla="*/ 1779439 h 1814424"/>
                  <a:gd name="connsiteX4-1621" fmla="*/ 421097 w 817747"/>
                  <a:gd name="connsiteY4-1622" fmla="*/ 778955 h 1814424"/>
                  <a:gd name="connsiteX5-1623" fmla="*/ 810565 w 817747"/>
                  <a:gd name="connsiteY5-1624" fmla="*/ 1796 h 1814424"/>
                  <a:gd name="connsiteX0-1625" fmla="*/ 810565 w 817093"/>
                  <a:gd name="connsiteY0-1626" fmla="*/ 1894 h 1814522"/>
                  <a:gd name="connsiteX1-1627" fmla="*/ 540271 w 817093"/>
                  <a:gd name="connsiteY1-1628" fmla="*/ 979964 h 1814522"/>
                  <a:gd name="connsiteX2-1629" fmla="*/ 332712 w 817093"/>
                  <a:gd name="connsiteY2-1630" fmla="*/ 1356513 h 1814522"/>
                  <a:gd name="connsiteX3-1631" fmla="*/ 2123 w 817093"/>
                  <a:gd name="connsiteY3-1632" fmla="*/ 1779537 h 1814522"/>
                  <a:gd name="connsiteX4-1633" fmla="*/ 421097 w 817093"/>
                  <a:gd name="connsiteY4-1634" fmla="*/ 779053 h 1814522"/>
                  <a:gd name="connsiteX5-1635" fmla="*/ 810565 w 817093"/>
                  <a:gd name="connsiteY5-1636" fmla="*/ 1894 h 1814522"/>
                  <a:gd name="connsiteX0-1637" fmla="*/ 810881 w 817409"/>
                  <a:gd name="connsiteY0-1638" fmla="*/ 1894 h 1810494"/>
                  <a:gd name="connsiteX1-1639" fmla="*/ 540587 w 817409"/>
                  <a:gd name="connsiteY1-1640" fmla="*/ 979964 h 1810494"/>
                  <a:gd name="connsiteX2-1641" fmla="*/ 295814 w 817409"/>
                  <a:gd name="connsiteY2-1642" fmla="*/ 1280007 h 1810494"/>
                  <a:gd name="connsiteX3-1643" fmla="*/ 2439 w 817409"/>
                  <a:gd name="connsiteY3-1644" fmla="*/ 1779537 h 1810494"/>
                  <a:gd name="connsiteX4-1645" fmla="*/ 421413 w 817409"/>
                  <a:gd name="connsiteY4-1646" fmla="*/ 779053 h 1810494"/>
                  <a:gd name="connsiteX5-1647" fmla="*/ 810881 w 817409"/>
                  <a:gd name="connsiteY5-1648" fmla="*/ 1894 h 1810494"/>
                  <a:gd name="connsiteX0-1649" fmla="*/ 810881 w 817409"/>
                  <a:gd name="connsiteY0-1650" fmla="*/ 1894 h 1810494"/>
                  <a:gd name="connsiteX1-1651" fmla="*/ 540587 w 817409"/>
                  <a:gd name="connsiteY1-1652" fmla="*/ 979965 h 1810494"/>
                  <a:gd name="connsiteX2-1653" fmla="*/ 295814 w 817409"/>
                  <a:gd name="connsiteY2-1654" fmla="*/ 1280007 h 1810494"/>
                  <a:gd name="connsiteX3-1655" fmla="*/ 2439 w 817409"/>
                  <a:gd name="connsiteY3-1656" fmla="*/ 1779537 h 1810494"/>
                  <a:gd name="connsiteX4-1657" fmla="*/ 421413 w 817409"/>
                  <a:gd name="connsiteY4-1658" fmla="*/ 779053 h 1810494"/>
                  <a:gd name="connsiteX5-1659" fmla="*/ 810881 w 817409"/>
                  <a:gd name="connsiteY5-1660" fmla="*/ 1894 h 1810494"/>
                  <a:gd name="connsiteX0-1661" fmla="*/ 810766 w 817294"/>
                  <a:gd name="connsiteY0-1662" fmla="*/ 1894 h 1824364"/>
                  <a:gd name="connsiteX1-1663" fmla="*/ 540472 w 817294"/>
                  <a:gd name="connsiteY1-1664" fmla="*/ 979965 h 1824364"/>
                  <a:gd name="connsiteX2-1665" fmla="*/ 308249 w 817294"/>
                  <a:gd name="connsiteY2-1666" fmla="*/ 1486491 h 1824364"/>
                  <a:gd name="connsiteX3-1667" fmla="*/ 2324 w 817294"/>
                  <a:gd name="connsiteY3-1668" fmla="*/ 1779537 h 1824364"/>
                  <a:gd name="connsiteX4-1669" fmla="*/ 421298 w 817294"/>
                  <a:gd name="connsiteY4-1670" fmla="*/ 779053 h 1824364"/>
                  <a:gd name="connsiteX5-1671" fmla="*/ 810766 w 817294"/>
                  <a:gd name="connsiteY5-1672" fmla="*/ 1894 h 1824364"/>
                  <a:gd name="connsiteX0-1673" fmla="*/ 810766 w 817294"/>
                  <a:gd name="connsiteY0-1674" fmla="*/ 1894 h 1824364"/>
                  <a:gd name="connsiteX1-1675" fmla="*/ 540472 w 817294"/>
                  <a:gd name="connsiteY1-1676" fmla="*/ 979965 h 1824364"/>
                  <a:gd name="connsiteX2-1677" fmla="*/ 308249 w 817294"/>
                  <a:gd name="connsiteY2-1678" fmla="*/ 1486491 h 1824364"/>
                  <a:gd name="connsiteX3-1679" fmla="*/ 2324 w 817294"/>
                  <a:gd name="connsiteY3-1680" fmla="*/ 1779537 h 1824364"/>
                  <a:gd name="connsiteX4-1681" fmla="*/ 421298 w 817294"/>
                  <a:gd name="connsiteY4-1682" fmla="*/ 779053 h 1824364"/>
                  <a:gd name="connsiteX5-1683" fmla="*/ 810766 w 817294"/>
                  <a:gd name="connsiteY5-1684" fmla="*/ 1894 h 1824364"/>
                  <a:gd name="connsiteX0-1685" fmla="*/ 810114 w 816642"/>
                  <a:gd name="connsiteY0-1686" fmla="*/ 1894 h 1812021"/>
                  <a:gd name="connsiteX1-1687" fmla="*/ 539820 w 816642"/>
                  <a:gd name="connsiteY1-1688" fmla="*/ 979965 h 1812021"/>
                  <a:gd name="connsiteX2-1689" fmla="*/ 409831 w 816642"/>
                  <a:gd name="connsiteY2-1690" fmla="*/ 1311208 h 1812021"/>
                  <a:gd name="connsiteX3-1691" fmla="*/ 1672 w 816642"/>
                  <a:gd name="connsiteY3-1692" fmla="*/ 1779537 h 1812021"/>
                  <a:gd name="connsiteX4-1693" fmla="*/ 420646 w 816642"/>
                  <a:gd name="connsiteY4-1694" fmla="*/ 779053 h 1812021"/>
                  <a:gd name="connsiteX5-1695" fmla="*/ 810114 w 816642"/>
                  <a:gd name="connsiteY5-1696" fmla="*/ 1894 h 1812021"/>
                  <a:gd name="connsiteX0-1697" fmla="*/ 808442 w 814970"/>
                  <a:gd name="connsiteY0-1698" fmla="*/ 1894 h 1781032"/>
                  <a:gd name="connsiteX1-1699" fmla="*/ 538148 w 814970"/>
                  <a:gd name="connsiteY1-1700" fmla="*/ 979965 h 1781032"/>
                  <a:gd name="connsiteX2-1701" fmla="*/ 0 w 814970"/>
                  <a:gd name="connsiteY2-1702" fmla="*/ 1779537 h 1781032"/>
                  <a:gd name="connsiteX3-1703" fmla="*/ 418974 w 814970"/>
                  <a:gd name="connsiteY3-1704" fmla="*/ 779053 h 1781032"/>
                  <a:gd name="connsiteX4-1705" fmla="*/ 808442 w 814970"/>
                  <a:gd name="connsiteY4-1706" fmla="*/ 1894 h 1781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14970" h="1781032">
                    <a:moveTo>
                      <a:pt x="808442" y="1894"/>
                    </a:moveTo>
                    <a:cubicBezTo>
                      <a:pt x="858516" y="-41649"/>
                      <a:pt x="606284" y="676454"/>
                      <a:pt x="538148" y="979965"/>
                    </a:cubicBezTo>
                    <a:cubicBezTo>
                      <a:pt x="403408" y="1276239"/>
                      <a:pt x="19862" y="1813022"/>
                      <a:pt x="0" y="1779537"/>
                    </a:cubicBezTo>
                    <a:cubicBezTo>
                      <a:pt x="31768" y="1509571"/>
                      <a:pt x="60634" y="1636848"/>
                      <a:pt x="418974" y="779053"/>
                    </a:cubicBezTo>
                    <a:cubicBezTo>
                      <a:pt x="604675" y="475543"/>
                      <a:pt x="671283" y="38347"/>
                      <a:pt x="808442" y="1894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2473746" y="4385950"/>
                <a:ext cx="699364" cy="95767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8911 w 699364"/>
                  <a:gd name="connsiteY0-180" fmla="*/ 0 h 957670"/>
                  <a:gd name="connsiteX1-181" fmla="*/ 582787 w 699364"/>
                  <a:gd name="connsiteY1-182" fmla="*/ 88774 h 957670"/>
                  <a:gd name="connsiteX2-183" fmla="*/ 637869 w 699364"/>
                  <a:gd name="connsiteY2-184" fmla="*/ 513518 h 957670"/>
                  <a:gd name="connsiteX3-185" fmla="*/ 699364 w 699364"/>
                  <a:gd name="connsiteY3-186" fmla="*/ 957670 h 957670"/>
                  <a:gd name="connsiteX4-187" fmla="*/ 0 w 699364"/>
                  <a:gd name="connsiteY4-188" fmla="*/ 860899 h 957670"/>
                  <a:gd name="connsiteX5-189" fmla="*/ 78911 w 699364"/>
                  <a:gd name="connsiteY5-190" fmla="*/ 0 h 957670"/>
                  <a:gd name="connsiteX0-191" fmla="*/ 87789 w 699364"/>
                  <a:gd name="connsiteY0-192" fmla="*/ 0 h 957670"/>
                  <a:gd name="connsiteX1-193" fmla="*/ 582787 w 699364"/>
                  <a:gd name="connsiteY1-194" fmla="*/ 88774 h 957670"/>
                  <a:gd name="connsiteX2-195" fmla="*/ 637869 w 699364"/>
                  <a:gd name="connsiteY2-196" fmla="*/ 513518 h 957670"/>
                  <a:gd name="connsiteX3-197" fmla="*/ 699364 w 699364"/>
                  <a:gd name="connsiteY3-198" fmla="*/ 957670 h 957670"/>
                  <a:gd name="connsiteX4-199" fmla="*/ 0 w 699364"/>
                  <a:gd name="connsiteY4-200" fmla="*/ 860899 h 957670"/>
                  <a:gd name="connsiteX5-201" fmla="*/ 87789 w 699364"/>
                  <a:gd name="connsiteY5-202" fmla="*/ 0 h 9576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699364" h="957670">
                    <a:moveTo>
                      <a:pt x="87789" y="0"/>
                    </a:moveTo>
                    <a:lnTo>
                      <a:pt x="582787" y="88774"/>
                    </a:lnTo>
                    <a:cubicBezTo>
                      <a:pt x="596411" y="225024"/>
                      <a:pt x="624245" y="377268"/>
                      <a:pt x="637869" y="513518"/>
                    </a:cubicBezTo>
                    <a:lnTo>
                      <a:pt x="699364" y="957670"/>
                    </a:lnTo>
                    <a:lnTo>
                      <a:pt x="0" y="860899"/>
                    </a:lnTo>
                    <a:cubicBezTo>
                      <a:pt x="34302" y="573934"/>
                      <a:pt x="61485" y="286966"/>
                      <a:pt x="87789" y="0"/>
                    </a:cubicBezTo>
                    <a:close/>
                  </a:path>
                </a:pathLst>
              </a:custGeom>
              <a:solidFill>
                <a:srgbClr val="F4A879"/>
              </a:solidFill>
              <a:ln>
                <a:solidFill>
                  <a:srgbClr val="F4A8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矩形 1"/>
              <p:cNvSpPr/>
              <p:nvPr/>
            </p:nvSpPr>
            <p:spPr>
              <a:xfrm rot="6037120">
                <a:off x="2608360" y="4516315"/>
                <a:ext cx="434267" cy="685472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62 w 715866"/>
                  <a:gd name="connsiteY0-336" fmla="*/ 203126 h 1025763"/>
                  <a:gd name="connsiteX1-337" fmla="*/ 629732 w 715866"/>
                  <a:gd name="connsiteY1-338" fmla="*/ 0 h 1025763"/>
                  <a:gd name="connsiteX2-339" fmla="*/ 684512 w 715866"/>
                  <a:gd name="connsiteY2-340" fmla="*/ 557080 h 1025763"/>
                  <a:gd name="connsiteX3-341" fmla="*/ 715866 w 715866"/>
                  <a:gd name="connsiteY3-342" fmla="*/ 970352 h 1025763"/>
                  <a:gd name="connsiteX4-343" fmla="*/ 49091 w 715866"/>
                  <a:gd name="connsiteY4-344" fmla="*/ 1025763 h 1025763"/>
                  <a:gd name="connsiteX5-345" fmla="*/ 462 w 715866"/>
                  <a:gd name="connsiteY5-346" fmla="*/ 203126 h 10257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5866" h="1025763">
                    <a:moveTo>
                      <a:pt x="462" y="203126"/>
                    </a:moveTo>
                    <a:lnTo>
                      <a:pt x="629732" y="0"/>
                    </a:lnTo>
                    <a:cubicBezTo>
                      <a:pt x="643356" y="136250"/>
                      <a:pt x="670888" y="420830"/>
                      <a:pt x="684512" y="557080"/>
                    </a:cubicBezTo>
                    <a:lnTo>
                      <a:pt x="715866" y="970352"/>
                    </a:lnTo>
                    <a:lnTo>
                      <a:pt x="49091" y="1025763"/>
                    </a:lnTo>
                    <a:cubicBezTo>
                      <a:pt x="35853" y="723356"/>
                      <a:pt x="-4768" y="494257"/>
                      <a:pt x="462" y="203126"/>
                    </a:cubicBezTo>
                    <a:close/>
                  </a:path>
                </a:pathLst>
              </a:custGeom>
              <a:solidFill>
                <a:srgbClr val="DC6236"/>
              </a:solidFill>
              <a:ln>
                <a:solidFill>
                  <a:srgbClr val="DC623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 rot="1898459">
                <a:off x="2560605" y="4345872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人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 rot="20289231">
                <a:off x="2636918" y="4721092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口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57197" y="5041719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手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388028" y="5386270"/>
                <a:ext cx="341406" cy="408467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19907" y="5257930"/>
                <a:ext cx="341406" cy="402371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771261" y="5465022"/>
                <a:ext cx="341406" cy="408467"/>
              </a:xfrm>
              <a:prstGeom prst="rect">
                <a:avLst/>
              </a:prstGeom>
            </p:spPr>
          </p:pic>
          <p:sp>
            <p:nvSpPr>
              <p:cNvPr id="60" name="矩形 1"/>
              <p:cNvSpPr/>
              <p:nvPr/>
            </p:nvSpPr>
            <p:spPr>
              <a:xfrm rot="6037120">
                <a:off x="2566879" y="3858678"/>
                <a:ext cx="434667" cy="55776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401 w 716524"/>
                  <a:gd name="connsiteY0-420" fmla="*/ 90583 h 811133"/>
                  <a:gd name="connsiteX1-421" fmla="*/ 645968 w 716524"/>
                  <a:gd name="connsiteY1-422" fmla="*/ 0 h 811133"/>
                  <a:gd name="connsiteX2-423" fmla="*/ 687567 w 716524"/>
                  <a:gd name="connsiteY2-424" fmla="*/ 325040 h 811133"/>
                  <a:gd name="connsiteX3-425" fmla="*/ 716524 w 716524"/>
                  <a:gd name="connsiteY3-426" fmla="*/ 702675 h 811133"/>
                  <a:gd name="connsiteX4-427" fmla="*/ 55742 w 716524"/>
                  <a:gd name="connsiteY4-428" fmla="*/ 811133 h 811133"/>
                  <a:gd name="connsiteX5-429" fmla="*/ 401 w 716524"/>
                  <a:gd name="connsiteY5-430" fmla="*/ 90583 h 811133"/>
                  <a:gd name="connsiteX0-431" fmla="*/ 401 w 716524"/>
                  <a:gd name="connsiteY0-432" fmla="*/ 114101 h 834651"/>
                  <a:gd name="connsiteX1-433" fmla="*/ 657004 w 716524"/>
                  <a:gd name="connsiteY1-434" fmla="*/ 0 h 834651"/>
                  <a:gd name="connsiteX2-435" fmla="*/ 687567 w 716524"/>
                  <a:gd name="connsiteY2-436" fmla="*/ 348558 h 834651"/>
                  <a:gd name="connsiteX3-437" fmla="*/ 716524 w 716524"/>
                  <a:gd name="connsiteY3-438" fmla="*/ 726193 h 834651"/>
                  <a:gd name="connsiteX4-439" fmla="*/ 55742 w 716524"/>
                  <a:gd name="connsiteY4-440" fmla="*/ 834651 h 834651"/>
                  <a:gd name="connsiteX5-441" fmla="*/ 401 w 716524"/>
                  <a:gd name="connsiteY5-442" fmla="*/ 114101 h 8346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6524" h="834651">
                    <a:moveTo>
                      <a:pt x="401" y="114101"/>
                    </a:moveTo>
                    <a:cubicBezTo>
                      <a:pt x="214950" y="93634"/>
                      <a:pt x="442455" y="20467"/>
                      <a:pt x="657004" y="0"/>
                    </a:cubicBezTo>
                    <a:cubicBezTo>
                      <a:pt x="670628" y="136250"/>
                      <a:pt x="673943" y="212308"/>
                      <a:pt x="687567" y="348558"/>
                    </a:cubicBezTo>
                    <a:lnTo>
                      <a:pt x="716524" y="726193"/>
                    </a:lnTo>
                    <a:lnTo>
                      <a:pt x="55742" y="834651"/>
                    </a:lnTo>
                    <a:cubicBezTo>
                      <a:pt x="42504" y="532244"/>
                      <a:pt x="-4829" y="405232"/>
                      <a:pt x="401" y="114101"/>
                    </a:cubicBezTo>
                    <a:close/>
                  </a:path>
                </a:pathLst>
              </a:custGeom>
              <a:solidFill>
                <a:srgbClr val="9DC49B"/>
              </a:solidFill>
              <a:ln>
                <a:solidFill>
                  <a:srgbClr val="9DC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" name="矩形 1"/>
              <p:cNvSpPr/>
              <p:nvPr/>
            </p:nvSpPr>
            <p:spPr>
              <a:xfrm rot="6037120">
                <a:off x="2629716" y="3356847"/>
                <a:ext cx="334092" cy="557608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145 w 791448"/>
                  <a:gd name="connsiteY0-516" fmla="*/ 52244 h 881455"/>
                  <a:gd name="connsiteX1-517" fmla="*/ 621811 w 791448"/>
                  <a:gd name="connsiteY1-518" fmla="*/ 0 h 881455"/>
                  <a:gd name="connsiteX2-519" fmla="*/ 708806 w 791448"/>
                  <a:gd name="connsiteY2-520" fmla="*/ 458160 h 881455"/>
                  <a:gd name="connsiteX3-521" fmla="*/ 791448 w 791448"/>
                  <a:gd name="connsiteY3-522" fmla="*/ 777902 h 881455"/>
                  <a:gd name="connsiteX4-523" fmla="*/ 159489 w 791448"/>
                  <a:gd name="connsiteY4-524" fmla="*/ 881455 h 881455"/>
                  <a:gd name="connsiteX5-525" fmla="*/ 145 w 791448"/>
                  <a:gd name="connsiteY5-526" fmla="*/ 52244 h 881455"/>
                  <a:gd name="connsiteX0-527" fmla="*/ 145 w 791448"/>
                  <a:gd name="connsiteY0-528" fmla="*/ 31312 h 860523"/>
                  <a:gd name="connsiteX1-529" fmla="*/ 626135 w 791448"/>
                  <a:gd name="connsiteY1-530" fmla="*/ 0 h 860523"/>
                  <a:gd name="connsiteX2-531" fmla="*/ 708806 w 791448"/>
                  <a:gd name="connsiteY2-532" fmla="*/ 437228 h 860523"/>
                  <a:gd name="connsiteX3-533" fmla="*/ 791448 w 791448"/>
                  <a:gd name="connsiteY3-534" fmla="*/ 756970 h 860523"/>
                  <a:gd name="connsiteX4-535" fmla="*/ 159489 w 791448"/>
                  <a:gd name="connsiteY4-536" fmla="*/ 860523 h 860523"/>
                  <a:gd name="connsiteX5-537" fmla="*/ 145 w 791448"/>
                  <a:gd name="connsiteY5-538" fmla="*/ 31312 h 860523"/>
                  <a:gd name="connsiteX0-539" fmla="*/ 149 w 787483"/>
                  <a:gd name="connsiteY0-540" fmla="*/ 50525 h 860523"/>
                  <a:gd name="connsiteX1-541" fmla="*/ 622170 w 787483"/>
                  <a:gd name="connsiteY1-542" fmla="*/ 0 h 860523"/>
                  <a:gd name="connsiteX2-543" fmla="*/ 704841 w 787483"/>
                  <a:gd name="connsiteY2-544" fmla="*/ 437228 h 860523"/>
                  <a:gd name="connsiteX3-545" fmla="*/ 787483 w 787483"/>
                  <a:gd name="connsiteY3-546" fmla="*/ 756970 h 860523"/>
                  <a:gd name="connsiteX4-547" fmla="*/ 155524 w 787483"/>
                  <a:gd name="connsiteY4-548" fmla="*/ 860523 h 860523"/>
                  <a:gd name="connsiteX5-549" fmla="*/ 149 w 787483"/>
                  <a:gd name="connsiteY5-550" fmla="*/ 50525 h 860523"/>
                  <a:gd name="connsiteX0-551" fmla="*/ 149 w 787483"/>
                  <a:gd name="connsiteY0-552" fmla="*/ 42720 h 852718"/>
                  <a:gd name="connsiteX1-553" fmla="*/ 634737 w 787483"/>
                  <a:gd name="connsiteY1-554" fmla="*/ 0 h 852718"/>
                  <a:gd name="connsiteX2-555" fmla="*/ 704841 w 787483"/>
                  <a:gd name="connsiteY2-556" fmla="*/ 429423 h 852718"/>
                  <a:gd name="connsiteX3-557" fmla="*/ 787483 w 787483"/>
                  <a:gd name="connsiteY3-558" fmla="*/ 749165 h 852718"/>
                  <a:gd name="connsiteX4-559" fmla="*/ 155524 w 787483"/>
                  <a:gd name="connsiteY4-560" fmla="*/ 852718 h 852718"/>
                  <a:gd name="connsiteX5-561" fmla="*/ 149 w 787483"/>
                  <a:gd name="connsiteY5-562" fmla="*/ 42720 h 852718"/>
                  <a:gd name="connsiteX0-563" fmla="*/ 149 w 751437"/>
                  <a:gd name="connsiteY0-564" fmla="*/ 42720 h 852718"/>
                  <a:gd name="connsiteX1-565" fmla="*/ 634737 w 751437"/>
                  <a:gd name="connsiteY1-566" fmla="*/ 0 h 852718"/>
                  <a:gd name="connsiteX2-567" fmla="*/ 704841 w 751437"/>
                  <a:gd name="connsiteY2-568" fmla="*/ 429423 h 852718"/>
                  <a:gd name="connsiteX3-569" fmla="*/ 751436 w 751437"/>
                  <a:gd name="connsiteY3-570" fmla="*/ 760271 h 852718"/>
                  <a:gd name="connsiteX4-571" fmla="*/ 155524 w 751437"/>
                  <a:gd name="connsiteY4-572" fmla="*/ 852718 h 852718"/>
                  <a:gd name="connsiteX5-573" fmla="*/ 149 w 751437"/>
                  <a:gd name="connsiteY5-574" fmla="*/ 42720 h 852718"/>
                  <a:gd name="connsiteX0-575" fmla="*/ 85 w 751371"/>
                  <a:gd name="connsiteY0-576" fmla="*/ 42720 h 834426"/>
                  <a:gd name="connsiteX1-577" fmla="*/ 634673 w 751371"/>
                  <a:gd name="connsiteY1-578" fmla="*/ 0 h 834426"/>
                  <a:gd name="connsiteX2-579" fmla="*/ 704777 w 751371"/>
                  <a:gd name="connsiteY2-580" fmla="*/ 429423 h 834426"/>
                  <a:gd name="connsiteX3-581" fmla="*/ 751372 w 751371"/>
                  <a:gd name="connsiteY3-582" fmla="*/ 760271 h 834426"/>
                  <a:gd name="connsiteX4-583" fmla="*/ 262927 w 751371"/>
                  <a:gd name="connsiteY4-584" fmla="*/ 834426 h 834426"/>
                  <a:gd name="connsiteX5-585" fmla="*/ 85 w 751371"/>
                  <a:gd name="connsiteY5-586" fmla="*/ 42720 h 834426"/>
                  <a:gd name="connsiteX0-587" fmla="*/ 465 w 550731"/>
                  <a:gd name="connsiteY0-588" fmla="*/ 15721 h 834426"/>
                  <a:gd name="connsiteX1-589" fmla="*/ 434031 w 550731"/>
                  <a:gd name="connsiteY1-590" fmla="*/ 0 h 834426"/>
                  <a:gd name="connsiteX2-591" fmla="*/ 504135 w 550731"/>
                  <a:gd name="connsiteY2-592" fmla="*/ 429423 h 834426"/>
                  <a:gd name="connsiteX3-593" fmla="*/ 550730 w 550731"/>
                  <a:gd name="connsiteY3-594" fmla="*/ 760271 h 834426"/>
                  <a:gd name="connsiteX4-595" fmla="*/ 62285 w 550731"/>
                  <a:gd name="connsiteY4-596" fmla="*/ 834426 h 834426"/>
                  <a:gd name="connsiteX5-597" fmla="*/ 465 w 550731"/>
                  <a:gd name="connsiteY5-598" fmla="*/ 15721 h 83442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550731" h="834426">
                    <a:moveTo>
                      <a:pt x="465" y="15721"/>
                    </a:moveTo>
                    <a:lnTo>
                      <a:pt x="434031" y="0"/>
                    </a:lnTo>
                    <a:cubicBezTo>
                      <a:pt x="447655" y="136250"/>
                      <a:pt x="490511" y="293173"/>
                      <a:pt x="504135" y="429423"/>
                    </a:cubicBezTo>
                    <a:lnTo>
                      <a:pt x="550730" y="760271"/>
                    </a:lnTo>
                    <a:lnTo>
                      <a:pt x="62285" y="834426"/>
                    </a:lnTo>
                    <a:cubicBezTo>
                      <a:pt x="35355" y="523515"/>
                      <a:pt x="-4765" y="306852"/>
                      <a:pt x="465" y="15721"/>
                    </a:cubicBezTo>
                    <a:close/>
                  </a:path>
                </a:pathLst>
              </a:custGeom>
              <a:solidFill>
                <a:srgbClr val="F09191"/>
              </a:solidFill>
              <a:ln>
                <a:solidFill>
                  <a:srgbClr val="F0919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7"/>
              <p:cNvSpPr/>
              <p:nvPr/>
            </p:nvSpPr>
            <p:spPr>
              <a:xfrm rot="21085103">
                <a:off x="2298197" y="158640"/>
                <a:ext cx="430066" cy="3048970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28249"/>
                  <a:gd name="connsiteY0-484" fmla="*/ 0 h 3048970"/>
                  <a:gd name="connsiteX1-485" fmla="*/ 220321 w 328249"/>
                  <a:gd name="connsiteY1-486" fmla="*/ 39187 h 3048970"/>
                  <a:gd name="connsiteX2-487" fmla="*/ 184996 w 328249"/>
                  <a:gd name="connsiteY2-488" fmla="*/ 1092897 h 3048970"/>
                  <a:gd name="connsiteX3-489" fmla="*/ 295846 w 328249"/>
                  <a:gd name="connsiteY3-490" fmla="*/ 3013342 h 3048970"/>
                  <a:gd name="connsiteX4-491" fmla="*/ 28242 w 328249"/>
                  <a:gd name="connsiteY4-492" fmla="*/ 3048970 h 3048970"/>
                  <a:gd name="connsiteX5-493" fmla="*/ 2115 w 328249"/>
                  <a:gd name="connsiteY5-494" fmla="*/ 1393342 h 3048970"/>
                  <a:gd name="connsiteX6-495" fmla="*/ 54368 w 328249"/>
                  <a:gd name="connsiteY6-496" fmla="*/ 0 h 3048970"/>
                  <a:gd name="connsiteX0-497" fmla="*/ 54368 w 295846"/>
                  <a:gd name="connsiteY0-498" fmla="*/ 0 h 3048970"/>
                  <a:gd name="connsiteX1-499" fmla="*/ 220321 w 295846"/>
                  <a:gd name="connsiteY1-500" fmla="*/ 39187 h 3048970"/>
                  <a:gd name="connsiteX2-501" fmla="*/ 184996 w 295846"/>
                  <a:gd name="connsiteY2-502" fmla="*/ 1092897 h 3048970"/>
                  <a:gd name="connsiteX3-503" fmla="*/ 295846 w 295846"/>
                  <a:gd name="connsiteY3-504" fmla="*/ 3013342 h 3048970"/>
                  <a:gd name="connsiteX4-505" fmla="*/ 28242 w 295846"/>
                  <a:gd name="connsiteY4-506" fmla="*/ 3048970 h 3048970"/>
                  <a:gd name="connsiteX5-507" fmla="*/ 2115 w 295846"/>
                  <a:gd name="connsiteY5-508" fmla="*/ 1393342 h 3048970"/>
                  <a:gd name="connsiteX6-509" fmla="*/ 54368 w 295846"/>
                  <a:gd name="connsiteY6-510" fmla="*/ 0 h 3048970"/>
                  <a:gd name="connsiteX0-511" fmla="*/ 54368 w 430066"/>
                  <a:gd name="connsiteY0-512" fmla="*/ 0 h 3048970"/>
                  <a:gd name="connsiteX1-513" fmla="*/ 220321 w 430066"/>
                  <a:gd name="connsiteY1-514" fmla="*/ 39187 h 3048970"/>
                  <a:gd name="connsiteX2-515" fmla="*/ 184996 w 430066"/>
                  <a:gd name="connsiteY2-516" fmla="*/ 1092897 h 3048970"/>
                  <a:gd name="connsiteX3-517" fmla="*/ 430066 w 430066"/>
                  <a:gd name="connsiteY3-518" fmla="*/ 3029998 h 3048970"/>
                  <a:gd name="connsiteX4-519" fmla="*/ 28242 w 430066"/>
                  <a:gd name="connsiteY4-520" fmla="*/ 3048970 h 3048970"/>
                  <a:gd name="connsiteX5-521" fmla="*/ 2115 w 430066"/>
                  <a:gd name="connsiteY5-522" fmla="*/ 1393342 h 3048970"/>
                  <a:gd name="connsiteX6-523" fmla="*/ 54368 w 430066"/>
                  <a:gd name="connsiteY6-524" fmla="*/ 0 h 30489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30066" h="3048970">
                    <a:moveTo>
                      <a:pt x="54368" y="0"/>
                    </a:moveTo>
                    <a:cubicBezTo>
                      <a:pt x="192418" y="87086"/>
                      <a:pt x="95334" y="82730"/>
                      <a:pt x="220321" y="39187"/>
                    </a:cubicBezTo>
                    <a:cubicBezTo>
                      <a:pt x="170247" y="256171"/>
                      <a:pt x="241602" y="552078"/>
                      <a:pt x="184996" y="1092897"/>
                    </a:cubicBezTo>
                    <a:cubicBezTo>
                      <a:pt x="115328" y="1633716"/>
                      <a:pt x="390761" y="2692069"/>
                      <a:pt x="430066" y="3029998"/>
                    </a:cubicBezTo>
                    <a:lnTo>
                      <a:pt x="28242" y="3048970"/>
                    </a:lnTo>
                    <a:cubicBezTo>
                      <a:pt x="41305" y="2540637"/>
                      <a:pt x="-10948" y="1901675"/>
                      <a:pt x="2115" y="1393342"/>
                    </a:cubicBezTo>
                    <a:cubicBezTo>
                      <a:pt x="19533" y="523946"/>
                      <a:pt x="102265" y="464447"/>
                      <a:pt x="5436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矩形 1"/>
              <p:cNvSpPr/>
              <p:nvPr/>
            </p:nvSpPr>
            <p:spPr>
              <a:xfrm rot="6037120">
                <a:off x="2537573" y="2726002"/>
                <a:ext cx="560244" cy="661441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98 w 857333"/>
                  <a:gd name="connsiteY0-516" fmla="*/ 0 h 888411"/>
                  <a:gd name="connsiteX1-517" fmla="*/ 687696 w 857333"/>
                  <a:gd name="connsiteY1-518" fmla="*/ 6957 h 888411"/>
                  <a:gd name="connsiteX2-519" fmla="*/ 774691 w 857333"/>
                  <a:gd name="connsiteY2-520" fmla="*/ 465117 h 888411"/>
                  <a:gd name="connsiteX3-521" fmla="*/ 857333 w 857333"/>
                  <a:gd name="connsiteY3-522" fmla="*/ 784859 h 888411"/>
                  <a:gd name="connsiteX4-523" fmla="*/ 225374 w 857333"/>
                  <a:gd name="connsiteY4-524" fmla="*/ 888412 h 888411"/>
                  <a:gd name="connsiteX5-525" fmla="*/ 98 w 857333"/>
                  <a:gd name="connsiteY5-526" fmla="*/ 0 h 888411"/>
                  <a:gd name="connsiteX0-527" fmla="*/ 1 w 857236"/>
                  <a:gd name="connsiteY0-528" fmla="*/ 0 h 888412"/>
                  <a:gd name="connsiteX1-529" fmla="*/ 687599 w 857236"/>
                  <a:gd name="connsiteY1-530" fmla="*/ 6957 h 888412"/>
                  <a:gd name="connsiteX2-531" fmla="*/ 774594 w 857236"/>
                  <a:gd name="connsiteY2-532" fmla="*/ 465117 h 888412"/>
                  <a:gd name="connsiteX3-533" fmla="*/ 857236 w 857236"/>
                  <a:gd name="connsiteY3-534" fmla="*/ 784859 h 888412"/>
                  <a:gd name="connsiteX4-535" fmla="*/ 225277 w 857236"/>
                  <a:gd name="connsiteY4-536" fmla="*/ 888412 h 888412"/>
                  <a:gd name="connsiteX5-537" fmla="*/ 1 w 857236"/>
                  <a:gd name="connsiteY5-538" fmla="*/ 0 h 888412"/>
                  <a:gd name="connsiteX0-539" fmla="*/ -1 w 857234"/>
                  <a:gd name="connsiteY0-540" fmla="*/ 0 h 986205"/>
                  <a:gd name="connsiteX1-541" fmla="*/ 687597 w 857234"/>
                  <a:gd name="connsiteY1-542" fmla="*/ 6957 h 986205"/>
                  <a:gd name="connsiteX2-543" fmla="*/ 774592 w 857234"/>
                  <a:gd name="connsiteY2-544" fmla="*/ 465117 h 986205"/>
                  <a:gd name="connsiteX3-545" fmla="*/ 857234 w 857234"/>
                  <a:gd name="connsiteY3-546" fmla="*/ 784859 h 986205"/>
                  <a:gd name="connsiteX4-547" fmla="*/ 287245 w 857234"/>
                  <a:gd name="connsiteY4-548" fmla="*/ 986205 h 986205"/>
                  <a:gd name="connsiteX5-549" fmla="*/ -1 w 857234"/>
                  <a:gd name="connsiteY5-550" fmla="*/ 0 h 986205"/>
                  <a:gd name="connsiteX0-551" fmla="*/ 1 w 923529"/>
                  <a:gd name="connsiteY0-552" fmla="*/ 0 h 986205"/>
                  <a:gd name="connsiteX1-553" fmla="*/ 687599 w 923529"/>
                  <a:gd name="connsiteY1-554" fmla="*/ 6957 h 986205"/>
                  <a:gd name="connsiteX2-555" fmla="*/ 774594 w 923529"/>
                  <a:gd name="connsiteY2-556" fmla="*/ 465117 h 986205"/>
                  <a:gd name="connsiteX3-557" fmla="*/ 923530 w 923529"/>
                  <a:gd name="connsiteY3-558" fmla="*/ 816912 h 986205"/>
                  <a:gd name="connsiteX4-559" fmla="*/ 287247 w 923529"/>
                  <a:gd name="connsiteY4-560" fmla="*/ 986205 h 986205"/>
                  <a:gd name="connsiteX5-561" fmla="*/ 1 w 923529"/>
                  <a:gd name="connsiteY5-562" fmla="*/ 0 h 986205"/>
                  <a:gd name="connsiteX0-563" fmla="*/ -1 w 923529"/>
                  <a:gd name="connsiteY0-564" fmla="*/ 0 h 986205"/>
                  <a:gd name="connsiteX1-565" fmla="*/ 687597 w 923529"/>
                  <a:gd name="connsiteY1-566" fmla="*/ 6957 h 986205"/>
                  <a:gd name="connsiteX2-567" fmla="*/ 819628 w 923529"/>
                  <a:gd name="connsiteY2-568" fmla="*/ 452036 h 986205"/>
                  <a:gd name="connsiteX3-569" fmla="*/ 923528 w 923529"/>
                  <a:gd name="connsiteY3-570" fmla="*/ 816912 h 986205"/>
                  <a:gd name="connsiteX4-571" fmla="*/ 287245 w 923529"/>
                  <a:gd name="connsiteY4-572" fmla="*/ 986205 h 986205"/>
                  <a:gd name="connsiteX5-573" fmla="*/ -1 w 923529"/>
                  <a:gd name="connsiteY5-574" fmla="*/ 0 h 986205"/>
                  <a:gd name="connsiteX0-575" fmla="*/ 1 w 923529"/>
                  <a:gd name="connsiteY0-576" fmla="*/ 29020 h 1015225"/>
                  <a:gd name="connsiteX1-577" fmla="*/ 739843 w 923529"/>
                  <a:gd name="connsiteY1-578" fmla="*/ -1 h 1015225"/>
                  <a:gd name="connsiteX2-579" fmla="*/ 819630 w 923529"/>
                  <a:gd name="connsiteY2-580" fmla="*/ 481056 h 1015225"/>
                  <a:gd name="connsiteX3-581" fmla="*/ 923530 w 923529"/>
                  <a:gd name="connsiteY3-582" fmla="*/ 845932 h 1015225"/>
                  <a:gd name="connsiteX4-583" fmla="*/ 287247 w 923529"/>
                  <a:gd name="connsiteY4-584" fmla="*/ 1015225 h 1015225"/>
                  <a:gd name="connsiteX5-585" fmla="*/ 1 w 923529"/>
                  <a:gd name="connsiteY5-586" fmla="*/ 29020 h 1015225"/>
                  <a:gd name="connsiteX0-587" fmla="*/ -1 w 923529"/>
                  <a:gd name="connsiteY0-588" fmla="*/ 22808 h 1009013"/>
                  <a:gd name="connsiteX1-589" fmla="*/ 735157 w 923529"/>
                  <a:gd name="connsiteY1-590" fmla="*/ -1 h 1009013"/>
                  <a:gd name="connsiteX2-591" fmla="*/ 819628 w 923529"/>
                  <a:gd name="connsiteY2-592" fmla="*/ 474844 h 1009013"/>
                  <a:gd name="connsiteX3-593" fmla="*/ 923528 w 923529"/>
                  <a:gd name="connsiteY3-594" fmla="*/ 839720 h 1009013"/>
                  <a:gd name="connsiteX4-595" fmla="*/ 287245 w 923529"/>
                  <a:gd name="connsiteY4-596" fmla="*/ 1009013 h 1009013"/>
                  <a:gd name="connsiteX5-597" fmla="*/ -1 w 923529"/>
                  <a:gd name="connsiteY5-598" fmla="*/ 22808 h 1009013"/>
                  <a:gd name="connsiteX0-599" fmla="*/ 1 w 923529"/>
                  <a:gd name="connsiteY0-600" fmla="*/ 3597 h 989802"/>
                  <a:gd name="connsiteX1-601" fmla="*/ 739127 w 923529"/>
                  <a:gd name="connsiteY1-602" fmla="*/ 0 h 989802"/>
                  <a:gd name="connsiteX2-603" fmla="*/ 819630 w 923529"/>
                  <a:gd name="connsiteY2-604" fmla="*/ 455633 h 989802"/>
                  <a:gd name="connsiteX3-605" fmla="*/ 923530 w 923529"/>
                  <a:gd name="connsiteY3-606" fmla="*/ 820509 h 989802"/>
                  <a:gd name="connsiteX4-607" fmla="*/ 287247 w 923529"/>
                  <a:gd name="connsiteY4-608" fmla="*/ 989802 h 989802"/>
                  <a:gd name="connsiteX5-609" fmla="*/ 1 w 923529"/>
                  <a:gd name="connsiteY5-610" fmla="*/ 3597 h 9898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923529" h="989802">
                    <a:moveTo>
                      <a:pt x="1" y="3597"/>
                    </a:moveTo>
                    <a:lnTo>
                      <a:pt x="739127" y="0"/>
                    </a:lnTo>
                    <a:cubicBezTo>
                      <a:pt x="752751" y="136250"/>
                      <a:pt x="806006" y="319383"/>
                      <a:pt x="819630" y="455633"/>
                    </a:cubicBezTo>
                    <a:lnTo>
                      <a:pt x="923530" y="820509"/>
                    </a:lnTo>
                    <a:lnTo>
                      <a:pt x="287247" y="989802"/>
                    </a:lnTo>
                    <a:cubicBezTo>
                      <a:pt x="260317" y="678891"/>
                      <a:pt x="89165" y="376169"/>
                      <a:pt x="1" y="3597"/>
                    </a:cubicBezTo>
                    <a:close/>
                  </a:path>
                </a:pathLst>
              </a:custGeom>
              <a:solidFill>
                <a:srgbClr val="C7B199"/>
              </a:solidFill>
              <a:ln>
                <a:solidFill>
                  <a:srgbClr val="C6B1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5027126">
                <a:off x="2420797" y="2236718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15278311">
                <a:off x="2328628" y="1973441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15046664">
                <a:off x="2509352" y="2495764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844482">
                <a:off x="2989510" y="2232854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等腰三角形 60"/>
              <p:cNvSpPr/>
              <p:nvPr/>
            </p:nvSpPr>
            <p:spPr>
              <a:xfrm rot="6486391">
                <a:off x="2935087" y="2533068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 rot="18867036">
                <a:off x="2679420" y="2858982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勤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 rot="20342484">
                <a:off x="2703967" y="3454350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努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323616">
                <a:off x="2652652" y="3158324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奋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 rot="20342484">
                <a:off x="297455" y="3872401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 rot="20342484">
                <a:off x="2610103" y="3827593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力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46" name="流程图: 接点 45"/>
            <p:cNvSpPr/>
            <p:nvPr/>
          </p:nvSpPr>
          <p:spPr>
            <a:xfrm>
              <a:off x="1404542" y="4495581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流程图: 接点 68"/>
            <p:cNvSpPr/>
            <p:nvPr/>
          </p:nvSpPr>
          <p:spPr>
            <a:xfrm>
              <a:off x="1739590" y="2692882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流程图: 接点 69"/>
            <p:cNvSpPr/>
            <p:nvPr/>
          </p:nvSpPr>
          <p:spPr>
            <a:xfrm>
              <a:off x="1204197" y="4393144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流程图: 接点 71"/>
            <p:cNvSpPr/>
            <p:nvPr/>
          </p:nvSpPr>
          <p:spPr>
            <a:xfrm>
              <a:off x="1770392" y="2326626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流程图: 接点 72"/>
            <p:cNvSpPr/>
            <p:nvPr/>
          </p:nvSpPr>
          <p:spPr>
            <a:xfrm>
              <a:off x="1038300" y="2421725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流程图: 接点 73"/>
            <p:cNvSpPr/>
            <p:nvPr/>
          </p:nvSpPr>
          <p:spPr>
            <a:xfrm>
              <a:off x="1123133" y="2704150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流程图: 接点 74"/>
            <p:cNvSpPr/>
            <p:nvPr/>
          </p:nvSpPr>
          <p:spPr>
            <a:xfrm>
              <a:off x="1221369" y="2985667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8"/>
          <a:srcRect b="51495"/>
          <a:stretch>
            <a:fillRect/>
          </a:stretch>
        </p:blipFill>
        <p:spPr>
          <a:xfrm>
            <a:off x="-475613" y="5756068"/>
            <a:ext cx="12656734" cy="1161412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1" name="文本框 70"/>
          <p:cNvSpPr txBox="1"/>
          <p:nvPr/>
        </p:nvSpPr>
        <p:spPr>
          <a:xfrm>
            <a:off x="251221" y="25407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人教版小学语文三年级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9"/>
          <a:srcRect b="61499"/>
          <a:stretch>
            <a:fillRect/>
          </a:stretch>
        </p:blipFill>
        <p:spPr>
          <a:xfrm>
            <a:off x="8611343" y="5554292"/>
            <a:ext cx="3648140" cy="1357985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49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52400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14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3309620" y="2000250"/>
            <a:ext cx="657606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13 </a:t>
            </a:r>
            <a:r>
              <a:rPr lang="zh-CN" altLang="en-US" sz="4400" b="1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胡萝卜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先生的长胡子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2" cstate="print"/>
          <a:srcRect r="33527" b="78349"/>
          <a:stretch>
            <a:fillRect/>
          </a:stretch>
        </p:blipFill>
        <p:spPr bwMode="auto">
          <a:xfrm>
            <a:off x="6535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7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4" cstate="print"/>
          <a:srcRect l="33527" b="78349"/>
          <a:stretch>
            <a:fillRect/>
          </a:stretch>
        </p:blipFill>
        <p:spPr bwMode="auto">
          <a:xfrm>
            <a:off x="152400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51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79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4595918" y="3356992"/>
            <a:ext cx="387963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360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19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847528" y="4725144"/>
            <a:ext cx="8496944" cy="1691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我们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的爸爸、叔叔、爷爷等成年男性一般都有胡子，可是啊，今天有一位特别的先生也有胡子，他是谁呢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？他就是今天这篇课文的主人公</a:t>
            </a:r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胡萝卜先生，为什么他会有长胡子呢？一起在课文中寻找答案吧！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8107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225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6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2666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405" y="1260783"/>
            <a:ext cx="4051367" cy="30125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1155907"/>
            <a:ext cx="1462194" cy="13548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736" y="1155907"/>
            <a:ext cx="1492771" cy="15805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726" y="2830364"/>
            <a:ext cx="1375016" cy="14945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85695" y="1687195"/>
            <a:ext cx="7310755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王一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梅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：著名童话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作家，她从小爱好文学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，先后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发表短篇童话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余篇，出版童话作品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多部，其作品多次荣获全国优秀儿童文学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奖。代表作有长篇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童话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鼹鼠的月亮河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住在雨街的猫</a:t>
            </a:r>
            <a:r>
              <a:rPr lang="en-US" altLang="zh-CN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等，短篇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童话集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第十二只枯叶蝶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以及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书本里的蚂蚁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等绘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8107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225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6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2666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351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9192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52400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562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8107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225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6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207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2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52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2855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萝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2666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2135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3935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组词：萝卜  菠萝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36669" y="198884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luó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2855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卜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3935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组词：萝卜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36669" y="330647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bo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2855640" y="50869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愁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3935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组词：发愁  愁苦  愁眉苦脸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836669" y="453060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chóu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9192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52400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562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8107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225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6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207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2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52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2666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2135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2855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晾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3935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组词：晾干  晾晒  白鹤晾翅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39616" y="3306470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liànɡ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855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沾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3935760" y="259626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组词：沾水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36669" y="198884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zhān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2351584" y="1916832"/>
            <a:ext cx="7056784" cy="295232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4" grpId="0"/>
      <p:bldP spid="25" grpId="0"/>
      <p:bldP spid="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308730" y="4692696"/>
            <a:ext cx="788569" cy="1407066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1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951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2207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82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52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2238348" y="2814608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浓密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茂密，稠密。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38348" y="3390672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匆匆忙忙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做事匆促忙碌。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68344" y="2238544"/>
            <a:ext cx="5872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发愁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为烦恼或焦虑的事情所折磨。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68344" y="3985900"/>
            <a:ext cx="72948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近视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视力缺陷的一种，能看清近处的东西，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看不清远处的东西。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2666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2135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51584" y="4994012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牢固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坚固，结实。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  <p:bldP spid="20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668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1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951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2207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82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52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290648" y="2325504"/>
            <a:ext cx="7572071" cy="182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从城里回家的老爷爷（        ）来到田地里，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看着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稻田里新长出的（    ）的杂草（    ）。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30957" y="2908448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浓密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43925" y="2428721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匆匆忙忙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2666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2135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35973" y="3493314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发愁 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17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88966" y="5507136"/>
            <a:ext cx="110799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 dirty="0" smtClean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王一梅</a:t>
            </a:r>
            <a:endParaRPr lang="zh-CN" altLang="en-US" sz="2400" b="1" dirty="0">
              <a:ln w="0"/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496436" y="1715056"/>
            <a:ext cx="5594131" cy="2889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4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8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王一梅，</a:t>
            </a:r>
            <a:r>
              <a:rPr lang="zh-CN" altLang="en-US" sz="2800" dirty="0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儿童</a:t>
            </a:r>
            <a:r>
              <a:rPr lang="zh-CN" altLang="en-US" sz="28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作家，中国作家协会会员，江苏省签约作家。</a:t>
            </a:r>
            <a:r>
              <a:rPr lang="en-US" altLang="zh-CN" sz="28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1999</a:t>
            </a:r>
            <a:r>
              <a:rPr lang="zh-CN" altLang="en-US" sz="28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年起从事童话创作。代表作品有</a:t>
            </a:r>
            <a:r>
              <a:rPr lang="en-US" altLang="zh-CN" sz="28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鼹鼠的月亮河</a:t>
            </a:r>
            <a:r>
              <a:rPr lang="en-US" altLang="zh-CN" sz="28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》《</a:t>
            </a:r>
            <a:r>
              <a:rPr lang="zh-CN" altLang="en-US" sz="28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住在雨街的猫</a:t>
            </a:r>
            <a:r>
              <a:rPr lang="en-US" altLang="zh-CN" sz="28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》《</a:t>
            </a:r>
            <a:r>
              <a:rPr lang="zh-CN" altLang="en-US" sz="28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恐龙的宝藏</a:t>
            </a:r>
            <a:r>
              <a:rPr lang="en-US" altLang="zh-CN" sz="28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800" dirty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等</a:t>
            </a:r>
            <a:r>
              <a:rPr lang="zh-CN" altLang="en-US" sz="2800" dirty="0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dirty="0">
              <a:solidFill>
                <a:srgbClr val="9900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017" y="1266111"/>
            <a:ext cx="3445410" cy="407936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668559" y="4149607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1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951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2207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82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52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4500592" y="1188041"/>
            <a:ext cx="30448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AABB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结构的词语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95600" y="2365411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匆匆忙忙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31904" y="2412176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安安静静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951618" y="2412177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明明白白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95600" y="338465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开开心心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15314" y="3384654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整整齐齐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014275" y="3392837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辛辛苦苦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2135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</a:t>
            </a:r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2666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7957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287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7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52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3667108" y="1771228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发愁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67306" y="1771228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忧愁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67504" y="1771228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浓密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167702" y="1771228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茂盛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686158" y="2563316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发现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186356" y="2557046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86554" y="2557046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牢固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186752" y="2557046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结实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2063552" y="34274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207568" y="51556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648058" y="3715444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发愁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148256" y="3715444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开心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48454" y="3715444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浓密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148652" y="3715444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稀疏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667108" y="4501262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牢固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167306" y="4501262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薄弱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2135561" y="17712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2135560" y="35714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2666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6456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9416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479243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591033" y="3715013"/>
            <a:ext cx="24763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02770" y="1114902"/>
            <a:ext cx="24282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006" y="1338957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3935760" y="4449105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4114638" y="4412406"/>
            <a:ext cx="24763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边听边想：课文主要写了什么？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8548" y="4449105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对角圆角矩形 14"/>
          <p:cNvSpPr/>
          <p:nvPr/>
        </p:nvSpPr>
        <p:spPr>
          <a:xfrm>
            <a:off x="2666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  <p:bldP spid="18" grpId="0" bldLvl="0" animBg="1"/>
      <p:bldP spid="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775520" y="2506688"/>
            <a:ext cx="666743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8107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225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6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1774824" y="3194973"/>
            <a:ext cx="8641656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课文主要写了胡萝卜先生的一根长胡子越长越长，他的长胡子被小男孩剪了一段用来放风筝，鸟太太找晾衣绳的时候，他正好经过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2666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2135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8107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225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6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1806956" y="1988840"/>
            <a:ext cx="80334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74825" y="2696721"/>
            <a:ext cx="8641655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自然段）：介绍胡萝卜先生胡子浓密，他每天都得刮胡子。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2-4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自然段）：写胡萝卜先生漏刮了一根胡子，胡子因为蘸到果酱，越长越长。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第三部分（第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自然段）：一个小男孩剪了胡萝卜先生的一段胡子放风筝。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第四部分（第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7-9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自然段）：胡萝卜先生路过鸟太太家，鸟太太正在找晾衣绳。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2666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2135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847529" y="1863634"/>
            <a:ext cx="849694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胡萝卜先生常常为胡子发愁，因为他长着浓密的胡子，必须每天刮。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7951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207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2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52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云形 1"/>
          <p:cNvSpPr/>
          <p:nvPr/>
        </p:nvSpPr>
        <p:spPr>
          <a:xfrm>
            <a:off x="5795428" y="3065157"/>
            <a:ext cx="4292835" cy="1986098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说明他的胡子生长得很旺盛。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2666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2135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38140" y="2425448"/>
            <a:ext cx="2069628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14520" y="2432685"/>
            <a:ext cx="2054225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356567" y="5400100"/>
            <a:ext cx="5311433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这句话介绍了故事的前提。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255" y="3270732"/>
            <a:ext cx="2526281" cy="29622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 bldLvl="0" animBg="1"/>
      <p:bldP spid="14" grpId="0" bldLvl="0" animBg="1"/>
      <p:bldP spid="16" grpId="0" bldLvl="0" animBg="1"/>
      <p:bldP spid="2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351584" y="2204864"/>
            <a:ext cx="7098011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仔细阅读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2-4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自然段，想一想：胡萝卜先生为什么会有一根长胡子？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8107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225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6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2666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2135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19736" y="3501008"/>
            <a:ext cx="5801867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胡萝卜先生因为近视，漏刮了一根胡子。他吃面包的时候，胡子蘸到了果酱，由于果酱的营养好，胡子越长越长。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150" y="3671153"/>
            <a:ext cx="1537578" cy="22087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351584" y="2204864"/>
            <a:ext cx="7098011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你知道胡萝卜先生的这根胡子到底有多长吗？请你找到对应语句。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8107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225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6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2666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2135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19736" y="3501008"/>
            <a:ext cx="5801867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只要回头看看胡萝卜先生走了多长的路，就可以知道胡萝卜先生的这根胡子已经长了多长了。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136" y="3573016"/>
            <a:ext cx="1537578" cy="22087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351584" y="2204864"/>
            <a:ext cx="7098011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仔细阅读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两个自然段，说说胡萝卜先生的长胡子帮助小男孩做了什么？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8107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225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6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2666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2135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91744" y="3748541"/>
            <a:ext cx="5801867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小男孩剪了一段胡萝卜先生的胡子，用来当风筝线，放风筝。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950" y="3429000"/>
            <a:ext cx="1537578" cy="22087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063628" y="2158853"/>
            <a:ext cx="784879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小男孩说完就扯了扯胡子，他确定足够牢固，就剪了一段用来放风筝。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7951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207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2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52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2666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2135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92171" y="3501008"/>
            <a:ext cx="3718894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胡萝卜先生很善良，他想到自己的长胡子可以帮助小男孩，一定会同意。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云形 22"/>
          <p:cNvSpPr/>
          <p:nvPr/>
        </p:nvSpPr>
        <p:spPr>
          <a:xfrm>
            <a:off x="4093455" y="702538"/>
            <a:ext cx="5482176" cy="135831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你觉得胡萝卜先生知道后，会怎么想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28" y="3414610"/>
            <a:ext cx="3558803" cy="26847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522" y="2019982"/>
            <a:ext cx="1380166" cy="13627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688" y="2019981"/>
            <a:ext cx="1380166" cy="13627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854" y="2019980"/>
            <a:ext cx="1380166" cy="136276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804482" y="2039644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萝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28567" y="2031844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卜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09605" y="2043648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愁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1987793" y="1435810"/>
            <a:ext cx="36696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fr-FR" altLang="zh-CN" sz="3200" b="1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luó    bo    </a:t>
            </a:r>
            <a:r>
              <a:rPr lang="fr-FR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chóu</a:t>
            </a:r>
            <a:endParaRPr lang="en-US" altLang="zh-CN" sz="32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131" y="2019980"/>
            <a:ext cx="5444766" cy="340185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256044" y="4552670"/>
            <a:ext cx="2760332" cy="1362769"/>
            <a:chOff x="5838970" y="3771662"/>
            <a:chExt cx="2760332" cy="1362769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8970" y="3771662"/>
              <a:ext cx="1380166" cy="1362769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9136" y="3771662"/>
              <a:ext cx="1380166" cy="1362769"/>
            </a:xfrm>
            <a:prstGeom prst="rect">
              <a:avLst/>
            </a:prstGeom>
          </p:spPr>
        </p:pic>
      </p:grpSp>
      <p:sp>
        <p:nvSpPr>
          <p:cNvPr id="39" name="文本框 38"/>
          <p:cNvSpPr txBox="1"/>
          <p:nvPr/>
        </p:nvSpPr>
        <p:spPr>
          <a:xfrm>
            <a:off x="2358287" y="4525202"/>
            <a:ext cx="127693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沾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791055" y="4552669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晾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Rectangle 18"/>
          <p:cNvSpPr>
            <a:spLocks noChangeArrowheads="1"/>
          </p:cNvSpPr>
          <p:nvPr/>
        </p:nvSpPr>
        <p:spPr bwMode="auto">
          <a:xfrm>
            <a:off x="2256403" y="3941596"/>
            <a:ext cx="26441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3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zhān</a:t>
            </a:r>
            <a:r>
              <a:rPr lang="fr-FR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li</a:t>
            </a:r>
            <a:r>
              <a:rPr lang="fr-FR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àn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g</a:t>
            </a:r>
            <a:endParaRPr lang="en-US" altLang="zh-CN" sz="32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26" grpId="0"/>
      <p:bldP spid="39" grpId="0"/>
      <p:bldP spid="40" grpId="0"/>
      <p:bldP spid="4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063628" y="2158853"/>
            <a:ext cx="784879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胡萝卜先生继续往前走，当他走过鸟太太家的树底下，鸟太太正在找绳子晾小鸟的尿布。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7951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207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2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52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2666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2135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92171" y="4091588"/>
            <a:ext cx="3718894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这根绳子既长又牢固，用来做晾衣绳多合适啊！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云形 22"/>
          <p:cNvSpPr/>
          <p:nvPr/>
        </p:nvSpPr>
        <p:spPr>
          <a:xfrm>
            <a:off x="3765995" y="702538"/>
            <a:ext cx="6045070" cy="135831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鸟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太太看到胡萝卜先生的长胡子会怎么想？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729" y="3933055"/>
            <a:ext cx="3116532" cy="1867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3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373174" y="2005474"/>
            <a:ext cx="7098011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你觉得鸟太太有没有用胡萝卜先生的长胡子做晾衣绳呢？说说你的预测。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8107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225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6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2666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2135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91744" y="3429000"/>
            <a:ext cx="5801867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因为胡萝卜先生的胡子既长又结实，而且可以用来做风筝线，那么做晾衣绳也合适，所以对缺少晾衣绳的鸟太太来说非常合适，鸟太太会用上。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950" y="3429000"/>
            <a:ext cx="1537578" cy="22087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913" y="1138238"/>
            <a:ext cx="4448175" cy="4581525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2225121" y="2207766"/>
            <a:ext cx="7098011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胡萝卜先生的长胡子分别帮助了谁？你从中体会到了什么？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107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2225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96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9076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2666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2135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51584" y="3745719"/>
            <a:ext cx="7108757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小男孩和鸟太太，我体会到了帮助他人的快乐。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913" y="1138238"/>
            <a:ext cx="4448175" cy="4581525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2225121" y="2207766"/>
            <a:ext cx="7098011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你觉得胡萝卜先生的胡子还可以帮助谁？说说你的预测。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107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2225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96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9076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2666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2135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51584" y="3745719"/>
            <a:ext cx="7108757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示例：帮助老奶奶把散落的青菜用胡子捆起来；帮助丢了跳绳的小女孩做成跳绳。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913" y="1138238"/>
            <a:ext cx="4448175" cy="4581525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2225121" y="2207766"/>
            <a:ext cx="7098011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下面是节选的原童话中的故事情节，一起来读一读吧，看一看和你预测的有哪些相同和不同。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107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2225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96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9076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2666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2135561" y="980728"/>
            <a:ext cx="1872207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913" y="1138238"/>
            <a:ext cx="4448175" cy="4581525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2225121" y="1582673"/>
            <a:ext cx="7098011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乌龟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爷爷想喝水，但是没有吊桶的绳子，它看见胡萝卜先生的胡子那么长，这就说：“您的胡子能借我当吊桶的绳子吗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胡萝卜先生非常爽快的答应了，于是它又拔了一根下来，给乌龟爷爷当吊桶的绳子。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107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2225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96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9076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2666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913" y="1138238"/>
            <a:ext cx="4448175" cy="4581525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2340388" y="1700808"/>
            <a:ext cx="7098011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蝈蝈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乐队看见了胡萝卜先生的胡子那么长，它们把胡萝卜先生围起来问道：“您可以把胡子送给我们当琴弦吗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胡萝卜先很高兴地说：“可以。”然后就拔了好几根胡子给它们当吉它弦，古筝弦，二胡弦和小提琴弦。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107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2225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96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9076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2666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913" y="1138238"/>
            <a:ext cx="4448175" cy="4581525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2225121" y="2207766"/>
            <a:ext cx="7098011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这时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，豹子哥哥和豹子弟弟比赛跳绳，豹子弟弟刚跳到一半，绳子就断了，它们看见胡萝卜先生的胡子那么长，它们就问：“胡萝卜先生，你能不能把胡子借给我们当跳绳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胡萝卜先生听了，话也不说拔了两根胡子给了豹子哥哥和豹子弟弟。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107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2225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96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9076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2666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913" y="1138238"/>
            <a:ext cx="4448175" cy="4581525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3006257" y="2207765"/>
            <a:ext cx="7098011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你觉得胡萝卜先生会是一个怎样的人？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107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2225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96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9076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2666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2135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51585" y="3212976"/>
            <a:ext cx="7108757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胡萝卜先生在别人有困难的时候帮助了别人，我觉得他是一个善良的、喜欢帮助别人的人。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440" y="1059592"/>
            <a:ext cx="3843684" cy="4853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2065655" y="1506463"/>
            <a:ext cx="675005" cy="4010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胡萝卜先生的长胡子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3343071" y="1124744"/>
            <a:ext cx="4524973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为浓密的胡子发愁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2783632" y="1412776"/>
            <a:ext cx="180020" cy="396044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3343072" y="1916832"/>
            <a:ext cx="4553128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漏刮一根胡子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蘸到果酱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胡子变长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3334409" y="3408663"/>
            <a:ext cx="3653028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男孩剪胡子放风筝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3343072" y="4153579"/>
            <a:ext cx="4193088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鸟太太缺少晾衣绳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7896199" y="1340768"/>
            <a:ext cx="347925" cy="3888432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8112224" y="2492896"/>
            <a:ext cx="1836849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帮助他人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快乐自己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107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2225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96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2666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3487088" y="4758243"/>
            <a:ext cx="4193088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bldLvl="0" animBg="1"/>
      <p:bldP spid="44" grpId="0"/>
      <p:bldP spid="45" grpId="0"/>
      <p:bldP spid="46" grpId="0"/>
      <p:bldP spid="47" grpId="0" bldLvl="0" animBg="1"/>
      <p:bldP spid="48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292624" y="2151945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卜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2442853" y="4617307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长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3227681" y="3987334"/>
            <a:ext cx="3162101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4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cháng</a:t>
            </a:r>
            <a:r>
              <a:rPr lang="en-US" altLang="zh-CN" sz="24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（长城）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zhǎng</a:t>
            </a:r>
            <a:r>
              <a:rPr lang="en-US" altLang="zh-CN" sz="24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（成长）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9" name="左大括号 4"/>
          <p:cNvSpPr/>
          <p:nvPr/>
        </p:nvSpPr>
        <p:spPr bwMode="auto">
          <a:xfrm>
            <a:off x="3034801" y="2026999"/>
            <a:ext cx="271462" cy="773113"/>
          </a:xfrm>
          <a:prstGeom prst="lef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1" name="左大括号 18"/>
          <p:cNvSpPr/>
          <p:nvPr/>
        </p:nvSpPr>
        <p:spPr bwMode="auto">
          <a:xfrm>
            <a:off x="3113381" y="4486642"/>
            <a:ext cx="192881" cy="785207"/>
          </a:xfrm>
          <a:prstGeom prst="leftBrace">
            <a:avLst>
              <a:gd name="adj1" fmla="val 8354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3306263" y="1525349"/>
            <a:ext cx="338455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4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bo</a:t>
            </a: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（萝卜）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4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bǔ</a:t>
            </a: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（占卜）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1164" y="1840245"/>
            <a:ext cx="5444766" cy="340185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 build="p"/>
      <p:bldP spid="9" grpId="0" animBg="1"/>
      <p:bldP spid="11" grpId="0" animBg="1"/>
      <p:bldP spid="1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351584" y="2134490"/>
            <a:ext cx="7056784" cy="6686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帮助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他人的同时也帮助了自己。</a:t>
            </a:r>
            <a:endParaRPr kumimoji="0" lang="zh-CN" altLang="zh-CN" sz="32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621414" y="836712"/>
            <a:ext cx="4949172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帮助他人的名言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2335336" y="2906465"/>
            <a:ext cx="7056784" cy="11614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人家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帮我，永志不忘；我帮人家，莫记心上。</a:t>
            </a:r>
            <a:endParaRPr kumimoji="0" lang="zh-CN" altLang="zh-CN" sz="32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8107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225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6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2666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351584" y="4221940"/>
            <a:ext cx="7056784" cy="11614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助人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要从日常小事做起，不因善小而不为。</a:t>
            </a:r>
            <a:endParaRPr kumimoji="0" lang="zh-CN" altLang="zh-CN" sz="3200" b="0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 animBg="1"/>
      <p:bldP spid="12" grpId="0"/>
      <p:bldP spid="14" grpId="0" bldLvl="0" animBg="1"/>
      <p:bldP spid="10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1919536" y="3647926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仿写感叹句。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51584" y="4368006"/>
            <a:ext cx="799288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对一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根胡子来说，果酱是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多么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好的营养品啊！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8107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225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6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1919536" y="1055638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词语填空。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938056" y="2206440"/>
            <a:ext cx="7992888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）的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胡子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（    ）的果酱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）的绳子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317679" y="2136699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浓密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591944" y="2206440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甜甜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418975" y="5229200"/>
            <a:ext cx="7342718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登上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万里长城，眺望塞外风光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，我的心情是多么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豪迈啊！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2666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351584" y="2708920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长长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7" grpId="0"/>
      <p:bldP spid="28" grpId="0" build="p"/>
      <p:bldP spid="38" grpId="0"/>
      <p:bldP spid="40" grpId="0"/>
      <p:bldP spid="41" grpId="0"/>
      <p:bldP spid="42" grpId="0"/>
      <p:bldP spid="2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2402904" y="1476073"/>
            <a:ext cx="8229600" cy="576163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胡萝卜先生为什么会有一根长胡子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95601" y="2196153"/>
            <a:ext cx="720080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他漏刮了一根胡子，胡子蘸到果酱，吸收了营养，变得越来越长。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8107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225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6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723900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95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2666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1771126" y="2420888"/>
            <a:ext cx="8374311" cy="1584176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以小组为单位，组员先给出题目，再互相根据题目预测发生了什么故事。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1741736" y="1268760"/>
            <a:ext cx="84587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胡萝卜先生的长胡子还可以用来做什么？</a:t>
            </a:r>
            <a:endParaRPr kumimoji="0" lang="zh-CN" altLang="en-US" sz="3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8107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225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2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6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7239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95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2666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816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420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7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5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3052995" y="2005279"/>
            <a:ext cx="5388479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71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9125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89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80401" y="1299387"/>
            <a:ext cx="9103057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萝卜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     发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愁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沾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湿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果酱      近视      发现       漏掉  </a:t>
            </a:r>
            <a:endParaRPr lang="en-US" altLang="zh-CN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营养      继续       风筝      屋顶      飘动      牢固 </a:t>
            </a:r>
            <a:endParaRPr lang="en-US" altLang="zh-CN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刮胡子 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晾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衣服     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匆匆忙忙  </a:t>
            </a:r>
            <a:endParaRPr lang="zh-CN" altLang="en-US" sz="28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8699609" y="3816364"/>
            <a:ext cx="2013884" cy="243129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7612" y="288843"/>
            <a:ext cx="1402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我会读</a:t>
            </a:r>
            <a:endParaRPr lang="en-US" altLang="zh-CN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5845" y="1214812"/>
            <a:ext cx="207445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发愁：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浓密：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近视：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继续：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牢固：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飘动：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刮胡子：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匆匆忙忙：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93074" y="1214812"/>
            <a:ext cx="7527612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因为没有主意或办法而愁闷。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茂密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;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稠密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只能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看到近处的事物，远处的就看不清了。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连续下去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;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不中断。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坚固，结实。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在风的作用下飘扬、飞动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刀子剃掉脸面上的胡须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很着急地去做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一件事。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845" y="3032717"/>
            <a:ext cx="4505983" cy="281530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32438" y="2120937"/>
            <a:ext cx="7598931" cy="1198880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要求：读准字音，读通句子。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思考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：胡萝卜先生为什么常常为胡子发愁？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41772" y="1134335"/>
            <a:ext cx="4091305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32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自读课文第</a:t>
            </a:r>
            <a:r>
              <a:rPr lang="en-US" altLang="zh-CN" sz="32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自然段：</a:t>
            </a:r>
            <a:endParaRPr lang="zh-CN" altLang="en-US" sz="3200" b="1" cap="none" spc="0" dirty="0">
              <a:solidFill>
                <a:schemeClr val="accent4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35581" y="3791749"/>
            <a:ext cx="7595788" cy="1200329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因为胡萝卜先生的胡子很浓密，每天都要花时间去刮胡子。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7" t="11329" r="16048"/>
          <a:stretch>
            <a:fillRect/>
          </a:stretch>
        </p:blipFill>
        <p:spPr>
          <a:xfrm>
            <a:off x="9088917" y="1944671"/>
            <a:ext cx="2842352" cy="3708092"/>
          </a:xfrm>
          <a:prstGeom prst="roundRect">
            <a:avLst>
              <a:gd name="adj" fmla="val 50000"/>
            </a:avLst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3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23142" y="1064527"/>
            <a:ext cx="305564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</a:t>
            </a:r>
            <a:r>
              <a:rPr lang="zh-CN" altLang="en-US" sz="2800" b="1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读</a:t>
            </a:r>
            <a:r>
              <a:rPr lang="en-US" altLang="zh-CN" sz="2800" b="1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2~4</a:t>
            </a:r>
            <a:r>
              <a:rPr lang="zh-CN" altLang="en-US" sz="2800" b="1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自然段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lang="zh-CN" altLang="en-US" sz="2800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3959" y="1758547"/>
            <a:ext cx="7953432" cy="2306955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要求：读准字音，读通句子。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思考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胡萝卜先生为什么在刮胡子时会漏了一根？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      2.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这根胡子为什么变长？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     3.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胡萝卜先生为什么没有发现这根变长的胡子？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63100" y="1758548"/>
            <a:ext cx="1975257" cy="316069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4665</Words>
  <Application>WPS 演示</Application>
  <PresentationFormat>自定义</PresentationFormat>
  <Paragraphs>539</Paragraphs>
  <Slides>54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7" baseType="lpstr">
      <vt:lpstr>Arial</vt:lpstr>
      <vt:lpstr>宋体</vt:lpstr>
      <vt:lpstr>Wingdings</vt:lpstr>
      <vt:lpstr>微软雅黑</vt:lpstr>
      <vt:lpstr>楷体</vt:lpstr>
      <vt:lpstr>GB Pinyinok-B</vt:lpstr>
      <vt:lpstr>Times New Roman</vt:lpstr>
      <vt:lpstr>Calibri</vt:lpstr>
      <vt:lpstr>Arial Unicode MS</vt:lpstr>
      <vt:lpstr>Calibri Light</vt:lpstr>
      <vt:lpstr>方正卡通简体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hxdn</cp:lastModifiedBy>
  <cp:revision>463</cp:revision>
  <cp:lastPrinted>2018-04-06T08:03:00Z</cp:lastPrinted>
  <dcterms:created xsi:type="dcterms:W3CDTF">2016-02-25T11:28:00Z</dcterms:created>
  <dcterms:modified xsi:type="dcterms:W3CDTF">2018-07-08T07:02:31Z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