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3"/>
    <p:sldId id="258" r:id="rId4"/>
    <p:sldId id="257" r:id="rId5"/>
    <p:sldId id="262" r:id="rId6"/>
    <p:sldId id="263" r:id="rId7"/>
    <p:sldId id="266" r:id="rId8"/>
    <p:sldId id="264" r:id="rId9"/>
    <p:sldId id="265" r:id="rId10"/>
    <p:sldId id="267" r:id="rId11"/>
    <p:sldId id="268" r:id="rId12"/>
    <p:sldId id="274" r:id="rId13"/>
    <p:sldId id="269" r:id="rId14"/>
    <p:sldId id="271" r:id="rId15"/>
    <p:sldId id="270" r:id="rId1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97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3AD725-5A45-4B44-93D1-1904B0DA1FB9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F4DB8B-44E6-4D02-AB3F-B4A7CAF7A08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00A88-88C0-495E-8C83-B5C2F230C674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29608F-0B99-4B61-9B4E-94D7BD5D017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D3DD18-4B86-4CDF-AF52-CB2DBE42D930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9BC74B-2C89-4400-AE87-4ADE56EAD27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5302EE-D3C8-4649-A972-2C234D7E1431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E5A872-D5A5-410E-BA88-4A5A253D8E5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103EE3-E683-44D6-B43E-6CFDEE3512D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5F5F97-4B01-45F8-B0F9-277911032FD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BFFA3C-6DFB-41CC-AA3E-E1F1226AC623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4B37C9-7DEE-440F-BEFE-22BC3C50A53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4998BC-23D8-4CF1-AFE1-E4DFF73C3DBF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910784-936A-45C6-A8DD-1B5E05F39A0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34A5A3-292D-4BA5-9D5F-46ED19151E78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C1EEFE-B1E1-41C5-8A9D-259BECF340A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FEC9F2-FB17-4722-8A1B-CA83AFCCB918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2FDE3B-D055-4C16-AD50-D48918D62BC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F50315-9259-4458-8929-0775DEE76AD9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E915B5-1862-4CE2-B253-CB886B62DF4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32EDA8-1C18-4BFB-89D9-AAF48DD74339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7FC968-0775-4144-9BC7-D5298C3D019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3906146-346E-4CD6-8312-C62B6F9587E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45778D-29D6-42B7-9926-CB28F9E86D13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22.png"/><Relationship Id="rId8" Type="http://schemas.openxmlformats.org/officeDocument/2006/relationships/image" Target="../media/image21.png"/><Relationship Id="rId7" Type="http://schemas.openxmlformats.org/officeDocument/2006/relationships/image" Target="../media/image20.png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3.png"/><Relationship Id="rId1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microsoft.com/office/2007/relationships/media" Target="file:///H:\7&#26376;&#19968;&#24180;&#32423;&#26032;&#25945;&#26448;\&#26032;&#19968;&#24180;&#32423;&#25945;&#23398;&#35774;&#35745;\&#26085;&#26376;&#27700;&#28779;\&#35937;&#24418;&#23383;_clip&#22909;.wmv" TargetMode="External"/><Relationship Id="rId3" Type="http://schemas.openxmlformats.org/officeDocument/2006/relationships/video" Target="file:///H:\7&#26376;&#19968;&#24180;&#32423;&#26032;&#25945;&#26448;\&#26032;&#19968;&#24180;&#32423;&#25945;&#23398;&#35774;&#35745;\&#26085;&#26376;&#27700;&#28779;\&#35937;&#24418;&#23383;_clip&#22909;.wmv" TargetMode="External"/><Relationship Id="rId2" Type="http://schemas.openxmlformats.org/officeDocument/2006/relationships/image" Target="../media/image1.emf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microsoft.com/office/2007/relationships/media" Target="file:///H:\7&#26376;&#19968;&#24180;&#32423;&#26032;&#25945;&#26448;\&#26032;&#19968;&#24180;&#32423;&#25945;&#23398;&#35774;&#35745;\&#26085;&#26376;&#27700;&#28779;\&#36896;&#23383;.wmv" TargetMode="External"/><Relationship Id="rId3" Type="http://schemas.openxmlformats.org/officeDocument/2006/relationships/video" Target="file:///H:\7&#26376;&#19968;&#24180;&#32423;&#26032;&#25945;&#26448;\&#26032;&#19968;&#24180;&#32423;&#25945;&#23398;&#35774;&#35745;\&#26085;&#26376;&#27700;&#28779;\&#36896;&#23383;.wmv" TargetMode="External"/><Relationship Id="rId2" Type="http://schemas.openxmlformats.org/officeDocument/2006/relationships/image" Target="../media/image2.png"/><Relationship Id="rId1" Type="http://schemas.openxmlformats.org/officeDocument/2006/relationships/image" Target="../media/image1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.emf"/><Relationship Id="rId4" Type="http://schemas.openxmlformats.org/officeDocument/2006/relationships/image" Target="../media/image5.png"/><Relationship Id="rId3" Type="http://schemas.microsoft.com/office/2007/relationships/media" Target="file:///H:\7&#26376;&#19968;&#24180;&#32423;&#26032;&#25945;&#26448;\&#26032;&#19968;&#24180;&#32423;&#25945;&#23398;&#35774;&#35745;\&#26085;&#26376;&#27700;&#28779;\&#27721;&#23383;&#28436;&#21464;&#8212;&#27700;_&#26631;&#28165;_clip&#22909;.wmv" TargetMode="External"/><Relationship Id="rId2" Type="http://schemas.openxmlformats.org/officeDocument/2006/relationships/video" Target="file:///H:\7&#26376;&#19968;&#24180;&#32423;&#26032;&#25945;&#26448;\&#26032;&#19968;&#24180;&#32423;&#25945;&#23398;&#35774;&#35745;\&#26085;&#26376;&#27700;&#28779;\&#27721;&#23383;&#28436;&#21464;&#8212;&#27700;_&#26631;&#28165;_clip&#22909;.wmv" TargetMode="External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microsoft.com/office/2007/relationships/media" Target="file:///H:\7&#26376;&#19968;&#24180;&#32423;&#26032;&#25945;&#26448;\&#26032;&#19968;&#24180;&#32423;&#25945;&#23398;&#35774;&#35745;\&#26085;&#26376;&#27700;&#28779;\&#27721;&#23383;&#28436;&#21464;&#8212;&#28779;.wmv" TargetMode="External"/><Relationship Id="rId3" Type="http://schemas.openxmlformats.org/officeDocument/2006/relationships/video" Target="file:///H:\7&#26376;&#19968;&#24180;&#32423;&#26032;&#25945;&#26448;\&#26032;&#19968;&#24180;&#32423;&#25945;&#23398;&#35774;&#35745;\&#26085;&#26376;&#27700;&#28779;\&#27721;&#23383;&#28436;&#21464;&#8212;&#28779;.wmv" TargetMode="External"/><Relationship Id="rId2" Type="http://schemas.openxmlformats.org/officeDocument/2006/relationships/image" Target="../media/image2.png"/><Relationship Id="rId1" Type="http://schemas.openxmlformats.org/officeDocument/2006/relationships/image" Target="../media/image1.emf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图片 90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516813" y="6078538"/>
            <a:ext cx="1477962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48263" y="981075"/>
            <a:ext cx="436562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92950" y="3716338"/>
            <a:ext cx="434975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8" name="Text Box 8"/>
          <p:cNvSpPr txBox="1">
            <a:spLocks noChangeArrowheads="1"/>
          </p:cNvSpPr>
          <p:nvPr/>
        </p:nvSpPr>
        <p:spPr bwMode="auto">
          <a:xfrm>
            <a:off x="1258888" y="476250"/>
            <a:ext cx="1296987" cy="13112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8000" b="1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日</a:t>
            </a:r>
            <a:endParaRPr lang="zh-CN" altLang="en-US" sz="8000" b="1" dirty="0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2533" name="Picture 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7088" y="1009650"/>
            <a:ext cx="576262" cy="44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4" name="Picture 1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987675" y="1052513"/>
            <a:ext cx="388938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11" name="Text Box 11"/>
          <p:cNvSpPr txBox="1">
            <a:spLocks noChangeArrowheads="1"/>
          </p:cNvSpPr>
          <p:nvPr/>
        </p:nvSpPr>
        <p:spPr bwMode="auto">
          <a:xfrm>
            <a:off x="3276600" y="461963"/>
            <a:ext cx="1296988" cy="13112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8000" b="1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月</a:t>
            </a:r>
            <a:endParaRPr lang="zh-CN" altLang="en-US" sz="8000" b="1" dirty="0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5613" name="Text Box 13"/>
          <p:cNvSpPr txBox="1">
            <a:spLocks noChangeArrowheads="1"/>
          </p:cNvSpPr>
          <p:nvPr/>
        </p:nvSpPr>
        <p:spPr bwMode="auto">
          <a:xfrm>
            <a:off x="7378700" y="3197225"/>
            <a:ext cx="1296988" cy="13112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8000" b="1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禾</a:t>
            </a:r>
            <a:endParaRPr lang="zh-CN" altLang="en-US" sz="8000" b="1" dirty="0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5614" name="Text Box 14"/>
          <p:cNvSpPr txBox="1">
            <a:spLocks noChangeArrowheads="1"/>
          </p:cNvSpPr>
          <p:nvPr/>
        </p:nvSpPr>
        <p:spPr bwMode="auto">
          <a:xfrm>
            <a:off x="5508625" y="3213100"/>
            <a:ext cx="1296988" cy="13112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8000" b="1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田</a:t>
            </a:r>
            <a:endParaRPr lang="zh-CN" altLang="en-US" sz="8000" b="1" dirty="0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5615" name="Text Box 15"/>
          <p:cNvSpPr txBox="1">
            <a:spLocks noChangeArrowheads="1"/>
          </p:cNvSpPr>
          <p:nvPr/>
        </p:nvSpPr>
        <p:spPr bwMode="auto">
          <a:xfrm>
            <a:off x="1116013" y="3213100"/>
            <a:ext cx="1296987" cy="13112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8000" b="1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山</a:t>
            </a:r>
            <a:endParaRPr lang="zh-CN" altLang="en-US" sz="8000" b="1" dirty="0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5616" name="Text Box 16"/>
          <p:cNvSpPr txBox="1">
            <a:spLocks noChangeArrowheads="1"/>
          </p:cNvSpPr>
          <p:nvPr/>
        </p:nvSpPr>
        <p:spPr bwMode="auto">
          <a:xfrm>
            <a:off x="7596188" y="476250"/>
            <a:ext cx="1296987" cy="13112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8000" b="1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火</a:t>
            </a:r>
            <a:endParaRPr lang="zh-CN" altLang="en-US" sz="8000" b="1" dirty="0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5617" name="Text Box 17"/>
          <p:cNvSpPr txBox="1">
            <a:spLocks noChangeArrowheads="1"/>
          </p:cNvSpPr>
          <p:nvPr/>
        </p:nvSpPr>
        <p:spPr bwMode="auto">
          <a:xfrm>
            <a:off x="5508625" y="549275"/>
            <a:ext cx="1296988" cy="13112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8000" b="1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水</a:t>
            </a:r>
            <a:endParaRPr lang="zh-CN" altLang="en-US" sz="8000" b="1" dirty="0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2541" name="Picture 1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092950" y="981075"/>
            <a:ext cx="550863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42" name="Picture 19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148263" y="3789363"/>
            <a:ext cx="479425" cy="423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43" name="Picture 20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55650" y="3860800"/>
            <a:ext cx="515938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44" name="Picture 21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843213" y="3713163"/>
            <a:ext cx="522287" cy="50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22" name="Text Box 22"/>
          <p:cNvSpPr txBox="1">
            <a:spLocks noChangeArrowheads="1"/>
          </p:cNvSpPr>
          <p:nvPr/>
        </p:nvSpPr>
        <p:spPr bwMode="auto">
          <a:xfrm>
            <a:off x="3203575" y="3270250"/>
            <a:ext cx="1296988" cy="13112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8000" b="1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石</a:t>
            </a:r>
            <a:endParaRPr lang="zh-CN" altLang="en-US" sz="8000" b="1" dirty="0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5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5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5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5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5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5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5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8" grpId="0"/>
      <p:bldP spid="25611" grpId="0"/>
      <p:bldP spid="25613" grpId="0"/>
      <p:bldP spid="25614" grpId="0"/>
      <p:bldP spid="25615" grpId="0"/>
      <p:bldP spid="25616" grpId="0"/>
      <p:bldP spid="25617" grpId="0"/>
      <p:bldP spid="256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图片 90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516813" y="6078538"/>
            <a:ext cx="1477962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9" name="Text Box 5"/>
          <p:cNvSpPr txBox="1">
            <a:spLocks noChangeArrowheads="1"/>
          </p:cNvSpPr>
          <p:nvPr/>
        </p:nvSpPr>
        <p:spPr bwMode="auto">
          <a:xfrm>
            <a:off x="1258888" y="476250"/>
            <a:ext cx="1296987" cy="13112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8000" b="1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日</a:t>
            </a:r>
            <a:endParaRPr lang="zh-CN" altLang="en-US" sz="8000" b="1" dirty="0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1752" name="Text Box 8"/>
          <p:cNvSpPr txBox="1">
            <a:spLocks noChangeArrowheads="1"/>
          </p:cNvSpPr>
          <p:nvPr/>
        </p:nvSpPr>
        <p:spPr bwMode="auto">
          <a:xfrm>
            <a:off x="3276600" y="461963"/>
            <a:ext cx="1296988" cy="13112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8000" b="1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月</a:t>
            </a:r>
            <a:endParaRPr lang="zh-CN" altLang="en-US" sz="8000" b="1" dirty="0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1753" name="Text Box 9"/>
          <p:cNvSpPr txBox="1">
            <a:spLocks noChangeArrowheads="1"/>
          </p:cNvSpPr>
          <p:nvPr/>
        </p:nvSpPr>
        <p:spPr bwMode="auto">
          <a:xfrm>
            <a:off x="7378700" y="3197225"/>
            <a:ext cx="1296988" cy="13112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8000" b="1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禾</a:t>
            </a:r>
            <a:endParaRPr lang="zh-CN" altLang="en-US" sz="8000" b="1" dirty="0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1754" name="Text Box 10"/>
          <p:cNvSpPr txBox="1">
            <a:spLocks noChangeArrowheads="1"/>
          </p:cNvSpPr>
          <p:nvPr/>
        </p:nvSpPr>
        <p:spPr bwMode="auto">
          <a:xfrm>
            <a:off x="5508625" y="3213100"/>
            <a:ext cx="1296988" cy="13112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8000" b="1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田</a:t>
            </a:r>
            <a:endParaRPr lang="zh-CN" altLang="en-US" sz="8000" b="1" dirty="0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1755" name="Text Box 11"/>
          <p:cNvSpPr txBox="1">
            <a:spLocks noChangeArrowheads="1"/>
          </p:cNvSpPr>
          <p:nvPr/>
        </p:nvSpPr>
        <p:spPr bwMode="auto">
          <a:xfrm>
            <a:off x="1116013" y="3213100"/>
            <a:ext cx="1296987" cy="13112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8000" b="1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山</a:t>
            </a:r>
            <a:endParaRPr lang="zh-CN" altLang="en-US" sz="8000" b="1" dirty="0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1756" name="Text Box 12"/>
          <p:cNvSpPr txBox="1">
            <a:spLocks noChangeArrowheads="1"/>
          </p:cNvSpPr>
          <p:nvPr/>
        </p:nvSpPr>
        <p:spPr bwMode="auto">
          <a:xfrm>
            <a:off x="7596188" y="476250"/>
            <a:ext cx="1296987" cy="13112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8000" b="1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火</a:t>
            </a:r>
            <a:endParaRPr lang="zh-CN" altLang="en-US" sz="8000" b="1" dirty="0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1757" name="Text Box 13"/>
          <p:cNvSpPr txBox="1">
            <a:spLocks noChangeArrowheads="1"/>
          </p:cNvSpPr>
          <p:nvPr/>
        </p:nvSpPr>
        <p:spPr bwMode="auto">
          <a:xfrm>
            <a:off x="5508625" y="549275"/>
            <a:ext cx="1296988" cy="13112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8000" b="1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水</a:t>
            </a:r>
            <a:endParaRPr lang="zh-CN" altLang="en-US" sz="8000" b="1" dirty="0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1762" name="Text Box 18"/>
          <p:cNvSpPr txBox="1">
            <a:spLocks noChangeArrowheads="1"/>
          </p:cNvSpPr>
          <p:nvPr/>
        </p:nvSpPr>
        <p:spPr bwMode="auto">
          <a:xfrm>
            <a:off x="3203575" y="3270250"/>
            <a:ext cx="1296988" cy="13112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8000" b="1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石</a:t>
            </a:r>
            <a:endParaRPr lang="zh-CN" altLang="en-US" sz="8000" b="1" dirty="0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图片 90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516813" y="6078538"/>
            <a:ext cx="1477962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8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图片 90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516813" y="6078538"/>
            <a:ext cx="1477962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5" name="Text Box 3"/>
          <p:cNvSpPr txBox="1">
            <a:spLocks noChangeArrowheads="1"/>
          </p:cNvSpPr>
          <p:nvPr/>
        </p:nvSpPr>
        <p:spPr bwMode="auto">
          <a:xfrm>
            <a:off x="1476375" y="1000125"/>
            <a:ext cx="6191250" cy="46624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高</a:t>
            </a:r>
            <a:r>
              <a:rPr lang="zh-CN" altLang="en-US" sz="5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山</a:t>
            </a:r>
            <a:r>
              <a:rPr lang="zh-CN" altLang="en-US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藏玉</a:t>
            </a:r>
            <a:r>
              <a:rPr lang="zh-CN" altLang="en-US" sz="5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石</a:t>
            </a:r>
            <a:r>
              <a:rPr lang="zh-CN" altLang="en-US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，</a:t>
            </a:r>
            <a:endParaRPr lang="zh-CN" altLang="en-US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  <a:p>
            <a:pPr algn="ctr">
              <a:spcBef>
                <a:spcPct val="50000"/>
              </a:spcBef>
              <a:defRPr/>
            </a:pPr>
            <a:r>
              <a:rPr lang="zh-CN" altLang="en-US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良</a:t>
            </a:r>
            <a:r>
              <a:rPr lang="zh-CN" altLang="en-US" sz="5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田</a:t>
            </a:r>
            <a:r>
              <a:rPr lang="zh-CN" altLang="en-US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种谷</a:t>
            </a:r>
            <a:r>
              <a:rPr lang="zh-CN" altLang="en-US" sz="5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禾</a:t>
            </a:r>
            <a:r>
              <a:rPr lang="zh-CN" altLang="en-US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  <a:p>
            <a:pPr algn="ctr">
              <a:spcBef>
                <a:spcPct val="50000"/>
              </a:spcBef>
              <a:defRPr/>
            </a:pPr>
            <a:r>
              <a:rPr lang="zh-CN" altLang="en-US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秋</a:t>
            </a:r>
            <a:r>
              <a:rPr lang="zh-CN" altLang="en-US" sz="5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日</a:t>
            </a:r>
            <a:r>
              <a:rPr lang="zh-CN" altLang="en-US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明</a:t>
            </a:r>
            <a:r>
              <a:rPr lang="zh-CN" altLang="en-US" sz="5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月</a:t>
            </a:r>
            <a:r>
              <a:rPr lang="zh-CN" altLang="en-US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夜，</a:t>
            </a:r>
            <a:endParaRPr lang="zh-CN" altLang="en-US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  <a:p>
            <a:pPr algn="ctr">
              <a:spcBef>
                <a:spcPct val="50000"/>
              </a:spcBef>
              <a:defRPr/>
            </a:pPr>
            <a:r>
              <a:rPr lang="zh-CN" altLang="en-US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流</a:t>
            </a:r>
            <a:r>
              <a:rPr lang="zh-CN" altLang="en-US" sz="5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水</a:t>
            </a:r>
            <a:r>
              <a:rPr lang="zh-CN" altLang="en-US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伴渔</a:t>
            </a:r>
            <a:r>
              <a:rPr lang="zh-CN" altLang="en-US" sz="5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火</a:t>
            </a:r>
            <a:r>
              <a:rPr lang="zh-CN" altLang="en-US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图片 90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516813" y="6078538"/>
            <a:ext cx="1477962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6" name="Text Box 3"/>
          <p:cNvSpPr txBox="1">
            <a:spLocks noChangeArrowheads="1"/>
          </p:cNvSpPr>
          <p:nvPr/>
        </p:nvSpPr>
        <p:spPr bwMode="auto">
          <a:xfrm>
            <a:off x="1547813" y="1052513"/>
            <a:ext cx="5688012" cy="366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/>
          </a:p>
        </p:txBody>
      </p:sp>
      <p:sp>
        <p:nvSpPr>
          <p:cNvPr id="26627" name="TextBox 3"/>
          <p:cNvSpPr txBox="1">
            <a:spLocks noChangeArrowheads="1"/>
          </p:cNvSpPr>
          <p:nvPr/>
        </p:nvSpPr>
        <p:spPr bwMode="auto">
          <a:xfrm>
            <a:off x="2000250" y="2357438"/>
            <a:ext cx="3714750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/>
              <a:t>插入水墨象形字动画</a:t>
            </a:r>
            <a:endParaRPr lang="zh-CN" altLang="en-US"/>
          </a:p>
        </p:txBody>
      </p:sp>
      <p:sp>
        <p:nvSpPr>
          <p:cNvPr id="26630" name="矩形 32"/>
          <p:cNvSpPr>
            <a:spLocks noChangeArrowheads="1"/>
          </p:cNvSpPr>
          <p:nvPr/>
        </p:nvSpPr>
        <p:spPr bwMode="auto">
          <a:xfrm>
            <a:off x="0" y="0"/>
            <a:ext cx="9144000" cy="941388"/>
          </a:xfrm>
          <a:prstGeom prst="rect">
            <a:avLst/>
          </a:prstGeom>
          <a:solidFill>
            <a:schemeClr val="accent1"/>
          </a:solidFill>
          <a:ln w="12700" algn="ctr">
            <a:noFill/>
            <a:miter lim="800000"/>
          </a:ln>
        </p:spPr>
        <p:txBody>
          <a:bodyPr lIns="91436" tIns="45719" rIns="91436" bIns="45719" anchor="ctr"/>
          <a:lstStyle/>
          <a:p>
            <a:pPr defTabSz="912495"/>
            <a:endParaRPr lang="zh-CN" altLang="en-US" sz="1200">
              <a:solidFill>
                <a:srgbClr val="FFFFFF"/>
              </a:solidFill>
              <a:latin typeface="Calibri" pitchFamily="34" charset="0"/>
              <a:ea typeface="微软雅黑" pitchFamily="34" charset="-122"/>
            </a:endParaRPr>
          </a:p>
        </p:txBody>
      </p:sp>
      <p:pic>
        <p:nvPicPr>
          <p:cNvPr id="26631" name="图片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667000" cy="42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2" name="象形字_clip好.wmv">
            <a:hlinkClick r:id="" action="ppaction://media"/>
          </p:cNvPr>
          <p:cNvPicPr>
            <a:picLocks noRot="1" noChangeAspect="1" noChangeArrowheads="1"/>
          </p:cNvPicPr>
          <p:nvPr>
            <a:videoFile r:link="rId3"/>
            <p:extLst>
              <p:ext uri="{DAA4B4D4-6D71-4841-9C94-3DE7FCFB9230}">
                <p14:media xmlns:p14="http://schemas.microsoft.com/office/powerpoint/2010/main" r:link="rId4"/>
              </p:ext>
            </p:extLst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611188" y="1143000"/>
            <a:ext cx="7921625" cy="48783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7669" fill="hold"/>
                                        <p:tgtEl>
                                          <p:spTgt spid="266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663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66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66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32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矩形 32"/>
          <p:cNvSpPr>
            <a:spLocks noChangeArrowheads="1"/>
          </p:cNvSpPr>
          <p:nvPr/>
        </p:nvSpPr>
        <p:spPr bwMode="auto">
          <a:xfrm>
            <a:off x="0" y="0"/>
            <a:ext cx="9144000" cy="941388"/>
          </a:xfrm>
          <a:prstGeom prst="rect">
            <a:avLst/>
          </a:prstGeom>
          <a:solidFill>
            <a:schemeClr val="accent1"/>
          </a:solidFill>
          <a:ln w="12700" algn="ctr">
            <a:noFill/>
            <a:miter lim="800000"/>
          </a:ln>
        </p:spPr>
        <p:txBody>
          <a:bodyPr lIns="91436" tIns="45719" rIns="91436" bIns="45719" anchor="ctr"/>
          <a:lstStyle/>
          <a:p>
            <a:pPr defTabSz="912495"/>
            <a:endParaRPr lang="zh-CN" altLang="en-US" sz="1200">
              <a:solidFill>
                <a:srgbClr val="FFFFFF"/>
              </a:solidFill>
              <a:latin typeface="Calibri" pitchFamily="34" charset="0"/>
              <a:ea typeface="微软雅黑" pitchFamily="34" charset="-122"/>
            </a:endParaRPr>
          </a:p>
        </p:txBody>
      </p:sp>
      <p:pic>
        <p:nvPicPr>
          <p:cNvPr id="14338" name="图片 5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2667000" cy="42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图片 9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16813" y="6078538"/>
            <a:ext cx="1477962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造字.wmv">
            <a:hlinkClick r:id="" action="ppaction://media"/>
          </p:cNvPr>
          <p:cNvPicPr>
            <a:picLocks noRot="1" noChangeAspect="1" noChangeArrowheads="1"/>
          </p:cNvPicPr>
          <p:nvPr>
            <a:videoFile r:link="rId3"/>
            <p:extLst>
              <p:ext uri="{DAA4B4D4-6D71-4841-9C94-3DE7FCFB9230}">
                <p14:media xmlns:p14="http://schemas.microsoft.com/office/powerpoint/2010/main" r:link="rId4"/>
              </p:ext>
            </p:extLst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395288" y="1066800"/>
            <a:ext cx="8280400" cy="49545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0066" fill="hold"/>
                                        <p:tgtEl>
                                          <p:spTgt spid="143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434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3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43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42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90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516813" y="6078538"/>
            <a:ext cx="1477962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2" name="TextBox 2"/>
          <p:cNvSpPr txBox="1">
            <a:spLocks noChangeArrowheads="1"/>
          </p:cNvSpPr>
          <p:nvPr/>
        </p:nvSpPr>
        <p:spPr bwMode="auto">
          <a:xfrm>
            <a:off x="857250" y="2071688"/>
            <a:ext cx="8286750" cy="16154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0000">
                <a:latin typeface="楷体" pitchFamily="49" charset="-122"/>
                <a:ea typeface="楷体" pitchFamily="49" charset="-122"/>
              </a:rPr>
              <a:t>仓</a:t>
            </a:r>
            <a:r>
              <a:rPr lang="zh-CN" altLang="en-US" sz="500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5000">
                <a:latin typeface="楷体" pitchFamily="49" charset="-122"/>
                <a:ea typeface="楷体" pitchFamily="49" charset="-122"/>
              </a:rPr>
              <a:t>cānɡ)</a:t>
            </a:r>
            <a:r>
              <a:rPr lang="zh-CN" altLang="en-US" sz="10000">
                <a:latin typeface="楷体" pitchFamily="49" charset="-122"/>
                <a:ea typeface="楷体" pitchFamily="49" charset="-122"/>
              </a:rPr>
              <a:t>颉</a:t>
            </a:r>
            <a:r>
              <a:rPr lang="en-US" altLang="zh-CN" sz="5000">
                <a:latin typeface="楷体" pitchFamily="49" charset="-122"/>
                <a:ea typeface="楷体" pitchFamily="49" charset="-122"/>
              </a:rPr>
              <a:t>(j</a:t>
            </a:r>
            <a:r>
              <a:rPr lang="en-US" altLang="zh-CN" sz="5000">
                <a:latin typeface="楷体" pitchFamily="49" charset="-122"/>
              </a:rPr>
              <a:t>ié)</a:t>
            </a:r>
            <a:endParaRPr lang="en-US" altLang="zh-CN" sz="5000">
              <a:latin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90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516813" y="6078538"/>
            <a:ext cx="1477962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55875" y="1125538"/>
            <a:ext cx="5505450" cy="369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1" name="Text Box 5"/>
          <p:cNvSpPr txBox="1">
            <a:spLocks noChangeArrowheads="1"/>
          </p:cNvSpPr>
          <p:nvPr/>
        </p:nvSpPr>
        <p:spPr bwMode="auto">
          <a:xfrm>
            <a:off x="1357313" y="1052513"/>
            <a:ext cx="1081087" cy="8239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4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日</a:t>
            </a:r>
            <a:endParaRPr lang="zh-CN" altLang="en-US" sz="4800" b="1" dirty="0">
              <a:effectLst>
                <a:outerShdw blurRad="38100" dist="38100" dir="2700000" algn="tl">
                  <a:srgbClr val="C0C0C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462" name="Text Box 6"/>
          <p:cNvSpPr txBox="1">
            <a:spLocks noChangeArrowheads="1"/>
          </p:cNvSpPr>
          <p:nvPr/>
        </p:nvSpPr>
        <p:spPr bwMode="auto">
          <a:xfrm>
            <a:off x="1357313" y="2105025"/>
            <a:ext cx="1081087" cy="8239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4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月</a:t>
            </a:r>
            <a:endParaRPr lang="zh-CN" altLang="en-US" sz="4800" b="1" dirty="0">
              <a:effectLst>
                <a:outerShdw blurRad="38100" dist="38100" dir="2700000" algn="tl">
                  <a:srgbClr val="C0C0C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463" name="Text Box 7"/>
          <p:cNvSpPr txBox="1">
            <a:spLocks noChangeArrowheads="1"/>
          </p:cNvSpPr>
          <p:nvPr/>
        </p:nvSpPr>
        <p:spPr bwMode="auto">
          <a:xfrm>
            <a:off x="1428750" y="3319463"/>
            <a:ext cx="1081088" cy="8239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4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山</a:t>
            </a:r>
            <a:endParaRPr lang="zh-CN" altLang="en-US" sz="4800" b="1" dirty="0">
              <a:effectLst>
                <a:outerShdw blurRad="38100" dist="38100" dir="2700000" algn="tl">
                  <a:srgbClr val="C0C0C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/>
      <p:bldP spid="19462" grpId="0"/>
      <p:bldP spid="1946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90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516813" y="6078538"/>
            <a:ext cx="1477962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TextBox 4"/>
          <p:cNvSpPr txBox="1">
            <a:spLocks noChangeArrowheads="1"/>
          </p:cNvSpPr>
          <p:nvPr/>
        </p:nvSpPr>
        <p:spPr bwMode="auto">
          <a:xfrm>
            <a:off x="2286000" y="1643063"/>
            <a:ext cx="4214813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/>
              <a:t>插入水</a:t>
            </a:r>
            <a:endParaRPr lang="zh-CN" altLang="en-US"/>
          </a:p>
        </p:txBody>
      </p:sp>
      <p:pic>
        <p:nvPicPr>
          <p:cNvPr id="17412" name="汉字演变—水_标清_clip好.wmv">
            <a:hlinkClick r:id="" action="ppaction://media"/>
          </p:cNvPr>
          <p:cNvPicPr>
            <a:picLocks noRot="1"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684213" y="1143000"/>
            <a:ext cx="7920037" cy="4662488"/>
          </a:xfrm>
          <a:prstGeom prst="rect">
            <a:avLst/>
          </a:prstGeom>
          <a:noFill/>
        </p:spPr>
      </p:pic>
      <p:sp>
        <p:nvSpPr>
          <p:cNvPr id="17413" name="矩形 32"/>
          <p:cNvSpPr>
            <a:spLocks noChangeArrowheads="1"/>
          </p:cNvSpPr>
          <p:nvPr/>
        </p:nvSpPr>
        <p:spPr bwMode="auto">
          <a:xfrm>
            <a:off x="0" y="0"/>
            <a:ext cx="9144000" cy="941388"/>
          </a:xfrm>
          <a:prstGeom prst="rect">
            <a:avLst/>
          </a:prstGeom>
          <a:solidFill>
            <a:schemeClr val="accent1"/>
          </a:solidFill>
          <a:ln w="12700" algn="ctr">
            <a:noFill/>
            <a:miter lim="800000"/>
          </a:ln>
        </p:spPr>
        <p:txBody>
          <a:bodyPr lIns="91436" tIns="45719" rIns="91436" bIns="45719" anchor="ctr"/>
          <a:lstStyle/>
          <a:p>
            <a:pPr defTabSz="912495"/>
            <a:endParaRPr lang="zh-CN" altLang="en-US" sz="1200">
              <a:solidFill>
                <a:srgbClr val="FFFFFF"/>
              </a:solidFill>
              <a:latin typeface="Calibri" pitchFamily="34" charset="0"/>
              <a:ea typeface="微软雅黑" pitchFamily="34" charset="-122"/>
            </a:endParaRPr>
          </a:p>
        </p:txBody>
      </p:sp>
      <p:pic>
        <p:nvPicPr>
          <p:cNvPr id="17414" name="图片 5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2667000" cy="42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679" fill="hold"/>
                                        <p:tgtEl>
                                          <p:spTgt spid="174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7412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Box 2"/>
          <p:cNvSpPr txBox="1">
            <a:spLocks noChangeArrowheads="1"/>
          </p:cNvSpPr>
          <p:nvPr/>
        </p:nvSpPr>
        <p:spPr bwMode="auto">
          <a:xfrm>
            <a:off x="2286000" y="1643063"/>
            <a:ext cx="4214813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/>
              <a:t>插入火</a:t>
            </a:r>
            <a:endParaRPr lang="zh-CN" altLang="en-US"/>
          </a:p>
        </p:txBody>
      </p:sp>
      <p:sp>
        <p:nvSpPr>
          <p:cNvPr id="18437" name="矩形 32"/>
          <p:cNvSpPr>
            <a:spLocks noChangeArrowheads="1"/>
          </p:cNvSpPr>
          <p:nvPr/>
        </p:nvSpPr>
        <p:spPr bwMode="auto">
          <a:xfrm>
            <a:off x="0" y="0"/>
            <a:ext cx="9144000" cy="941388"/>
          </a:xfrm>
          <a:prstGeom prst="rect">
            <a:avLst/>
          </a:prstGeom>
          <a:solidFill>
            <a:schemeClr val="accent1"/>
          </a:solidFill>
          <a:ln w="12700" algn="ctr">
            <a:noFill/>
            <a:miter lim="800000"/>
          </a:ln>
        </p:spPr>
        <p:txBody>
          <a:bodyPr lIns="91436" tIns="45719" rIns="91436" bIns="45719" anchor="ctr"/>
          <a:lstStyle/>
          <a:p>
            <a:pPr defTabSz="912495"/>
            <a:endParaRPr lang="zh-CN" altLang="en-US" sz="1200">
              <a:solidFill>
                <a:srgbClr val="FFFFFF"/>
              </a:solidFill>
              <a:latin typeface="Calibri" pitchFamily="34" charset="0"/>
              <a:ea typeface="微软雅黑" pitchFamily="34" charset="-122"/>
            </a:endParaRPr>
          </a:p>
        </p:txBody>
      </p:sp>
      <p:pic>
        <p:nvPicPr>
          <p:cNvPr id="18438" name="图片 5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2667000" cy="42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9" name="图片 9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16813" y="6078538"/>
            <a:ext cx="1477962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0" name="汉字演变—火.wmv">
            <a:hlinkClick r:id="" action="ppaction://media"/>
          </p:cNvPr>
          <p:cNvPicPr>
            <a:picLocks noRot="1" noChangeAspect="1" noChangeArrowheads="1"/>
          </p:cNvPicPr>
          <p:nvPr>
            <a:videoFile r:link="rId3"/>
            <p:extLst>
              <p:ext uri="{DAA4B4D4-6D71-4841-9C94-3DE7FCFB9230}">
                <p14:media xmlns:p14="http://schemas.microsoft.com/office/powerpoint/2010/main" r:link="rId4"/>
              </p:ext>
            </p:extLst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827088" y="1268413"/>
            <a:ext cx="7345362" cy="457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270" fill="hold"/>
                                        <p:tgtEl>
                                          <p:spTgt spid="184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844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84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84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40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90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516813" y="6078538"/>
            <a:ext cx="1477962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4859338" y="1125538"/>
            <a:ext cx="1296987" cy="13112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8000" b="1" dirty="0"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水</a:t>
            </a:r>
            <a:endParaRPr lang="zh-CN" altLang="en-US" sz="8000" b="1" dirty="0">
              <a:effectLst>
                <a:outerShdw blurRad="38100" dist="38100" dir="2700000" algn="tl">
                  <a:srgbClr val="C0C0C0"/>
                </a:outerShdw>
              </a:effectLst>
              <a:ea typeface="楷体_GB2312" pitchFamily="49" charset="-122"/>
            </a:endParaRPr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4859338" y="3197225"/>
            <a:ext cx="1296987" cy="13112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8000" b="1"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火</a:t>
            </a:r>
            <a:endParaRPr lang="zh-CN" altLang="en-US" sz="8000" b="1">
              <a:effectLst>
                <a:outerShdw blurRad="38100" dist="38100" dir="2700000" algn="tl">
                  <a:srgbClr val="C0C0C0"/>
                </a:outerShdw>
              </a:effectLst>
              <a:ea typeface="楷体_GB2312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 bwMode="auto">
          <a:xfrm>
            <a:off x="2428875" y="1357313"/>
            <a:ext cx="2359025" cy="2936875"/>
            <a:chOff x="2428860" y="1357298"/>
            <a:chExt cx="2359040" cy="2936890"/>
          </a:xfrm>
        </p:grpSpPr>
        <p:grpSp>
          <p:nvGrpSpPr>
            <p:cNvPr id="19461" name="组合 8"/>
            <p:cNvGrpSpPr/>
            <p:nvPr/>
          </p:nvGrpSpPr>
          <p:grpSpPr bwMode="auto">
            <a:xfrm>
              <a:off x="2428860" y="1357298"/>
              <a:ext cx="2359040" cy="2936890"/>
              <a:chOff x="2428860" y="1357298"/>
              <a:chExt cx="2359040" cy="2936890"/>
            </a:xfrm>
          </p:grpSpPr>
          <p:pic>
            <p:nvPicPr>
              <p:cNvPr id="19463" name="Picture 6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2428860" y="1357298"/>
                <a:ext cx="927100" cy="12239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9464" name="Picture 7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2484438" y="3357563"/>
                <a:ext cx="893762" cy="9366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9465" name="Line 8"/>
              <p:cNvSpPr>
                <a:spLocks noChangeShapeType="1"/>
              </p:cNvSpPr>
              <p:nvPr/>
            </p:nvSpPr>
            <p:spPr bwMode="auto">
              <a:xfrm>
                <a:off x="3348038" y="1916113"/>
                <a:ext cx="1439862" cy="0"/>
              </a:xfrm>
              <a:prstGeom prst="line">
                <a:avLst/>
              </a:prstGeom>
              <a:noFill/>
              <a:ln w="9525">
                <a:solidFill>
                  <a:srgbClr val="0000FF"/>
                </a:solidFill>
                <a:round/>
                <a:tailEnd type="triangl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9462" name="Line 9"/>
            <p:cNvSpPr>
              <a:spLocks noChangeShapeType="1"/>
            </p:cNvSpPr>
            <p:nvPr/>
          </p:nvSpPr>
          <p:spPr bwMode="auto">
            <a:xfrm>
              <a:off x="3348038" y="3933825"/>
              <a:ext cx="1439862" cy="0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图片 90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516813" y="6078538"/>
            <a:ext cx="1477962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2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0563" y="1366838"/>
            <a:ext cx="1054100" cy="93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02013" y="3505200"/>
            <a:ext cx="1025525" cy="1001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5" name="组合 14"/>
          <p:cNvGrpSpPr/>
          <p:nvPr/>
        </p:nvGrpSpPr>
        <p:grpSpPr bwMode="auto">
          <a:xfrm>
            <a:off x="828675" y="1125538"/>
            <a:ext cx="6767513" cy="1311275"/>
            <a:chOff x="828675" y="1125538"/>
            <a:chExt cx="6767513" cy="1311275"/>
          </a:xfrm>
        </p:grpSpPr>
        <p:sp>
          <p:nvSpPr>
            <p:cNvPr id="20490" name="Line 6"/>
            <p:cNvSpPr>
              <a:spLocks noChangeShapeType="1"/>
            </p:cNvSpPr>
            <p:nvPr/>
          </p:nvSpPr>
          <p:spPr bwMode="auto">
            <a:xfrm>
              <a:off x="4786314" y="1928802"/>
              <a:ext cx="1439863" cy="0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35" name="Text Box 7"/>
            <p:cNvSpPr txBox="1">
              <a:spLocks noChangeArrowheads="1"/>
            </p:cNvSpPr>
            <p:nvPr/>
          </p:nvSpPr>
          <p:spPr bwMode="auto">
            <a:xfrm>
              <a:off x="6299200" y="1125538"/>
              <a:ext cx="1296988" cy="1311275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zh-CN" altLang="en-US" sz="8000" b="1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楷体" pitchFamily="49" charset="-122"/>
                  <a:ea typeface="楷体" pitchFamily="49" charset="-122"/>
                </a:rPr>
                <a:t>田</a:t>
              </a:r>
              <a:endParaRPr lang="zh-CN" altLang="en-US" sz="8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endParaRPr>
            </a:p>
          </p:txBody>
        </p:sp>
        <p:pic>
          <p:nvPicPr>
            <p:cNvPr id="20492" name="Picture 18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828675" y="1435100"/>
              <a:ext cx="1006475" cy="841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493" name="Line 19"/>
            <p:cNvSpPr>
              <a:spLocks noChangeShapeType="1"/>
            </p:cNvSpPr>
            <p:nvPr/>
          </p:nvSpPr>
          <p:spPr bwMode="auto">
            <a:xfrm>
              <a:off x="1979613" y="1916113"/>
              <a:ext cx="1152525" cy="0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 bwMode="auto">
          <a:xfrm>
            <a:off x="684213" y="3197225"/>
            <a:ext cx="6911975" cy="1323975"/>
            <a:chOff x="684213" y="3197225"/>
            <a:chExt cx="6911975" cy="1323439"/>
          </a:xfrm>
        </p:grpSpPr>
        <p:sp>
          <p:nvSpPr>
            <p:cNvPr id="20486" name="Line 8"/>
            <p:cNvSpPr>
              <a:spLocks noChangeShapeType="1"/>
            </p:cNvSpPr>
            <p:nvPr/>
          </p:nvSpPr>
          <p:spPr bwMode="auto">
            <a:xfrm>
              <a:off x="4787900" y="3933825"/>
              <a:ext cx="1439863" cy="0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37" name="Text Box 9"/>
            <p:cNvSpPr txBox="1">
              <a:spLocks noChangeArrowheads="1"/>
            </p:cNvSpPr>
            <p:nvPr/>
          </p:nvSpPr>
          <p:spPr bwMode="auto">
            <a:xfrm>
              <a:off x="6299200" y="3197225"/>
              <a:ext cx="1296988" cy="1323439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zh-CN" altLang="en-US" sz="8000" b="1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楷体" pitchFamily="49" charset="-122"/>
                  <a:ea typeface="楷体" pitchFamily="49" charset="-122"/>
                </a:rPr>
                <a:t>石</a:t>
              </a:r>
              <a:endParaRPr lang="zh-CN" altLang="en-US" sz="8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endParaRPr>
            </a:p>
          </p:txBody>
        </p:sp>
        <p:pic>
          <p:nvPicPr>
            <p:cNvPr id="20488" name="Picture 16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684213" y="3454400"/>
              <a:ext cx="1150937" cy="911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489" name="Line 20"/>
            <p:cNvSpPr>
              <a:spLocks noChangeShapeType="1"/>
            </p:cNvSpPr>
            <p:nvPr/>
          </p:nvSpPr>
          <p:spPr bwMode="auto">
            <a:xfrm>
              <a:off x="1979613" y="3933825"/>
              <a:ext cx="1152525" cy="0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图片 90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516813" y="6078538"/>
            <a:ext cx="1477962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32213" y="2133600"/>
            <a:ext cx="993775" cy="1150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20800" y="2205038"/>
            <a:ext cx="989013" cy="1074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8" name="Line 12"/>
          <p:cNvSpPr>
            <a:spLocks noChangeShapeType="1"/>
          </p:cNvSpPr>
          <p:nvPr/>
        </p:nvSpPr>
        <p:spPr bwMode="auto">
          <a:xfrm>
            <a:off x="4716463" y="2781300"/>
            <a:ext cx="1439862" cy="0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95" name="Text Box 19"/>
          <p:cNvSpPr txBox="1">
            <a:spLocks noChangeArrowheads="1"/>
          </p:cNvSpPr>
          <p:nvPr/>
        </p:nvSpPr>
        <p:spPr bwMode="auto">
          <a:xfrm>
            <a:off x="6300788" y="1916113"/>
            <a:ext cx="1296987" cy="14335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8800" b="1"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禾</a:t>
            </a:r>
            <a:endParaRPr lang="zh-CN" altLang="en-US" sz="8800" b="1">
              <a:effectLst>
                <a:outerShdw blurRad="38100" dist="38100" dir="2700000" algn="tl">
                  <a:srgbClr val="C0C0C0"/>
                </a:outerShdw>
              </a:effectLst>
              <a:ea typeface="楷体_GB2312" pitchFamily="49" charset="-122"/>
            </a:endParaRPr>
          </a:p>
        </p:txBody>
      </p:sp>
      <p:sp>
        <p:nvSpPr>
          <p:cNvPr id="24596" name="Line 20"/>
          <p:cNvSpPr>
            <a:spLocks noChangeShapeType="1"/>
          </p:cNvSpPr>
          <p:nvPr/>
        </p:nvSpPr>
        <p:spPr bwMode="auto">
          <a:xfrm>
            <a:off x="2643188" y="2571750"/>
            <a:ext cx="1152525" cy="0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4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4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4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8" grpId="0" animBg="1"/>
      <p:bldP spid="24595" grpId="0"/>
      <p:bldP spid="24596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76</Words>
  <Application>WPS 演示</Application>
  <PresentationFormat>全屏显示(4:3)</PresentationFormat>
  <Paragraphs>61</Paragraphs>
  <Slides>14</Slides>
  <Notes>0</Notes>
  <HiddenSlides>0</HiddenSlides>
  <MMClips>4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win7</dc:creator>
  <cp:lastModifiedBy>Three</cp:lastModifiedBy>
  <cp:revision>17</cp:revision>
  <dcterms:created xsi:type="dcterms:W3CDTF">2016-08-01T14:32:00Z</dcterms:created>
  <dcterms:modified xsi:type="dcterms:W3CDTF">2016-08-02T09:24:43Z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2052-10.1.0.5740</vt:lpwstr>
  </property>
</Properties>
</file>