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916113"/>
            <a:ext cx="7772400" cy="1470025"/>
          </a:xfrm>
        </p:spPr>
        <p:txBody>
          <a:bodyPr/>
          <a:lstStyle>
            <a:lvl1pPr>
              <a:defRPr sz="4400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54113" y="3860800"/>
            <a:ext cx="6400800" cy="79216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676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19800" cy="5676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7475"/>
            <a:ext cx="8229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2AD8C92-1554-4392-BC75-40D7B452A778}" type="datetimeFigureOut">
              <a:rPr lang="zh-CN" altLang="en-US" smtClean="0"/>
              <a:pPr/>
              <a:t>2015/10/15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8B1F6AC-7D14-4788-B64C-FD3AE866B5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11760" y="2276872"/>
            <a:ext cx="4104456" cy="1470025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角的初步认识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二年级上册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f:\program files\360se6\User Data\temp\t013813ef7435657e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2" y="188640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我会了</a:t>
            </a:r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124744"/>
            <a:ext cx="50738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、说一说什么是角？</a:t>
            </a:r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335699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顶点</a:t>
            </a:r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7864" y="443711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边</a:t>
            </a:r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234888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边</a:t>
            </a:r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9552" y="2348880"/>
            <a:ext cx="4536504" cy="2796118"/>
            <a:chOff x="539552" y="2348880"/>
            <a:chExt cx="4536504" cy="2796118"/>
          </a:xfrm>
        </p:grpSpPr>
        <p:grpSp>
          <p:nvGrpSpPr>
            <p:cNvPr id="18" name="组合 17"/>
            <p:cNvGrpSpPr/>
            <p:nvPr/>
          </p:nvGrpSpPr>
          <p:grpSpPr>
            <a:xfrm>
              <a:off x="539552" y="2852936"/>
              <a:ext cx="4536504" cy="1944216"/>
              <a:chOff x="539552" y="2852936"/>
              <a:chExt cx="4536504" cy="1944216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87824" y="2852936"/>
                <a:ext cx="2088232" cy="1944216"/>
                <a:chOff x="2987824" y="2852936"/>
                <a:chExt cx="2088232" cy="1944216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 flipV="1">
                  <a:off x="3203848" y="2852936"/>
                  <a:ext cx="1872208" cy="864096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矩形 8"/>
                <p:cNvSpPr/>
                <p:nvPr/>
              </p:nvSpPr>
              <p:spPr>
                <a:xfrm>
                  <a:off x="2987824" y="2852936"/>
                  <a:ext cx="840466" cy="16312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0000" dirty="0" smtClean="0">
                      <a:solidFill>
                        <a:srgbClr val="FF0000"/>
                      </a:solidFill>
                    </a:rPr>
                    <a:t>·</a:t>
                  </a:r>
                  <a:endParaRPr lang="zh-CN" altLang="en-US" sz="10000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3203848" y="3717032"/>
                  <a:ext cx="1800200" cy="1080120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" name="TextBox 10"/>
              <p:cNvSpPr txBox="1"/>
              <p:nvPr/>
            </p:nvSpPr>
            <p:spPr>
              <a:xfrm>
                <a:off x="539552" y="2852936"/>
                <a:ext cx="95731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2</a:t>
                </a:r>
                <a:r>
                  <a:rPr lang="zh-CN" altLang="en-US" sz="4000" b="1" dirty="0" smtClean="0">
                    <a:solidFill>
                      <a:srgbClr val="FF0000"/>
                    </a:solidFill>
                    <a:latin typeface="宋体" pitchFamily="2" charset="-122"/>
                    <a:ea typeface="宋体" pitchFamily="2" charset="-122"/>
                  </a:rPr>
                  <a:t>、</a:t>
                </a:r>
                <a:endParaRPr lang="zh-CN" altLang="en-US" sz="4000" b="1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899592" y="3356992"/>
              <a:ext cx="25042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2"/>
                  </a:solidFill>
                  <a:latin typeface="宋体" pitchFamily="2" charset="-122"/>
                  <a:ea typeface="宋体" pitchFamily="2" charset="-122"/>
                </a:rPr>
                <a:t>（     ）</a:t>
              </a:r>
              <a:endParaRPr lang="zh-CN" altLang="en-US" sz="40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71800" y="4437112"/>
              <a:ext cx="19880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2"/>
                  </a:solidFill>
                  <a:latin typeface="宋体" pitchFamily="2" charset="-122"/>
                  <a:ea typeface="宋体" pitchFamily="2" charset="-122"/>
                </a:rPr>
                <a:t>（   ）</a:t>
              </a:r>
              <a:endParaRPr lang="zh-CN" altLang="en-US" sz="40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15816" y="2348880"/>
              <a:ext cx="19880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2"/>
                  </a:solidFill>
                  <a:latin typeface="宋体" pitchFamily="2" charset="-122"/>
                  <a:ea typeface="宋体" pitchFamily="2" charset="-122"/>
                </a:rPr>
                <a:t>（   ）</a:t>
              </a:r>
              <a:endParaRPr lang="zh-CN" altLang="en-US" sz="40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下面图形哪些是角。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2483768" y="1556792"/>
            <a:ext cx="1224136" cy="1440160"/>
            <a:chOff x="3851920" y="1484784"/>
            <a:chExt cx="1224136" cy="1440160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3995936" y="2780928"/>
              <a:ext cx="1080120" cy="1440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3851920" y="1484784"/>
              <a:ext cx="1080120" cy="115212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11560" y="1628800"/>
            <a:ext cx="1368152" cy="1368152"/>
            <a:chOff x="1331640" y="1628800"/>
            <a:chExt cx="1368152" cy="136815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1331640" y="1628800"/>
              <a:ext cx="648072" cy="136815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1331640" y="2996952"/>
              <a:ext cx="1368152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572000" y="1916832"/>
            <a:ext cx="1368152" cy="1440160"/>
            <a:chOff x="6660232" y="1989976"/>
            <a:chExt cx="1368152" cy="1440160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6660232" y="2708920"/>
              <a:ext cx="1368152" cy="7200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弧形 16"/>
            <p:cNvSpPr/>
            <p:nvPr/>
          </p:nvSpPr>
          <p:spPr>
            <a:xfrm rot="15782905">
              <a:off x="6598603" y="2061984"/>
              <a:ext cx="1440160" cy="1296144"/>
            </a:xfrm>
            <a:prstGeom prst="arc">
              <a:avLst>
                <a:gd name="adj1" fmla="val 16200000"/>
                <a:gd name="adj2" fmla="val 1149556"/>
              </a:avLst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0" y="3356992"/>
            <a:ext cx="22797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（       ）</a:t>
            </a:r>
            <a:endParaRPr lang="zh-CN" altLang="en-US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051720" y="3356992"/>
            <a:ext cx="22797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（       ）</a:t>
            </a:r>
            <a:endParaRPr lang="zh-CN" altLang="en-US" sz="4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995936" y="3429000"/>
            <a:ext cx="22797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（       ）</a:t>
            </a:r>
            <a:endParaRPr lang="zh-CN" altLang="en-US" sz="4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55576" y="342900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是</a:t>
            </a:r>
            <a:endParaRPr lang="zh-CN" altLang="en-US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27784" y="342900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不是</a:t>
            </a:r>
            <a:endParaRPr lang="zh-CN" altLang="en-US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4008" y="342900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不是</a:t>
            </a:r>
            <a:endParaRPr lang="zh-CN" altLang="en-US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876256" y="1268760"/>
            <a:ext cx="1584176" cy="1512168"/>
            <a:chOff x="6444208" y="1700808"/>
            <a:chExt cx="1584176" cy="1512168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6444208" y="1700808"/>
              <a:ext cx="1152128" cy="10081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732240" y="3212976"/>
              <a:ext cx="1296144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弧形 33"/>
            <p:cNvSpPr/>
            <p:nvPr/>
          </p:nvSpPr>
          <p:spPr>
            <a:xfrm rot="11462754">
              <a:off x="6444208" y="2348880"/>
              <a:ext cx="720080" cy="864096"/>
            </a:xfrm>
            <a:prstGeom prst="arc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164288" y="342900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不是</a:t>
            </a:r>
            <a:endParaRPr lang="zh-CN" altLang="en-US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6216" y="3356992"/>
            <a:ext cx="22797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（       ）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36" grpId="0"/>
      <p:bldP spid="3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f:\program files\360se6\User Data\temp\t01fe58df276a309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</p:spPr>
      </p:pic>
      <p:pic>
        <p:nvPicPr>
          <p:cNvPr id="14348" name="Picture 12" descr="f:\program files\360se6\User Data\temp\t01c674b300cdd418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55976" cy="6858000"/>
          </a:xfrm>
          <a:prstGeom prst="rect">
            <a:avLst/>
          </a:prstGeom>
          <a:noFill/>
        </p:spPr>
      </p:pic>
      <p:cxnSp>
        <p:nvCxnSpPr>
          <p:cNvPr id="15" name="直接连接符 14"/>
          <p:cNvCxnSpPr/>
          <p:nvPr/>
        </p:nvCxnSpPr>
        <p:spPr>
          <a:xfrm>
            <a:off x="6444208" y="2564904"/>
            <a:ext cx="72008" cy="23042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444208" y="2564904"/>
            <a:ext cx="151216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43608" y="2348880"/>
            <a:ext cx="1584176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9552" y="2348880"/>
            <a:ext cx="504056" cy="24482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 descr="f:\program files\360se6\User Data\temp\t01eaa875ebe03115f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8024" cy="3429000"/>
          </a:xfrm>
          <a:prstGeom prst="rect">
            <a:avLst/>
          </a:prstGeom>
          <a:noFill/>
        </p:spPr>
      </p:pic>
      <p:pic>
        <p:nvPicPr>
          <p:cNvPr id="5" name="Picture 14" descr="f:\program files\360se6\User Data\temp\t0126119a554f9824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511" y="0"/>
            <a:ext cx="4717033" cy="3429000"/>
          </a:xfrm>
          <a:prstGeom prst="rect">
            <a:avLst/>
          </a:prstGeom>
          <a:noFill/>
        </p:spPr>
      </p:pic>
      <p:pic>
        <p:nvPicPr>
          <p:cNvPr id="6" name="Picture 18" descr="f:\program files\360se6\User Data\temp\t0177c8c44cebdaeb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65002"/>
            <a:ext cx="4860032" cy="3392998"/>
          </a:xfrm>
          <a:prstGeom prst="rect">
            <a:avLst/>
          </a:prstGeom>
          <a:noFill/>
        </p:spPr>
      </p:pic>
      <p:pic>
        <p:nvPicPr>
          <p:cNvPr id="7" name="Picture 10" descr="f:\program files\360se6\User Data\temp\t01ca7ae36a04bbfac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501008"/>
            <a:ext cx="4283968" cy="3356992"/>
          </a:xfrm>
          <a:prstGeom prst="rect">
            <a:avLst/>
          </a:prstGeom>
          <a:noFill/>
        </p:spPr>
      </p:pic>
      <p:cxnSp>
        <p:nvCxnSpPr>
          <p:cNvPr id="8" name="直接连接符 7"/>
          <p:cNvCxnSpPr/>
          <p:nvPr/>
        </p:nvCxnSpPr>
        <p:spPr>
          <a:xfrm flipH="1">
            <a:off x="3923928" y="836712"/>
            <a:ext cx="216024" cy="19442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75656" y="2276872"/>
            <a:ext cx="2448272" cy="5040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148064" y="4149080"/>
            <a:ext cx="1656184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804248" y="3789040"/>
            <a:ext cx="2016224" cy="1800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43608" y="5877272"/>
            <a:ext cx="288032" cy="9807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331640" y="5877272"/>
            <a:ext cx="24482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44208" y="332656"/>
            <a:ext cx="360040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76056" y="1700808"/>
            <a:ext cx="1728192" cy="72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"/>
          <p:cNvSpPr txBox="1">
            <a:spLocks/>
          </p:cNvSpPr>
          <p:nvPr/>
        </p:nvSpPr>
        <p:spPr bwMode="auto">
          <a:xfrm>
            <a:off x="1763688" y="3140968"/>
            <a:ext cx="4248472" cy="720725"/>
          </a:xfrm>
          <a:prstGeom prst="rect">
            <a:avLst/>
          </a:prstGeom>
          <a:solidFill>
            <a:srgbClr val="FFFF00"/>
          </a:solidFill>
          <a:ln w="12700">
            <a:solidFill>
              <a:srgbClr val="00B0F0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说一说什么是角。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268760"/>
            <a:ext cx="7848872" cy="864443"/>
          </a:xfrm>
        </p:spPr>
        <p:txBody>
          <a:bodyPr/>
          <a:lstStyle/>
          <a:p>
            <a:pPr>
              <a:buNone/>
            </a:pPr>
            <a:r>
              <a:rPr lang="zh-CN" altLang="en-US" sz="3600" b="1" dirty="0" smtClean="0"/>
              <a:t>角是由一个顶点和两条直的线组成的。</a:t>
            </a:r>
            <a:endParaRPr lang="zh-CN" altLang="en-US" sz="3600" b="1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987824" y="2852936"/>
            <a:ext cx="2088232" cy="1944216"/>
            <a:chOff x="2987824" y="2852936"/>
            <a:chExt cx="2088232" cy="1944216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3203848" y="2852936"/>
              <a:ext cx="1872208" cy="86409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2987824" y="2852936"/>
              <a:ext cx="840466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0" dirty="0" smtClean="0">
                  <a:solidFill>
                    <a:srgbClr val="FF0000"/>
                  </a:solidFill>
                </a:rPr>
                <a:t>·</a:t>
              </a:r>
              <a:endParaRPr lang="zh-CN" altLang="en-US" sz="100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03848" y="3717032"/>
              <a:ext cx="1800200" cy="108012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2123728" y="335699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顶点</a:t>
            </a:r>
            <a:endParaRPr lang="zh-CN" alt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779912" y="263691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边</a:t>
            </a:r>
            <a:endParaRPr lang="zh-CN" altLang="en-US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79912" y="429309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边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我会画角</a:t>
            </a: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203848" y="2348880"/>
            <a:ext cx="1584176" cy="136815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987824" y="2852936"/>
            <a:ext cx="8404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0" dirty="0" smtClean="0">
                <a:solidFill>
                  <a:srgbClr val="FF0000"/>
                </a:solidFill>
              </a:rPr>
              <a:t>·</a:t>
            </a:r>
            <a:endParaRPr lang="zh-CN" altLang="en-US" sz="10000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03848" y="3717032"/>
            <a:ext cx="208823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f:\program files\360se6\User Data\temp\t012fe2c3fb1f9b91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7" cy="6858000"/>
          </a:xfrm>
          <a:prstGeom prst="rect">
            <a:avLst/>
          </a:prstGeom>
          <a:noFill/>
        </p:spPr>
      </p:pic>
      <p:cxnSp>
        <p:nvCxnSpPr>
          <p:cNvPr id="8" name="直接连接符 7"/>
          <p:cNvCxnSpPr/>
          <p:nvPr/>
        </p:nvCxnSpPr>
        <p:spPr>
          <a:xfrm flipV="1">
            <a:off x="683568" y="1556792"/>
            <a:ext cx="1008112" cy="7920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3568" y="2348880"/>
            <a:ext cx="1080120" cy="5040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851920" y="1700808"/>
            <a:ext cx="936104" cy="5040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51920" y="2204864"/>
            <a:ext cx="720080" cy="3600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123728" y="1124744"/>
            <a:ext cx="144016" cy="15841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267744" y="1196752"/>
            <a:ext cx="108012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60032" y="2636912"/>
            <a:ext cx="1224136" cy="5040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5652120" y="1700808"/>
            <a:ext cx="432048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588224" y="1628800"/>
            <a:ext cx="864096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7452320" y="1628800"/>
            <a:ext cx="504056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f:\program files\360se6\User Data\temp\t01386bee19c29357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5" name="直接连接符 4"/>
          <p:cNvCxnSpPr/>
          <p:nvPr/>
        </p:nvCxnSpPr>
        <p:spPr>
          <a:xfrm flipV="1">
            <a:off x="1475656" y="1124744"/>
            <a:ext cx="792088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67744" y="1124744"/>
            <a:ext cx="864096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331640" y="1988840"/>
            <a:ext cx="792088" cy="9361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2123728" y="1988840"/>
            <a:ext cx="864096" cy="10801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27584" y="2564904"/>
            <a:ext cx="1080120" cy="12961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1907704" y="2564904"/>
            <a:ext cx="1080120" cy="11521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860032" y="764704"/>
            <a:ext cx="1296144" cy="16561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6156176" y="764704"/>
            <a:ext cx="360040" cy="648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148064" y="1700808"/>
            <a:ext cx="1512168" cy="136815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660232" y="1700808"/>
            <a:ext cx="360040" cy="43204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652120" y="2204864"/>
            <a:ext cx="1656184" cy="12241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7308304" y="2204864"/>
            <a:ext cx="936104" cy="16561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 descr="f:\program files\360se6\User Data\temp\t01c6fa1114fbf142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004"/>
            <a:ext cx="9144000" cy="6924004"/>
          </a:xfrm>
          <a:prstGeom prst="rect">
            <a:avLst/>
          </a:prstGeom>
          <a:noFill/>
        </p:spPr>
      </p:pic>
      <p:cxnSp>
        <p:nvCxnSpPr>
          <p:cNvPr id="5" name="直接连接符 4"/>
          <p:cNvCxnSpPr/>
          <p:nvPr/>
        </p:nvCxnSpPr>
        <p:spPr>
          <a:xfrm flipV="1">
            <a:off x="4283968" y="1484784"/>
            <a:ext cx="72008" cy="100811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355976" y="1484784"/>
            <a:ext cx="1008112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60032" y="2708920"/>
            <a:ext cx="864096" cy="72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5724128" y="2780928"/>
            <a:ext cx="288032" cy="158417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6660232" y="2132856"/>
            <a:ext cx="288032" cy="172819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779912" y="3068960"/>
            <a:ext cx="216024" cy="19442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995936" y="3068960"/>
            <a:ext cx="648072" cy="72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868144" y="1916832"/>
            <a:ext cx="792088" cy="2160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067944" y="2636912"/>
            <a:ext cx="144016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211960" y="2636912"/>
            <a:ext cx="432048" cy="720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f:\program files\360se6\User Data\temp\t0178605002861c9f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63387" y="4437112"/>
            <a:ext cx="5280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找一找生活中有角的物体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4" descr="http://img3.imgtn.bdimg.com/it/u=3934736872,3488722521&amp;fm=23&amp;gp=0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21396" y="4697760"/>
            <a:ext cx="192139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0.48697 -0.0062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清香</Template>
  <TotalTime>253</TotalTime>
  <Words>107</Words>
  <Application>Microsoft Office PowerPoint</Application>
  <PresentationFormat>全屏显示(4:3)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卷草阳台</vt:lpstr>
      <vt:lpstr>角的初步认识</vt:lpstr>
      <vt:lpstr>幻灯片 2</vt:lpstr>
      <vt:lpstr>幻灯片 3</vt:lpstr>
      <vt:lpstr>幻灯片 4</vt:lpstr>
      <vt:lpstr>我会画角</vt:lpstr>
      <vt:lpstr>幻灯片 6</vt:lpstr>
      <vt:lpstr>幻灯片 7</vt:lpstr>
      <vt:lpstr>幻灯片 8</vt:lpstr>
      <vt:lpstr>幻灯片 9</vt:lpstr>
      <vt:lpstr>幻灯片 10</vt:lpstr>
      <vt:lpstr>下面图形哪些是角。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角的初步认识</dc:title>
  <dc:creator>Administrator</dc:creator>
  <cp:lastModifiedBy>Administrator</cp:lastModifiedBy>
  <cp:revision>29</cp:revision>
  <dcterms:created xsi:type="dcterms:W3CDTF">2015-10-12T06:00:55Z</dcterms:created>
  <dcterms:modified xsi:type="dcterms:W3CDTF">2015-10-15T05:55:34Z</dcterms:modified>
</cp:coreProperties>
</file>