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0" Type="http://schemas.openxmlformats.org/officeDocument/2006/relationships/tableStyles" Target="tableStyles.xml"/><Relationship Id="rId7" Type="http://schemas.openxmlformats.org/officeDocument/2006/relationships/slide" Target="slides/slide4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" loCatId="picture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学习目标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charset="-122"/>
            <a:ea typeface="微软雅黑" panose="020B050302020402020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C529744-01B5-4F23-823A-B020E2045E32}" type="presOf" srcId="{1D354850-5A6F-408C-8D03-95F705CE2DA4}" destId="{06B642A3-3B71-4D5F-A6CC-96439EB679BC}" srcOrd="0" destOrd="0" presId="urn:microsoft.com/office/officeart/2005/8/layout/vList4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7569DB15-0874-4E39-9BFB-B8DA6B744816}" type="presOf" srcId="{22465261-95D4-419E-BA20-A82485929D8A}" destId="{18C372C0-5AD8-4A38-89E9-D16097035E80}" srcOrd="0" destOrd="0" presId="urn:microsoft.com/office/officeart/2005/8/layout/vList4"/>
    <dgm:cxn modelId="{13C668A9-E0FA-43C1-9C7A-A62C0051F3E8}" type="presOf" srcId="{1D354850-5A6F-408C-8D03-95F705CE2DA4}" destId="{8BA8033C-FE03-494A-8113-D96014B3BA13}" srcOrd="1" destOrd="0" presId="urn:microsoft.com/office/officeart/2005/8/layout/vList4"/>
    <dgm:cxn modelId="{75638489-B2F3-4965-A61C-600A8D64A3F3}" type="presParOf" srcId="{18C372C0-5AD8-4A38-89E9-D16097035E80}" destId="{2A5DA98F-18D3-413F-AB81-BA1660210363}" srcOrd="0" destOrd="0" presId="urn:microsoft.com/office/officeart/2005/8/layout/vList4"/>
    <dgm:cxn modelId="{7A9B4426-7D6D-4DD1-9559-0C219857B6B5}" type="presParOf" srcId="{2A5DA98F-18D3-413F-AB81-BA1660210363}" destId="{06B642A3-3B71-4D5F-A6CC-96439EB679BC}" srcOrd="0" destOrd="0" presId="urn:microsoft.com/office/officeart/2005/8/layout/vList4"/>
    <dgm:cxn modelId="{7C7A1B68-6400-4BC7-B9A3-BEB2C9171BA6}" type="presParOf" srcId="{2A5DA98F-18D3-413F-AB81-BA1660210363}" destId="{621F4572-E51B-4D27-AD34-5762F572D972}" srcOrd="1" destOrd="0" presId="urn:microsoft.com/office/officeart/2005/8/layout/vList4"/>
    <dgm:cxn modelId="{8523B9DA-83B0-4940-839E-FBFEBC4C06A2}" type="presParOf" srcId="{2A5DA98F-18D3-413F-AB81-BA1660210363}" destId="{8BA8033C-FE03-494A-8113-D96014B3BA13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" loCatId="pictur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课堂小结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charset="-122"/>
            <a:ea typeface="微软雅黑" panose="020B050302020402020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B7547A9-AD48-47BB-8675-33EF9AB0570F}" type="presOf" srcId="{1D354850-5A6F-408C-8D03-95F705CE2DA4}" destId="{8BA8033C-FE03-494A-8113-D96014B3BA13}" srcOrd="1" destOrd="0" presId="urn:microsoft.com/office/officeart/2005/8/layout/vList4"/>
    <dgm:cxn modelId="{E5BD5107-BD7E-44D2-9D5D-C76F6A1EAB90}" type="presOf" srcId="{22465261-95D4-419E-BA20-A82485929D8A}" destId="{18C372C0-5AD8-4A38-89E9-D16097035E80}" srcOrd="0" destOrd="0" presId="urn:microsoft.com/office/officeart/2005/8/layout/vList4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A23C39AF-01AE-444B-BC08-2AEB0D28FB65}" type="presOf" srcId="{1D354850-5A6F-408C-8D03-95F705CE2DA4}" destId="{06B642A3-3B71-4D5F-A6CC-96439EB679BC}" srcOrd="0" destOrd="0" presId="urn:microsoft.com/office/officeart/2005/8/layout/vList4"/>
    <dgm:cxn modelId="{635CCF3B-C97A-4F75-A067-B7ADE28FDE5C}" type="presParOf" srcId="{18C372C0-5AD8-4A38-89E9-D16097035E80}" destId="{2A5DA98F-18D3-413F-AB81-BA1660210363}" srcOrd="0" destOrd="0" presId="urn:microsoft.com/office/officeart/2005/8/layout/vList4"/>
    <dgm:cxn modelId="{876907E0-F34C-485C-ADCD-CF9A1D8A2AA9}" type="presParOf" srcId="{2A5DA98F-18D3-413F-AB81-BA1660210363}" destId="{06B642A3-3B71-4D5F-A6CC-96439EB679BC}" srcOrd="0" destOrd="0" presId="urn:microsoft.com/office/officeart/2005/8/layout/vList4"/>
    <dgm:cxn modelId="{8219E888-0F00-478B-98C0-45FB9685C753}" type="presParOf" srcId="{2A5DA98F-18D3-413F-AB81-BA1660210363}" destId="{621F4572-E51B-4D27-AD34-5762F572D972}" srcOrd="1" destOrd="0" presId="urn:microsoft.com/office/officeart/2005/8/layout/vList4"/>
    <dgm:cxn modelId="{2A979BFB-F96D-4950-9CD7-C377EEA963EA}" type="presParOf" srcId="{2A5DA98F-18D3-413F-AB81-BA1660210363}" destId="{8BA8033C-FE03-494A-8113-D96014B3BA13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" loCatId="picture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学习目标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charset="-122"/>
            <a:ea typeface="微软雅黑" panose="020B050302020402020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4E4BFFF-4BB1-412B-A9D7-AE87F99D9806}" type="presOf" srcId="{1D354850-5A6F-408C-8D03-95F705CE2DA4}" destId="{06B642A3-3B71-4D5F-A6CC-96439EB679BC}" srcOrd="0" destOrd="0" presId="urn:microsoft.com/office/officeart/2005/8/layout/vList4"/>
    <dgm:cxn modelId="{E862FEB5-5951-4FC4-8552-1532F6A75B8B}" type="presOf" srcId="{22465261-95D4-419E-BA20-A82485929D8A}" destId="{18C372C0-5AD8-4A38-89E9-D16097035E80}" srcOrd="0" destOrd="0" presId="urn:microsoft.com/office/officeart/2005/8/layout/vList4"/>
    <dgm:cxn modelId="{2234F5E0-A3D6-4B8A-8A28-FD8E19134351}" type="presOf" srcId="{1D354850-5A6F-408C-8D03-95F705CE2DA4}" destId="{8BA8033C-FE03-494A-8113-D96014B3BA13}" srcOrd="1" destOrd="0" presId="urn:microsoft.com/office/officeart/2005/8/layout/vList4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07266C6D-26E4-4F02-93E5-2236C57B5947}" type="presParOf" srcId="{18C372C0-5AD8-4A38-89E9-D16097035E80}" destId="{2A5DA98F-18D3-413F-AB81-BA1660210363}" srcOrd="0" destOrd="0" presId="urn:microsoft.com/office/officeart/2005/8/layout/vList4"/>
    <dgm:cxn modelId="{6BCCFEE4-5151-4539-8D06-FB0AF1B9AEEB}" type="presParOf" srcId="{2A5DA98F-18D3-413F-AB81-BA1660210363}" destId="{06B642A3-3B71-4D5F-A6CC-96439EB679BC}" srcOrd="0" destOrd="0" presId="urn:microsoft.com/office/officeart/2005/8/layout/vList4"/>
    <dgm:cxn modelId="{C1F6A94D-BC23-457E-A424-E498CA15ED98}" type="presParOf" srcId="{2A5DA98F-18D3-413F-AB81-BA1660210363}" destId="{621F4572-E51B-4D27-AD34-5762F572D972}" srcOrd="1" destOrd="0" presId="urn:microsoft.com/office/officeart/2005/8/layout/vList4"/>
    <dgm:cxn modelId="{CA78962C-336A-47E7-8D38-A30441D36843}" type="presParOf" srcId="{2A5DA98F-18D3-413F-AB81-BA1660210363}" destId="{8BA8033C-FE03-494A-8113-D96014B3BA13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" loCatId="pictur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课堂小结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charset="-122"/>
            <a:ea typeface="微软雅黑" panose="020B050302020402020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8F0B583-86F4-4F2C-B578-C78A57FA6AE8}" type="presOf" srcId="{22465261-95D4-419E-BA20-A82485929D8A}" destId="{18C372C0-5AD8-4A38-89E9-D16097035E80}" srcOrd="0" destOrd="0" presId="urn:microsoft.com/office/officeart/2005/8/layout/vList4"/>
    <dgm:cxn modelId="{36C48B0F-4C14-4FD4-98A6-67627A84B96A}" type="presOf" srcId="{1D354850-5A6F-408C-8D03-95F705CE2DA4}" destId="{8BA8033C-FE03-494A-8113-D96014B3BA13}" srcOrd="1" destOrd="0" presId="urn:microsoft.com/office/officeart/2005/8/layout/vList4"/>
    <dgm:cxn modelId="{0DCAFC78-C8F1-446E-A903-A13DCC7A0B3E}" type="presOf" srcId="{1D354850-5A6F-408C-8D03-95F705CE2DA4}" destId="{06B642A3-3B71-4D5F-A6CC-96439EB679BC}" srcOrd="0" destOrd="0" presId="urn:microsoft.com/office/officeart/2005/8/layout/vList4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DE0A3A30-4E13-4A66-9351-F18AB7E9B0D8}" type="presParOf" srcId="{18C372C0-5AD8-4A38-89E9-D16097035E80}" destId="{2A5DA98F-18D3-413F-AB81-BA1660210363}" srcOrd="0" destOrd="0" presId="urn:microsoft.com/office/officeart/2005/8/layout/vList4"/>
    <dgm:cxn modelId="{26DDC8C7-2953-4333-B0CD-413925506F4E}" type="presParOf" srcId="{2A5DA98F-18D3-413F-AB81-BA1660210363}" destId="{06B642A3-3B71-4D5F-A6CC-96439EB679BC}" srcOrd="0" destOrd="0" presId="urn:microsoft.com/office/officeart/2005/8/layout/vList4"/>
    <dgm:cxn modelId="{B10DD61E-198C-4AA0-A9CF-0297EB44ADAA}" type="presParOf" srcId="{2A5DA98F-18D3-413F-AB81-BA1660210363}" destId="{621F4572-E51B-4D27-AD34-5762F572D972}" srcOrd="1" destOrd="0" presId="urn:microsoft.com/office/officeart/2005/8/layout/vList4"/>
    <dgm:cxn modelId="{175C6F45-C79C-477B-A6BF-B7432C0F39B0}" type="presParOf" srcId="{2A5DA98F-18D3-413F-AB81-BA1660210363}" destId="{8BA8033C-FE03-494A-8113-D96014B3BA13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993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584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58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09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2898" y="3981450"/>
            <a:ext cx="7277100" cy="1464282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62898" y="5464782"/>
            <a:ext cx="7277100" cy="650268"/>
          </a:xfrm>
        </p:spPr>
        <p:txBody>
          <a:bodyPr anchor="ctr" anchorCtr="0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F478-B556-4782-9956-7D3FDB4AA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DDB83-0113-43D2-B6FC-AAC6560DBD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F478-B556-4782-9956-7D3FDB4AA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DDB83-0113-43D2-B6FC-AAC6560DBD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2550" y="2571750"/>
            <a:ext cx="7461250" cy="1389063"/>
          </a:xfrm>
        </p:spPr>
        <p:txBody>
          <a:bodyPr anchor="ctr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2550" y="3960814"/>
            <a:ext cx="7461250" cy="92392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F478-B556-4782-9956-7D3FDB4AA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DDB83-0113-43D2-B6FC-AAC6560DBD05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 flipH="1">
            <a:off x="7959169" y="0"/>
            <a:ext cx="1716645" cy="2566458"/>
          </a:xfrm>
          <a:prstGeom prst="line">
            <a:avLst/>
          </a:prstGeom>
          <a:noFill/>
          <a:ln w="635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</p:cxn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 flipH="1">
            <a:off x="2686050" y="1647826"/>
            <a:ext cx="1790700" cy="2759075"/>
          </a:xfrm>
          <a:prstGeom prst="line">
            <a:avLst/>
          </a:prstGeom>
          <a:noFill/>
          <a:ln w="635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17320"/>
            <a:ext cx="5181600" cy="4759643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17320"/>
            <a:ext cx="5181600" cy="4759643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F478-B556-4782-9956-7D3FDB4AA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DDB83-0113-43D2-B6FC-AAC6560DBD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14935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3544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3544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F478-B556-4782-9956-7D3FDB4AA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DDB83-0113-43D2-B6FC-AAC6560DBD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95650" y="2766219"/>
            <a:ext cx="5600700" cy="1325563"/>
          </a:xfrm>
        </p:spPr>
        <p:txBody>
          <a:bodyPr>
            <a:normAutofit/>
          </a:bodyPr>
          <a:lstStyle>
            <a:lvl1pPr algn="ctr">
              <a:defRPr sz="80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27CDE-4EC6-43FE-A368-01B8E0116B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70697-1C11-481B-BC5D-CA302BE799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F478-B556-4782-9956-7D3FDB4AA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DDB83-0113-43D2-B6FC-AAC6560DBD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F478-B556-4782-9956-7D3FDB4AA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DDB83-0113-43D2-B6FC-AAC6560DBD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10165080" y="365125"/>
            <a:ext cx="1188720" cy="5258435"/>
          </a:xfrm>
        </p:spPr>
        <p:txBody>
          <a:bodyPr vert="eaVert"/>
          <a:lstStyle/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9720" cy="525843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F478-B556-4782-9956-7D3FDB4AA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DDB83-0113-43D2-B6FC-AAC6560DBD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4.xml"/><Relationship Id="rId11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5524500"/>
            <a:ext cx="12192000" cy="1333500"/>
            <a:chOff x="0" y="5524500"/>
            <a:chExt cx="9144000" cy="1333500"/>
          </a:xfrm>
        </p:grpSpPr>
        <p:sp>
          <p:nvSpPr>
            <p:cNvPr id="7" name="任意多边形 6"/>
            <p:cNvSpPr/>
            <p:nvPr/>
          </p:nvSpPr>
          <p:spPr>
            <a:xfrm>
              <a:off x="0" y="5957033"/>
              <a:ext cx="9144000" cy="789552"/>
            </a:xfrm>
            <a:custGeom>
              <a:avLst/>
              <a:gdLst>
                <a:gd name="connsiteX0" fmla="*/ 9144000 w 9144000"/>
                <a:gd name="connsiteY0" fmla="*/ 0 h 1562366"/>
                <a:gd name="connsiteX1" fmla="*/ 9144000 w 9144000"/>
                <a:gd name="connsiteY1" fmla="*/ 901211 h 1562366"/>
                <a:gd name="connsiteX2" fmla="*/ 8756204 w 9144000"/>
                <a:gd name="connsiteY2" fmla="*/ 930955 h 1562366"/>
                <a:gd name="connsiteX3" fmla="*/ 175884 w 9144000"/>
                <a:gd name="connsiteY3" fmla="*/ 1479450 h 1562366"/>
                <a:gd name="connsiteX4" fmla="*/ 0 w 9144000"/>
                <a:gd name="connsiteY4" fmla="*/ 1450217 h 1562366"/>
                <a:gd name="connsiteX5" fmla="*/ 0 w 9144000"/>
                <a:gd name="connsiteY5" fmla="*/ 1299130 h 1562366"/>
                <a:gd name="connsiteX6" fmla="*/ 126768 w 9144000"/>
                <a:gd name="connsiteY6" fmla="*/ 1318219 h 1562366"/>
                <a:gd name="connsiteX7" fmla="*/ 912307 w 9144000"/>
                <a:gd name="connsiteY7" fmla="*/ 1397774 h 1562366"/>
                <a:gd name="connsiteX8" fmla="*/ 8826179 w 9144000"/>
                <a:gd name="connsiteY8" fmla="*/ 73262 h 156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1562366">
                  <a:moveTo>
                    <a:pt x="9144000" y="0"/>
                  </a:moveTo>
                  <a:lnTo>
                    <a:pt x="9144000" y="901211"/>
                  </a:lnTo>
                  <a:lnTo>
                    <a:pt x="8756204" y="930955"/>
                  </a:lnTo>
                  <a:cubicBezTo>
                    <a:pt x="6689688" y="1114766"/>
                    <a:pt x="2388444" y="1796569"/>
                    <a:pt x="175884" y="1479450"/>
                  </a:cubicBezTo>
                  <a:lnTo>
                    <a:pt x="0" y="1450217"/>
                  </a:lnTo>
                  <a:lnTo>
                    <a:pt x="0" y="1299130"/>
                  </a:lnTo>
                  <a:lnTo>
                    <a:pt x="126768" y="1318219"/>
                  </a:lnTo>
                  <a:cubicBezTo>
                    <a:pt x="371969" y="1352798"/>
                    <a:pt x="696494" y="1391406"/>
                    <a:pt x="912307" y="1397774"/>
                  </a:cubicBezTo>
                  <a:cubicBezTo>
                    <a:pt x="1378293" y="1411484"/>
                    <a:pt x="2876104" y="1433161"/>
                    <a:pt x="8826179" y="73262"/>
                  </a:cubicBezTo>
                  <a:close/>
                </a:path>
              </a:pathLst>
            </a:custGeom>
            <a:solidFill>
              <a:schemeClr val="accent1"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0" y="5524500"/>
              <a:ext cx="9144000" cy="1129643"/>
            </a:xfrm>
            <a:custGeom>
              <a:avLst/>
              <a:gdLst>
                <a:gd name="connsiteX0" fmla="*/ 9144000 w 9144000"/>
                <a:gd name="connsiteY0" fmla="*/ 0 h 2235338"/>
                <a:gd name="connsiteX1" fmla="*/ 9144000 w 9144000"/>
                <a:gd name="connsiteY1" fmla="*/ 815545 h 2235338"/>
                <a:gd name="connsiteX2" fmla="*/ 893964 w 9144000"/>
                <a:gd name="connsiteY2" fmla="*/ 2232454 h 2235338"/>
                <a:gd name="connsiteX3" fmla="*/ 55663 w 9144000"/>
                <a:gd name="connsiteY3" fmla="*/ 2144283 h 2235338"/>
                <a:gd name="connsiteX4" fmla="*/ 0 w 9144000"/>
                <a:gd name="connsiteY4" fmla="*/ 2135693 h 2235338"/>
                <a:gd name="connsiteX5" fmla="*/ 0 w 9144000"/>
                <a:gd name="connsiteY5" fmla="*/ 1985075 h 2235338"/>
                <a:gd name="connsiteX6" fmla="*/ 43154 w 9144000"/>
                <a:gd name="connsiteY6" fmla="*/ 2004741 h 2235338"/>
                <a:gd name="connsiteX7" fmla="*/ 868963 w 9144000"/>
                <a:gd name="connsiteY7" fmla="*/ 2166551 h 2235338"/>
                <a:gd name="connsiteX8" fmla="*/ 9144000 w 9144000"/>
                <a:gd name="connsiteY8" fmla="*/ 0 h 223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2235338">
                  <a:moveTo>
                    <a:pt x="9144000" y="0"/>
                  </a:moveTo>
                  <a:lnTo>
                    <a:pt x="9144000" y="815545"/>
                  </a:lnTo>
                  <a:cubicBezTo>
                    <a:pt x="2893973" y="2268151"/>
                    <a:pt x="1360633" y="2246184"/>
                    <a:pt x="893964" y="2232454"/>
                  </a:cubicBezTo>
                  <a:cubicBezTo>
                    <a:pt x="661324" y="2225590"/>
                    <a:pt x="298476" y="2180109"/>
                    <a:pt x="55663" y="2144283"/>
                  </a:cubicBezTo>
                  <a:lnTo>
                    <a:pt x="0" y="2135693"/>
                  </a:lnTo>
                  <a:lnTo>
                    <a:pt x="0" y="1985075"/>
                  </a:lnTo>
                  <a:lnTo>
                    <a:pt x="43154" y="2004741"/>
                  </a:lnTo>
                  <a:cubicBezTo>
                    <a:pt x="179128" y="2057840"/>
                    <a:pt x="426253" y="2114207"/>
                    <a:pt x="868963" y="2166551"/>
                  </a:cubicBezTo>
                  <a:cubicBezTo>
                    <a:pt x="2285636" y="2334053"/>
                    <a:pt x="6502322" y="952844"/>
                    <a:pt x="914400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0" y="6427194"/>
              <a:ext cx="9144000" cy="430806"/>
            </a:xfrm>
            <a:custGeom>
              <a:avLst/>
              <a:gdLst>
                <a:gd name="connsiteX0" fmla="*/ 9144000 w 9144000"/>
                <a:gd name="connsiteY0" fmla="*/ 0 h 430806"/>
                <a:gd name="connsiteX1" fmla="*/ 9144000 w 9144000"/>
                <a:gd name="connsiteY1" fmla="*/ 430806 h 430806"/>
                <a:gd name="connsiteX2" fmla="*/ 0 w 9144000"/>
                <a:gd name="connsiteY2" fmla="*/ 430806 h 430806"/>
                <a:gd name="connsiteX3" fmla="*/ 0 w 9144000"/>
                <a:gd name="connsiteY3" fmla="*/ 275751 h 430806"/>
                <a:gd name="connsiteX4" fmla="*/ 183593 w 9144000"/>
                <a:gd name="connsiteY4" fmla="*/ 291172 h 430806"/>
                <a:gd name="connsiteX5" fmla="*/ 8920937 w 9144000"/>
                <a:gd name="connsiteY5" fmla="*/ 6764 h 43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430806">
                  <a:moveTo>
                    <a:pt x="9144000" y="0"/>
                  </a:moveTo>
                  <a:lnTo>
                    <a:pt x="9144000" y="430806"/>
                  </a:lnTo>
                  <a:lnTo>
                    <a:pt x="0" y="430806"/>
                  </a:lnTo>
                  <a:lnTo>
                    <a:pt x="0" y="275751"/>
                  </a:lnTo>
                  <a:lnTo>
                    <a:pt x="183593" y="291172"/>
                  </a:lnTo>
                  <a:cubicBezTo>
                    <a:pt x="2462289" y="456221"/>
                    <a:pt x="6973731" y="81639"/>
                    <a:pt x="8920937" y="676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8997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335764"/>
            <a:ext cx="10515600" cy="4841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5F478-B556-4782-9956-7D3FDB4AA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DDB83-0113-43D2-B6FC-AAC6560DBD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6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6.xml"/><Relationship Id="rId2" Type="http://schemas.openxmlformats.org/officeDocument/2006/relationships/image" Target="../media/image15.jpeg"/><Relationship Id="rId1" Type="http://schemas.openxmlformats.org/officeDocument/2006/relationships/image" Target="../media/image9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0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1.xml"/><Relationship Id="rId1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7.xml"/><Relationship Id="rId5" Type="http://schemas.openxmlformats.org/officeDocument/2006/relationships/image" Target="../media/image8.png"/><Relationship Id="rId4" Type="http://schemas.openxmlformats.org/officeDocument/2006/relationships/hyperlink" Target="&#35782;&#23383;1%20&#22330;&#26223;&#27468;.mp3" TargetMode="External"/><Relationship Id="rId3" Type="http://schemas.openxmlformats.org/officeDocument/2006/relationships/hyperlink" Target="&#35782;&#23383;4%20&#26391;&#35835;&#38899;&#35270;&#39057;.mp4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6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0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37.xml"/><Relationship Id="rId6" Type="http://schemas.openxmlformats.org/officeDocument/2006/relationships/image" Target="../media/image21.emf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9.xml"/><Relationship Id="rId1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0.xml"/><Relationship Id="rId2" Type="http://schemas.openxmlformats.org/officeDocument/2006/relationships/image" Target="../media/image23.png"/><Relationship Id="rId1" Type="http://schemas.openxmlformats.org/officeDocument/2006/relationships/hyperlink" Target="&#35782;&#23383;4%20&#26391;&#35835;&#38899;&#35270;&#39057;.mp4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1.xml"/><Relationship Id="rId1" Type="http://schemas.openxmlformats.org/officeDocument/2006/relationships/image" Target="../media/image2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8.xml"/><Relationship Id="rId1" Type="http://schemas.openxmlformats.org/officeDocument/2006/relationships/image" Target="../media/image2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9.xml"/><Relationship Id="rId1" Type="http://schemas.openxmlformats.org/officeDocument/2006/relationships/image" Target="../media/image2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0.xml"/><Relationship Id="rId1" Type="http://schemas.openxmlformats.org/officeDocument/2006/relationships/image" Target="../media/image2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2.xml"/><Relationship Id="rId1" Type="http://schemas.openxmlformats.org/officeDocument/2006/relationships/image" Target="../media/image28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3.xml"/><Relationship Id="rId2" Type="http://schemas.openxmlformats.org/officeDocument/2006/relationships/image" Target="../media/image9.GIF"/><Relationship Id="rId1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image" Target="../media/image9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4.xml"/><Relationship Id="rId1" Type="http://schemas.openxmlformats.org/officeDocument/2006/relationships/image" Target="../media/image9.GIF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5.xml"/><Relationship Id="rId2" Type="http://schemas.openxmlformats.org/officeDocument/2006/relationships/image" Target="../media/image9.GIF"/><Relationship Id="rId1" Type="http://schemas.openxmlformats.org/officeDocument/2006/relationships/image" Target="../media/image3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8.xml"/><Relationship Id="rId1" Type="http://schemas.openxmlformats.org/officeDocument/2006/relationships/image" Target="../media/image9.G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9.xml"/><Relationship Id="rId1" Type="http://schemas.openxmlformats.org/officeDocument/2006/relationships/image" Target="../media/image9.GIF"/></Relationships>
</file>

<file path=ppt/slides/_rels/slide5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60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1.xml"/><Relationship Id="rId1" Type="http://schemas.openxmlformats.org/officeDocument/2006/relationships/image" Target="../media/image31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9.GI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35" name="Picture 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353" y="1865407"/>
            <a:ext cx="5582588" cy="36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" name="圆角矩形 66"/>
          <p:cNvSpPr/>
          <p:nvPr/>
        </p:nvSpPr>
        <p:spPr bwMode="auto">
          <a:xfrm>
            <a:off x="2482850" y="1677988"/>
            <a:ext cx="7226300" cy="134938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8915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838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Picture 40" descr="구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9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8917" name="组合 13338"/>
          <p:cNvGrpSpPr/>
          <p:nvPr/>
        </p:nvGrpSpPr>
        <p:grpSpPr>
          <a:xfrm>
            <a:off x="3338513" y="696913"/>
            <a:ext cx="5821362" cy="1181100"/>
            <a:chOff x="2379275" y="929038"/>
            <a:chExt cx="5821688" cy="1181100"/>
          </a:xfrm>
        </p:grpSpPr>
        <p:sp>
          <p:nvSpPr>
            <p:cNvPr id="62" name="Text Box 2"/>
            <p:cNvSpPr txBox="1">
              <a:spLocks noChangeArrowheads="1"/>
            </p:cNvSpPr>
            <p:nvPr/>
          </p:nvSpPr>
          <p:spPr bwMode="auto">
            <a:xfrm>
              <a:off x="3638232" y="1035400"/>
              <a:ext cx="4562731" cy="10147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CC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黑体" panose="02010609060101010101" pitchFamily="49" charset="-122"/>
                </a:rPr>
                <a:t>田家四季歌</a:t>
              </a: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grpSp>
          <p:nvGrpSpPr>
            <p:cNvPr id="38919" name="组合 13337"/>
            <p:cNvGrpSpPr/>
            <p:nvPr/>
          </p:nvGrpSpPr>
          <p:grpSpPr>
            <a:xfrm>
              <a:off x="2379275" y="929038"/>
              <a:ext cx="1181100" cy="1181100"/>
              <a:chOff x="2533650" y="760413"/>
              <a:chExt cx="1181100" cy="1181100"/>
            </a:xfrm>
          </p:grpSpPr>
          <p:sp>
            <p:nvSpPr>
              <p:cNvPr id="38920" name="AutoShape 11"/>
              <p:cNvSpPr/>
              <p:nvPr/>
            </p:nvSpPr>
            <p:spPr>
              <a:xfrm>
                <a:off x="2533650" y="760413"/>
                <a:ext cx="1181100" cy="1181100"/>
              </a:xfrm>
              <a:prstGeom prst="diamond">
                <a:avLst/>
              </a:prstGeom>
              <a:solidFill>
                <a:srgbClr val="236B2A"/>
              </a:solidFill>
              <a:ln w="381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p>
                <a:pPr algn="ctr" eaLnBrk="0" hangingPunct="0"/>
                <a:endParaRPr lang="en-US" altLang="ko-KR" sz="2800" b="1" dirty="0">
                  <a:solidFill>
                    <a:srgbClr val="FFFFFF"/>
                  </a:solidFill>
                  <a:latin typeface="Calibri" panose="020F0502020204030204" charset="0"/>
                  <a:ea typeface="Gulim" pitchFamily="34" charset="-127"/>
                </a:endParaRPr>
              </a:p>
            </p:txBody>
          </p:sp>
          <p:sp>
            <p:nvSpPr>
              <p:cNvPr id="38921" name="文本框 13"/>
              <p:cNvSpPr txBox="1"/>
              <p:nvPr/>
            </p:nvSpPr>
            <p:spPr>
              <a:xfrm>
                <a:off x="2789300" y="840675"/>
                <a:ext cx="567087" cy="10147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6000" b="1" dirty="0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4</a:t>
                </a:r>
                <a:endParaRPr lang="zh-CN" altLang="en-US" sz="6000" b="1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  <p:grpSp>
        <p:nvGrpSpPr>
          <p:cNvPr id="38922" name="组合 2"/>
          <p:cNvGrpSpPr/>
          <p:nvPr/>
        </p:nvGrpSpPr>
        <p:grpSpPr>
          <a:xfrm>
            <a:off x="2625725" y="5586413"/>
            <a:ext cx="6881813" cy="769937"/>
            <a:chOff x="1766868" y="5681022"/>
            <a:chExt cx="5687883" cy="579713"/>
          </a:xfrm>
        </p:grpSpPr>
        <p:sp>
          <p:nvSpPr>
            <p:cNvPr id="31" name="任意多边形 30"/>
            <p:cNvSpPr/>
            <p:nvPr/>
          </p:nvSpPr>
          <p:spPr bwMode="auto">
            <a:xfrm>
              <a:off x="1766868" y="5681022"/>
              <a:ext cx="1305385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9BBB59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初读感知</a:t>
              </a:r>
              <a:endParaRPr kumimoji="0" lang="zh-CN" altLang="en-US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9BBB59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2" name="任意多边形 31"/>
            <p:cNvSpPr/>
            <p:nvPr/>
          </p:nvSpPr>
          <p:spPr bwMode="auto">
            <a:xfrm>
              <a:off x="4635632" y="5681022"/>
              <a:ext cx="1305381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8064A2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再读感悟</a:t>
              </a:r>
              <a:endParaRPr kumimoji="0" lang="en-US" altLang="zh-CN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8064A2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3" name="任意多边形 32"/>
            <p:cNvSpPr/>
            <p:nvPr/>
          </p:nvSpPr>
          <p:spPr bwMode="auto">
            <a:xfrm>
              <a:off x="3169536" y="5681022"/>
              <a:ext cx="1368813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chemeClr val="accent1">
                        <a:lumMod val="75000"/>
                        <a:alpha val="8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学习字词</a:t>
              </a:r>
              <a:endParaRPr kumimoji="0" lang="en-US" altLang="zh-CN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chemeClr val="accent1">
                      <a:lumMod val="75000"/>
                      <a:alpha val="8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4" name="任意多边形 33"/>
            <p:cNvSpPr/>
            <p:nvPr/>
          </p:nvSpPr>
          <p:spPr bwMode="auto">
            <a:xfrm>
              <a:off x="6038296" y="5681023"/>
              <a:ext cx="1416455" cy="579712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rgbClr val="FF996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chemeClr val="accent6">
                        <a:lumMod val="50000"/>
                        <a:alpha val="8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当堂检测</a:t>
              </a:r>
              <a:endParaRPr kumimoji="0" lang="en-US" altLang="zh-CN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chemeClr val="accent6">
                      <a:lumMod val="50000"/>
                      <a:alpha val="8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3" name="流程图: 摘录 42"/>
            <p:cNvSpPr/>
            <p:nvPr/>
          </p:nvSpPr>
          <p:spPr bwMode="auto">
            <a:xfrm rot="5400000">
              <a:off x="3057750" y="5867839"/>
              <a:ext cx="143434" cy="166634"/>
            </a:xfrm>
            <a:prstGeom prst="flowChartExtra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流程图: 摘录 43"/>
            <p:cNvSpPr/>
            <p:nvPr/>
          </p:nvSpPr>
          <p:spPr bwMode="auto">
            <a:xfrm rot="5400000">
              <a:off x="4492396" y="5867327"/>
              <a:ext cx="141044" cy="191564"/>
            </a:xfrm>
            <a:prstGeom prst="flowChartExtra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流程图: 摘录 44"/>
            <p:cNvSpPr/>
            <p:nvPr/>
          </p:nvSpPr>
          <p:spPr bwMode="auto">
            <a:xfrm rot="5400000">
              <a:off x="5953996" y="5846856"/>
              <a:ext cx="139849" cy="221743"/>
            </a:xfrm>
            <a:prstGeom prst="flowChartExtra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8930" name="组合 13336"/>
          <p:cNvGrpSpPr/>
          <p:nvPr/>
        </p:nvGrpSpPr>
        <p:grpSpPr>
          <a:xfrm>
            <a:off x="4610100" y="3159125"/>
            <a:ext cx="3186113" cy="1150938"/>
            <a:chOff x="3086175" y="3028210"/>
            <a:chExt cx="3185288" cy="1151803"/>
          </a:xfrm>
        </p:grpSpPr>
        <p:sp>
          <p:nvSpPr>
            <p:cNvPr id="20" name="矩形 19"/>
            <p:cNvSpPr/>
            <p:nvPr/>
          </p:nvSpPr>
          <p:spPr>
            <a:xfrm>
              <a:off x="3086175" y="3028210"/>
              <a:ext cx="3174178" cy="1151803"/>
            </a:xfrm>
            <a:prstGeom prst="rect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8932" name="图片 46" descr="枫叶副本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78663" y="3117314"/>
              <a:ext cx="1059675" cy="10151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矩形 21"/>
            <p:cNvSpPr/>
            <p:nvPr/>
          </p:nvSpPr>
          <p:spPr>
            <a:xfrm>
              <a:off x="3086175" y="3224901"/>
              <a:ext cx="3185288" cy="70728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dist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方正黑体简体" charset="-122"/>
                  <a:ea typeface="方正黑体简体" charset="-122"/>
                  <a:cs typeface="仿宋" panose="02010609060101010101" pitchFamily="49" charset="-122"/>
                </a:rPr>
                <a:t>第 一 课时</a:t>
              </a:r>
              <a:endParaRPr kumimoji="0" lang="zh-CN" altLang="en-US" sz="4000" b="0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方正黑体简体" charset="-122"/>
                <a:ea typeface="方正黑体简体" charset="-122"/>
                <a:cs typeface="仿宋" panose="0201060906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9153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49154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9155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9156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9157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9158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59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60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61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62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63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9164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吹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08300" y="2027238"/>
            <a:ext cx="11255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chuī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43625" y="4899025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口要写得小些，捺要写得舒展。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81438" y="3141663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457200"/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口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22525" y="4579938"/>
            <a:ext cx="359886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春风吹 风吹草动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381250" y="4984750"/>
            <a:ext cx="364013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秋风吹落了枯黄的树叶。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文本框 30"/>
          <p:cNvSpPr txBox="1"/>
          <p:nvPr/>
        </p:nvSpPr>
        <p:spPr>
          <a:xfrm>
            <a:off x="3659188" y="2685098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文本框 31"/>
          <p:cNvSpPr txBox="1"/>
          <p:nvPr/>
        </p:nvSpPr>
        <p:spPr>
          <a:xfrm>
            <a:off x="3738563" y="3613785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6988175" y="2908300"/>
            <a:ext cx="201613" cy="638175"/>
          </a:xfrm>
          <a:custGeom>
            <a:avLst/>
            <a:gdLst/>
            <a:ahLst/>
            <a:cxnLst>
              <a:cxn ang="0">
                <a:pos x="73271651" y="305037500"/>
              </a:cxn>
              <a:cxn ang="0">
                <a:pos x="68794056" y="254733958"/>
              </a:cxn>
              <a:cxn ang="0">
                <a:pos x="59838228" y="214089316"/>
              </a:cxn>
              <a:cxn ang="0">
                <a:pos x="54953579" y="173042483"/>
              </a:cxn>
              <a:cxn ang="0">
                <a:pos x="50475984" y="141250457"/>
              </a:cxn>
              <a:cxn ang="0">
                <a:pos x="45998389" y="122738942"/>
              </a:cxn>
              <a:cxn ang="0">
                <a:pos x="41113740" y="109459066"/>
              </a:cxn>
              <a:cxn ang="0">
                <a:pos x="36635507" y="95777000"/>
              </a:cxn>
              <a:cxn ang="0">
                <a:pos x="36635507" y="82094299"/>
              </a:cxn>
              <a:cxn ang="0">
                <a:pos x="32157912" y="72838859"/>
              </a:cxn>
              <a:cxn ang="0">
                <a:pos x="27273262" y="63582784"/>
              </a:cxn>
              <a:cxn ang="0">
                <a:pos x="22795667" y="54729533"/>
              </a:cxn>
              <a:cxn ang="0">
                <a:pos x="13433423" y="45474092"/>
              </a:cxn>
              <a:cxn ang="0">
                <a:pos x="4477595" y="31791392"/>
              </a:cxn>
              <a:cxn ang="0">
                <a:pos x="0" y="18109326"/>
              </a:cxn>
              <a:cxn ang="0">
                <a:pos x="0" y="9255441"/>
              </a:cxn>
              <a:cxn ang="0">
                <a:pos x="0" y="0"/>
              </a:cxn>
              <a:cxn ang="0">
                <a:pos x="4477595" y="0"/>
              </a:cxn>
              <a:cxn ang="0">
                <a:pos x="8955190" y="0"/>
              </a:cxn>
              <a:cxn ang="0">
                <a:pos x="18318072" y="0"/>
              </a:cxn>
              <a:cxn ang="0">
                <a:pos x="27273262" y="0"/>
              </a:cxn>
              <a:cxn ang="0">
                <a:pos x="45998389" y="4828815"/>
              </a:cxn>
              <a:cxn ang="0">
                <a:pos x="59838228" y="4828815"/>
              </a:cxn>
              <a:cxn ang="0">
                <a:pos x="78156300" y="9255441"/>
              </a:cxn>
              <a:cxn ang="0">
                <a:pos x="100951968" y="13682700"/>
              </a:cxn>
              <a:cxn ang="0">
                <a:pos x="100951968" y="31791392"/>
              </a:cxn>
              <a:cxn ang="0">
                <a:pos x="100951968" y="50302907"/>
              </a:cxn>
              <a:cxn ang="0">
                <a:pos x="100951968" y="72838859"/>
              </a:cxn>
              <a:cxn ang="0">
                <a:pos x="105836617" y="95777000"/>
              </a:cxn>
              <a:cxn ang="0">
                <a:pos x="105836617" y="118312316"/>
              </a:cxn>
              <a:cxn ang="0">
                <a:pos x="110314212" y="141250457"/>
              </a:cxn>
              <a:cxn ang="0">
                <a:pos x="110314212" y="168615858"/>
              </a:cxn>
              <a:cxn ang="0">
                <a:pos x="114791807" y="195577800"/>
              </a:cxn>
              <a:cxn ang="0">
                <a:pos x="119677094" y="222942567"/>
              </a:cxn>
              <a:cxn ang="0">
                <a:pos x="124154689" y="245880708"/>
              </a:cxn>
              <a:cxn ang="0">
                <a:pos x="124154689" y="268416659"/>
              </a:cxn>
              <a:cxn ang="0">
                <a:pos x="128632284" y="286525985"/>
              </a:cxn>
              <a:cxn ang="0">
                <a:pos x="128632284" y="300208051"/>
              </a:cxn>
              <a:cxn ang="0">
                <a:pos x="128632284" y="313890751"/>
              </a:cxn>
              <a:cxn ang="0">
                <a:pos x="128632284" y="327572817"/>
              </a:cxn>
              <a:cxn ang="0">
                <a:pos x="128632284" y="331999442"/>
              </a:cxn>
              <a:cxn ang="0">
                <a:pos x="128632284" y="345682143"/>
              </a:cxn>
              <a:cxn ang="0">
                <a:pos x="128632284" y="359364209"/>
              </a:cxn>
              <a:cxn ang="0">
                <a:pos x="128632284" y="373046909"/>
              </a:cxn>
              <a:cxn ang="0">
                <a:pos x="124154689" y="382302350"/>
              </a:cxn>
              <a:cxn ang="0">
                <a:pos x="119677094" y="391155600"/>
              </a:cxn>
              <a:cxn ang="0">
                <a:pos x="114791807" y="400411675"/>
              </a:cxn>
              <a:cxn ang="0">
                <a:pos x="110314212" y="400411675"/>
              </a:cxn>
              <a:cxn ang="0">
                <a:pos x="105836617" y="404838301"/>
              </a:cxn>
              <a:cxn ang="0">
                <a:pos x="100951968" y="400411675"/>
              </a:cxn>
              <a:cxn ang="0">
                <a:pos x="96474373" y="395985050"/>
              </a:cxn>
              <a:cxn ang="0">
                <a:pos x="91996778" y="386728975"/>
              </a:cxn>
              <a:cxn ang="0">
                <a:pos x="91996778" y="377875724"/>
              </a:cxn>
              <a:cxn ang="0">
                <a:pos x="87111490" y="364193658"/>
              </a:cxn>
              <a:cxn ang="0">
                <a:pos x="82633895" y="345682143"/>
              </a:cxn>
              <a:cxn ang="0">
                <a:pos x="78156300" y="327572817"/>
              </a:cxn>
              <a:cxn ang="0">
                <a:pos x="73271651" y="305037500"/>
              </a:cxn>
              <a:cxn ang="0">
                <a:pos x="73271651" y="305037500"/>
              </a:cxn>
            </a:cxnLst>
            <a:pathLst>
              <a:path w="316" h="1006">
                <a:moveTo>
                  <a:pt x="180" y="758"/>
                </a:moveTo>
                <a:lnTo>
                  <a:pt x="169" y="633"/>
                </a:lnTo>
                <a:lnTo>
                  <a:pt x="147" y="532"/>
                </a:lnTo>
                <a:lnTo>
                  <a:pt x="135" y="430"/>
                </a:lnTo>
                <a:lnTo>
                  <a:pt x="124" y="351"/>
                </a:lnTo>
                <a:lnTo>
                  <a:pt x="113" y="305"/>
                </a:lnTo>
                <a:lnTo>
                  <a:pt x="101" y="272"/>
                </a:lnTo>
                <a:lnTo>
                  <a:pt x="90" y="238"/>
                </a:lnTo>
                <a:lnTo>
                  <a:pt x="90" y="204"/>
                </a:lnTo>
                <a:lnTo>
                  <a:pt x="79" y="181"/>
                </a:lnTo>
                <a:lnTo>
                  <a:pt x="67" y="158"/>
                </a:lnTo>
                <a:lnTo>
                  <a:pt x="56" y="136"/>
                </a:lnTo>
                <a:lnTo>
                  <a:pt x="33" y="113"/>
                </a:lnTo>
                <a:lnTo>
                  <a:pt x="11" y="79"/>
                </a:lnTo>
                <a:lnTo>
                  <a:pt x="0" y="45"/>
                </a:lnTo>
                <a:lnTo>
                  <a:pt x="0" y="23"/>
                </a:lnTo>
                <a:lnTo>
                  <a:pt x="0" y="0"/>
                </a:lnTo>
                <a:lnTo>
                  <a:pt x="11" y="0"/>
                </a:lnTo>
                <a:lnTo>
                  <a:pt x="22" y="0"/>
                </a:lnTo>
                <a:lnTo>
                  <a:pt x="45" y="0"/>
                </a:lnTo>
                <a:lnTo>
                  <a:pt x="67" y="0"/>
                </a:lnTo>
                <a:lnTo>
                  <a:pt x="113" y="12"/>
                </a:lnTo>
                <a:lnTo>
                  <a:pt x="147" y="12"/>
                </a:lnTo>
                <a:lnTo>
                  <a:pt x="192" y="23"/>
                </a:lnTo>
                <a:lnTo>
                  <a:pt x="248" y="34"/>
                </a:lnTo>
                <a:lnTo>
                  <a:pt x="248" y="79"/>
                </a:lnTo>
                <a:lnTo>
                  <a:pt x="248" y="125"/>
                </a:lnTo>
                <a:lnTo>
                  <a:pt x="248" y="181"/>
                </a:lnTo>
                <a:lnTo>
                  <a:pt x="260" y="238"/>
                </a:lnTo>
                <a:lnTo>
                  <a:pt x="260" y="294"/>
                </a:lnTo>
                <a:lnTo>
                  <a:pt x="271" y="351"/>
                </a:lnTo>
                <a:lnTo>
                  <a:pt x="271" y="419"/>
                </a:lnTo>
                <a:lnTo>
                  <a:pt x="282" y="486"/>
                </a:lnTo>
                <a:lnTo>
                  <a:pt x="294" y="554"/>
                </a:lnTo>
                <a:lnTo>
                  <a:pt x="305" y="611"/>
                </a:lnTo>
                <a:lnTo>
                  <a:pt x="305" y="667"/>
                </a:lnTo>
                <a:lnTo>
                  <a:pt x="316" y="712"/>
                </a:lnTo>
                <a:lnTo>
                  <a:pt x="316" y="746"/>
                </a:lnTo>
                <a:lnTo>
                  <a:pt x="316" y="780"/>
                </a:lnTo>
                <a:lnTo>
                  <a:pt x="316" y="814"/>
                </a:lnTo>
                <a:lnTo>
                  <a:pt x="316" y="825"/>
                </a:lnTo>
                <a:lnTo>
                  <a:pt x="316" y="859"/>
                </a:lnTo>
                <a:lnTo>
                  <a:pt x="316" y="893"/>
                </a:lnTo>
                <a:lnTo>
                  <a:pt x="316" y="927"/>
                </a:lnTo>
                <a:lnTo>
                  <a:pt x="305" y="950"/>
                </a:lnTo>
                <a:lnTo>
                  <a:pt x="294" y="972"/>
                </a:lnTo>
                <a:lnTo>
                  <a:pt x="282" y="995"/>
                </a:lnTo>
                <a:lnTo>
                  <a:pt x="271" y="995"/>
                </a:lnTo>
                <a:lnTo>
                  <a:pt x="260" y="1006"/>
                </a:lnTo>
                <a:lnTo>
                  <a:pt x="248" y="995"/>
                </a:lnTo>
                <a:lnTo>
                  <a:pt x="237" y="984"/>
                </a:lnTo>
                <a:lnTo>
                  <a:pt x="226" y="961"/>
                </a:lnTo>
                <a:lnTo>
                  <a:pt x="226" y="939"/>
                </a:lnTo>
                <a:lnTo>
                  <a:pt x="214" y="905"/>
                </a:lnTo>
                <a:lnTo>
                  <a:pt x="203" y="859"/>
                </a:lnTo>
                <a:lnTo>
                  <a:pt x="192" y="814"/>
                </a:lnTo>
                <a:lnTo>
                  <a:pt x="180" y="75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7102475" y="2822575"/>
            <a:ext cx="525463" cy="444500"/>
          </a:xfrm>
          <a:custGeom>
            <a:avLst/>
            <a:gdLst/>
            <a:ahLst/>
            <a:cxnLst>
              <a:cxn ang="0">
                <a:pos x="9308202" y="68145025"/>
              </a:cxn>
              <a:cxn ang="0">
                <a:pos x="27518739" y="68145025"/>
              </a:cxn>
              <a:cxn ang="0">
                <a:pos x="55038114" y="63709550"/>
              </a:cxn>
              <a:cxn ang="0">
                <a:pos x="87008657" y="54435375"/>
              </a:cxn>
              <a:cxn ang="0">
                <a:pos x="123835598" y="45564425"/>
              </a:cxn>
              <a:cxn ang="0">
                <a:pos x="155806141" y="36290250"/>
              </a:cxn>
              <a:cxn ang="0">
                <a:pos x="178469118" y="27016075"/>
              </a:cxn>
              <a:cxn ang="0">
                <a:pos x="197084886" y="18145125"/>
              </a:cxn>
              <a:cxn ang="0">
                <a:pos x="210439662" y="8870950"/>
              </a:cxn>
              <a:cxn ang="0">
                <a:pos x="229055429" y="0"/>
              </a:cxn>
              <a:cxn ang="0">
                <a:pos x="251718406" y="4435475"/>
              </a:cxn>
              <a:cxn ang="0">
                <a:pos x="279237145" y="18145125"/>
              </a:cxn>
              <a:cxn ang="0">
                <a:pos x="306756520" y="36290250"/>
              </a:cxn>
              <a:cxn ang="0">
                <a:pos x="320515890" y="49999900"/>
              </a:cxn>
              <a:cxn ang="0">
                <a:pos x="329418862" y="59274075"/>
              </a:cxn>
              <a:cxn ang="0">
                <a:pos x="334275260" y="68145025"/>
              </a:cxn>
              <a:cxn ang="0">
                <a:pos x="329418862" y="77419200"/>
              </a:cxn>
              <a:cxn ang="0">
                <a:pos x="316064086" y="91128850"/>
              </a:cxn>
              <a:cxn ang="0">
                <a:pos x="297448319" y="95564325"/>
              </a:cxn>
              <a:cxn ang="0">
                <a:pos x="288545347" y="104838500"/>
              </a:cxn>
              <a:cxn ang="0">
                <a:pos x="283688949" y="118144925"/>
              </a:cxn>
              <a:cxn ang="0">
                <a:pos x="274785341" y="136693275"/>
              </a:cxn>
              <a:cxn ang="0">
                <a:pos x="265477776" y="164112575"/>
              </a:cxn>
              <a:cxn ang="0">
                <a:pos x="261025972" y="191128650"/>
              </a:cxn>
              <a:cxn ang="0">
                <a:pos x="251718406" y="223386650"/>
              </a:cxn>
              <a:cxn ang="0">
                <a:pos x="247266602" y="264112375"/>
              </a:cxn>
              <a:cxn ang="0">
                <a:pos x="187776684" y="282257500"/>
              </a:cxn>
              <a:cxn ang="0">
                <a:pos x="187776684" y="264112375"/>
              </a:cxn>
              <a:cxn ang="0">
                <a:pos x="187776684" y="236693075"/>
              </a:cxn>
              <a:cxn ang="0">
                <a:pos x="192228488" y="204838300"/>
              </a:cxn>
              <a:cxn ang="0">
                <a:pos x="197084886" y="168548050"/>
              </a:cxn>
              <a:cxn ang="0">
                <a:pos x="197084886" y="136693275"/>
              </a:cxn>
              <a:cxn ang="0">
                <a:pos x="197084886" y="113709450"/>
              </a:cxn>
              <a:cxn ang="0">
                <a:pos x="197084886" y="95564325"/>
              </a:cxn>
              <a:cxn ang="0">
                <a:pos x="192228488" y="86290150"/>
              </a:cxn>
              <a:cxn ang="0">
                <a:pos x="183325516" y="81854675"/>
              </a:cxn>
              <a:cxn ang="0">
                <a:pos x="164709749" y="86290150"/>
              </a:cxn>
              <a:cxn ang="0">
                <a:pos x="142046772" y="91128850"/>
              </a:cxn>
              <a:cxn ang="0">
                <a:pos x="105219831" y="99999800"/>
              </a:cxn>
              <a:cxn ang="0">
                <a:pos x="68797484" y="109273975"/>
              </a:cxn>
              <a:cxn ang="0">
                <a:pos x="41278745" y="118144925"/>
              </a:cxn>
              <a:cxn ang="0">
                <a:pos x="18615767" y="118144925"/>
              </a:cxn>
              <a:cxn ang="0">
                <a:pos x="0" y="118144925"/>
              </a:cxn>
              <a:cxn ang="0">
                <a:pos x="0" y="68145025"/>
              </a:cxn>
            </a:cxnLst>
            <a:pathLst>
              <a:path w="826" h="700">
                <a:moveTo>
                  <a:pt x="0" y="169"/>
                </a:moveTo>
                <a:lnTo>
                  <a:pt x="23" y="169"/>
                </a:lnTo>
                <a:lnTo>
                  <a:pt x="46" y="169"/>
                </a:lnTo>
                <a:lnTo>
                  <a:pt x="68" y="169"/>
                </a:lnTo>
                <a:lnTo>
                  <a:pt x="102" y="158"/>
                </a:lnTo>
                <a:lnTo>
                  <a:pt x="136" y="158"/>
                </a:lnTo>
                <a:lnTo>
                  <a:pt x="170" y="147"/>
                </a:lnTo>
                <a:lnTo>
                  <a:pt x="215" y="135"/>
                </a:lnTo>
                <a:lnTo>
                  <a:pt x="260" y="124"/>
                </a:lnTo>
                <a:lnTo>
                  <a:pt x="306" y="113"/>
                </a:lnTo>
                <a:lnTo>
                  <a:pt x="351" y="101"/>
                </a:lnTo>
                <a:lnTo>
                  <a:pt x="385" y="90"/>
                </a:lnTo>
                <a:lnTo>
                  <a:pt x="419" y="79"/>
                </a:lnTo>
                <a:lnTo>
                  <a:pt x="441" y="67"/>
                </a:lnTo>
                <a:lnTo>
                  <a:pt x="464" y="56"/>
                </a:lnTo>
                <a:lnTo>
                  <a:pt x="487" y="45"/>
                </a:lnTo>
                <a:lnTo>
                  <a:pt x="498" y="33"/>
                </a:lnTo>
                <a:lnTo>
                  <a:pt x="520" y="22"/>
                </a:lnTo>
                <a:lnTo>
                  <a:pt x="543" y="11"/>
                </a:lnTo>
                <a:lnTo>
                  <a:pt x="566" y="0"/>
                </a:lnTo>
                <a:lnTo>
                  <a:pt x="600" y="0"/>
                </a:lnTo>
                <a:lnTo>
                  <a:pt x="622" y="11"/>
                </a:lnTo>
                <a:lnTo>
                  <a:pt x="645" y="22"/>
                </a:lnTo>
                <a:lnTo>
                  <a:pt x="690" y="45"/>
                </a:lnTo>
                <a:lnTo>
                  <a:pt x="735" y="79"/>
                </a:lnTo>
                <a:lnTo>
                  <a:pt x="758" y="90"/>
                </a:lnTo>
                <a:lnTo>
                  <a:pt x="769" y="113"/>
                </a:lnTo>
                <a:lnTo>
                  <a:pt x="792" y="124"/>
                </a:lnTo>
                <a:lnTo>
                  <a:pt x="803" y="135"/>
                </a:lnTo>
                <a:lnTo>
                  <a:pt x="814" y="147"/>
                </a:lnTo>
                <a:lnTo>
                  <a:pt x="826" y="158"/>
                </a:lnTo>
                <a:lnTo>
                  <a:pt x="826" y="169"/>
                </a:lnTo>
                <a:lnTo>
                  <a:pt x="814" y="192"/>
                </a:lnTo>
                <a:lnTo>
                  <a:pt x="803" y="203"/>
                </a:lnTo>
                <a:lnTo>
                  <a:pt x="781" y="226"/>
                </a:lnTo>
                <a:lnTo>
                  <a:pt x="747" y="237"/>
                </a:lnTo>
                <a:lnTo>
                  <a:pt x="735" y="237"/>
                </a:lnTo>
                <a:lnTo>
                  <a:pt x="724" y="248"/>
                </a:lnTo>
                <a:lnTo>
                  <a:pt x="713" y="260"/>
                </a:lnTo>
                <a:lnTo>
                  <a:pt x="713" y="282"/>
                </a:lnTo>
                <a:lnTo>
                  <a:pt x="701" y="293"/>
                </a:lnTo>
                <a:lnTo>
                  <a:pt x="690" y="316"/>
                </a:lnTo>
                <a:lnTo>
                  <a:pt x="679" y="339"/>
                </a:lnTo>
                <a:lnTo>
                  <a:pt x="667" y="373"/>
                </a:lnTo>
                <a:lnTo>
                  <a:pt x="656" y="407"/>
                </a:lnTo>
                <a:lnTo>
                  <a:pt x="656" y="440"/>
                </a:lnTo>
                <a:lnTo>
                  <a:pt x="645" y="474"/>
                </a:lnTo>
                <a:lnTo>
                  <a:pt x="634" y="520"/>
                </a:lnTo>
                <a:lnTo>
                  <a:pt x="622" y="554"/>
                </a:lnTo>
                <a:lnTo>
                  <a:pt x="611" y="599"/>
                </a:lnTo>
                <a:lnTo>
                  <a:pt x="611" y="655"/>
                </a:lnTo>
                <a:lnTo>
                  <a:pt x="600" y="700"/>
                </a:lnTo>
                <a:lnTo>
                  <a:pt x="464" y="700"/>
                </a:lnTo>
                <a:lnTo>
                  <a:pt x="464" y="678"/>
                </a:lnTo>
                <a:lnTo>
                  <a:pt x="464" y="655"/>
                </a:lnTo>
                <a:lnTo>
                  <a:pt x="464" y="621"/>
                </a:lnTo>
                <a:lnTo>
                  <a:pt x="464" y="587"/>
                </a:lnTo>
                <a:lnTo>
                  <a:pt x="475" y="554"/>
                </a:lnTo>
                <a:lnTo>
                  <a:pt x="475" y="508"/>
                </a:lnTo>
                <a:lnTo>
                  <a:pt x="475" y="463"/>
                </a:lnTo>
                <a:lnTo>
                  <a:pt x="487" y="418"/>
                </a:lnTo>
                <a:lnTo>
                  <a:pt x="487" y="384"/>
                </a:lnTo>
                <a:lnTo>
                  <a:pt x="487" y="339"/>
                </a:lnTo>
                <a:lnTo>
                  <a:pt x="487" y="316"/>
                </a:lnTo>
                <a:lnTo>
                  <a:pt x="487" y="282"/>
                </a:lnTo>
                <a:lnTo>
                  <a:pt x="487" y="260"/>
                </a:lnTo>
                <a:lnTo>
                  <a:pt x="487" y="237"/>
                </a:lnTo>
                <a:lnTo>
                  <a:pt x="475" y="226"/>
                </a:lnTo>
                <a:lnTo>
                  <a:pt x="475" y="214"/>
                </a:lnTo>
                <a:lnTo>
                  <a:pt x="464" y="203"/>
                </a:lnTo>
                <a:lnTo>
                  <a:pt x="453" y="203"/>
                </a:lnTo>
                <a:lnTo>
                  <a:pt x="430" y="203"/>
                </a:lnTo>
                <a:lnTo>
                  <a:pt x="407" y="214"/>
                </a:lnTo>
                <a:lnTo>
                  <a:pt x="385" y="214"/>
                </a:lnTo>
                <a:lnTo>
                  <a:pt x="351" y="226"/>
                </a:lnTo>
                <a:lnTo>
                  <a:pt x="306" y="237"/>
                </a:lnTo>
                <a:lnTo>
                  <a:pt x="260" y="248"/>
                </a:lnTo>
                <a:lnTo>
                  <a:pt x="215" y="260"/>
                </a:lnTo>
                <a:lnTo>
                  <a:pt x="170" y="271"/>
                </a:lnTo>
                <a:lnTo>
                  <a:pt x="136" y="282"/>
                </a:lnTo>
                <a:lnTo>
                  <a:pt x="102" y="293"/>
                </a:lnTo>
                <a:lnTo>
                  <a:pt x="68" y="293"/>
                </a:lnTo>
                <a:lnTo>
                  <a:pt x="46" y="293"/>
                </a:lnTo>
                <a:lnTo>
                  <a:pt x="23" y="293"/>
                </a:lnTo>
                <a:lnTo>
                  <a:pt x="0" y="293"/>
                </a:lnTo>
                <a:lnTo>
                  <a:pt x="0" y="16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7145338" y="3224213"/>
            <a:ext cx="374650" cy="165100"/>
          </a:xfrm>
          <a:custGeom>
            <a:avLst/>
            <a:gdLst/>
            <a:ahLst/>
            <a:cxnLst>
              <a:cxn ang="0">
                <a:pos x="224909149" y="4435475"/>
              </a:cxn>
              <a:cxn ang="0">
                <a:pos x="229780236" y="8870950"/>
              </a:cxn>
              <a:cxn ang="0">
                <a:pos x="234246090" y="13709650"/>
              </a:cxn>
              <a:cxn ang="0">
                <a:pos x="238711943" y="18145125"/>
              </a:cxn>
              <a:cxn ang="0">
                <a:pos x="238711943" y="22580600"/>
              </a:cxn>
              <a:cxn ang="0">
                <a:pos x="238711943" y="27016075"/>
              </a:cxn>
              <a:cxn ang="0">
                <a:pos x="234246090" y="27016075"/>
              </a:cxn>
              <a:cxn ang="0">
                <a:pos x="229780236" y="31854775"/>
              </a:cxn>
              <a:cxn ang="0">
                <a:pos x="224909149" y="31854775"/>
              </a:cxn>
              <a:cxn ang="0">
                <a:pos x="215977442" y="36290250"/>
              </a:cxn>
              <a:cxn ang="0">
                <a:pos x="206639864" y="40725725"/>
              </a:cxn>
              <a:cxn ang="0">
                <a:pos x="192837070" y="45564425"/>
              </a:cxn>
              <a:cxn ang="0">
                <a:pos x="179034276" y="49999900"/>
              </a:cxn>
              <a:cxn ang="0">
                <a:pos x="165230845" y="54435375"/>
              </a:cxn>
              <a:cxn ang="0">
                <a:pos x="146962197" y="59274075"/>
              </a:cxn>
              <a:cxn ang="0">
                <a:pos x="124227696" y="68145025"/>
              </a:cxn>
              <a:cxn ang="0">
                <a:pos x="105553177" y="72983725"/>
              </a:cxn>
              <a:cxn ang="0">
                <a:pos x="82818676" y="81854675"/>
              </a:cxn>
              <a:cxn ang="0">
                <a:pos x="55212451" y="86290150"/>
              </a:cxn>
              <a:cxn ang="0">
                <a:pos x="27606225" y="95564325"/>
              </a:cxn>
              <a:cxn ang="0">
                <a:pos x="0" y="104838500"/>
              </a:cxn>
              <a:cxn ang="0">
                <a:pos x="0" y="54435375"/>
              </a:cxn>
              <a:cxn ang="0">
                <a:pos x="45874873" y="40725725"/>
              </a:cxn>
              <a:cxn ang="0">
                <a:pos x="50746597" y="36290250"/>
              </a:cxn>
              <a:cxn ang="0">
                <a:pos x="59678304" y="36290250"/>
              </a:cxn>
              <a:cxn ang="0">
                <a:pos x="69015245" y="31854775"/>
              </a:cxn>
              <a:cxn ang="0">
                <a:pos x="77946952" y="31854775"/>
              </a:cxn>
              <a:cxn ang="0">
                <a:pos x="91749746" y="27016075"/>
              </a:cxn>
              <a:cxn ang="0">
                <a:pos x="105553177" y="22580600"/>
              </a:cxn>
              <a:cxn ang="0">
                <a:pos x="124227696" y="18145125"/>
              </a:cxn>
              <a:cxn ang="0">
                <a:pos x="137624619" y="13709650"/>
              </a:cxn>
              <a:cxn ang="0">
                <a:pos x="156299775" y="8870950"/>
              </a:cxn>
              <a:cxn ang="0">
                <a:pos x="174568422" y="4435475"/>
              </a:cxn>
              <a:cxn ang="0">
                <a:pos x="188371216" y="4435475"/>
              </a:cxn>
              <a:cxn ang="0">
                <a:pos x="197302923" y="0"/>
              </a:cxn>
              <a:cxn ang="0">
                <a:pos x="206639864" y="0"/>
              </a:cxn>
              <a:cxn ang="0">
                <a:pos x="215977442" y="0"/>
              </a:cxn>
              <a:cxn ang="0">
                <a:pos x="220443295" y="4435475"/>
              </a:cxn>
              <a:cxn ang="0">
                <a:pos x="224909149" y="4435475"/>
              </a:cxn>
              <a:cxn ang="0">
                <a:pos x="224909149" y="4435475"/>
              </a:cxn>
            </a:cxnLst>
            <a:pathLst>
              <a:path w="588" h="260">
                <a:moveTo>
                  <a:pt x="554" y="11"/>
                </a:moveTo>
                <a:lnTo>
                  <a:pt x="566" y="22"/>
                </a:lnTo>
                <a:lnTo>
                  <a:pt x="577" y="34"/>
                </a:lnTo>
                <a:lnTo>
                  <a:pt x="588" y="45"/>
                </a:lnTo>
                <a:lnTo>
                  <a:pt x="588" y="56"/>
                </a:lnTo>
                <a:lnTo>
                  <a:pt x="588" y="67"/>
                </a:lnTo>
                <a:lnTo>
                  <a:pt x="577" y="67"/>
                </a:lnTo>
                <a:lnTo>
                  <a:pt x="566" y="79"/>
                </a:lnTo>
                <a:lnTo>
                  <a:pt x="554" y="79"/>
                </a:lnTo>
                <a:lnTo>
                  <a:pt x="532" y="90"/>
                </a:lnTo>
                <a:lnTo>
                  <a:pt x="509" y="101"/>
                </a:lnTo>
                <a:lnTo>
                  <a:pt x="475" y="113"/>
                </a:lnTo>
                <a:lnTo>
                  <a:pt x="441" y="124"/>
                </a:lnTo>
                <a:lnTo>
                  <a:pt x="407" y="135"/>
                </a:lnTo>
                <a:lnTo>
                  <a:pt x="362" y="147"/>
                </a:lnTo>
                <a:lnTo>
                  <a:pt x="306" y="169"/>
                </a:lnTo>
                <a:lnTo>
                  <a:pt x="260" y="181"/>
                </a:lnTo>
                <a:lnTo>
                  <a:pt x="204" y="203"/>
                </a:lnTo>
                <a:lnTo>
                  <a:pt x="136" y="214"/>
                </a:lnTo>
                <a:lnTo>
                  <a:pt x="68" y="237"/>
                </a:lnTo>
                <a:lnTo>
                  <a:pt x="0" y="260"/>
                </a:lnTo>
                <a:lnTo>
                  <a:pt x="0" y="135"/>
                </a:lnTo>
                <a:lnTo>
                  <a:pt x="113" y="101"/>
                </a:lnTo>
                <a:lnTo>
                  <a:pt x="125" y="90"/>
                </a:lnTo>
                <a:lnTo>
                  <a:pt x="147" y="90"/>
                </a:lnTo>
                <a:lnTo>
                  <a:pt x="170" y="79"/>
                </a:lnTo>
                <a:lnTo>
                  <a:pt x="192" y="79"/>
                </a:lnTo>
                <a:lnTo>
                  <a:pt x="226" y="67"/>
                </a:lnTo>
                <a:lnTo>
                  <a:pt x="260" y="56"/>
                </a:lnTo>
                <a:lnTo>
                  <a:pt x="306" y="45"/>
                </a:lnTo>
                <a:lnTo>
                  <a:pt x="339" y="34"/>
                </a:lnTo>
                <a:lnTo>
                  <a:pt x="385" y="22"/>
                </a:lnTo>
                <a:lnTo>
                  <a:pt x="430" y="11"/>
                </a:lnTo>
                <a:lnTo>
                  <a:pt x="464" y="11"/>
                </a:lnTo>
                <a:lnTo>
                  <a:pt x="486" y="0"/>
                </a:lnTo>
                <a:lnTo>
                  <a:pt x="509" y="0"/>
                </a:lnTo>
                <a:lnTo>
                  <a:pt x="532" y="0"/>
                </a:lnTo>
                <a:lnTo>
                  <a:pt x="543" y="11"/>
                </a:lnTo>
                <a:lnTo>
                  <a:pt x="554" y="1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7605713" y="2325688"/>
            <a:ext cx="458787" cy="862012"/>
          </a:xfrm>
          <a:custGeom>
            <a:avLst/>
            <a:gdLst/>
            <a:ahLst/>
            <a:cxnLst>
              <a:cxn ang="0">
                <a:pos x="0" y="547578989"/>
              </a:cxn>
              <a:cxn ang="0">
                <a:pos x="0" y="533859214"/>
              </a:cxn>
              <a:cxn ang="0">
                <a:pos x="4429230" y="520139438"/>
              </a:cxn>
              <a:cxn ang="0">
                <a:pos x="13690636" y="501981286"/>
              </a:cxn>
              <a:cxn ang="0">
                <a:pos x="22549095" y="479384121"/>
              </a:cxn>
              <a:cxn ang="0">
                <a:pos x="36239731" y="456382947"/>
              </a:cxn>
              <a:cxn ang="0">
                <a:pos x="49930367" y="424505019"/>
              </a:cxn>
              <a:cxn ang="0">
                <a:pos x="77312272" y="378906681"/>
              </a:cxn>
              <a:cxn ang="0">
                <a:pos x="109122774" y="319589202"/>
              </a:cxn>
              <a:cxn ang="0">
                <a:pos x="136504045" y="264710101"/>
              </a:cxn>
              <a:cxn ang="0">
                <a:pos x="154623910" y="214673385"/>
              </a:cxn>
              <a:cxn ang="0">
                <a:pos x="163885316" y="173514059"/>
              </a:cxn>
              <a:cxn ang="0">
                <a:pos x="172743776" y="141636131"/>
              </a:cxn>
              <a:cxn ang="0">
                <a:pos x="177575951" y="114196580"/>
              </a:cxn>
              <a:cxn ang="0">
                <a:pos x="182005181" y="91599415"/>
              </a:cxn>
              <a:cxn ang="0">
                <a:pos x="186434411" y="64159864"/>
              </a:cxn>
              <a:cxn ang="0">
                <a:pos x="182005181" y="36720314"/>
              </a:cxn>
              <a:cxn ang="0">
                <a:pos x="172743776" y="18562161"/>
              </a:cxn>
              <a:cxn ang="0">
                <a:pos x="168314546" y="13719775"/>
              </a:cxn>
              <a:cxn ang="0">
                <a:pos x="168314546" y="4842386"/>
              </a:cxn>
              <a:cxn ang="0">
                <a:pos x="172743776" y="4842386"/>
              </a:cxn>
              <a:cxn ang="0">
                <a:pos x="191266587" y="0"/>
              </a:cxn>
              <a:cxn ang="0">
                <a:pos x="213815682" y="4842386"/>
              </a:cxn>
              <a:cxn ang="0">
                <a:pos x="236767724" y="9280763"/>
              </a:cxn>
              <a:cxn ang="0">
                <a:pos x="259317454" y="23000538"/>
              </a:cxn>
              <a:cxn ang="0">
                <a:pos x="277437319" y="32281936"/>
              </a:cxn>
              <a:cxn ang="0">
                <a:pos x="286698725" y="46001712"/>
              </a:cxn>
              <a:cxn ang="0">
                <a:pos x="291127955" y="59317479"/>
              </a:cxn>
              <a:cxn ang="0">
                <a:pos x="291127955" y="73037254"/>
              </a:cxn>
              <a:cxn ang="0">
                <a:pos x="282269495" y="96038428"/>
              </a:cxn>
              <a:cxn ang="0">
                <a:pos x="268578859" y="132355368"/>
              </a:cxn>
              <a:cxn ang="0">
                <a:pos x="250458359" y="182795457"/>
              </a:cxn>
              <a:cxn ang="0">
                <a:pos x="223077088" y="242112936"/>
              </a:cxn>
              <a:cxn ang="0">
                <a:pos x="195695817" y="301431050"/>
              </a:cxn>
              <a:cxn ang="0">
                <a:pos x="140933275" y="387784070"/>
              </a:cxn>
              <a:cxn ang="0">
                <a:pos x="81741502" y="470102723"/>
              </a:cxn>
              <a:cxn ang="0">
                <a:pos x="45501137" y="511262049"/>
              </a:cxn>
              <a:cxn ang="0">
                <a:pos x="22549095" y="538701599"/>
              </a:cxn>
              <a:cxn ang="0">
                <a:pos x="4429230" y="547578989"/>
              </a:cxn>
              <a:cxn ang="0">
                <a:pos x="0" y="547578989"/>
              </a:cxn>
            </a:cxnLst>
            <a:pathLst>
              <a:path w="723" h="1357">
                <a:moveTo>
                  <a:pt x="0" y="1357"/>
                </a:moveTo>
                <a:lnTo>
                  <a:pt x="0" y="1357"/>
                </a:lnTo>
                <a:lnTo>
                  <a:pt x="0" y="1335"/>
                </a:lnTo>
                <a:lnTo>
                  <a:pt x="0" y="1323"/>
                </a:lnTo>
                <a:lnTo>
                  <a:pt x="0" y="1301"/>
                </a:lnTo>
                <a:lnTo>
                  <a:pt x="11" y="1289"/>
                </a:lnTo>
                <a:lnTo>
                  <a:pt x="22" y="1267"/>
                </a:lnTo>
                <a:lnTo>
                  <a:pt x="34" y="1244"/>
                </a:lnTo>
                <a:lnTo>
                  <a:pt x="45" y="1221"/>
                </a:lnTo>
                <a:lnTo>
                  <a:pt x="56" y="1188"/>
                </a:lnTo>
                <a:lnTo>
                  <a:pt x="68" y="1165"/>
                </a:lnTo>
                <a:lnTo>
                  <a:pt x="90" y="1131"/>
                </a:lnTo>
                <a:lnTo>
                  <a:pt x="102" y="1097"/>
                </a:lnTo>
                <a:lnTo>
                  <a:pt x="124" y="1052"/>
                </a:lnTo>
                <a:lnTo>
                  <a:pt x="147" y="1018"/>
                </a:lnTo>
                <a:lnTo>
                  <a:pt x="192" y="939"/>
                </a:lnTo>
                <a:lnTo>
                  <a:pt x="237" y="860"/>
                </a:lnTo>
                <a:lnTo>
                  <a:pt x="271" y="792"/>
                </a:lnTo>
                <a:lnTo>
                  <a:pt x="305" y="724"/>
                </a:lnTo>
                <a:lnTo>
                  <a:pt x="339" y="656"/>
                </a:lnTo>
                <a:lnTo>
                  <a:pt x="362" y="600"/>
                </a:lnTo>
                <a:lnTo>
                  <a:pt x="384" y="532"/>
                </a:lnTo>
                <a:lnTo>
                  <a:pt x="396" y="487"/>
                </a:lnTo>
                <a:lnTo>
                  <a:pt x="407" y="430"/>
                </a:lnTo>
                <a:lnTo>
                  <a:pt x="418" y="385"/>
                </a:lnTo>
                <a:lnTo>
                  <a:pt x="429" y="351"/>
                </a:lnTo>
                <a:lnTo>
                  <a:pt x="441" y="317"/>
                </a:lnTo>
                <a:lnTo>
                  <a:pt x="441" y="283"/>
                </a:lnTo>
                <a:lnTo>
                  <a:pt x="452" y="249"/>
                </a:lnTo>
                <a:lnTo>
                  <a:pt x="452" y="227"/>
                </a:lnTo>
                <a:lnTo>
                  <a:pt x="452" y="204"/>
                </a:lnTo>
                <a:lnTo>
                  <a:pt x="463" y="159"/>
                </a:lnTo>
                <a:lnTo>
                  <a:pt x="463" y="125"/>
                </a:lnTo>
                <a:lnTo>
                  <a:pt x="452" y="91"/>
                </a:lnTo>
                <a:lnTo>
                  <a:pt x="429" y="68"/>
                </a:lnTo>
                <a:lnTo>
                  <a:pt x="429" y="46"/>
                </a:lnTo>
                <a:lnTo>
                  <a:pt x="418" y="34"/>
                </a:lnTo>
                <a:lnTo>
                  <a:pt x="418" y="23"/>
                </a:lnTo>
                <a:lnTo>
                  <a:pt x="418" y="12"/>
                </a:lnTo>
                <a:lnTo>
                  <a:pt x="429" y="12"/>
                </a:lnTo>
                <a:lnTo>
                  <a:pt x="441" y="0"/>
                </a:lnTo>
                <a:lnTo>
                  <a:pt x="475" y="0"/>
                </a:lnTo>
                <a:lnTo>
                  <a:pt x="509" y="0"/>
                </a:lnTo>
                <a:lnTo>
                  <a:pt x="531" y="12"/>
                </a:lnTo>
                <a:lnTo>
                  <a:pt x="554" y="12"/>
                </a:lnTo>
                <a:lnTo>
                  <a:pt x="588" y="23"/>
                </a:lnTo>
                <a:lnTo>
                  <a:pt x="622" y="34"/>
                </a:lnTo>
                <a:lnTo>
                  <a:pt x="644" y="57"/>
                </a:lnTo>
                <a:lnTo>
                  <a:pt x="667" y="68"/>
                </a:lnTo>
                <a:lnTo>
                  <a:pt x="689" y="80"/>
                </a:lnTo>
                <a:lnTo>
                  <a:pt x="701" y="102"/>
                </a:lnTo>
                <a:lnTo>
                  <a:pt x="712" y="114"/>
                </a:lnTo>
                <a:lnTo>
                  <a:pt x="723" y="136"/>
                </a:lnTo>
                <a:lnTo>
                  <a:pt x="723" y="147"/>
                </a:lnTo>
                <a:lnTo>
                  <a:pt x="723" y="159"/>
                </a:lnTo>
                <a:lnTo>
                  <a:pt x="723" y="181"/>
                </a:lnTo>
                <a:lnTo>
                  <a:pt x="712" y="204"/>
                </a:lnTo>
                <a:lnTo>
                  <a:pt x="701" y="238"/>
                </a:lnTo>
                <a:lnTo>
                  <a:pt x="689" y="283"/>
                </a:lnTo>
                <a:lnTo>
                  <a:pt x="667" y="328"/>
                </a:lnTo>
                <a:lnTo>
                  <a:pt x="644" y="385"/>
                </a:lnTo>
                <a:lnTo>
                  <a:pt x="622" y="453"/>
                </a:lnTo>
                <a:lnTo>
                  <a:pt x="588" y="521"/>
                </a:lnTo>
                <a:lnTo>
                  <a:pt x="554" y="600"/>
                </a:lnTo>
                <a:lnTo>
                  <a:pt x="520" y="679"/>
                </a:lnTo>
                <a:lnTo>
                  <a:pt x="486" y="747"/>
                </a:lnTo>
                <a:lnTo>
                  <a:pt x="441" y="826"/>
                </a:lnTo>
                <a:lnTo>
                  <a:pt x="350" y="961"/>
                </a:lnTo>
                <a:lnTo>
                  <a:pt x="249" y="1097"/>
                </a:lnTo>
                <a:lnTo>
                  <a:pt x="203" y="1165"/>
                </a:lnTo>
                <a:lnTo>
                  <a:pt x="158" y="1221"/>
                </a:lnTo>
                <a:lnTo>
                  <a:pt x="113" y="1267"/>
                </a:lnTo>
                <a:lnTo>
                  <a:pt x="79" y="1312"/>
                </a:lnTo>
                <a:lnTo>
                  <a:pt x="56" y="1335"/>
                </a:lnTo>
                <a:lnTo>
                  <a:pt x="34" y="1357"/>
                </a:lnTo>
                <a:lnTo>
                  <a:pt x="11" y="1357"/>
                </a:lnTo>
                <a:lnTo>
                  <a:pt x="0" y="135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7793038" y="2720975"/>
            <a:ext cx="752475" cy="358775"/>
          </a:xfrm>
          <a:custGeom>
            <a:avLst/>
            <a:gdLst/>
            <a:ahLst/>
            <a:cxnLst>
              <a:cxn ang="0">
                <a:pos x="422362886" y="109290091"/>
              </a:cxn>
              <a:cxn ang="0">
                <a:pos x="399857735" y="122951432"/>
              </a:cxn>
              <a:cxn ang="0">
                <a:pos x="376951305" y="136210894"/>
              </a:cxn>
              <a:cxn ang="0">
                <a:pos x="354446788" y="159113543"/>
              </a:cxn>
              <a:cxn ang="0">
                <a:pos x="331540358" y="186435591"/>
              </a:cxn>
              <a:cxn ang="0">
                <a:pos x="313456235" y="208936995"/>
              </a:cxn>
              <a:cxn ang="0">
                <a:pos x="299793140" y="222597702"/>
              </a:cxn>
              <a:cxn ang="0">
                <a:pos x="290549806" y="227419612"/>
              </a:cxn>
              <a:cxn ang="0">
                <a:pos x="286129411" y="222597702"/>
              </a:cxn>
              <a:cxn ang="0">
                <a:pos x="286129411" y="213758272"/>
              </a:cxn>
              <a:cxn ang="0">
                <a:pos x="286129411" y="195275654"/>
              </a:cxn>
              <a:cxn ang="0">
                <a:pos x="295372746" y="163532941"/>
              </a:cxn>
              <a:cxn ang="0">
                <a:pos x="304213534" y="131790862"/>
              </a:cxn>
              <a:cxn ang="0">
                <a:pos x="309035841" y="104468181"/>
              </a:cxn>
              <a:cxn ang="0">
                <a:pos x="313456235" y="86387442"/>
              </a:cxn>
              <a:cxn ang="0">
                <a:pos x="313456235" y="72726101"/>
              </a:cxn>
              <a:cxn ang="0">
                <a:pos x="309035841" y="68306069"/>
              </a:cxn>
              <a:cxn ang="0">
                <a:pos x="295372746" y="68306069"/>
              </a:cxn>
              <a:cxn ang="0">
                <a:pos x="263222982" y="77146133"/>
              </a:cxn>
              <a:cxn ang="0">
                <a:pos x="227054735" y="90806840"/>
              </a:cxn>
              <a:cxn ang="0">
                <a:pos x="181643788" y="109290091"/>
              </a:cxn>
              <a:cxn ang="0">
                <a:pos x="131812447" y="122951432"/>
              </a:cxn>
              <a:cxn ang="0">
                <a:pos x="77158799" y="127370830"/>
              </a:cxn>
              <a:cxn ang="0">
                <a:pos x="27326824" y="131790862"/>
              </a:cxn>
              <a:cxn ang="0">
                <a:pos x="18084123" y="95628751"/>
              </a:cxn>
              <a:cxn ang="0">
                <a:pos x="40990553" y="90806840"/>
              </a:cxn>
              <a:cxn ang="0">
                <a:pos x="72737771" y="86387442"/>
              </a:cxn>
              <a:cxn ang="0">
                <a:pos x="108906017" y="77146133"/>
              </a:cxn>
              <a:cxn ang="0">
                <a:pos x="154316964" y="63886671"/>
              </a:cxn>
              <a:cxn ang="0">
                <a:pos x="199727911" y="50225331"/>
              </a:cxn>
              <a:cxn ang="0">
                <a:pos x="231475764" y="36563990"/>
              </a:cxn>
              <a:cxn ang="0">
                <a:pos x="258802587" y="27322681"/>
              </a:cxn>
              <a:cxn ang="0">
                <a:pos x="272466316" y="13661341"/>
              </a:cxn>
              <a:cxn ang="0">
                <a:pos x="295372746" y="4821911"/>
              </a:cxn>
              <a:cxn ang="0">
                <a:pos x="317877263" y="0"/>
              </a:cxn>
              <a:cxn ang="0">
                <a:pos x="331540358" y="0"/>
              </a:cxn>
              <a:cxn ang="0">
                <a:pos x="354446788" y="9241309"/>
              </a:cxn>
              <a:cxn ang="0">
                <a:pos x="381372334" y="22902649"/>
              </a:cxn>
              <a:cxn ang="0">
                <a:pos x="413521463" y="40984022"/>
              </a:cxn>
              <a:cxn ang="0">
                <a:pos x="440446376" y="54644729"/>
              </a:cxn>
              <a:cxn ang="0">
                <a:pos x="458932411" y="72726101"/>
              </a:cxn>
              <a:cxn ang="0">
                <a:pos x="472194228" y="81967410"/>
              </a:cxn>
              <a:cxn ang="0">
                <a:pos x="477016534" y="86387442"/>
              </a:cxn>
              <a:cxn ang="0">
                <a:pos x="472194228" y="90806840"/>
              </a:cxn>
              <a:cxn ang="0">
                <a:pos x="463352805" y="100048783"/>
              </a:cxn>
              <a:cxn ang="0">
                <a:pos x="449689710" y="104468181"/>
              </a:cxn>
              <a:cxn ang="0">
                <a:pos x="431605587" y="109290091"/>
              </a:cxn>
            </a:cxnLst>
            <a:pathLst>
              <a:path w="1187" h="566">
                <a:moveTo>
                  <a:pt x="1074" y="272"/>
                </a:moveTo>
                <a:lnTo>
                  <a:pt x="1051" y="272"/>
                </a:lnTo>
                <a:lnTo>
                  <a:pt x="1017" y="283"/>
                </a:lnTo>
                <a:lnTo>
                  <a:pt x="995" y="306"/>
                </a:lnTo>
                <a:lnTo>
                  <a:pt x="961" y="317"/>
                </a:lnTo>
                <a:lnTo>
                  <a:pt x="938" y="339"/>
                </a:lnTo>
                <a:lnTo>
                  <a:pt x="904" y="373"/>
                </a:lnTo>
                <a:lnTo>
                  <a:pt x="882" y="396"/>
                </a:lnTo>
                <a:lnTo>
                  <a:pt x="848" y="430"/>
                </a:lnTo>
                <a:lnTo>
                  <a:pt x="825" y="464"/>
                </a:lnTo>
                <a:lnTo>
                  <a:pt x="802" y="498"/>
                </a:lnTo>
                <a:lnTo>
                  <a:pt x="780" y="520"/>
                </a:lnTo>
                <a:lnTo>
                  <a:pt x="757" y="543"/>
                </a:lnTo>
                <a:lnTo>
                  <a:pt x="746" y="554"/>
                </a:lnTo>
                <a:lnTo>
                  <a:pt x="735" y="566"/>
                </a:lnTo>
                <a:lnTo>
                  <a:pt x="723" y="566"/>
                </a:lnTo>
                <a:lnTo>
                  <a:pt x="712" y="566"/>
                </a:lnTo>
                <a:lnTo>
                  <a:pt x="712" y="554"/>
                </a:lnTo>
                <a:lnTo>
                  <a:pt x="712" y="543"/>
                </a:lnTo>
                <a:lnTo>
                  <a:pt x="712" y="532"/>
                </a:lnTo>
                <a:lnTo>
                  <a:pt x="712" y="509"/>
                </a:lnTo>
                <a:lnTo>
                  <a:pt x="712" y="486"/>
                </a:lnTo>
                <a:lnTo>
                  <a:pt x="723" y="452"/>
                </a:lnTo>
                <a:lnTo>
                  <a:pt x="735" y="407"/>
                </a:lnTo>
                <a:lnTo>
                  <a:pt x="746" y="373"/>
                </a:lnTo>
                <a:lnTo>
                  <a:pt x="757" y="328"/>
                </a:lnTo>
                <a:lnTo>
                  <a:pt x="769" y="294"/>
                </a:lnTo>
                <a:lnTo>
                  <a:pt x="769" y="260"/>
                </a:lnTo>
                <a:lnTo>
                  <a:pt x="780" y="238"/>
                </a:lnTo>
                <a:lnTo>
                  <a:pt x="780" y="215"/>
                </a:lnTo>
                <a:lnTo>
                  <a:pt x="780" y="192"/>
                </a:lnTo>
                <a:lnTo>
                  <a:pt x="780" y="181"/>
                </a:lnTo>
                <a:lnTo>
                  <a:pt x="780" y="170"/>
                </a:lnTo>
                <a:lnTo>
                  <a:pt x="769" y="170"/>
                </a:lnTo>
                <a:lnTo>
                  <a:pt x="757" y="170"/>
                </a:lnTo>
                <a:lnTo>
                  <a:pt x="735" y="170"/>
                </a:lnTo>
                <a:lnTo>
                  <a:pt x="701" y="181"/>
                </a:lnTo>
                <a:lnTo>
                  <a:pt x="655" y="192"/>
                </a:lnTo>
                <a:lnTo>
                  <a:pt x="610" y="204"/>
                </a:lnTo>
                <a:lnTo>
                  <a:pt x="565" y="226"/>
                </a:lnTo>
                <a:lnTo>
                  <a:pt x="508" y="249"/>
                </a:lnTo>
                <a:lnTo>
                  <a:pt x="452" y="272"/>
                </a:lnTo>
                <a:lnTo>
                  <a:pt x="384" y="283"/>
                </a:lnTo>
                <a:lnTo>
                  <a:pt x="328" y="306"/>
                </a:lnTo>
                <a:lnTo>
                  <a:pt x="260" y="317"/>
                </a:lnTo>
                <a:lnTo>
                  <a:pt x="192" y="317"/>
                </a:lnTo>
                <a:lnTo>
                  <a:pt x="135" y="328"/>
                </a:lnTo>
                <a:lnTo>
                  <a:pt x="68" y="328"/>
                </a:lnTo>
                <a:lnTo>
                  <a:pt x="0" y="328"/>
                </a:lnTo>
                <a:lnTo>
                  <a:pt x="45" y="238"/>
                </a:lnTo>
                <a:lnTo>
                  <a:pt x="68" y="226"/>
                </a:lnTo>
                <a:lnTo>
                  <a:pt x="102" y="226"/>
                </a:lnTo>
                <a:lnTo>
                  <a:pt x="135" y="226"/>
                </a:lnTo>
                <a:lnTo>
                  <a:pt x="181" y="215"/>
                </a:lnTo>
                <a:lnTo>
                  <a:pt x="226" y="204"/>
                </a:lnTo>
                <a:lnTo>
                  <a:pt x="271" y="192"/>
                </a:lnTo>
                <a:lnTo>
                  <a:pt x="328" y="181"/>
                </a:lnTo>
                <a:lnTo>
                  <a:pt x="384" y="159"/>
                </a:lnTo>
                <a:lnTo>
                  <a:pt x="441" y="136"/>
                </a:lnTo>
                <a:lnTo>
                  <a:pt x="497" y="125"/>
                </a:lnTo>
                <a:lnTo>
                  <a:pt x="542" y="102"/>
                </a:lnTo>
                <a:lnTo>
                  <a:pt x="576" y="91"/>
                </a:lnTo>
                <a:lnTo>
                  <a:pt x="610" y="79"/>
                </a:lnTo>
                <a:lnTo>
                  <a:pt x="644" y="68"/>
                </a:lnTo>
                <a:lnTo>
                  <a:pt x="667" y="45"/>
                </a:lnTo>
                <a:lnTo>
                  <a:pt x="678" y="34"/>
                </a:lnTo>
                <a:lnTo>
                  <a:pt x="712" y="23"/>
                </a:lnTo>
                <a:lnTo>
                  <a:pt x="735" y="12"/>
                </a:lnTo>
                <a:lnTo>
                  <a:pt x="769" y="0"/>
                </a:lnTo>
                <a:lnTo>
                  <a:pt x="791" y="0"/>
                </a:lnTo>
                <a:lnTo>
                  <a:pt x="802" y="0"/>
                </a:lnTo>
                <a:lnTo>
                  <a:pt x="825" y="0"/>
                </a:lnTo>
                <a:lnTo>
                  <a:pt x="848" y="12"/>
                </a:lnTo>
                <a:lnTo>
                  <a:pt x="882" y="23"/>
                </a:lnTo>
                <a:lnTo>
                  <a:pt x="915" y="34"/>
                </a:lnTo>
                <a:lnTo>
                  <a:pt x="949" y="57"/>
                </a:lnTo>
                <a:lnTo>
                  <a:pt x="983" y="79"/>
                </a:lnTo>
                <a:lnTo>
                  <a:pt x="1029" y="102"/>
                </a:lnTo>
                <a:lnTo>
                  <a:pt x="1062" y="125"/>
                </a:lnTo>
                <a:lnTo>
                  <a:pt x="1096" y="136"/>
                </a:lnTo>
                <a:lnTo>
                  <a:pt x="1119" y="159"/>
                </a:lnTo>
                <a:lnTo>
                  <a:pt x="1142" y="181"/>
                </a:lnTo>
                <a:lnTo>
                  <a:pt x="1164" y="192"/>
                </a:lnTo>
                <a:lnTo>
                  <a:pt x="1175" y="204"/>
                </a:lnTo>
                <a:lnTo>
                  <a:pt x="1187" y="215"/>
                </a:lnTo>
                <a:lnTo>
                  <a:pt x="1187" y="226"/>
                </a:lnTo>
                <a:lnTo>
                  <a:pt x="1175" y="226"/>
                </a:lnTo>
                <a:lnTo>
                  <a:pt x="1164" y="238"/>
                </a:lnTo>
                <a:lnTo>
                  <a:pt x="1153" y="249"/>
                </a:lnTo>
                <a:lnTo>
                  <a:pt x="1142" y="249"/>
                </a:lnTo>
                <a:lnTo>
                  <a:pt x="1119" y="260"/>
                </a:lnTo>
                <a:lnTo>
                  <a:pt x="1096" y="260"/>
                </a:lnTo>
                <a:lnTo>
                  <a:pt x="1074" y="27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7304088" y="3059113"/>
            <a:ext cx="703262" cy="868362"/>
          </a:xfrm>
          <a:custGeom>
            <a:avLst/>
            <a:gdLst/>
            <a:ahLst/>
            <a:cxnLst>
              <a:cxn ang="0">
                <a:pos x="409709143" y="195823883"/>
              </a:cxn>
              <a:cxn ang="0">
                <a:pos x="391580471" y="236520100"/>
              </a:cxn>
              <a:cxn ang="0">
                <a:pos x="369020232" y="282453784"/>
              </a:cxn>
              <a:cxn ang="0">
                <a:pos x="346056950" y="323150000"/>
              </a:cxn>
              <a:cxn ang="0">
                <a:pos x="314231171" y="364248660"/>
              </a:cxn>
              <a:cxn ang="0">
                <a:pos x="282405392" y="400512295"/>
              </a:cxn>
              <a:cxn ang="0">
                <a:pos x="245745004" y="432746425"/>
              </a:cxn>
              <a:cxn ang="0">
                <a:pos x="213919225" y="459743089"/>
              </a:cxn>
              <a:cxn ang="0">
                <a:pos x="177661245" y="482710248"/>
              </a:cxn>
              <a:cxn ang="0">
                <a:pos x="127706794" y="510109355"/>
              </a:cxn>
              <a:cxn ang="0">
                <a:pos x="63652193" y="537508461"/>
              </a:cxn>
              <a:cxn ang="0">
                <a:pos x="31825779" y="546372990"/>
              </a:cxn>
              <a:cxn ang="0">
                <a:pos x="13697106" y="551208014"/>
              </a:cxn>
              <a:cxn ang="0">
                <a:pos x="0" y="551208014"/>
              </a:cxn>
              <a:cxn ang="0">
                <a:pos x="0" y="546372990"/>
              </a:cxn>
              <a:cxn ang="0">
                <a:pos x="0" y="537508461"/>
              </a:cxn>
              <a:cxn ang="0">
                <a:pos x="9265540" y="528240855"/>
              </a:cxn>
              <a:cxn ang="0">
                <a:pos x="27394213" y="514541302"/>
              </a:cxn>
              <a:cxn ang="0">
                <a:pos x="59220627" y="496409801"/>
              </a:cxn>
              <a:cxn ang="0">
                <a:pos x="122872185" y="455310507"/>
              </a:cxn>
              <a:cxn ang="0">
                <a:pos x="154698599" y="427911401"/>
              </a:cxn>
              <a:cxn ang="0">
                <a:pos x="186927420" y="396079713"/>
              </a:cxn>
              <a:cxn ang="0">
                <a:pos x="218753199" y="368680607"/>
              </a:cxn>
              <a:cxn ang="0">
                <a:pos x="245745004" y="336849553"/>
              </a:cxn>
              <a:cxn ang="0">
                <a:pos x="286836958" y="277618759"/>
              </a:cxn>
              <a:cxn ang="0">
                <a:pos x="314231171" y="213956018"/>
              </a:cxn>
              <a:cxn ang="0">
                <a:pos x="337194453" y="136593089"/>
              </a:cxn>
              <a:cxn ang="0">
                <a:pos x="346056950" y="99926376"/>
              </a:cxn>
              <a:cxn ang="0">
                <a:pos x="346056950" y="72930347"/>
              </a:cxn>
              <a:cxn ang="0">
                <a:pos x="346056950" y="54395770"/>
              </a:cxn>
              <a:cxn ang="0">
                <a:pos x="341626019" y="40696217"/>
              </a:cxn>
              <a:cxn ang="0">
                <a:pos x="332359844" y="22564082"/>
              </a:cxn>
              <a:cxn ang="0">
                <a:pos x="332359844" y="8864529"/>
              </a:cxn>
              <a:cxn ang="0">
                <a:pos x="341626019" y="0"/>
              </a:cxn>
              <a:cxn ang="0">
                <a:pos x="355323126" y="0"/>
              </a:cxn>
              <a:cxn ang="0">
                <a:pos x="369020232" y="0"/>
              </a:cxn>
              <a:cxn ang="0">
                <a:pos x="400846011" y="4431947"/>
              </a:cxn>
              <a:cxn ang="0">
                <a:pos x="423406250" y="18132135"/>
              </a:cxn>
              <a:cxn ang="0">
                <a:pos x="441937965" y="40696217"/>
              </a:cxn>
              <a:cxn ang="0">
                <a:pos x="446369531" y="59230794"/>
              </a:cxn>
              <a:cxn ang="0">
                <a:pos x="441937965" y="72930347"/>
              </a:cxn>
              <a:cxn ang="0">
                <a:pos x="437103991" y="99926376"/>
              </a:cxn>
              <a:cxn ang="0">
                <a:pos x="428240859" y="131758064"/>
              </a:cxn>
              <a:cxn ang="0">
                <a:pos x="414543752" y="172856724"/>
              </a:cxn>
            </a:cxnLst>
            <a:pathLst>
              <a:path w="1108" h="1368">
                <a:moveTo>
                  <a:pt x="1029" y="429"/>
                </a:moveTo>
                <a:lnTo>
                  <a:pt x="1017" y="486"/>
                </a:lnTo>
                <a:lnTo>
                  <a:pt x="995" y="542"/>
                </a:lnTo>
                <a:lnTo>
                  <a:pt x="972" y="587"/>
                </a:lnTo>
                <a:lnTo>
                  <a:pt x="950" y="644"/>
                </a:lnTo>
                <a:lnTo>
                  <a:pt x="916" y="701"/>
                </a:lnTo>
                <a:lnTo>
                  <a:pt x="893" y="746"/>
                </a:lnTo>
                <a:lnTo>
                  <a:pt x="859" y="802"/>
                </a:lnTo>
                <a:lnTo>
                  <a:pt x="825" y="848"/>
                </a:lnTo>
                <a:lnTo>
                  <a:pt x="780" y="904"/>
                </a:lnTo>
                <a:lnTo>
                  <a:pt x="735" y="949"/>
                </a:lnTo>
                <a:lnTo>
                  <a:pt x="701" y="994"/>
                </a:lnTo>
                <a:lnTo>
                  <a:pt x="656" y="1040"/>
                </a:lnTo>
                <a:lnTo>
                  <a:pt x="610" y="1074"/>
                </a:lnTo>
                <a:lnTo>
                  <a:pt x="577" y="1108"/>
                </a:lnTo>
                <a:lnTo>
                  <a:pt x="531" y="1141"/>
                </a:lnTo>
                <a:lnTo>
                  <a:pt x="486" y="1175"/>
                </a:lnTo>
                <a:lnTo>
                  <a:pt x="441" y="1198"/>
                </a:lnTo>
                <a:lnTo>
                  <a:pt x="396" y="1221"/>
                </a:lnTo>
                <a:lnTo>
                  <a:pt x="317" y="1266"/>
                </a:lnTo>
                <a:lnTo>
                  <a:pt x="237" y="1300"/>
                </a:lnTo>
                <a:lnTo>
                  <a:pt x="158" y="1334"/>
                </a:lnTo>
                <a:lnTo>
                  <a:pt x="113" y="1345"/>
                </a:lnTo>
                <a:lnTo>
                  <a:pt x="79" y="1356"/>
                </a:lnTo>
                <a:lnTo>
                  <a:pt x="57" y="1356"/>
                </a:lnTo>
                <a:lnTo>
                  <a:pt x="34" y="1368"/>
                </a:lnTo>
                <a:lnTo>
                  <a:pt x="23" y="1368"/>
                </a:lnTo>
                <a:lnTo>
                  <a:pt x="0" y="1368"/>
                </a:lnTo>
                <a:lnTo>
                  <a:pt x="0" y="1356"/>
                </a:lnTo>
                <a:lnTo>
                  <a:pt x="0" y="1345"/>
                </a:lnTo>
                <a:lnTo>
                  <a:pt x="0" y="1334"/>
                </a:lnTo>
                <a:lnTo>
                  <a:pt x="11" y="1322"/>
                </a:lnTo>
                <a:lnTo>
                  <a:pt x="23" y="1311"/>
                </a:lnTo>
                <a:lnTo>
                  <a:pt x="45" y="1288"/>
                </a:lnTo>
                <a:lnTo>
                  <a:pt x="68" y="1277"/>
                </a:lnTo>
                <a:lnTo>
                  <a:pt x="102" y="1254"/>
                </a:lnTo>
                <a:lnTo>
                  <a:pt x="147" y="1232"/>
                </a:lnTo>
                <a:lnTo>
                  <a:pt x="226" y="1187"/>
                </a:lnTo>
                <a:lnTo>
                  <a:pt x="305" y="1130"/>
                </a:lnTo>
                <a:lnTo>
                  <a:pt x="339" y="1096"/>
                </a:lnTo>
                <a:lnTo>
                  <a:pt x="384" y="1062"/>
                </a:lnTo>
                <a:lnTo>
                  <a:pt x="418" y="1028"/>
                </a:lnTo>
                <a:lnTo>
                  <a:pt x="464" y="983"/>
                </a:lnTo>
                <a:lnTo>
                  <a:pt x="509" y="949"/>
                </a:lnTo>
                <a:lnTo>
                  <a:pt x="543" y="915"/>
                </a:lnTo>
                <a:lnTo>
                  <a:pt x="577" y="870"/>
                </a:lnTo>
                <a:lnTo>
                  <a:pt x="610" y="836"/>
                </a:lnTo>
                <a:lnTo>
                  <a:pt x="667" y="768"/>
                </a:lnTo>
                <a:lnTo>
                  <a:pt x="712" y="689"/>
                </a:lnTo>
                <a:lnTo>
                  <a:pt x="746" y="610"/>
                </a:lnTo>
                <a:lnTo>
                  <a:pt x="780" y="531"/>
                </a:lnTo>
                <a:lnTo>
                  <a:pt x="803" y="441"/>
                </a:lnTo>
                <a:lnTo>
                  <a:pt x="837" y="339"/>
                </a:lnTo>
                <a:lnTo>
                  <a:pt x="848" y="294"/>
                </a:lnTo>
                <a:lnTo>
                  <a:pt x="859" y="248"/>
                </a:lnTo>
                <a:lnTo>
                  <a:pt x="859" y="214"/>
                </a:lnTo>
                <a:lnTo>
                  <a:pt x="859" y="181"/>
                </a:lnTo>
                <a:lnTo>
                  <a:pt x="859" y="158"/>
                </a:lnTo>
                <a:lnTo>
                  <a:pt x="859" y="135"/>
                </a:lnTo>
                <a:lnTo>
                  <a:pt x="859" y="113"/>
                </a:lnTo>
                <a:lnTo>
                  <a:pt x="848" y="101"/>
                </a:lnTo>
                <a:lnTo>
                  <a:pt x="825" y="79"/>
                </a:lnTo>
                <a:lnTo>
                  <a:pt x="825" y="56"/>
                </a:lnTo>
                <a:lnTo>
                  <a:pt x="814" y="45"/>
                </a:lnTo>
                <a:lnTo>
                  <a:pt x="825" y="22"/>
                </a:lnTo>
                <a:lnTo>
                  <a:pt x="837" y="11"/>
                </a:lnTo>
                <a:lnTo>
                  <a:pt x="848" y="0"/>
                </a:lnTo>
                <a:lnTo>
                  <a:pt x="859" y="0"/>
                </a:lnTo>
                <a:lnTo>
                  <a:pt x="882" y="0"/>
                </a:lnTo>
                <a:lnTo>
                  <a:pt x="893" y="0"/>
                </a:lnTo>
                <a:lnTo>
                  <a:pt x="916" y="0"/>
                </a:lnTo>
                <a:lnTo>
                  <a:pt x="961" y="0"/>
                </a:lnTo>
                <a:lnTo>
                  <a:pt x="995" y="11"/>
                </a:lnTo>
                <a:lnTo>
                  <a:pt x="1029" y="22"/>
                </a:lnTo>
                <a:lnTo>
                  <a:pt x="1051" y="45"/>
                </a:lnTo>
                <a:lnTo>
                  <a:pt x="1074" y="67"/>
                </a:lnTo>
                <a:lnTo>
                  <a:pt x="1097" y="101"/>
                </a:lnTo>
                <a:lnTo>
                  <a:pt x="1097" y="124"/>
                </a:lnTo>
                <a:lnTo>
                  <a:pt x="1108" y="147"/>
                </a:lnTo>
                <a:lnTo>
                  <a:pt x="1108" y="158"/>
                </a:lnTo>
                <a:lnTo>
                  <a:pt x="1097" y="181"/>
                </a:lnTo>
                <a:lnTo>
                  <a:pt x="1097" y="214"/>
                </a:lnTo>
                <a:lnTo>
                  <a:pt x="1085" y="248"/>
                </a:lnTo>
                <a:lnTo>
                  <a:pt x="1074" y="282"/>
                </a:lnTo>
                <a:lnTo>
                  <a:pt x="1063" y="327"/>
                </a:lnTo>
                <a:lnTo>
                  <a:pt x="1051" y="373"/>
                </a:lnTo>
                <a:lnTo>
                  <a:pt x="1029" y="42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7907338" y="3224213"/>
            <a:ext cx="911225" cy="688975"/>
          </a:xfrm>
          <a:custGeom>
            <a:avLst/>
            <a:gdLst/>
            <a:ahLst/>
            <a:cxnLst>
              <a:cxn ang="0">
                <a:pos x="22580600" y="0"/>
              </a:cxn>
              <a:cxn ang="0">
                <a:pos x="54435375" y="45564425"/>
              </a:cxn>
              <a:cxn ang="0">
                <a:pos x="131854575" y="127419100"/>
              </a:cxn>
              <a:cxn ang="0">
                <a:pos x="191128650" y="186693175"/>
              </a:cxn>
              <a:cxn ang="0">
                <a:pos x="223386650" y="218547950"/>
              </a:cxn>
              <a:cxn ang="0">
                <a:pos x="259676900" y="245967250"/>
              </a:cxn>
              <a:cxn ang="0">
                <a:pos x="291531675" y="268951075"/>
              </a:cxn>
              <a:cxn ang="0">
                <a:pos x="318950975" y="287096200"/>
              </a:cxn>
              <a:cxn ang="0">
                <a:pos x="350805750" y="309676800"/>
              </a:cxn>
              <a:cxn ang="0">
                <a:pos x="391934700" y="328225150"/>
              </a:cxn>
              <a:cxn ang="0">
                <a:pos x="441934600" y="346370275"/>
              </a:cxn>
              <a:cxn ang="0">
                <a:pos x="496773200" y="364515400"/>
              </a:cxn>
              <a:cxn ang="0">
                <a:pos x="537902150" y="382660525"/>
              </a:cxn>
              <a:cxn ang="0">
                <a:pos x="564918225" y="391934700"/>
              </a:cxn>
              <a:cxn ang="0">
                <a:pos x="578627875" y="400805650"/>
              </a:cxn>
              <a:cxn ang="0">
                <a:pos x="578627875" y="405644350"/>
              </a:cxn>
              <a:cxn ang="0">
                <a:pos x="574192400" y="410079825"/>
              </a:cxn>
              <a:cxn ang="0">
                <a:pos x="560482750" y="414515300"/>
              </a:cxn>
              <a:cxn ang="0">
                <a:pos x="542337625" y="419354000"/>
              </a:cxn>
              <a:cxn ang="0">
                <a:pos x="510482850" y="428224950"/>
              </a:cxn>
              <a:cxn ang="0">
                <a:pos x="460079725" y="433063650"/>
              </a:cxn>
              <a:cxn ang="0">
                <a:pos x="396370175" y="437499125"/>
              </a:cxn>
              <a:cxn ang="0">
                <a:pos x="341934800" y="437499125"/>
              </a:cxn>
              <a:cxn ang="0">
                <a:pos x="305241325" y="428224950"/>
              </a:cxn>
              <a:cxn ang="0">
                <a:pos x="277822025" y="414515300"/>
              </a:cxn>
              <a:cxn ang="0">
                <a:pos x="250402725" y="382660525"/>
              </a:cxn>
              <a:cxn ang="0">
                <a:pos x="218547950" y="346370275"/>
              </a:cxn>
              <a:cxn ang="0">
                <a:pos x="182257700" y="295967150"/>
              </a:cxn>
              <a:cxn ang="0">
                <a:pos x="136693275" y="237096300"/>
              </a:cxn>
              <a:cxn ang="0">
                <a:pos x="86290150" y="164112575"/>
              </a:cxn>
              <a:cxn ang="0">
                <a:pos x="27016075" y="77419200"/>
              </a:cxn>
              <a:cxn ang="0">
                <a:pos x="0" y="27016075"/>
              </a:cxn>
            </a:cxnLst>
            <a:pathLst>
              <a:path w="1435" h="1085">
                <a:moveTo>
                  <a:pt x="0" y="67"/>
                </a:moveTo>
                <a:lnTo>
                  <a:pt x="56" y="0"/>
                </a:lnTo>
                <a:lnTo>
                  <a:pt x="101" y="56"/>
                </a:lnTo>
                <a:lnTo>
                  <a:pt x="135" y="113"/>
                </a:lnTo>
                <a:lnTo>
                  <a:pt x="226" y="226"/>
                </a:lnTo>
                <a:lnTo>
                  <a:pt x="327" y="316"/>
                </a:lnTo>
                <a:lnTo>
                  <a:pt x="429" y="418"/>
                </a:lnTo>
                <a:lnTo>
                  <a:pt x="474" y="463"/>
                </a:lnTo>
                <a:lnTo>
                  <a:pt x="520" y="508"/>
                </a:lnTo>
                <a:lnTo>
                  <a:pt x="554" y="542"/>
                </a:lnTo>
                <a:lnTo>
                  <a:pt x="599" y="576"/>
                </a:lnTo>
                <a:lnTo>
                  <a:pt x="644" y="610"/>
                </a:lnTo>
                <a:lnTo>
                  <a:pt x="678" y="633"/>
                </a:lnTo>
                <a:lnTo>
                  <a:pt x="723" y="667"/>
                </a:lnTo>
                <a:lnTo>
                  <a:pt x="757" y="689"/>
                </a:lnTo>
                <a:lnTo>
                  <a:pt x="791" y="712"/>
                </a:lnTo>
                <a:lnTo>
                  <a:pt x="836" y="734"/>
                </a:lnTo>
                <a:lnTo>
                  <a:pt x="870" y="768"/>
                </a:lnTo>
                <a:lnTo>
                  <a:pt x="927" y="791"/>
                </a:lnTo>
                <a:lnTo>
                  <a:pt x="972" y="814"/>
                </a:lnTo>
                <a:lnTo>
                  <a:pt x="1040" y="836"/>
                </a:lnTo>
                <a:lnTo>
                  <a:pt x="1096" y="859"/>
                </a:lnTo>
                <a:lnTo>
                  <a:pt x="1164" y="893"/>
                </a:lnTo>
                <a:lnTo>
                  <a:pt x="1232" y="904"/>
                </a:lnTo>
                <a:lnTo>
                  <a:pt x="1288" y="927"/>
                </a:lnTo>
                <a:lnTo>
                  <a:pt x="1334" y="949"/>
                </a:lnTo>
                <a:lnTo>
                  <a:pt x="1368" y="961"/>
                </a:lnTo>
                <a:lnTo>
                  <a:pt x="1401" y="972"/>
                </a:lnTo>
                <a:lnTo>
                  <a:pt x="1424" y="983"/>
                </a:lnTo>
                <a:lnTo>
                  <a:pt x="1435" y="994"/>
                </a:lnTo>
                <a:lnTo>
                  <a:pt x="1435" y="1006"/>
                </a:lnTo>
                <a:lnTo>
                  <a:pt x="1424" y="1006"/>
                </a:lnTo>
                <a:lnTo>
                  <a:pt x="1424" y="1017"/>
                </a:lnTo>
                <a:lnTo>
                  <a:pt x="1413" y="1028"/>
                </a:lnTo>
                <a:lnTo>
                  <a:pt x="1390" y="1028"/>
                </a:lnTo>
                <a:lnTo>
                  <a:pt x="1368" y="1040"/>
                </a:lnTo>
                <a:lnTo>
                  <a:pt x="1345" y="1040"/>
                </a:lnTo>
                <a:lnTo>
                  <a:pt x="1322" y="1051"/>
                </a:lnTo>
                <a:lnTo>
                  <a:pt x="1266" y="1062"/>
                </a:lnTo>
                <a:lnTo>
                  <a:pt x="1209" y="1062"/>
                </a:lnTo>
                <a:lnTo>
                  <a:pt x="1141" y="1074"/>
                </a:lnTo>
                <a:lnTo>
                  <a:pt x="1062" y="1085"/>
                </a:lnTo>
                <a:lnTo>
                  <a:pt x="983" y="1085"/>
                </a:lnTo>
                <a:lnTo>
                  <a:pt x="915" y="1085"/>
                </a:lnTo>
                <a:lnTo>
                  <a:pt x="848" y="1085"/>
                </a:lnTo>
                <a:lnTo>
                  <a:pt x="791" y="1074"/>
                </a:lnTo>
                <a:lnTo>
                  <a:pt x="757" y="1062"/>
                </a:lnTo>
                <a:lnTo>
                  <a:pt x="723" y="1051"/>
                </a:lnTo>
                <a:lnTo>
                  <a:pt x="689" y="1028"/>
                </a:lnTo>
                <a:lnTo>
                  <a:pt x="655" y="994"/>
                </a:lnTo>
                <a:lnTo>
                  <a:pt x="621" y="949"/>
                </a:lnTo>
                <a:lnTo>
                  <a:pt x="576" y="904"/>
                </a:lnTo>
                <a:lnTo>
                  <a:pt x="542" y="859"/>
                </a:lnTo>
                <a:lnTo>
                  <a:pt x="497" y="802"/>
                </a:lnTo>
                <a:lnTo>
                  <a:pt x="452" y="734"/>
                </a:lnTo>
                <a:lnTo>
                  <a:pt x="395" y="667"/>
                </a:lnTo>
                <a:lnTo>
                  <a:pt x="339" y="588"/>
                </a:lnTo>
                <a:lnTo>
                  <a:pt x="282" y="497"/>
                </a:lnTo>
                <a:lnTo>
                  <a:pt x="214" y="407"/>
                </a:lnTo>
                <a:lnTo>
                  <a:pt x="147" y="294"/>
                </a:lnTo>
                <a:lnTo>
                  <a:pt x="67" y="192"/>
                </a:lnTo>
                <a:lnTo>
                  <a:pt x="0" y="6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32" grpId="0"/>
      <p:bldP spid="34" grpId="0"/>
      <p:bldP spid="35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0177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50178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0179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0180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0181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0182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183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184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185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186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187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0188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肥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765425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féi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143625" y="4857750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月要写的窄长，最后一笔是竖弯钩。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881438" y="3100388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457200"/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422525" y="4538663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正肥  肥胖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381250" y="4943475"/>
            <a:ext cx="34353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他是个身材肥胖的人。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文本框 30"/>
          <p:cNvSpPr txBox="1"/>
          <p:nvPr/>
        </p:nvSpPr>
        <p:spPr>
          <a:xfrm>
            <a:off x="3659188" y="2643823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文本框 31"/>
          <p:cNvSpPr txBox="1"/>
          <p:nvPr/>
        </p:nvSpPr>
        <p:spPr>
          <a:xfrm>
            <a:off x="3738563" y="3572510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7023100" y="2470150"/>
            <a:ext cx="366713" cy="1485900"/>
          </a:xfrm>
          <a:custGeom>
            <a:avLst/>
            <a:gdLst/>
            <a:ahLst/>
            <a:cxnLst>
              <a:cxn ang="0">
                <a:pos x="214888098" y="474192600"/>
              </a:cxn>
              <a:cxn ang="0">
                <a:pos x="205598247" y="556450500"/>
              </a:cxn>
              <a:cxn ang="0">
                <a:pos x="191864623" y="629031000"/>
              </a:cxn>
              <a:cxn ang="0">
                <a:pos x="173687861" y="688305075"/>
              </a:cxn>
              <a:cxn ang="0">
                <a:pos x="155511098" y="738708200"/>
              </a:cxn>
              <a:cxn ang="0">
                <a:pos x="132487623" y="784272625"/>
              </a:cxn>
              <a:cxn ang="0">
                <a:pos x="91287386" y="843546700"/>
              </a:cxn>
              <a:cxn ang="0">
                <a:pos x="54933862" y="897982075"/>
              </a:cxn>
              <a:cxn ang="0">
                <a:pos x="31910387" y="920965900"/>
              </a:cxn>
              <a:cxn ang="0">
                <a:pos x="13733624" y="939111025"/>
              </a:cxn>
              <a:cxn ang="0">
                <a:pos x="4847348" y="943546500"/>
              </a:cxn>
              <a:cxn ang="0">
                <a:pos x="0" y="939111025"/>
              </a:cxn>
              <a:cxn ang="0">
                <a:pos x="4847348" y="930240075"/>
              </a:cxn>
              <a:cxn ang="0">
                <a:pos x="9290486" y="907256250"/>
              </a:cxn>
              <a:cxn ang="0">
                <a:pos x="23023475" y="884272425"/>
              </a:cxn>
              <a:cxn ang="0">
                <a:pos x="50490724" y="829837050"/>
              </a:cxn>
              <a:cxn ang="0">
                <a:pos x="86843613" y="752417850"/>
              </a:cxn>
              <a:cxn ang="0">
                <a:pos x="114310861" y="688305075"/>
              </a:cxn>
              <a:cxn ang="0">
                <a:pos x="128044485" y="638305175"/>
              </a:cxn>
              <a:cxn ang="0">
                <a:pos x="136930761" y="579031100"/>
              </a:cxn>
              <a:cxn ang="0">
                <a:pos x="150664386" y="510482850"/>
              </a:cxn>
              <a:cxn ang="0">
                <a:pos x="164397374" y="396773400"/>
              </a:cxn>
              <a:cxn ang="0">
                <a:pos x="169244723" y="260080125"/>
              </a:cxn>
              <a:cxn ang="0">
                <a:pos x="169244723" y="164112575"/>
              </a:cxn>
              <a:cxn ang="0">
                <a:pos x="169244723" y="114112675"/>
              </a:cxn>
              <a:cxn ang="0">
                <a:pos x="164397374" y="72983725"/>
              </a:cxn>
              <a:cxn ang="0">
                <a:pos x="159954236" y="45564425"/>
              </a:cxn>
              <a:cxn ang="0">
                <a:pos x="150664386" y="31854775"/>
              </a:cxn>
              <a:cxn ang="0">
                <a:pos x="150664386" y="18548350"/>
              </a:cxn>
              <a:cxn ang="0">
                <a:pos x="150664386" y="9274175"/>
              </a:cxn>
              <a:cxn ang="0">
                <a:pos x="155511098" y="4838700"/>
              </a:cxn>
              <a:cxn ang="0">
                <a:pos x="169244723" y="0"/>
              </a:cxn>
              <a:cxn ang="0">
                <a:pos x="178130999" y="4838700"/>
              </a:cxn>
              <a:cxn ang="0">
                <a:pos x="196307761" y="9274175"/>
              </a:cxn>
              <a:cxn ang="0">
                <a:pos x="219331236" y="22983825"/>
              </a:cxn>
              <a:cxn ang="0">
                <a:pos x="233064860" y="136693275"/>
              </a:cxn>
              <a:cxn ang="0">
                <a:pos x="228621722" y="333063850"/>
              </a:cxn>
              <a:cxn ang="0">
                <a:pos x="219331236" y="433063650"/>
              </a:cxn>
            </a:cxnLst>
            <a:pathLst>
              <a:path w="577" h="2340">
                <a:moveTo>
                  <a:pt x="543" y="1074"/>
                </a:moveTo>
                <a:lnTo>
                  <a:pt x="532" y="1176"/>
                </a:lnTo>
                <a:lnTo>
                  <a:pt x="520" y="1289"/>
                </a:lnTo>
                <a:lnTo>
                  <a:pt x="509" y="1380"/>
                </a:lnTo>
                <a:lnTo>
                  <a:pt x="486" y="1470"/>
                </a:lnTo>
                <a:lnTo>
                  <a:pt x="475" y="1560"/>
                </a:lnTo>
                <a:lnTo>
                  <a:pt x="453" y="1628"/>
                </a:lnTo>
                <a:lnTo>
                  <a:pt x="430" y="1707"/>
                </a:lnTo>
                <a:lnTo>
                  <a:pt x="407" y="1764"/>
                </a:lnTo>
                <a:lnTo>
                  <a:pt x="385" y="1832"/>
                </a:lnTo>
                <a:lnTo>
                  <a:pt x="351" y="1888"/>
                </a:lnTo>
                <a:lnTo>
                  <a:pt x="328" y="1945"/>
                </a:lnTo>
                <a:lnTo>
                  <a:pt x="294" y="2001"/>
                </a:lnTo>
                <a:lnTo>
                  <a:pt x="226" y="2092"/>
                </a:lnTo>
                <a:lnTo>
                  <a:pt x="170" y="2182"/>
                </a:lnTo>
                <a:lnTo>
                  <a:pt x="136" y="2227"/>
                </a:lnTo>
                <a:lnTo>
                  <a:pt x="102" y="2261"/>
                </a:lnTo>
                <a:lnTo>
                  <a:pt x="79" y="2284"/>
                </a:lnTo>
                <a:lnTo>
                  <a:pt x="57" y="2307"/>
                </a:lnTo>
                <a:lnTo>
                  <a:pt x="34" y="2329"/>
                </a:lnTo>
                <a:lnTo>
                  <a:pt x="23" y="2340"/>
                </a:lnTo>
                <a:lnTo>
                  <a:pt x="12" y="2340"/>
                </a:lnTo>
                <a:lnTo>
                  <a:pt x="0" y="2329"/>
                </a:lnTo>
                <a:lnTo>
                  <a:pt x="0" y="2318"/>
                </a:lnTo>
                <a:lnTo>
                  <a:pt x="12" y="2307"/>
                </a:lnTo>
                <a:lnTo>
                  <a:pt x="23" y="2284"/>
                </a:lnTo>
                <a:lnTo>
                  <a:pt x="23" y="2250"/>
                </a:lnTo>
                <a:lnTo>
                  <a:pt x="46" y="2227"/>
                </a:lnTo>
                <a:lnTo>
                  <a:pt x="57" y="2193"/>
                </a:lnTo>
                <a:lnTo>
                  <a:pt x="79" y="2148"/>
                </a:lnTo>
                <a:lnTo>
                  <a:pt x="125" y="2058"/>
                </a:lnTo>
                <a:lnTo>
                  <a:pt x="170" y="1967"/>
                </a:lnTo>
                <a:lnTo>
                  <a:pt x="215" y="1866"/>
                </a:lnTo>
                <a:lnTo>
                  <a:pt x="260" y="1764"/>
                </a:lnTo>
                <a:lnTo>
                  <a:pt x="283" y="1707"/>
                </a:lnTo>
                <a:lnTo>
                  <a:pt x="294" y="1651"/>
                </a:lnTo>
                <a:lnTo>
                  <a:pt x="317" y="1583"/>
                </a:lnTo>
                <a:lnTo>
                  <a:pt x="328" y="1515"/>
                </a:lnTo>
                <a:lnTo>
                  <a:pt x="339" y="1436"/>
                </a:lnTo>
                <a:lnTo>
                  <a:pt x="362" y="1357"/>
                </a:lnTo>
                <a:lnTo>
                  <a:pt x="373" y="1266"/>
                </a:lnTo>
                <a:lnTo>
                  <a:pt x="385" y="1176"/>
                </a:lnTo>
                <a:lnTo>
                  <a:pt x="407" y="984"/>
                </a:lnTo>
                <a:lnTo>
                  <a:pt x="419" y="814"/>
                </a:lnTo>
                <a:lnTo>
                  <a:pt x="419" y="645"/>
                </a:lnTo>
                <a:lnTo>
                  <a:pt x="419" y="475"/>
                </a:lnTo>
                <a:lnTo>
                  <a:pt x="419" y="407"/>
                </a:lnTo>
                <a:lnTo>
                  <a:pt x="419" y="339"/>
                </a:lnTo>
                <a:lnTo>
                  <a:pt x="419" y="283"/>
                </a:lnTo>
                <a:lnTo>
                  <a:pt x="419" y="226"/>
                </a:lnTo>
                <a:lnTo>
                  <a:pt x="407" y="181"/>
                </a:lnTo>
                <a:lnTo>
                  <a:pt x="407" y="147"/>
                </a:lnTo>
                <a:lnTo>
                  <a:pt x="396" y="113"/>
                </a:lnTo>
                <a:lnTo>
                  <a:pt x="385" y="91"/>
                </a:lnTo>
                <a:lnTo>
                  <a:pt x="373" y="79"/>
                </a:lnTo>
                <a:lnTo>
                  <a:pt x="373" y="57"/>
                </a:lnTo>
                <a:lnTo>
                  <a:pt x="373" y="46"/>
                </a:lnTo>
                <a:lnTo>
                  <a:pt x="373" y="34"/>
                </a:lnTo>
                <a:lnTo>
                  <a:pt x="373" y="23"/>
                </a:lnTo>
                <a:lnTo>
                  <a:pt x="385" y="12"/>
                </a:lnTo>
                <a:lnTo>
                  <a:pt x="396" y="12"/>
                </a:lnTo>
                <a:lnTo>
                  <a:pt x="419" y="0"/>
                </a:lnTo>
                <a:lnTo>
                  <a:pt x="430" y="0"/>
                </a:lnTo>
                <a:lnTo>
                  <a:pt x="441" y="12"/>
                </a:lnTo>
                <a:lnTo>
                  <a:pt x="464" y="12"/>
                </a:lnTo>
                <a:lnTo>
                  <a:pt x="486" y="23"/>
                </a:lnTo>
                <a:lnTo>
                  <a:pt x="509" y="46"/>
                </a:lnTo>
                <a:lnTo>
                  <a:pt x="543" y="57"/>
                </a:lnTo>
                <a:lnTo>
                  <a:pt x="566" y="79"/>
                </a:lnTo>
                <a:lnTo>
                  <a:pt x="577" y="339"/>
                </a:lnTo>
                <a:lnTo>
                  <a:pt x="566" y="588"/>
                </a:lnTo>
                <a:lnTo>
                  <a:pt x="566" y="826"/>
                </a:lnTo>
                <a:lnTo>
                  <a:pt x="543" y="107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7345363" y="2887663"/>
            <a:ext cx="222250" cy="92075"/>
          </a:xfrm>
          <a:custGeom>
            <a:avLst/>
            <a:gdLst/>
            <a:ahLst/>
            <a:cxnLst>
              <a:cxn ang="0">
                <a:pos x="109273975" y="48648797"/>
              </a:cxn>
              <a:cxn ang="0">
                <a:pos x="100403025" y="48648797"/>
              </a:cxn>
              <a:cxn ang="0">
                <a:pos x="91128850" y="53356523"/>
              </a:cxn>
              <a:cxn ang="0">
                <a:pos x="77419200" y="53356523"/>
              </a:cxn>
              <a:cxn ang="0">
                <a:pos x="68548250" y="53356523"/>
              </a:cxn>
              <a:cxn ang="0">
                <a:pos x="54838600" y="57672147"/>
              </a:cxn>
              <a:cxn ang="0">
                <a:pos x="36290250" y="57672147"/>
              </a:cxn>
              <a:cxn ang="0">
                <a:pos x="18145125" y="57672147"/>
              </a:cxn>
              <a:cxn ang="0">
                <a:pos x="0" y="57672147"/>
              </a:cxn>
              <a:cxn ang="0">
                <a:pos x="0" y="13338974"/>
              </a:cxn>
              <a:cxn ang="0">
                <a:pos x="18145125" y="13338974"/>
              </a:cxn>
              <a:cxn ang="0">
                <a:pos x="31854775" y="9023350"/>
              </a:cxn>
              <a:cxn ang="0">
                <a:pos x="45564425" y="9023350"/>
              </a:cxn>
              <a:cxn ang="0">
                <a:pos x="59274075" y="4315624"/>
              </a:cxn>
              <a:cxn ang="0">
                <a:pos x="68548250" y="0"/>
              </a:cxn>
              <a:cxn ang="0">
                <a:pos x="77419200" y="0"/>
              </a:cxn>
              <a:cxn ang="0">
                <a:pos x="86693375" y="0"/>
              </a:cxn>
              <a:cxn ang="0">
                <a:pos x="91128850" y="0"/>
              </a:cxn>
              <a:cxn ang="0">
                <a:pos x="100403025" y="0"/>
              </a:cxn>
              <a:cxn ang="0">
                <a:pos x="104838500" y="0"/>
              </a:cxn>
              <a:cxn ang="0">
                <a:pos x="114112675" y="4315624"/>
              </a:cxn>
              <a:cxn ang="0">
                <a:pos x="122983625" y="9023350"/>
              </a:cxn>
              <a:cxn ang="0">
                <a:pos x="132257800" y="13338974"/>
              </a:cxn>
              <a:cxn ang="0">
                <a:pos x="136693275" y="17654598"/>
              </a:cxn>
              <a:cxn ang="0">
                <a:pos x="141128750" y="17654598"/>
              </a:cxn>
              <a:cxn ang="0">
                <a:pos x="141128750" y="22362951"/>
              </a:cxn>
              <a:cxn ang="0">
                <a:pos x="141128750" y="26678575"/>
              </a:cxn>
              <a:cxn ang="0">
                <a:pos x="141128750" y="26678575"/>
              </a:cxn>
              <a:cxn ang="0">
                <a:pos x="136693275" y="30993572"/>
              </a:cxn>
              <a:cxn ang="0">
                <a:pos x="136693275" y="35309197"/>
              </a:cxn>
              <a:cxn ang="0">
                <a:pos x="132257800" y="35309197"/>
              </a:cxn>
              <a:cxn ang="0">
                <a:pos x="122983625" y="40017549"/>
              </a:cxn>
              <a:cxn ang="0">
                <a:pos x="118548150" y="44333173"/>
              </a:cxn>
              <a:cxn ang="0">
                <a:pos x="109273975" y="48648797"/>
              </a:cxn>
              <a:cxn ang="0">
                <a:pos x="109273975" y="48648797"/>
              </a:cxn>
            </a:cxnLst>
            <a:pathLst>
              <a:path w="350" h="147">
                <a:moveTo>
                  <a:pt x="271" y="124"/>
                </a:moveTo>
                <a:lnTo>
                  <a:pt x="249" y="124"/>
                </a:lnTo>
                <a:lnTo>
                  <a:pt x="226" y="136"/>
                </a:lnTo>
                <a:lnTo>
                  <a:pt x="192" y="136"/>
                </a:lnTo>
                <a:lnTo>
                  <a:pt x="170" y="136"/>
                </a:lnTo>
                <a:lnTo>
                  <a:pt x="136" y="147"/>
                </a:lnTo>
                <a:lnTo>
                  <a:pt x="90" y="147"/>
                </a:lnTo>
                <a:lnTo>
                  <a:pt x="45" y="147"/>
                </a:lnTo>
                <a:lnTo>
                  <a:pt x="0" y="147"/>
                </a:lnTo>
                <a:lnTo>
                  <a:pt x="0" y="34"/>
                </a:lnTo>
                <a:lnTo>
                  <a:pt x="45" y="34"/>
                </a:lnTo>
                <a:lnTo>
                  <a:pt x="79" y="23"/>
                </a:lnTo>
                <a:lnTo>
                  <a:pt x="113" y="23"/>
                </a:lnTo>
                <a:lnTo>
                  <a:pt x="147" y="11"/>
                </a:lnTo>
                <a:lnTo>
                  <a:pt x="170" y="0"/>
                </a:lnTo>
                <a:lnTo>
                  <a:pt x="192" y="0"/>
                </a:lnTo>
                <a:lnTo>
                  <a:pt x="215" y="0"/>
                </a:lnTo>
                <a:lnTo>
                  <a:pt x="226" y="0"/>
                </a:lnTo>
                <a:lnTo>
                  <a:pt x="249" y="0"/>
                </a:lnTo>
                <a:lnTo>
                  <a:pt x="260" y="0"/>
                </a:lnTo>
                <a:lnTo>
                  <a:pt x="283" y="11"/>
                </a:lnTo>
                <a:lnTo>
                  <a:pt x="305" y="23"/>
                </a:lnTo>
                <a:lnTo>
                  <a:pt x="328" y="34"/>
                </a:lnTo>
                <a:lnTo>
                  <a:pt x="339" y="45"/>
                </a:lnTo>
                <a:lnTo>
                  <a:pt x="350" y="45"/>
                </a:lnTo>
                <a:lnTo>
                  <a:pt x="350" y="57"/>
                </a:lnTo>
                <a:lnTo>
                  <a:pt x="350" y="68"/>
                </a:lnTo>
                <a:lnTo>
                  <a:pt x="339" y="79"/>
                </a:lnTo>
                <a:lnTo>
                  <a:pt x="339" y="90"/>
                </a:lnTo>
                <a:lnTo>
                  <a:pt x="328" y="90"/>
                </a:lnTo>
                <a:lnTo>
                  <a:pt x="305" y="102"/>
                </a:lnTo>
                <a:lnTo>
                  <a:pt x="294" y="113"/>
                </a:lnTo>
                <a:lnTo>
                  <a:pt x="271" y="12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7324725" y="3217863"/>
            <a:ext cx="242888" cy="92075"/>
          </a:xfrm>
          <a:custGeom>
            <a:avLst/>
            <a:gdLst/>
            <a:ahLst/>
            <a:cxnLst>
              <a:cxn ang="0">
                <a:pos x="0" y="13338974"/>
              </a:cxn>
              <a:cxn ang="0">
                <a:pos x="13602993" y="13338974"/>
              </a:cxn>
              <a:cxn ang="0">
                <a:pos x="31606434" y="9023350"/>
              </a:cxn>
              <a:cxn ang="0">
                <a:pos x="45209427" y="9023350"/>
              </a:cxn>
              <a:cxn ang="0">
                <a:pos x="54411340" y="9023350"/>
              </a:cxn>
              <a:cxn ang="0">
                <a:pos x="68014333" y="9023350"/>
              </a:cxn>
              <a:cxn ang="0">
                <a:pos x="76815860" y="4315624"/>
              </a:cxn>
              <a:cxn ang="0">
                <a:pos x="86017773" y="4315624"/>
              </a:cxn>
              <a:cxn ang="0">
                <a:pos x="90418853" y="4315624"/>
              </a:cxn>
              <a:cxn ang="0">
                <a:pos x="104021214" y="0"/>
              </a:cxn>
              <a:cxn ang="0">
                <a:pos x="113223127" y="0"/>
              </a:cxn>
              <a:cxn ang="0">
                <a:pos x="122025287" y="0"/>
              </a:cxn>
              <a:cxn ang="0">
                <a:pos x="131227200" y="0"/>
              </a:cxn>
              <a:cxn ang="0">
                <a:pos x="135628280" y="0"/>
              </a:cxn>
              <a:cxn ang="0">
                <a:pos x="140429113" y="4315624"/>
              </a:cxn>
              <a:cxn ang="0">
                <a:pos x="144830193" y="9023350"/>
              </a:cxn>
              <a:cxn ang="0">
                <a:pos x="149230640" y="13338974"/>
              </a:cxn>
              <a:cxn ang="0">
                <a:pos x="149230640" y="17654598"/>
              </a:cxn>
              <a:cxn ang="0">
                <a:pos x="153631720" y="22362951"/>
              </a:cxn>
              <a:cxn ang="0">
                <a:pos x="153631720" y="26678575"/>
              </a:cxn>
              <a:cxn ang="0">
                <a:pos x="149230640" y="35309197"/>
              </a:cxn>
              <a:cxn ang="0">
                <a:pos x="144830193" y="40017549"/>
              </a:cxn>
              <a:cxn ang="0">
                <a:pos x="135628280" y="44333173"/>
              </a:cxn>
              <a:cxn ang="0">
                <a:pos x="126826120" y="44333173"/>
              </a:cxn>
              <a:cxn ang="0">
                <a:pos x="117624207" y="48648797"/>
              </a:cxn>
              <a:cxn ang="0">
                <a:pos x="108422294" y="48648797"/>
              </a:cxn>
              <a:cxn ang="0">
                <a:pos x="90418853" y="48648797"/>
              </a:cxn>
              <a:cxn ang="0">
                <a:pos x="72414780" y="53356523"/>
              </a:cxn>
              <a:cxn ang="0">
                <a:pos x="49610507" y="53356523"/>
              </a:cxn>
              <a:cxn ang="0">
                <a:pos x="27205354" y="57672147"/>
              </a:cxn>
              <a:cxn ang="0">
                <a:pos x="0" y="57672147"/>
              </a:cxn>
              <a:cxn ang="0">
                <a:pos x="0" y="13338974"/>
              </a:cxn>
              <a:cxn ang="0">
                <a:pos x="0" y="13338974"/>
              </a:cxn>
            </a:cxnLst>
            <a:pathLst>
              <a:path w="384" h="147">
                <a:moveTo>
                  <a:pt x="0" y="34"/>
                </a:moveTo>
                <a:lnTo>
                  <a:pt x="34" y="34"/>
                </a:lnTo>
                <a:lnTo>
                  <a:pt x="79" y="23"/>
                </a:lnTo>
                <a:lnTo>
                  <a:pt x="113" y="23"/>
                </a:lnTo>
                <a:lnTo>
                  <a:pt x="136" y="23"/>
                </a:lnTo>
                <a:lnTo>
                  <a:pt x="170" y="23"/>
                </a:lnTo>
                <a:lnTo>
                  <a:pt x="192" y="11"/>
                </a:lnTo>
                <a:lnTo>
                  <a:pt x="215" y="11"/>
                </a:lnTo>
                <a:lnTo>
                  <a:pt x="226" y="11"/>
                </a:lnTo>
                <a:lnTo>
                  <a:pt x="260" y="0"/>
                </a:lnTo>
                <a:lnTo>
                  <a:pt x="283" y="0"/>
                </a:lnTo>
                <a:lnTo>
                  <a:pt x="305" y="0"/>
                </a:lnTo>
                <a:lnTo>
                  <a:pt x="328" y="0"/>
                </a:lnTo>
                <a:lnTo>
                  <a:pt x="339" y="0"/>
                </a:lnTo>
                <a:lnTo>
                  <a:pt x="351" y="11"/>
                </a:lnTo>
                <a:lnTo>
                  <a:pt x="362" y="23"/>
                </a:lnTo>
                <a:lnTo>
                  <a:pt x="373" y="34"/>
                </a:lnTo>
                <a:lnTo>
                  <a:pt x="373" y="45"/>
                </a:lnTo>
                <a:lnTo>
                  <a:pt x="384" y="57"/>
                </a:lnTo>
                <a:lnTo>
                  <a:pt x="384" y="68"/>
                </a:lnTo>
                <a:lnTo>
                  <a:pt x="373" y="90"/>
                </a:lnTo>
                <a:lnTo>
                  <a:pt x="362" y="102"/>
                </a:lnTo>
                <a:lnTo>
                  <a:pt x="339" y="113"/>
                </a:lnTo>
                <a:lnTo>
                  <a:pt x="317" y="113"/>
                </a:lnTo>
                <a:lnTo>
                  <a:pt x="294" y="124"/>
                </a:lnTo>
                <a:lnTo>
                  <a:pt x="271" y="124"/>
                </a:lnTo>
                <a:lnTo>
                  <a:pt x="226" y="124"/>
                </a:lnTo>
                <a:lnTo>
                  <a:pt x="181" y="136"/>
                </a:lnTo>
                <a:lnTo>
                  <a:pt x="124" y="136"/>
                </a:lnTo>
                <a:lnTo>
                  <a:pt x="68" y="147"/>
                </a:lnTo>
                <a:lnTo>
                  <a:pt x="0" y="147"/>
                </a:lnTo>
                <a:lnTo>
                  <a:pt x="0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7942263" y="2549525"/>
            <a:ext cx="709612" cy="487363"/>
          </a:xfrm>
          <a:custGeom>
            <a:avLst/>
            <a:gdLst/>
            <a:ahLst/>
            <a:cxnLst>
              <a:cxn ang="0">
                <a:pos x="322345052" y="8859472"/>
              </a:cxn>
              <a:cxn ang="0">
                <a:pos x="335993679" y="0"/>
              </a:cxn>
              <a:cxn ang="0">
                <a:pos x="345226872" y="0"/>
              </a:cxn>
              <a:cxn ang="0">
                <a:pos x="354057739" y="4429419"/>
              </a:cxn>
              <a:cxn ang="0">
                <a:pos x="367706366" y="13691854"/>
              </a:cxn>
              <a:cxn ang="0">
                <a:pos x="385770426" y="22551327"/>
              </a:cxn>
              <a:cxn ang="0">
                <a:pos x="408652246" y="36243181"/>
              </a:cxn>
              <a:cxn ang="0">
                <a:pos x="426716306" y="49935035"/>
              </a:cxn>
              <a:cxn ang="0">
                <a:pos x="435948865" y="59196836"/>
              </a:cxn>
              <a:cxn ang="0">
                <a:pos x="444780367" y="68056309"/>
              </a:cxn>
              <a:cxn ang="0">
                <a:pos x="444780367" y="77318744"/>
              </a:cxn>
              <a:cxn ang="0">
                <a:pos x="431131740" y="91010598"/>
              </a:cxn>
              <a:cxn ang="0">
                <a:pos x="417483113" y="104702452"/>
              </a:cxn>
              <a:cxn ang="0">
                <a:pos x="413067680" y="113561925"/>
              </a:cxn>
              <a:cxn ang="0">
                <a:pos x="404236178" y="127253779"/>
              </a:cxn>
              <a:cxn ang="0">
                <a:pos x="395003619" y="150207434"/>
              </a:cxn>
              <a:cxn ang="0">
                <a:pos x="385770426" y="172758761"/>
              </a:cxn>
              <a:cxn ang="0">
                <a:pos x="372122434" y="204571888"/>
              </a:cxn>
              <a:cxn ang="0">
                <a:pos x="363290932" y="245647451"/>
              </a:cxn>
              <a:cxn ang="0">
                <a:pos x="349642306" y="286723014"/>
              </a:cxn>
              <a:cxn ang="0">
                <a:pos x="286216932" y="309274341"/>
              </a:cxn>
              <a:cxn ang="0">
                <a:pos x="295048433" y="259339306"/>
              </a:cxn>
              <a:cxn ang="0">
                <a:pos x="304280992" y="218263743"/>
              </a:cxn>
              <a:cxn ang="0">
                <a:pos x="308697060" y="182020562"/>
              </a:cxn>
              <a:cxn ang="0">
                <a:pos x="313112494" y="150207434"/>
              </a:cxn>
              <a:cxn ang="0">
                <a:pos x="317929619" y="127253779"/>
              </a:cxn>
              <a:cxn ang="0">
                <a:pos x="317929619" y="109131871"/>
              </a:cxn>
              <a:cxn ang="0">
                <a:pos x="317929619" y="95440017"/>
              </a:cxn>
              <a:cxn ang="0">
                <a:pos x="313112494" y="91010598"/>
              </a:cxn>
              <a:cxn ang="0">
                <a:pos x="295048433" y="81748163"/>
              </a:cxn>
              <a:cxn ang="0">
                <a:pos x="276984373" y="81748163"/>
              </a:cxn>
              <a:cxn ang="0">
                <a:pos x="258919679" y="81748163"/>
              </a:cxn>
              <a:cxn ang="0">
                <a:pos x="236038493" y="81748163"/>
              </a:cxn>
              <a:cxn ang="0">
                <a:pos x="204325806" y="86178216"/>
              </a:cxn>
              <a:cxn ang="0">
                <a:pos x="163380560" y="95440017"/>
              </a:cxn>
              <a:cxn ang="0">
                <a:pos x="77475058" y="113561925"/>
              </a:cxn>
              <a:cxn ang="0">
                <a:pos x="0" y="131683198"/>
              </a:cxn>
              <a:cxn ang="0">
                <a:pos x="27297253" y="86178216"/>
              </a:cxn>
              <a:cxn ang="0">
                <a:pos x="81891126" y="77318744"/>
              </a:cxn>
              <a:cxn ang="0">
                <a:pos x="127252439" y="68056309"/>
              </a:cxn>
              <a:cxn ang="0">
                <a:pos x="168197685" y="59196836"/>
              </a:cxn>
              <a:cxn ang="0">
                <a:pos x="199910372" y="49935035"/>
              </a:cxn>
              <a:cxn ang="0">
                <a:pos x="227206992" y="45504982"/>
              </a:cxn>
              <a:cxn ang="0">
                <a:pos x="249687120" y="36243181"/>
              </a:cxn>
              <a:cxn ang="0">
                <a:pos x="263335746" y="36243181"/>
              </a:cxn>
              <a:cxn ang="0">
                <a:pos x="286216932" y="31813127"/>
              </a:cxn>
              <a:cxn ang="0">
                <a:pos x="308697060" y="22551327"/>
              </a:cxn>
              <a:cxn ang="0">
                <a:pos x="313112494" y="13691854"/>
              </a:cxn>
            </a:cxnLst>
            <a:pathLst>
              <a:path w="1120" h="768">
                <a:moveTo>
                  <a:pt x="780" y="34"/>
                </a:moveTo>
                <a:lnTo>
                  <a:pt x="803" y="22"/>
                </a:lnTo>
                <a:lnTo>
                  <a:pt x="826" y="0"/>
                </a:lnTo>
                <a:lnTo>
                  <a:pt x="837" y="0"/>
                </a:lnTo>
                <a:lnTo>
                  <a:pt x="860" y="0"/>
                </a:lnTo>
                <a:lnTo>
                  <a:pt x="871" y="11"/>
                </a:lnTo>
                <a:lnTo>
                  <a:pt x="882" y="11"/>
                </a:lnTo>
                <a:lnTo>
                  <a:pt x="905" y="22"/>
                </a:lnTo>
                <a:lnTo>
                  <a:pt x="916" y="34"/>
                </a:lnTo>
                <a:lnTo>
                  <a:pt x="939" y="45"/>
                </a:lnTo>
                <a:lnTo>
                  <a:pt x="961" y="56"/>
                </a:lnTo>
                <a:lnTo>
                  <a:pt x="995" y="67"/>
                </a:lnTo>
                <a:lnTo>
                  <a:pt x="1018" y="90"/>
                </a:lnTo>
                <a:lnTo>
                  <a:pt x="1040" y="113"/>
                </a:lnTo>
                <a:lnTo>
                  <a:pt x="1063" y="124"/>
                </a:lnTo>
                <a:lnTo>
                  <a:pt x="1074" y="135"/>
                </a:lnTo>
                <a:lnTo>
                  <a:pt x="1086" y="147"/>
                </a:lnTo>
                <a:lnTo>
                  <a:pt x="1097" y="158"/>
                </a:lnTo>
                <a:lnTo>
                  <a:pt x="1108" y="169"/>
                </a:lnTo>
                <a:lnTo>
                  <a:pt x="1120" y="169"/>
                </a:lnTo>
                <a:lnTo>
                  <a:pt x="1108" y="192"/>
                </a:lnTo>
                <a:lnTo>
                  <a:pt x="1097" y="214"/>
                </a:lnTo>
                <a:lnTo>
                  <a:pt x="1074" y="226"/>
                </a:lnTo>
                <a:lnTo>
                  <a:pt x="1052" y="248"/>
                </a:lnTo>
                <a:lnTo>
                  <a:pt x="1040" y="260"/>
                </a:lnTo>
                <a:lnTo>
                  <a:pt x="1029" y="271"/>
                </a:lnTo>
                <a:lnTo>
                  <a:pt x="1029" y="282"/>
                </a:lnTo>
                <a:lnTo>
                  <a:pt x="1018" y="294"/>
                </a:lnTo>
                <a:lnTo>
                  <a:pt x="1007" y="316"/>
                </a:lnTo>
                <a:lnTo>
                  <a:pt x="995" y="339"/>
                </a:lnTo>
                <a:lnTo>
                  <a:pt x="984" y="373"/>
                </a:lnTo>
                <a:lnTo>
                  <a:pt x="973" y="395"/>
                </a:lnTo>
                <a:lnTo>
                  <a:pt x="961" y="429"/>
                </a:lnTo>
                <a:lnTo>
                  <a:pt x="939" y="474"/>
                </a:lnTo>
                <a:lnTo>
                  <a:pt x="927" y="508"/>
                </a:lnTo>
                <a:lnTo>
                  <a:pt x="916" y="554"/>
                </a:lnTo>
                <a:lnTo>
                  <a:pt x="905" y="610"/>
                </a:lnTo>
                <a:lnTo>
                  <a:pt x="893" y="655"/>
                </a:lnTo>
                <a:lnTo>
                  <a:pt x="871" y="712"/>
                </a:lnTo>
                <a:lnTo>
                  <a:pt x="860" y="768"/>
                </a:lnTo>
                <a:lnTo>
                  <a:pt x="713" y="768"/>
                </a:lnTo>
                <a:lnTo>
                  <a:pt x="724" y="712"/>
                </a:lnTo>
                <a:lnTo>
                  <a:pt x="735" y="644"/>
                </a:lnTo>
                <a:lnTo>
                  <a:pt x="747" y="599"/>
                </a:lnTo>
                <a:lnTo>
                  <a:pt x="758" y="542"/>
                </a:lnTo>
                <a:lnTo>
                  <a:pt x="769" y="497"/>
                </a:lnTo>
                <a:lnTo>
                  <a:pt x="769" y="452"/>
                </a:lnTo>
                <a:lnTo>
                  <a:pt x="780" y="418"/>
                </a:lnTo>
                <a:lnTo>
                  <a:pt x="780" y="373"/>
                </a:lnTo>
                <a:lnTo>
                  <a:pt x="792" y="350"/>
                </a:lnTo>
                <a:lnTo>
                  <a:pt x="792" y="316"/>
                </a:lnTo>
                <a:lnTo>
                  <a:pt x="792" y="294"/>
                </a:lnTo>
                <a:lnTo>
                  <a:pt x="792" y="271"/>
                </a:lnTo>
                <a:lnTo>
                  <a:pt x="792" y="260"/>
                </a:lnTo>
                <a:lnTo>
                  <a:pt x="792" y="237"/>
                </a:lnTo>
                <a:lnTo>
                  <a:pt x="792" y="226"/>
                </a:lnTo>
                <a:lnTo>
                  <a:pt x="780" y="226"/>
                </a:lnTo>
                <a:lnTo>
                  <a:pt x="769" y="214"/>
                </a:lnTo>
                <a:lnTo>
                  <a:pt x="735" y="203"/>
                </a:lnTo>
                <a:lnTo>
                  <a:pt x="713" y="203"/>
                </a:lnTo>
                <a:lnTo>
                  <a:pt x="690" y="203"/>
                </a:lnTo>
                <a:lnTo>
                  <a:pt x="667" y="203"/>
                </a:lnTo>
                <a:lnTo>
                  <a:pt x="645" y="203"/>
                </a:lnTo>
                <a:lnTo>
                  <a:pt x="622" y="203"/>
                </a:lnTo>
                <a:lnTo>
                  <a:pt x="588" y="203"/>
                </a:lnTo>
                <a:lnTo>
                  <a:pt x="554" y="214"/>
                </a:lnTo>
                <a:lnTo>
                  <a:pt x="509" y="214"/>
                </a:lnTo>
                <a:lnTo>
                  <a:pt x="453" y="226"/>
                </a:lnTo>
                <a:lnTo>
                  <a:pt x="407" y="237"/>
                </a:lnTo>
                <a:lnTo>
                  <a:pt x="294" y="260"/>
                </a:lnTo>
                <a:lnTo>
                  <a:pt x="193" y="282"/>
                </a:lnTo>
                <a:lnTo>
                  <a:pt x="91" y="305"/>
                </a:lnTo>
                <a:lnTo>
                  <a:pt x="0" y="327"/>
                </a:lnTo>
                <a:lnTo>
                  <a:pt x="0" y="237"/>
                </a:lnTo>
                <a:lnTo>
                  <a:pt x="68" y="214"/>
                </a:lnTo>
                <a:lnTo>
                  <a:pt x="136" y="203"/>
                </a:lnTo>
                <a:lnTo>
                  <a:pt x="204" y="192"/>
                </a:lnTo>
                <a:lnTo>
                  <a:pt x="260" y="181"/>
                </a:lnTo>
                <a:lnTo>
                  <a:pt x="317" y="169"/>
                </a:lnTo>
                <a:lnTo>
                  <a:pt x="373" y="147"/>
                </a:lnTo>
                <a:lnTo>
                  <a:pt x="419" y="147"/>
                </a:lnTo>
                <a:lnTo>
                  <a:pt x="464" y="135"/>
                </a:lnTo>
                <a:lnTo>
                  <a:pt x="498" y="124"/>
                </a:lnTo>
                <a:lnTo>
                  <a:pt x="543" y="113"/>
                </a:lnTo>
                <a:lnTo>
                  <a:pt x="566" y="113"/>
                </a:lnTo>
                <a:lnTo>
                  <a:pt x="600" y="101"/>
                </a:lnTo>
                <a:lnTo>
                  <a:pt x="622" y="90"/>
                </a:lnTo>
                <a:lnTo>
                  <a:pt x="645" y="90"/>
                </a:lnTo>
                <a:lnTo>
                  <a:pt x="656" y="90"/>
                </a:lnTo>
                <a:lnTo>
                  <a:pt x="679" y="90"/>
                </a:lnTo>
                <a:lnTo>
                  <a:pt x="713" y="79"/>
                </a:lnTo>
                <a:lnTo>
                  <a:pt x="735" y="67"/>
                </a:lnTo>
                <a:lnTo>
                  <a:pt x="769" y="56"/>
                </a:lnTo>
                <a:lnTo>
                  <a:pt x="780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7324725" y="2420938"/>
            <a:ext cx="473075" cy="1571625"/>
          </a:xfrm>
          <a:custGeom>
            <a:avLst/>
            <a:gdLst/>
            <a:ahLst/>
            <a:cxnLst>
              <a:cxn ang="0">
                <a:pos x="18096704" y="63657795"/>
              </a:cxn>
              <a:cxn ang="0">
                <a:pos x="86461115" y="50362457"/>
              </a:cxn>
              <a:cxn ang="0">
                <a:pos x="131903583" y="36664056"/>
              </a:cxn>
              <a:cxn ang="0">
                <a:pos x="163673169" y="27397435"/>
              </a:cxn>
              <a:cxn ang="0">
                <a:pos x="186595112" y="13698400"/>
              </a:cxn>
              <a:cxn ang="0">
                <a:pos x="213538826" y="0"/>
              </a:cxn>
              <a:cxn ang="0">
                <a:pos x="240884590" y="9266621"/>
              </a:cxn>
              <a:cxn ang="0">
                <a:pos x="281903236" y="41095836"/>
              </a:cxn>
              <a:cxn ang="0">
                <a:pos x="299999941" y="63657795"/>
              </a:cxn>
              <a:cxn ang="0">
                <a:pos x="286327058" y="86623451"/>
              </a:cxn>
              <a:cxn ang="0">
                <a:pos x="268230354" y="109185410"/>
              </a:cxn>
              <a:cxn ang="0">
                <a:pos x="263807166" y="145849466"/>
              </a:cxn>
              <a:cxn ang="0">
                <a:pos x="263807166" y="195808860"/>
              </a:cxn>
              <a:cxn ang="0">
                <a:pos x="263807166" y="236904696"/>
              </a:cxn>
              <a:cxn ang="0">
                <a:pos x="263807166" y="291698932"/>
              </a:cxn>
              <a:cxn ang="0">
                <a:pos x="263807166" y="359789141"/>
              </a:cxn>
              <a:cxn ang="0">
                <a:pos x="263807166" y="437145970"/>
              </a:cxn>
              <a:cxn ang="0">
                <a:pos x="259383344" y="533036042"/>
              </a:cxn>
              <a:cxn ang="0">
                <a:pos x="259383344" y="628523051"/>
              </a:cxn>
              <a:cxn ang="0">
                <a:pos x="254557472" y="715146502"/>
              </a:cxn>
              <a:cxn ang="0">
                <a:pos x="250134284" y="783639138"/>
              </a:cxn>
              <a:cxn ang="0">
                <a:pos x="245710462" y="838030947"/>
              </a:cxn>
              <a:cxn ang="0">
                <a:pos x="240884590" y="874694368"/>
              </a:cxn>
              <a:cxn ang="0">
                <a:pos x="236460768" y="906523583"/>
              </a:cxn>
              <a:cxn ang="0">
                <a:pos x="213538826" y="956482977"/>
              </a:cxn>
              <a:cxn ang="0">
                <a:pos x="186595112" y="993147033"/>
              </a:cxn>
              <a:cxn ang="0">
                <a:pos x="168096357" y="997578813"/>
              </a:cxn>
              <a:cxn ang="0">
                <a:pos x="154423475" y="988312192"/>
              </a:cxn>
              <a:cxn ang="0">
                <a:pos x="149999653" y="965749598"/>
              </a:cxn>
              <a:cxn ang="0">
                <a:pos x="141152643" y="933921018"/>
              </a:cxn>
              <a:cxn ang="0">
                <a:pos x="100133997" y="869859527"/>
              </a:cxn>
              <a:cxn ang="0">
                <a:pos x="77212055" y="847297568"/>
              </a:cxn>
              <a:cxn ang="0">
                <a:pos x="63539173" y="829166753"/>
              </a:cxn>
              <a:cxn ang="0">
                <a:pos x="63539173" y="819900132"/>
              </a:cxn>
              <a:cxn ang="0">
                <a:pos x="72788233" y="815468353"/>
              </a:cxn>
              <a:cxn ang="0">
                <a:pos x="95710175" y="824331912"/>
              </a:cxn>
              <a:cxn ang="0">
                <a:pos x="127479761" y="833598533"/>
              </a:cxn>
              <a:cxn ang="0">
                <a:pos x="163673169" y="829166753"/>
              </a:cxn>
              <a:cxn ang="0">
                <a:pos x="172922230" y="824331912"/>
              </a:cxn>
              <a:cxn ang="0">
                <a:pos x="177346052" y="801769953"/>
              </a:cxn>
              <a:cxn ang="0">
                <a:pos x="181769239" y="774372517"/>
              </a:cxn>
              <a:cxn ang="0">
                <a:pos x="186595112" y="728844902"/>
              </a:cxn>
              <a:cxn ang="0">
                <a:pos x="191018934" y="678885508"/>
              </a:cxn>
              <a:cxn ang="0">
                <a:pos x="195442122" y="483076648"/>
              </a:cxn>
              <a:cxn ang="0">
                <a:pos x="195442122" y="291698932"/>
              </a:cxn>
              <a:cxn ang="0">
                <a:pos x="195442122" y="223206296"/>
              </a:cxn>
              <a:cxn ang="0">
                <a:pos x="195442122" y="168412060"/>
              </a:cxn>
              <a:cxn ang="0">
                <a:pos x="191018934" y="127719286"/>
              </a:cxn>
              <a:cxn ang="0">
                <a:pos x="191018934" y="100321851"/>
              </a:cxn>
              <a:cxn ang="0">
                <a:pos x="186595112" y="82191671"/>
              </a:cxn>
              <a:cxn ang="0">
                <a:pos x="177346052" y="77356830"/>
              </a:cxn>
              <a:cxn ang="0">
                <a:pos x="149999653" y="77356830"/>
              </a:cxn>
              <a:cxn ang="0">
                <a:pos x="113806879" y="86623451"/>
              </a:cxn>
              <a:cxn ang="0">
                <a:pos x="27345764" y="95890072"/>
              </a:cxn>
              <a:cxn ang="0">
                <a:pos x="0" y="95890072"/>
              </a:cxn>
            </a:cxnLst>
            <a:pathLst>
              <a:path w="746" h="2476">
                <a:moveTo>
                  <a:pt x="0" y="238"/>
                </a:moveTo>
                <a:lnTo>
                  <a:pt x="0" y="158"/>
                </a:lnTo>
                <a:lnTo>
                  <a:pt x="45" y="158"/>
                </a:lnTo>
                <a:lnTo>
                  <a:pt x="102" y="147"/>
                </a:lnTo>
                <a:lnTo>
                  <a:pt x="181" y="136"/>
                </a:lnTo>
                <a:lnTo>
                  <a:pt x="215" y="125"/>
                </a:lnTo>
                <a:lnTo>
                  <a:pt x="249" y="113"/>
                </a:lnTo>
                <a:lnTo>
                  <a:pt x="294" y="102"/>
                </a:lnTo>
                <a:lnTo>
                  <a:pt x="328" y="91"/>
                </a:lnTo>
                <a:lnTo>
                  <a:pt x="362" y="79"/>
                </a:lnTo>
                <a:lnTo>
                  <a:pt x="384" y="68"/>
                </a:lnTo>
                <a:lnTo>
                  <a:pt x="407" y="68"/>
                </a:lnTo>
                <a:lnTo>
                  <a:pt x="430" y="57"/>
                </a:lnTo>
                <a:lnTo>
                  <a:pt x="441" y="45"/>
                </a:lnTo>
                <a:lnTo>
                  <a:pt x="464" y="34"/>
                </a:lnTo>
                <a:lnTo>
                  <a:pt x="486" y="23"/>
                </a:lnTo>
                <a:lnTo>
                  <a:pt x="509" y="11"/>
                </a:lnTo>
                <a:lnTo>
                  <a:pt x="531" y="0"/>
                </a:lnTo>
                <a:lnTo>
                  <a:pt x="554" y="0"/>
                </a:lnTo>
                <a:lnTo>
                  <a:pt x="577" y="11"/>
                </a:lnTo>
                <a:lnTo>
                  <a:pt x="599" y="23"/>
                </a:lnTo>
                <a:lnTo>
                  <a:pt x="633" y="45"/>
                </a:lnTo>
                <a:lnTo>
                  <a:pt x="667" y="68"/>
                </a:lnTo>
                <a:lnTo>
                  <a:pt x="701" y="102"/>
                </a:lnTo>
                <a:lnTo>
                  <a:pt x="724" y="125"/>
                </a:lnTo>
                <a:lnTo>
                  <a:pt x="735" y="147"/>
                </a:lnTo>
                <a:lnTo>
                  <a:pt x="746" y="158"/>
                </a:lnTo>
                <a:lnTo>
                  <a:pt x="735" y="181"/>
                </a:lnTo>
                <a:lnTo>
                  <a:pt x="735" y="204"/>
                </a:lnTo>
                <a:lnTo>
                  <a:pt x="712" y="215"/>
                </a:lnTo>
                <a:lnTo>
                  <a:pt x="690" y="238"/>
                </a:lnTo>
                <a:lnTo>
                  <a:pt x="678" y="249"/>
                </a:lnTo>
                <a:lnTo>
                  <a:pt x="667" y="271"/>
                </a:lnTo>
                <a:lnTo>
                  <a:pt x="667" y="294"/>
                </a:lnTo>
                <a:lnTo>
                  <a:pt x="656" y="317"/>
                </a:lnTo>
                <a:lnTo>
                  <a:pt x="656" y="362"/>
                </a:lnTo>
                <a:lnTo>
                  <a:pt x="656" y="396"/>
                </a:lnTo>
                <a:lnTo>
                  <a:pt x="656" y="441"/>
                </a:lnTo>
                <a:lnTo>
                  <a:pt x="656" y="486"/>
                </a:lnTo>
                <a:lnTo>
                  <a:pt x="656" y="520"/>
                </a:lnTo>
                <a:lnTo>
                  <a:pt x="656" y="554"/>
                </a:lnTo>
                <a:lnTo>
                  <a:pt x="656" y="588"/>
                </a:lnTo>
                <a:lnTo>
                  <a:pt x="656" y="633"/>
                </a:lnTo>
                <a:lnTo>
                  <a:pt x="656" y="678"/>
                </a:lnTo>
                <a:lnTo>
                  <a:pt x="656" y="724"/>
                </a:lnTo>
                <a:lnTo>
                  <a:pt x="656" y="780"/>
                </a:lnTo>
                <a:lnTo>
                  <a:pt x="656" y="837"/>
                </a:lnTo>
                <a:lnTo>
                  <a:pt x="656" y="893"/>
                </a:lnTo>
                <a:lnTo>
                  <a:pt x="656" y="950"/>
                </a:lnTo>
                <a:lnTo>
                  <a:pt x="656" y="1018"/>
                </a:lnTo>
                <a:lnTo>
                  <a:pt x="656" y="1085"/>
                </a:lnTo>
                <a:lnTo>
                  <a:pt x="645" y="1165"/>
                </a:lnTo>
                <a:lnTo>
                  <a:pt x="645" y="1244"/>
                </a:lnTo>
                <a:lnTo>
                  <a:pt x="645" y="1323"/>
                </a:lnTo>
                <a:lnTo>
                  <a:pt x="645" y="1402"/>
                </a:lnTo>
                <a:lnTo>
                  <a:pt x="645" y="1492"/>
                </a:lnTo>
                <a:lnTo>
                  <a:pt x="645" y="1560"/>
                </a:lnTo>
                <a:lnTo>
                  <a:pt x="633" y="1639"/>
                </a:lnTo>
                <a:lnTo>
                  <a:pt x="633" y="1707"/>
                </a:lnTo>
                <a:lnTo>
                  <a:pt x="633" y="1775"/>
                </a:lnTo>
                <a:lnTo>
                  <a:pt x="622" y="1832"/>
                </a:lnTo>
                <a:lnTo>
                  <a:pt x="622" y="1899"/>
                </a:lnTo>
                <a:lnTo>
                  <a:pt x="622" y="1945"/>
                </a:lnTo>
                <a:lnTo>
                  <a:pt x="622" y="1990"/>
                </a:lnTo>
                <a:lnTo>
                  <a:pt x="611" y="2035"/>
                </a:lnTo>
                <a:lnTo>
                  <a:pt x="611" y="2080"/>
                </a:lnTo>
                <a:lnTo>
                  <a:pt x="611" y="2114"/>
                </a:lnTo>
                <a:lnTo>
                  <a:pt x="599" y="2148"/>
                </a:lnTo>
                <a:lnTo>
                  <a:pt x="599" y="2171"/>
                </a:lnTo>
                <a:lnTo>
                  <a:pt x="599" y="2193"/>
                </a:lnTo>
                <a:lnTo>
                  <a:pt x="599" y="2216"/>
                </a:lnTo>
                <a:lnTo>
                  <a:pt x="588" y="2250"/>
                </a:lnTo>
                <a:lnTo>
                  <a:pt x="577" y="2272"/>
                </a:lnTo>
                <a:lnTo>
                  <a:pt x="554" y="2329"/>
                </a:lnTo>
                <a:lnTo>
                  <a:pt x="531" y="2374"/>
                </a:lnTo>
                <a:lnTo>
                  <a:pt x="509" y="2419"/>
                </a:lnTo>
                <a:lnTo>
                  <a:pt x="486" y="2442"/>
                </a:lnTo>
                <a:lnTo>
                  <a:pt x="464" y="2465"/>
                </a:lnTo>
                <a:lnTo>
                  <a:pt x="441" y="2476"/>
                </a:lnTo>
                <a:lnTo>
                  <a:pt x="430" y="2476"/>
                </a:lnTo>
                <a:lnTo>
                  <a:pt x="418" y="2476"/>
                </a:lnTo>
                <a:lnTo>
                  <a:pt x="407" y="2476"/>
                </a:lnTo>
                <a:lnTo>
                  <a:pt x="396" y="2465"/>
                </a:lnTo>
                <a:lnTo>
                  <a:pt x="384" y="2453"/>
                </a:lnTo>
                <a:lnTo>
                  <a:pt x="384" y="2431"/>
                </a:lnTo>
                <a:lnTo>
                  <a:pt x="373" y="2419"/>
                </a:lnTo>
                <a:lnTo>
                  <a:pt x="373" y="2397"/>
                </a:lnTo>
                <a:lnTo>
                  <a:pt x="362" y="2363"/>
                </a:lnTo>
                <a:lnTo>
                  <a:pt x="362" y="2340"/>
                </a:lnTo>
                <a:lnTo>
                  <a:pt x="351" y="2318"/>
                </a:lnTo>
                <a:lnTo>
                  <a:pt x="328" y="2261"/>
                </a:lnTo>
                <a:lnTo>
                  <a:pt x="294" y="2216"/>
                </a:lnTo>
                <a:lnTo>
                  <a:pt x="249" y="2159"/>
                </a:lnTo>
                <a:lnTo>
                  <a:pt x="238" y="2137"/>
                </a:lnTo>
                <a:lnTo>
                  <a:pt x="215" y="2114"/>
                </a:lnTo>
                <a:lnTo>
                  <a:pt x="192" y="2103"/>
                </a:lnTo>
                <a:lnTo>
                  <a:pt x="181" y="2080"/>
                </a:lnTo>
                <a:lnTo>
                  <a:pt x="170" y="2069"/>
                </a:lnTo>
                <a:lnTo>
                  <a:pt x="158" y="2058"/>
                </a:lnTo>
                <a:lnTo>
                  <a:pt x="158" y="2046"/>
                </a:lnTo>
                <a:lnTo>
                  <a:pt x="158" y="2035"/>
                </a:lnTo>
                <a:lnTo>
                  <a:pt x="170" y="2024"/>
                </a:lnTo>
                <a:lnTo>
                  <a:pt x="181" y="2024"/>
                </a:lnTo>
                <a:lnTo>
                  <a:pt x="204" y="2035"/>
                </a:lnTo>
                <a:lnTo>
                  <a:pt x="215" y="2035"/>
                </a:lnTo>
                <a:lnTo>
                  <a:pt x="238" y="2046"/>
                </a:lnTo>
                <a:lnTo>
                  <a:pt x="260" y="2046"/>
                </a:lnTo>
                <a:lnTo>
                  <a:pt x="294" y="2058"/>
                </a:lnTo>
                <a:lnTo>
                  <a:pt x="317" y="2069"/>
                </a:lnTo>
                <a:lnTo>
                  <a:pt x="362" y="2069"/>
                </a:lnTo>
                <a:lnTo>
                  <a:pt x="384" y="2069"/>
                </a:lnTo>
                <a:lnTo>
                  <a:pt x="407" y="2058"/>
                </a:lnTo>
                <a:lnTo>
                  <a:pt x="418" y="2058"/>
                </a:lnTo>
                <a:lnTo>
                  <a:pt x="418" y="2046"/>
                </a:lnTo>
                <a:lnTo>
                  <a:pt x="430" y="2046"/>
                </a:lnTo>
                <a:lnTo>
                  <a:pt x="430" y="2024"/>
                </a:lnTo>
                <a:lnTo>
                  <a:pt x="430" y="2012"/>
                </a:lnTo>
                <a:lnTo>
                  <a:pt x="441" y="1990"/>
                </a:lnTo>
                <a:lnTo>
                  <a:pt x="441" y="1967"/>
                </a:lnTo>
                <a:lnTo>
                  <a:pt x="452" y="1945"/>
                </a:lnTo>
                <a:lnTo>
                  <a:pt x="452" y="1922"/>
                </a:lnTo>
                <a:lnTo>
                  <a:pt x="452" y="1888"/>
                </a:lnTo>
                <a:lnTo>
                  <a:pt x="464" y="1854"/>
                </a:lnTo>
                <a:lnTo>
                  <a:pt x="464" y="1809"/>
                </a:lnTo>
                <a:lnTo>
                  <a:pt x="464" y="1775"/>
                </a:lnTo>
                <a:lnTo>
                  <a:pt x="464" y="1730"/>
                </a:lnTo>
                <a:lnTo>
                  <a:pt x="475" y="1685"/>
                </a:lnTo>
                <a:lnTo>
                  <a:pt x="475" y="1628"/>
                </a:lnTo>
                <a:lnTo>
                  <a:pt x="475" y="1413"/>
                </a:lnTo>
                <a:lnTo>
                  <a:pt x="486" y="1199"/>
                </a:lnTo>
                <a:lnTo>
                  <a:pt x="486" y="961"/>
                </a:lnTo>
                <a:lnTo>
                  <a:pt x="486" y="837"/>
                </a:lnTo>
                <a:lnTo>
                  <a:pt x="486" y="724"/>
                </a:lnTo>
                <a:lnTo>
                  <a:pt x="486" y="656"/>
                </a:lnTo>
                <a:lnTo>
                  <a:pt x="486" y="611"/>
                </a:lnTo>
                <a:lnTo>
                  <a:pt x="486" y="554"/>
                </a:lnTo>
                <a:lnTo>
                  <a:pt x="486" y="509"/>
                </a:lnTo>
                <a:lnTo>
                  <a:pt x="486" y="464"/>
                </a:lnTo>
                <a:lnTo>
                  <a:pt x="486" y="418"/>
                </a:lnTo>
                <a:lnTo>
                  <a:pt x="475" y="385"/>
                </a:lnTo>
                <a:lnTo>
                  <a:pt x="475" y="351"/>
                </a:lnTo>
                <a:lnTo>
                  <a:pt x="475" y="317"/>
                </a:lnTo>
                <a:lnTo>
                  <a:pt x="475" y="294"/>
                </a:lnTo>
                <a:lnTo>
                  <a:pt x="475" y="271"/>
                </a:lnTo>
                <a:lnTo>
                  <a:pt x="475" y="249"/>
                </a:lnTo>
                <a:lnTo>
                  <a:pt x="464" y="226"/>
                </a:lnTo>
                <a:lnTo>
                  <a:pt x="464" y="215"/>
                </a:lnTo>
                <a:lnTo>
                  <a:pt x="464" y="204"/>
                </a:lnTo>
                <a:lnTo>
                  <a:pt x="452" y="192"/>
                </a:lnTo>
                <a:lnTo>
                  <a:pt x="441" y="192"/>
                </a:lnTo>
                <a:lnTo>
                  <a:pt x="418" y="192"/>
                </a:lnTo>
                <a:lnTo>
                  <a:pt x="396" y="192"/>
                </a:lnTo>
                <a:lnTo>
                  <a:pt x="373" y="192"/>
                </a:lnTo>
                <a:lnTo>
                  <a:pt x="339" y="192"/>
                </a:lnTo>
                <a:lnTo>
                  <a:pt x="317" y="204"/>
                </a:lnTo>
                <a:lnTo>
                  <a:pt x="283" y="215"/>
                </a:lnTo>
                <a:lnTo>
                  <a:pt x="204" y="226"/>
                </a:lnTo>
                <a:lnTo>
                  <a:pt x="136" y="238"/>
                </a:lnTo>
                <a:lnTo>
                  <a:pt x="68" y="238"/>
                </a:lnTo>
                <a:lnTo>
                  <a:pt x="34" y="238"/>
                </a:lnTo>
                <a:lnTo>
                  <a:pt x="0" y="23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8156575" y="2700338"/>
            <a:ext cx="101600" cy="409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607590" y="0"/>
              </a:cxn>
              <a:cxn ang="0">
                <a:pos x="32666329" y="4449358"/>
              </a:cxn>
              <a:cxn ang="0">
                <a:pos x="41763387" y="4449358"/>
              </a:cxn>
              <a:cxn ang="0">
                <a:pos x="51273919" y="9303204"/>
              </a:cxn>
              <a:cxn ang="0">
                <a:pos x="60370977" y="18201284"/>
              </a:cxn>
              <a:cxn ang="0">
                <a:pos x="65332658" y="27504488"/>
              </a:cxn>
              <a:cxn ang="0">
                <a:pos x="65332658" y="31953846"/>
              </a:cxn>
              <a:cxn ang="0">
                <a:pos x="65332658" y="41257049"/>
              </a:cxn>
              <a:cxn ang="0">
                <a:pos x="65332658" y="41257049"/>
              </a:cxn>
              <a:cxn ang="0">
                <a:pos x="65332658" y="45705772"/>
              </a:cxn>
              <a:cxn ang="0">
                <a:pos x="65332658" y="55008975"/>
              </a:cxn>
              <a:cxn ang="0">
                <a:pos x="65332658" y="59458333"/>
              </a:cxn>
              <a:cxn ang="0">
                <a:pos x="65332658" y="68761537"/>
              </a:cxn>
              <a:cxn ang="0">
                <a:pos x="65332658" y="77659618"/>
              </a:cxn>
              <a:cxn ang="0">
                <a:pos x="65332658" y="91412179"/>
              </a:cxn>
              <a:cxn ang="0">
                <a:pos x="65332658" y="105164105"/>
              </a:cxn>
              <a:cxn ang="0">
                <a:pos x="60370977" y="118916667"/>
              </a:cxn>
              <a:cxn ang="0">
                <a:pos x="60370977" y="132668593"/>
              </a:cxn>
              <a:cxn ang="0">
                <a:pos x="60370977" y="150870513"/>
              </a:cxn>
              <a:cxn ang="0">
                <a:pos x="55822127" y="169071797"/>
              </a:cxn>
              <a:cxn ang="0">
                <a:pos x="55822127" y="192126926"/>
              </a:cxn>
              <a:cxn ang="0">
                <a:pos x="51273919" y="210328846"/>
              </a:cxn>
              <a:cxn ang="0">
                <a:pos x="51273919" y="237833334"/>
              </a:cxn>
              <a:cxn ang="0">
                <a:pos x="46725068" y="260483976"/>
              </a:cxn>
              <a:cxn ang="0">
                <a:pos x="0" y="260483976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158" h="644">
                <a:moveTo>
                  <a:pt x="0" y="0"/>
                </a:moveTo>
                <a:lnTo>
                  <a:pt x="45" y="0"/>
                </a:lnTo>
                <a:lnTo>
                  <a:pt x="79" y="11"/>
                </a:lnTo>
                <a:lnTo>
                  <a:pt x="101" y="11"/>
                </a:lnTo>
                <a:lnTo>
                  <a:pt x="124" y="23"/>
                </a:lnTo>
                <a:lnTo>
                  <a:pt x="146" y="45"/>
                </a:lnTo>
                <a:lnTo>
                  <a:pt x="158" y="68"/>
                </a:lnTo>
                <a:lnTo>
                  <a:pt x="158" y="79"/>
                </a:lnTo>
                <a:lnTo>
                  <a:pt x="158" y="102"/>
                </a:lnTo>
                <a:lnTo>
                  <a:pt x="158" y="113"/>
                </a:lnTo>
                <a:lnTo>
                  <a:pt x="158" y="136"/>
                </a:lnTo>
                <a:lnTo>
                  <a:pt x="158" y="147"/>
                </a:lnTo>
                <a:lnTo>
                  <a:pt x="158" y="170"/>
                </a:lnTo>
                <a:lnTo>
                  <a:pt x="158" y="192"/>
                </a:lnTo>
                <a:lnTo>
                  <a:pt x="158" y="226"/>
                </a:lnTo>
                <a:lnTo>
                  <a:pt x="158" y="260"/>
                </a:lnTo>
                <a:lnTo>
                  <a:pt x="146" y="294"/>
                </a:lnTo>
                <a:lnTo>
                  <a:pt x="146" y="328"/>
                </a:lnTo>
                <a:lnTo>
                  <a:pt x="146" y="373"/>
                </a:lnTo>
                <a:lnTo>
                  <a:pt x="135" y="418"/>
                </a:lnTo>
                <a:lnTo>
                  <a:pt x="135" y="475"/>
                </a:lnTo>
                <a:lnTo>
                  <a:pt x="124" y="520"/>
                </a:lnTo>
                <a:lnTo>
                  <a:pt x="124" y="588"/>
                </a:lnTo>
                <a:lnTo>
                  <a:pt x="113" y="644"/>
                </a:lnTo>
                <a:lnTo>
                  <a:pt x="0" y="644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7927975" y="3016250"/>
            <a:ext cx="609600" cy="150813"/>
          </a:xfrm>
          <a:custGeom>
            <a:avLst/>
            <a:gdLst/>
            <a:ahLst/>
            <a:cxnLst>
              <a:cxn ang="0">
                <a:pos x="222922030" y="22887457"/>
              </a:cxn>
              <a:cxn ang="0">
                <a:pos x="241029243" y="18470790"/>
              </a:cxn>
              <a:cxn ang="0">
                <a:pos x="254710671" y="13652379"/>
              </a:cxn>
              <a:cxn ang="0">
                <a:pos x="272817885" y="13652379"/>
              </a:cxn>
              <a:cxn ang="0">
                <a:pos x="286499313" y="9235078"/>
              </a:cxn>
              <a:cxn ang="0">
                <a:pos x="300180107" y="4818412"/>
              </a:cxn>
              <a:cxn ang="0">
                <a:pos x="313861536" y="4818412"/>
              </a:cxn>
              <a:cxn ang="0">
                <a:pos x="322713740" y="0"/>
              </a:cxn>
              <a:cxn ang="0">
                <a:pos x="336395168" y="0"/>
              </a:cxn>
              <a:cxn ang="0">
                <a:pos x="345649543" y="0"/>
              </a:cxn>
              <a:cxn ang="0">
                <a:pos x="354904553" y="0"/>
              </a:cxn>
              <a:cxn ang="0">
                <a:pos x="359330972" y="0"/>
              </a:cxn>
              <a:cxn ang="0">
                <a:pos x="368183176" y="0"/>
              </a:cxn>
              <a:cxn ang="0">
                <a:pos x="373011766" y="0"/>
              </a:cxn>
              <a:cxn ang="0">
                <a:pos x="377438185" y="4818412"/>
              </a:cxn>
              <a:cxn ang="0">
                <a:pos x="381864604" y="4818412"/>
              </a:cxn>
              <a:cxn ang="0">
                <a:pos x="381864604" y="9235078"/>
              </a:cxn>
              <a:cxn ang="0">
                <a:pos x="386693195" y="13652379"/>
              </a:cxn>
              <a:cxn ang="0">
                <a:pos x="386693195" y="18470790"/>
              </a:cxn>
              <a:cxn ang="0">
                <a:pos x="386693195" y="27304123"/>
              </a:cxn>
              <a:cxn ang="0">
                <a:pos x="386693195" y="27304123"/>
              </a:cxn>
              <a:cxn ang="0">
                <a:pos x="381864604" y="32122535"/>
              </a:cxn>
              <a:cxn ang="0">
                <a:pos x="377438185" y="32122535"/>
              </a:cxn>
              <a:cxn ang="0">
                <a:pos x="373011766" y="36539835"/>
              </a:cxn>
              <a:cxn ang="0">
                <a:pos x="368183176" y="36539835"/>
              </a:cxn>
              <a:cxn ang="0">
                <a:pos x="354904553" y="40956502"/>
              </a:cxn>
              <a:cxn ang="0">
                <a:pos x="341223759" y="45774914"/>
              </a:cxn>
              <a:cxn ang="0">
                <a:pos x="322713740" y="50192214"/>
              </a:cxn>
              <a:cxn ang="0">
                <a:pos x="304606527" y="54608880"/>
              </a:cxn>
              <a:cxn ang="0">
                <a:pos x="290925098" y="54608880"/>
              </a:cxn>
              <a:cxn ang="0">
                <a:pos x="277244304" y="59025547"/>
              </a:cxn>
              <a:cxn ang="0">
                <a:pos x="263562875" y="59025547"/>
              </a:cxn>
              <a:cxn ang="0">
                <a:pos x="250284252" y="63843959"/>
              </a:cxn>
              <a:cxn ang="0">
                <a:pos x="231774234" y="68261259"/>
              </a:cxn>
              <a:cxn ang="0">
                <a:pos x="218093439" y="68261259"/>
              </a:cxn>
              <a:cxn ang="0">
                <a:pos x="181878378" y="77496337"/>
              </a:cxn>
              <a:cxn ang="0">
                <a:pos x="150090371" y="81913004"/>
              </a:cxn>
              <a:cxn ang="0">
                <a:pos x="122727514" y="86330304"/>
              </a:cxn>
              <a:cxn ang="0">
                <a:pos x="95365291" y="86330304"/>
              </a:cxn>
              <a:cxn ang="0">
                <a:pos x="68003068" y="91148716"/>
              </a:cxn>
              <a:cxn ang="0">
                <a:pos x="45469436" y="95565382"/>
              </a:cxn>
              <a:cxn ang="0">
                <a:pos x="22533632" y="95565382"/>
              </a:cxn>
              <a:cxn ang="0">
                <a:pos x="0" y="95565382"/>
              </a:cxn>
              <a:cxn ang="0">
                <a:pos x="0" y="54608880"/>
              </a:cxn>
              <a:cxn ang="0">
                <a:pos x="22533632" y="54608880"/>
              </a:cxn>
              <a:cxn ang="0">
                <a:pos x="45469436" y="54608880"/>
              </a:cxn>
              <a:cxn ang="0">
                <a:pos x="68003068" y="50192214"/>
              </a:cxn>
              <a:cxn ang="0">
                <a:pos x="95365291" y="45774914"/>
              </a:cxn>
              <a:cxn ang="0">
                <a:pos x="122727514" y="40956502"/>
              </a:cxn>
              <a:cxn ang="0">
                <a:pos x="154516156" y="36539835"/>
              </a:cxn>
              <a:cxn ang="0">
                <a:pos x="186304798" y="32122535"/>
              </a:cxn>
              <a:cxn ang="0">
                <a:pos x="222922030" y="22887457"/>
              </a:cxn>
              <a:cxn ang="0">
                <a:pos x="222922030" y="22887457"/>
              </a:cxn>
            </a:cxnLst>
            <a:pathLst>
              <a:path w="961" h="238">
                <a:moveTo>
                  <a:pt x="554" y="57"/>
                </a:moveTo>
                <a:lnTo>
                  <a:pt x="599" y="46"/>
                </a:lnTo>
                <a:lnTo>
                  <a:pt x="633" y="34"/>
                </a:lnTo>
                <a:lnTo>
                  <a:pt x="678" y="34"/>
                </a:lnTo>
                <a:lnTo>
                  <a:pt x="712" y="23"/>
                </a:lnTo>
                <a:lnTo>
                  <a:pt x="746" y="12"/>
                </a:lnTo>
                <a:lnTo>
                  <a:pt x="780" y="12"/>
                </a:lnTo>
                <a:lnTo>
                  <a:pt x="802" y="0"/>
                </a:lnTo>
                <a:lnTo>
                  <a:pt x="836" y="0"/>
                </a:lnTo>
                <a:lnTo>
                  <a:pt x="859" y="0"/>
                </a:lnTo>
                <a:lnTo>
                  <a:pt x="882" y="0"/>
                </a:lnTo>
                <a:lnTo>
                  <a:pt x="893" y="0"/>
                </a:lnTo>
                <a:lnTo>
                  <a:pt x="915" y="0"/>
                </a:lnTo>
                <a:lnTo>
                  <a:pt x="927" y="0"/>
                </a:lnTo>
                <a:lnTo>
                  <a:pt x="938" y="12"/>
                </a:lnTo>
                <a:lnTo>
                  <a:pt x="949" y="12"/>
                </a:lnTo>
                <a:lnTo>
                  <a:pt x="949" y="23"/>
                </a:lnTo>
                <a:lnTo>
                  <a:pt x="961" y="34"/>
                </a:lnTo>
                <a:lnTo>
                  <a:pt x="961" y="46"/>
                </a:lnTo>
                <a:lnTo>
                  <a:pt x="961" y="68"/>
                </a:lnTo>
                <a:lnTo>
                  <a:pt x="949" y="80"/>
                </a:lnTo>
                <a:lnTo>
                  <a:pt x="938" y="80"/>
                </a:lnTo>
                <a:lnTo>
                  <a:pt x="927" y="91"/>
                </a:lnTo>
                <a:lnTo>
                  <a:pt x="915" y="91"/>
                </a:lnTo>
                <a:lnTo>
                  <a:pt x="882" y="102"/>
                </a:lnTo>
                <a:lnTo>
                  <a:pt x="848" y="114"/>
                </a:lnTo>
                <a:lnTo>
                  <a:pt x="802" y="125"/>
                </a:lnTo>
                <a:lnTo>
                  <a:pt x="757" y="136"/>
                </a:lnTo>
                <a:lnTo>
                  <a:pt x="723" y="136"/>
                </a:lnTo>
                <a:lnTo>
                  <a:pt x="689" y="147"/>
                </a:lnTo>
                <a:lnTo>
                  <a:pt x="655" y="147"/>
                </a:lnTo>
                <a:lnTo>
                  <a:pt x="622" y="159"/>
                </a:lnTo>
                <a:lnTo>
                  <a:pt x="576" y="170"/>
                </a:lnTo>
                <a:lnTo>
                  <a:pt x="542" y="170"/>
                </a:lnTo>
                <a:lnTo>
                  <a:pt x="452" y="193"/>
                </a:lnTo>
                <a:lnTo>
                  <a:pt x="373" y="204"/>
                </a:lnTo>
                <a:lnTo>
                  <a:pt x="305" y="215"/>
                </a:lnTo>
                <a:lnTo>
                  <a:pt x="237" y="215"/>
                </a:lnTo>
                <a:lnTo>
                  <a:pt x="169" y="227"/>
                </a:lnTo>
                <a:lnTo>
                  <a:pt x="113" y="238"/>
                </a:lnTo>
                <a:lnTo>
                  <a:pt x="56" y="238"/>
                </a:lnTo>
                <a:lnTo>
                  <a:pt x="0" y="238"/>
                </a:lnTo>
                <a:lnTo>
                  <a:pt x="0" y="136"/>
                </a:lnTo>
                <a:lnTo>
                  <a:pt x="56" y="136"/>
                </a:lnTo>
                <a:lnTo>
                  <a:pt x="113" y="136"/>
                </a:lnTo>
                <a:lnTo>
                  <a:pt x="169" y="125"/>
                </a:lnTo>
                <a:lnTo>
                  <a:pt x="237" y="114"/>
                </a:lnTo>
                <a:lnTo>
                  <a:pt x="305" y="102"/>
                </a:lnTo>
                <a:lnTo>
                  <a:pt x="384" y="91"/>
                </a:lnTo>
                <a:lnTo>
                  <a:pt x="463" y="80"/>
                </a:lnTo>
                <a:lnTo>
                  <a:pt x="554" y="5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7869238" y="2657475"/>
            <a:ext cx="1027112" cy="1163638"/>
          </a:xfrm>
          <a:custGeom>
            <a:avLst/>
            <a:gdLst/>
            <a:ahLst/>
            <a:cxnLst>
              <a:cxn ang="0">
                <a:pos x="250960875" y="661246821"/>
              </a:cxn>
              <a:cxn ang="0">
                <a:pos x="328428114" y="666088749"/>
              </a:cxn>
              <a:cxn ang="0">
                <a:pos x="424454510" y="652371541"/>
              </a:cxn>
              <a:cxn ang="0">
                <a:pos x="510797979" y="624937123"/>
              </a:cxn>
              <a:cxn ang="0">
                <a:pos x="547514216" y="597502706"/>
              </a:cxn>
              <a:cxn ang="0">
                <a:pos x="565670659" y="556351080"/>
              </a:cxn>
              <a:cxn ang="0">
                <a:pos x="574950238" y="497044923"/>
              </a:cxn>
              <a:cxn ang="0">
                <a:pos x="579388988" y="447017381"/>
              </a:cxn>
              <a:cxn ang="0">
                <a:pos x="593106682" y="415145641"/>
              </a:cxn>
              <a:cxn ang="0">
                <a:pos x="602386896" y="410707684"/>
              </a:cxn>
              <a:cxn ang="0">
                <a:pos x="606825011" y="428862850"/>
              </a:cxn>
              <a:cxn ang="0">
                <a:pos x="616104590" y="465172548"/>
              </a:cxn>
              <a:cxn ang="0">
                <a:pos x="629419569" y="547475800"/>
              </a:cxn>
              <a:cxn ang="0">
                <a:pos x="652417477" y="615657873"/>
              </a:cxn>
              <a:cxn ang="0">
                <a:pos x="647979362" y="652371541"/>
              </a:cxn>
              <a:cxn ang="0">
                <a:pos x="620543340" y="679805323"/>
              </a:cxn>
              <a:cxn ang="0">
                <a:pos x="574950238" y="702398447"/>
              </a:cxn>
              <a:cxn ang="0">
                <a:pos x="524516308" y="720553614"/>
              </a:cxn>
              <a:cxn ang="0">
                <a:pos x="438172839" y="734270822"/>
              </a:cxn>
              <a:cxn ang="0">
                <a:pos x="314709785" y="739112115"/>
              </a:cxn>
              <a:cxn ang="0">
                <a:pos x="209806523" y="729832864"/>
              </a:cxn>
              <a:cxn ang="0">
                <a:pos x="146057613" y="707239740"/>
              </a:cxn>
              <a:cxn ang="0">
                <a:pos x="96027032" y="670526072"/>
              </a:cxn>
              <a:cxn ang="0">
                <a:pos x="54872680" y="624937123"/>
              </a:cxn>
              <a:cxn ang="0">
                <a:pos x="27436023" y="570068289"/>
              </a:cxn>
              <a:cxn ang="0">
                <a:pos x="18559793" y="515603425"/>
              </a:cxn>
              <a:cxn ang="0">
                <a:pos x="9280214" y="442579423"/>
              </a:cxn>
              <a:cxn ang="0">
                <a:pos x="9280214" y="346559598"/>
              </a:cxn>
              <a:cxn ang="0">
                <a:pos x="13718329" y="241663857"/>
              </a:cxn>
              <a:cxn ang="0">
                <a:pos x="18559793" y="164202533"/>
              </a:cxn>
              <a:cxn ang="0">
                <a:pos x="18559793" y="114174992"/>
              </a:cxn>
              <a:cxn ang="0">
                <a:pos x="4841464" y="54868835"/>
              </a:cxn>
              <a:cxn ang="0">
                <a:pos x="0" y="13717209"/>
              </a:cxn>
              <a:cxn ang="0">
                <a:pos x="9280214" y="0"/>
              </a:cxn>
              <a:cxn ang="0">
                <a:pos x="31874137" y="4841293"/>
              </a:cxn>
              <a:cxn ang="0">
                <a:pos x="64152259" y="18155166"/>
              </a:cxn>
              <a:cxn ang="0">
                <a:pos x="73028489" y="73023366"/>
              </a:cxn>
              <a:cxn ang="0">
                <a:pos x="73028489" y="150485325"/>
              </a:cxn>
              <a:cxn ang="0">
                <a:pos x="64152259" y="241663857"/>
              </a:cxn>
              <a:cxn ang="0">
                <a:pos x="64152259" y="337683682"/>
              </a:cxn>
              <a:cxn ang="0">
                <a:pos x="64152259" y="415145641"/>
              </a:cxn>
              <a:cxn ang="0">
                <a:pos x="68590374" y="474451799"/>
              </a:cxn>
              <a:cxn ang="0">
                <a:pos x="82308703" y="543037842"/>
              </a:cxn>
              <a:cxn ang="0">
                <a:pos x="104903262" y="583785497"/>
              </a:cxn>
              <a:cxn ang="0">
                <a:pos x="136777399" y="620499166"/>
              </a:cxn>
              <a:cxn ang="0">
                <a:pos x="169055521" y="643092290"/>
              </a:cxn>
              <a:cxn ang="0">
                <a:pos x="196088194" y="652371541"/>
              </a:cxn>
            </a:cxnLst>
            <a:pathLst>
              <a:path w="1617" h="1832">
                <a:moveTo>
                  <a:pt x="486" y="1617"/>
                </a:moveTo>
                <a:lnTo>
                  <a:pt x="554" y="1628"/>
                </a:lnTo>
                <a:lnTo>
                  <a:pt x="622" y="1639"/>
                </a:lnTo>
                <a:lnTo>
                  <a:pt x="690" y="1651"/>
                </a:lnTo>
                <a:lnTo>
                  <a:pt x="746" y="1651"/>
                </a:lnTo>
                <a:lnTo>
                  <a:pt x="814" y="1651"/>
                </a:lnTo>
                <a:lnTo>
                  <a:pt x="893" y="1639"/>
                </a:lnTo>
                <a:lnTo>
                  <a:pt x="973" y="1628"/>
                </a:lnTo>
                <a:lnTo>
                  <a:pt x="1052" y="1617"/>
                </a:lnTo>
                <a:lnTo>
                  <a:pt x="1131" y="1594"/>
                </a:lnTo>
                <a:lnTo>
                  <a:pt x="1199" y="1583"/>
                </a:lnTo>
                <a:lnTo>
                  <a:pt x="1266" y="1549"/>
                </a:lnTo>
                <a:lnTo>
                  <a:pt x="1312" y="1526"/>
                </a:lnTo>
                <a:lnTo>
                  <a:pt x="1334" y="1504"/>
                </a:lnTo>
                <a:lnTo>
                  <a:pt x="1357" y="1481"/>
                </a:lnTo>
                <a:lnTo>
                  <a:pt x="1368" y="1459"/>
                </a:lnTo>
                <a:lnTo>
                  <a:pt x="1391" y="1425"/>
                </a:lnTo>
                <a:lnTo>
                  <a:pt x="1402" y="1379"/>
                </a:lnTo>
                <a:lnTo>
                  <a:pt x="1413" y="1334"/>
                </a:lnTo>
                <a:lnTo>
                  <a:pt x="1413" y="1289"/>
                </a:lnTo>
                <a:lnTo>
                  <a:pt x="1425" y="1232"/>
                </a:lnTo>
                <a:lnTo>
                  <a:pt x="1425" y="1187"/>
                </a:lnTo>
                <a:lnTo>
                  <a:pt x="1436" y="1142"/>
                </a:lnTo>
                <a:lnTo>
                  <a:pt x="1436" y="1108"/>
                </a:lnTo>
                <a:lnTo>
                  <a:pt x="1447" y="1074"/>
                </a:lnTo>
                <a:lnTo>
                  <a:pt x="1459" y="1052"/>
                </a:lnTo>
                <a:lnTo>
                  <a:pt x="1470" y="1029"/>
                </a:lnTo>
                <a:lnTo>
                  <a:pt x="1470" y="1018"/>
                </a:lnTo>
                <a:lnTo>
                  <a:pt x="1481" y="1018"/>
                </a:lnTo>
                <a:lnTo>
                  <a:pt x="1493" y="1018"/>
                </a:lnTo>
                <a:lnTo>
                  <a:pt x="1493" y="1029"/>
                </a:lnTo>
                <a:lnTo>
                  <a:pt x="1504" y="1040"/>
                </a:lnTo>
                <a:lnTo>
                  <a:pt x="1504" y="1063"/>
                </a:lnTo>
                <a:lnTo>
                  <a:pt x="1515" y="1086"/>
                </a:lnTo>
                <a:lnTo>
                  <a:pt x="1527" y="1119"/>
                </a:lnTo>
                <a:lnTo>
                  <a:pt x="1527" y="1153"/>
                </a:lnTo>
                <a:lnTo>
                  <a:pt x="1538" y="1199"/>
                </a:lnTo>
                <a:lnTo>
                  <a:pt x="1549" y="1278"/>
                </a:lnTo>
                <a:lnTo>
                  <a:pt x="1560" y="1357"/>
                </a:lnTo>
                <a:lnTo>
                  <a:pt x="1583" y="1425"/>
                </a:lnTo>
                <a:lnTo>
                  <a:pt x="1606" y="1504"/>
                </a:lnTo>
                <a:lnTo>
                  <a:pt x="1617" y="1526"/>
                </a:lnTo>
                <a:lnTo>
                  <a:pt x="1617" y="1560"/>
                </a:lnTo>
                <a:lnTo>
                  <a:pt x="1617" y="1594"/>
                </a:lnTo>
                <a:lnTo>
                  <a:pt x="1606" y="1617"/>
                </a:lnTo>
                <a:lnTo>
                  <a:pt x="1594" y="1639"/>
                </a:lnTo>
                <a:lnTo>
                  <a:pt x="1572" y="1662"/>
                </a:lnTo>
                <a:lnTo>
                  <a:pt x="1538" y="1685"/>
                </a:lnTo>
                <a:lnTo>
                  <a:pt x="1504" y="1707"/>
                </a:lnTo>
                <a:lnTo>
                  <a:pt x="1470" y="1730"/>
                </a:lnTo>
                <a:lnTo>
                  <a:pt x="1425" y="1741"/>
                </a:lnTo>
                <a:lnTo>
                  <a:pt x="1391" y="1764"/>
                </a:lnTo>
                <a:lnTo>
                  <a:pt x="1346" y="1775"/>
                </a:lnTo>
                <a:lnTo>
                  <a:pt x="1300" y="1786"/>
                </a:lnTo>
                <a:lnTo>
                  <a:pt x="1244" y="1798"/>
                </a:lnTo>
                <a:lnTo>
                  <a:pt x="1142" y="1820"/>
                </a:lnTo>
                <a:lnTo>
                  <a:pt x="1086" y="1820"/>
                </a:lnTo>
                <a:lnTo>
                  <a:pt x="1018" y="1832"/>
                </a:lnTo>
                <a:lnTo>
                  <a:pt x="905" y="1832"/>
                </a:lnTo>
                <a:lnTo>
                  <a:pt x="780" y="1832"/>
                </a:lnTo>
                <a:lnTo>
                  <a:pt x="656" y="1832"/>
                </a:lnTo>
                <a:lnTo>
                  <a:pt x="588" y="1820"/>
                </a:lnTo>
                <a:lnTo>
                  <a:pt x="520" y="1809"/>
                </a:lnTo>
                <a:lnTo>
                  <a:pt x="464" y="1798"/>
                </a:lnTo>
                <a:lnTo>
                  <a:pt x="407" y="1775"/>
                </a:lnTo>
                <a:lnTo>
                  <a:pt x="362" y="1753"/>
                </a:lnTo>
                <a:lnTo>
                  <a:pt x="317" y="1730"/>
                </a:lnTo>
                <a:lnTo>
                  <a:pt x="272" y="1696"/>
                </a:lnTo>
                <a:lnTo>
                  <a:pt x="238" y="1662"/>
                </a:lnTo>
                <a:lnTo>
                  <a:pt x="204" y="1628"/>
                </a:lnTo>
                <a:lnTo>
                  <a:pt x="170" y="1583"/>
                </a:lnTo>
                <a:lnTo>
                  <a:pt x="136" y="1549"/>
                </a:lnTo>
                <a:lnTo>
                  <a:pt x="113" y="1504"/>
                </a:lnTo>
                <a:lnTo>
                  <a:pt x="91" y="1459"/>
                </a:lnTo>
                <a:lnTo>
                  <a:pt x="68" y="1413"/>
                </a:lnTo>
                <a:lnTo>
                  <a:pt x="57" y="1368"/>
                </a:lnTo>
                <a:lnTo>
                  <a:pt x="57" y="1323"/>
                </a:lnTo>
                <a:lnTo>
                  <a:pt x="46" y="1278"/>
                </a:lnTo>
                <a:lnTo>
                  <a:pt x="34" y="1221"/>
                </a:lnTo>
                <a:lnTo>
                  <a:pt x="34" y="1165"/>
                </a:lnTo>
                <a:lnTo>
                  <a:pt x="23" y="1097"/>
                </a:lnTo>
                <a:lnTo>
                  <a:pt x="23" y="1018"/>
                </a:lnTo>
                <a:lnTo>
                  <a:pt x="23" y="939"/>
                </a:lnTo>
                <a:lnTo>
                  <a:pt x="23" y="859"/>
                </a:lnTo>
                <a:lnTo>
                  <a:pt x="34" y="769"/>
                </a:lnTo>
                <a:lnTo>
                  <a:pt x="34" y="679"/>
                </a:lnTo>
                <a:lnTo>
                  <a:pt x="34" y="599"/>
                </a:lnTo>
                <a:lnTo>
                  <a:pt x="34" y="532"/>
                </a:lnTo>
                <a:lnTo>
                  <a:pt x="46" y="464"/>
                </a:lnTo>
                <a:lnTo>
                  <a:pt x="46" y="407"/>
                </a:lnTo>
                <a:lnTo>
                  <a:pt x="46" y="362"/>
                </a:lnTo>
                <a:lnTo>
                  <a:pt x="46" y="317"/>
                </a:lnTo>
                <a:lnTo>
                  <a:pt x="46" y="283"/>
                </a:lnTo>
                <a:lnTo>
                  <a:pt x="34" y="226"/>
                </a:lnTo>
                <a:lnTo>
                  <a:pt x="23" y="181"/>
                </a:lnTo>
                <a:lnTo>
                  <a:pt x="12" y="136"/>
                </a:lnTo>
                <a:lnTo>
                  <a:pt x="0" y="91"/>
                </a:lnTo>
                <a:lnTo>
                  <a:pt x="0" y="68"/>
                </a:lnTo>
                <a:lnTo>
                  <a:pt x="0" y="34"/>
                </a:lnTo>
                <a:lnTo>
                  <a:pt x="0" y="23"/>
                </a:lnTo>
                <a:lnTo>
                  <a:pt x="23" y="0"/>
                </a:lnTo>
                <a:lnTo>
                  <a:pt x="46" y="0"/>
                </a:lnTo>
                <a:lnTo>
                  <a:pt x="57" y="0"/>
                </a:lnTo>
                <a:lnTo>
                  <a:pt x="79" y="12"/>
                </a:lnTo>
                <a:lnTo>
                  <a:pt x="102" y="23"/>
                </a:lnTo>
                <a:lnTo>
                  <a:pt x="125" y="34"/>
                </a:lnTo>
                <a:lnTo>
                  <a:pt x="159" y="45"/>
                </a:lnTo>
                <a:lnTo>
                  <a:pt x="193" y="68"/>
                </a:lnTo>
                <a:lnTo>
                  <a:pt x="193" y="125"/>
                </a:lnTo>
                <a:lnTo>
                  <a:pt x="181" y="181"/>
                </a:lnTo>
                <a:lnTo>
                  <a:pt x="181" y="238"/>
                </a:lnTo>
                <a:lnTo>
                  <a:pt x="181" y="305"/>
                </a:lnTo>
                <a:lnTo>
                  <a:pt x="181" y="373"/>
                </a:lnTo>
                <a:lnTo>
                  <a:pt x="170" y="441"/>
                </a:lnTo>
                <a:lnTo>
                  <a:pt x="170" y="520"/>
                </a:lnTo>
                <a:lnTo>
                  <a:pt x="159" y="599"/>
                </a:lnTo>
                <a:lnTo>
                  <a:pt x="159" y="679"/>
                </a:lnTo>
                <a:lnTo>
                  <a:pt x="159" y="758"/>
                </a:lnTo>
                <a:lnTo>
                  <a:pt x="159" y="837"/>
                </a:lnTo>
                <a:lnTo>
                  <a:pt x="159" y="905"/>
                </a:lnTo>
                <a:lnTo>
                  <a:pt x="159" y="972"/>
                </a:lnTo>
                <a:lnTo>
                  <a:pt x="159" y="1029"/>
                </a:lnTo>
                <a:lnTo>
                  <a:pt x="159" y="1086"/>
                </a:lnTo>
                <a:lnTo>
                  <a:pt x="159" y="1131"/>
                </a:lnTo>
                <a:lnTo>
                  <a:pt x="170" y="1176"/>
                </a:lnTo>
                <a:lnTo>
                  <a:pt x="181" y="1221"/>
                </a:lnTo>
                <a:lnTo>
                  <a:pt x="193" y="1300"/>
                </a:lnTo>
                <a:lnTo>
                  <a:pt x="204" y="1346"/>
                </a:lnTo>
                <a:lnTo>
                  <a:pt x="226" y="1379"/>
                </a:lnTo>
                <a:lnTo>
                  <a:pt x="238" y="1413"/>
                </a:lnTo>
                <a:lnTo>
                  <a:pt x="260" y="1447"/>
                </a:lnTo>
                <a:lnTo>
                  <a:pt x="283" y="1481"/>
                </a:lnTo>
                <a:lnTo>
                  <a:pt x="306" y="1504"/>
                </a:lnTo>
                <a:lnTo>
                  <a:pt x="339" y="1538"/>
                </a:lnTo>
                <a:lnTo>
                  <a:pt x="362" y="1560"/>
                </a:lnTo>
                <a:lnTo>
                  <a:pt x="396" y="1572"/>
                </a:lnTo>
                <a:lnTo>
                  <a:pt x="419" y="1594"/>
                </a:lnTo>
                <a:lnTo>
                  <a:pt x="453" y="1606"/>
                </a:lnTo>
                <a:lnTo>
                  <a:pt x="486" y="161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01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51202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1203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1204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1205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1206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07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08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09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10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11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1212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农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765425" y="2027238"/>
            <a:ext cx="11350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nóng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43625" y="4899025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第一笔是点，第二笔是横折。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81438" y="3141663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457200"/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冖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22525" y="4579938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农事  农田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81250" y="4984750"/>
            <a:ext cx="364013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他</a:t>
            </a:r>
            <a:r>
              <a:rPr lang="zh-CN" altLang="zh-CN" sz="24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们两个正在浇灌农田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文本框 30"/>
          <p:cNvSpPr txBox="1"/>
          <p:nvPr/>
        </p:nvSpPr>
        <p:spPr>
          <a:xfrm>
            <a:off x="3659188" y="2685098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文本框 31"/>
          <p:cNvSpPr txBox="1"/>
          <p:nvPr/>
        </p:nvSpPr>
        <p:spPr>
          <a:xfrm>
            <a:off x="3738563" y="3613786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独体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7175500" y="2635250"/>
            <a:ext cx="193675" cy="474663"/>
          </a:xfrm>
          <a:custGeom>
            <a:avLst/>
            <a:gdLst/>
            <a:ahLst/>
            <a:cxnLst>
              <a:cxn ang="0">
                <a:pos x="45564425" y="302017377"/>
              </a:cxn>
              <a:cxn ang="0">
                <a:pos x="40725725" y="302017377"/>
              </a:cxn>
              <a:cxn ang="0">
                <a:pos x="40725725" y="297564071"/>
              </a:cxn>
              <a:cxn ang="0">
                <a:pos x="36290250" y="293110765"/>
              </a:cxn>
              <a:cxn ang="0">
                <a:pos x="31854775" y="293110765"/>
              </a:cxn>
              <a:cxn ang="0">
                <a:pos x="27016075" y="283799481"/>
              </a:cxn>
              <a:cxn ang="0">
                <a:pos x="22580600" y="279345538"/>
              </a:cxn>
              <a:cxn ang="0">
                <a:pos x="18145125" y="270034254"/>
              </a:cxn>
              <a:cxn ang="0">
                <a:pos x="8870950" y="261127641"/>
              </a:cxn>
              <a:cxn ang="0">
                <a:pos x="4435475" y="247363051"/>
              </a:cxn>
              <a:cxn ang="0">
                <a:pos x="0" y="238051130"/>
              </a:cxn>
              <a:cxn ang="0">
                <a:pos x="4435475" y="229144518"/>
              </a:cxn>
              <a:cxn ang="0">
                <a:pos x="4435475" y="219833233"/>
              </a:cxn>
              <a:cxn ang="0">
                <a:pos x="8870950" y="210521312"/>
              </a:cxn>
              <a:cxn ang="0">
                <a:pos x="18145125" y="192303415"/>
              </a:cxn>
              <a:cxn ang="0">
                <a:pos x="27016075" y="174084882"/>
              </a:cxn>
              <a:cxn ang="0">
                <a:pos x="31854775" y="164773598"/>
              </a:cxn>
              <a:cxn ang="0">
                <a:pos x="40725725" y="151009007"/>
              </a:cxn>
              <a:cxn ang="0">
                <a:pos x="45564425" y="132790474"/>
              </a:cxn>
              <a:cxn ang="0">
                <a:pos x="54435375" y="114572577"/>
              </a:cxn>
              <a:cxn ang="0">
                <a:pos x="59274075" y="87042759"/>
              </a:cxn>
              <a:cxn ang="0">
                <a:pos x="68145025" y="64370920"/>
              </a:cxn>
              <a:cxn ang="0">
                <a:pos x="72580500" y="31983124"/>
              </a:cxn>
              <a:cxn ang="0">
                <a:pos x="81854675" y="0"/>
              </a:cxn>
              <a:cxn ang="0">
                <a:pos x="91128850" y="9311285"/>
              </a:cxn>
              <a:cxn ang="0">
                <a:pos x="99999800" y="23076512"/>
              </a:cxn>
              <a:cxn ang="0">
                <a:pos x="104838500" y="31983124"/>
              </a:cxn>
              <a:cxn ang="0">
                <a:pos x="109273975" y="45747715"/>
              </a:cxn>
              <a:cxn ang="0">
                <a:pos x="113709450" y="59512942"/>
              </a:cxn>
              <a:cxn ang="0">
                <a:pos x="118548150" y="73277532"/>
              </a:cxn>
              <a:cxn ang="0">
                <a:pos x="122983625" y="91496065"/>
              </a:cxn>
              <a:cxn ang="0">
                <a:pos x="122983625" y="110118635"/>
              </a:cxn>
              <a:cxn ang="0">
                <a:pos x="118548150" y="142101758"/>
              </a:cxn>
              <a:cxn ang="0">
                <a:pos x="113709450" y="178538188"/>
              </a:cxn>
              <a:cxn ang="0">
                <a:pos x="104838500" y="210521312"/>
              </a:cxn>
              <a:cxn ang="0">
                <a:pos x="91128850" y="242504436"/>
              </a:cxn>
              <a:cxn ang="0">
                <a:pos x="86290150" y="256269663"/>
              </a:cxn>
              <a:cxn ang="0">
                <a:pos x="77419200" y="270034254"/>
              </a:cxn>
              <a:cxn ang="0">
                <a:pos x="72580500" y="279345538"/>
              </a:cxn>
              <a:cxn ang="0">
                <a:pos x="68145025" y="288657459"/>
              </a:cxn>
              <a:cxn ang="0">
                <a:pos x="59274075" y="293110765"/>
              </a:cxn>
              <a:cxn ang="0">
                <a:pos x="54435375" y="297564071"/>
              </a:cxn>
              <a:cxn ang="0">
                <a:pos x="49999900" y="302017377"/>
              </a:cxn>
              <a:cxn ang="0">
                <a:pos x="45564425" y="302017377"/>
              </a:cxn>
              <a:cxn ang="0">
                <a:pos x="45564425" y="302017377"/>
              </a:cxn>
            </a:cxnLst>
            <a:pathLst>
              <a:path w="305" h="746">
                <a:moveTo>
                  <a:pt x="113" y="746"/>
                </a:moveTo>
                <a:lnTo>
                  <a:pt x="101" y="746"/>
                </a:lnTo>
                <a:lnTo>
                  <a:pt x="101" y="735"/>
                </a:lnTo>
                <a:lnTo>
                  <a:pt x="90" y="724"/>
                </a:lnTo>
                <a:lnTo>
                  <a:pt x="79" y="724"/>
                </a:lnTo>
                <a:lnTo>
                  <a:pt x="67" y="701"/>
                </a:lnTo>
                <a:lnTo>
                  <a:pt x="56" y="690"/>
                </a:lnTo>
                <a:lnTo>
                  <a:pt x="45" y="667"/>
                </a:lnTo>
                <a:lnTo>
                  <a:pt x="22" y="645"/>
                </a:lnTo>
                <a:lnTo>
                  <a:pt x="11" y="611"/>
                </a:lnTo>
                <a:lnTo>
                  <a:pt x="0" y="588"/>
                </a:lnTo>
                <a:lnTo>
                  <a:pt x="11" y="566"/>
                </a:lnTo>
                <a:lnTo>
                  <a:pt x="11" y="543"/>
                </a:lnTo>
                <a:lnTo>
                  <a:pt x="22" y="520"/>
                </a:lnTo>
                <a:lnTo>
                  <a:pt x="45" y="475"/>
                </a:lnTo>
                <a:lnTo>
                  <a:pt x="67" y="430"/>
                </a:lnTo>
                <a:lnTo>
                  <a:pt x="79" y="407"/>
                </a:lnTo>
                <a:lnTo>
                  <a:pt x="101" y="373"/>
                </a:lnTo>
                <a:lnTo>
                  <a:pt x="113" y="328"/>
                </a:lnTo>
                <a:lnTo>
                  <a:pt x="135" y="283"/>
                </a:lnTo>
                <a:lnTo>
                  <a:pt x="147" y="215"/>
                </a:lnTo>
                <a:lnTo>
                  <a:pt x="169" y="159"/>
                </a:lnTo>
                <a:lnTo>
                  <a:pt x="180" y="79"/>
                </a:lnTo>
                <a:lnTo>
                  <a:pt x="203" y="0"/>
                </a:lnTo>
                <a:lnTo>
                  <a:pt x="226" y="23"/>
                </a:lnTo>
                <a:lnTo>
                  <a:pt x="248" y="57"/>
                </a:lnTo>
                <a:lnTo>
                  <a:pt x="260" y="79"/>
                </a:lnTo>
                <a:lnTo>
                  <a:pt x="271" y="113"/>
                </a:lnTo>
                <a:lnTo>
                  <a:pt x="282" y="147"/>
                </a:lnTo>
                <a:lnTo>
                  <a:pt x="294" y="181"/>
                </a:lnTo>
                <a:lnTo>
                  <a:pt x="305" y="226"/>
                </a:lnTo>
                <a:lnTo>
                  <a:pt x="305" y="272"/>
                </a:lnTo>
                <a:lnTo>
                  <a:pt x="294" y="351"/>
                </a:lnTo>
                <a:lnTo>
                  <a:pt x="282" y="441"/>
                </a:lnTo>
                <a:lnTo>
                  <a:pt x="260" y="520"/>
                </a:lnTo>
                <a:lnTo>
                  <a:pt x="226" y="599"/>
                </a:lnTo>
                <a:lnTo>
                  <a:pt x="214" y="633"/>
                </a:lnTo>
                <a:lnTo>
                  <a:pt x="192" y="667"/>
                </a:lnTo>
                <a:lnTo>
                  <a:pt x="180" y="690"/>
                </a:lnTo>
                <a:lnTo>
                  <a:pt x="169" y="713"/>
                </a:lnTo>
                <a:lnTo>
                  <a:pt x="147" y="724"/>
                </a:lnTo>
                <a:lnTo>
                  <a:pt x="135" y="735"/>
                </a:lnTo>
                <a:lnTo>
                  <a:pt x="124" y="746"/>
                </a:lnTo>
                <a:lnTo>
                  <a:pt x="113" y="74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7964488" y="2930525"/>
            <a:ext cx="330200" cy="365125"/>
          </a:xfrm>
          <a:custGeom>
            <a:avLst/>
            <a:gdLst/>
            <a:ahLst/>
            <a:cxnLst>
              <a:cxn ang="0">
                <a:pos x="118548150" y="27324155"/>
              </a:cxn>
              <a:cxn ang="0">
                <a:pos x="114112675" y="22502096"/>
              </a:cxn>
              <a:cxn ang="0">
                <a:pos x="114112675" y="18081928"/>
              </a:cxn>
              <a:cxn ang="0">
                <a:pos x="109273975" y="13662394"/>
              </a:cxn>
              <a:cxn ang="0">
                <a:pos x="109273975" y="8840336"/>
              </a:cxn>
              <a:cxn ang="0">
                <a:pos x="114112675" y="8840336"/>
              </a:cxn>
              <a:cxn ang="0">
                <a:pos x="114112675" y="4420168"/>
              </a:cxn>
              <a:cxn ang="0">
                <a:pos x="118548150" y="4420168"/>
              </a:cxn>
              <a:cxn ang="0">
                <a:pos x="122983625" y="0"/>
              </a:cxn>
              <a:cxn ang="0">
                <a:pos x="127822325" y="0"/>
              </a:cxn>
              <a:cxn ang="0">
                <a:pos x="132257800" y="0"/>
              </a:cxn>
              <a:cxn ang="0">
                <a:pos x="136693275" y="0"/>
              </a:cxn>
              <a:cxn ang="0">
                <a:pos x="145967450" y="4420168"/>
              </a:cxn>
              <a:cxn ang="0">
                <a:pos x="150402925" y="8840336"/>
              </a:cxn>
              <a:cxn ang="0">
                <a:pos x="159677100" y="13662394"/>
              </a:cxn>
              <a:cxn ang="0">
                <a:pos x="177822225" y="22502096"/>
              </a:cxn>
              <a:cxn ang="0">
                <a:pos x="187096400" y="31744322"/>
              </a:cxn>
              <a:cxn ang="0">
                <a:pos x="191531875" y="36164490"/>
              </a:cxn>
              <a:cxn ang="0">
                <a:pos x="195967350" y="45406083"/>
              </a:cxn>
              <a:cxn ang="0">
                <a:pos x="200806050" y="49826251"/>
              </a:cxn>
              <a:cxn ang="0">
                <a:pos x="205241525" y="54246418"/>
              </a:cxn>
              <a:cxn ang="0">
                <a:pos x="205241525" y="63488645"/>
              </a:cxn>
              <a:cxn ang="0">
                <a:pos x="209677000" y="67908813"/>
              </a:cxn>
              <a:cxn ang="0">
                <a:pos x="205241525" y="72730238"/>
              </a:cxn>
              <a:cxn ang="0">
                <a:pos x="205241525" y="77150405"/>
              </a:cxn>
              <a:cxn ang="0">
                <a:pos x="200806050" y="81570573"/>
              </a:cxn>
              <a:cxn ang="0">
                <a:pos x="195967350" y="86392632"/>
              </a:cxn>
              <a:cxn ang="0">
                <a:pos x="191531875" y="90812800"/>
              </a:cxn>
              <a:cxn ang="0">
                <a:pos x="182257700" y="100054392"/>
              </a:cxn>
              <a:cxn ang="0">
                <a:pos x="177822225" y="108894728"/>
              </a:cxn>
              <a:cxn ang="0">
                <a:pos x="168548050" y="113314896"/>
              </a:cxn>
              <a:cxn ang="0">
                <a:pos x="155241625" y="126977290"/>
              </a:cxn>
              <a:cxn ang="0">
                <a:pos x="141531975" y="136218883"/>
              </a:cxn>
              <a:cxn ang="0">
                <a:pos x="127822325" y="145461109"/>
              </a:cxn>
              <a:cxn ang="0">
                <a:pos x="114112675" y="159122870"/>
              </a:cxn>
              <a:cxn ang="0">
                <a:pos x="100403025" y="172383373"/>
              </a:cxn>
              <a:cxn ang="0">
                <a:pos x="82257900" y="186045767"/>
              </a:cxn>
              <a:cxn ang="0">
                <a:pos x="63709550" y="199707528"/>
              </a:cxn>
              <a:cxn ang="0">
                <a:pos x="45564425" y="213369922"/>
              </a:cxn>
              <a:cxn ang="0">
                <a:pos x="22983825" y="231451850"/>
              </a:cxn>
              <a:cxn ang="0">
                <a:pos x="0" y="204529586"/>
              </a:cxn>
              <a:cxn ang="0">
                <a:pos x="18145125" y="186045767"/>
              </a:cxn>
              <a:cxn ang="0">
                <a:pos x="31854775" y="167963205"/>
              </a:cxn>
              <a:cxn ang="0">
                <a:pos x="50403125" y="149881277"/>
              </a:cxn>
              <a:cxn ang="0">
                <a:pos x="63709550" y="131798715"/>
              </a:cxn>
              <a:cxn ang="0">
                <a:pos x="72983725" y="118136954"/>
              </a:cxn>
              <a:cxn ang="0">
                <a:pos x="86693375" y="104474560"/>
              </a:cxn>
              <a:cxn ang="0">
                <a:pos x="95967550" y="95232967"/>
              </a:cxn>
              <a:cxn ang="0">
                <a:pos x="104838500" y="81570573"/>
              </a:cxn>
              <a:cxn ang="0">
                <a:pos x="109273975" y="72730238"/>
              </a:cxn>
              <a:cxn ang="0">
                <a:pos x="114112675" y="63488645"/>
              </a:cxn>
              <a:cxn ang="0">
                <a:pos x="118548150" y="59068477"/>
              </a:cxn>
              <a:cxn ang="0">
                <a:pos x="122983625" y="49826251"/>
              </a:cxn>
              <a:cxn ang="0">
                <a:pos x="122983625" y="40986549"/>
              </a:cxn>
              <a:cxn ang="0">
                <a:pos x="122983625" y="36164490"/>
              </a:cxn>
              <a:cxn ang="0">
                <a:pos x="118548150" y="31744322"/>
              </a:cxn>
              <a:cxn ang="0">
                <a:pos x="118548150" y="27324155"/>
              </a:cxn>
              <a:cxn ang="0">
                <a:pos x="118548150" y="27324155"/>
              </a:cxn>
            </a:cxnLst>
            <a:pathLst>
              <a:path w="520" h="576">
                <a:moveTo>
                  <a:pt x="294" y="68"/>
                </a:moveTo>
                <a:lnTo>
                  <a:pt x="283" y="56"/>
                </a:lnTo>
                <a:lnTo>
                  <a:pt x="283" y="45"/>
                </a:lnTo>
                <a:lnTo>
                  <a:pt x="271" y="34"/>
                </a:lnTo>
                <a:lnTo>
                  <a:pt x="271" y="22"/>
                </a:lnTo>
                <a:lnTo>
                  <a:pt x="283" y="22"/>
                </a:lnTo>
                <a:lnTo>
                  <a:pt x="283" y="11"/>
                </a:lnTo>
                <a:lnTo>
                  <a:pt x="294" y="11"/>
                </a:lnTo>
                <a:lnTo>
                  <a:pt x="305" y="0"/>
                </a:lnTo>
                <a:lnTo>
                  <a:pt x="317" y="0"/>
                </a:lnTo>
                <a:lnTo>
                  <a:pt x="328" y="0"/>
                </a:lnTo>
                <a:lnTo>
                  <a:pt x="339" y="0"/>
                </a:lnTo>
                <a:lnTo>
                  <a:pt x="362" y="11"/>
                </a:lnTo>
                <a:lnTo>
                  <a:pt x="373" y="22"/>
                </a:lnTo>
                <a:lnTo>
                  <a:pt x="396" y="34"/>
                </a:lnTo>
                <a:lnTo>
                  <a:pt x="441" y="56"/>
                </a:lnTo>
                <a:lnTo>
                  <a:pt x="464" y="79"/>
                </a:lnTo>
                <a:lnTo>
                  <a:pt x="475" y="90"/>
                </a:lnTo>
                <a:lnTo>
                  <a:pt x="486" y="113"/>
                </a:lnTo>
                <a:lnTo>
                  <a:pt x="498" y="124"/>
                </a:lnTo>
                <a:lnTo>
                  <a:pt x="509" y="135"/>
                </a:lnTo>
                <a:lnTo>
                  <a:pt x="509" y="158"/>
                </a:lnTo>
                <a:lnTo>
                  <a:pt x="520" y="169"/>
                </a:lnTo>
                <a:lnTo>
                  <a:pt x="509" y="181"/>
                </a:lnTo>
                <a:lnTo>
                  <a:pt x="509" y="192"/>
                </a:lnTo>
                <a:lnTo>
                  <a:pt x="498" y="203"/>
                </a:lnTo>
                <a:lnTo>
                  <a:pt x="486" y="215"/>
                </a:lnTo>
                <a:lnTo>
                  <a:pt x="475" y="226"/>
                </a:lnTo>
                <a:lnTo>
                  <a:pt x="452" y="249"/>
                </a:lnTo>
                <a:lnTo>
                  <a:pt x="441" y="271"/>
                </a:lnTo>
                <a:lnTo>
                  <a:pt x="418" y="282"/>
                </a:lnTo>
                <a:lnTo>
                  <a:pt x="385" y="316"/>
                </a:lnTo>
                <a:lnTo>
                  <a:pt x="351" y="339"/>
                </a:lnTo>
                <a:lnTo>
                  <a:pt x="317" y="362"/>
                </a:lnTo>
                <a:lnTo>
                  <a:pt x="283" y="396"/>
                </a:lnTo>
                <a:lnTo>
                  <a:pt x="249" y="429"/>
                </a:lnTo>
                <a:lnTo>
                  <a:pt x="204" y="463"/>
                </a:lnTo>
                <a:lnTo>
                  <a:pt x="158" y="497"/>
                </a:lnTo>
                <a:lnTo>
                  <a:pt x="113" y="531"/>
                </a:lnTo>
                <a:lnTo>
                  <a:pt x="57" y="576"/>
                </a:lnTo>
                <a:lnTo>
                  <a:pt x="0" y="509"/>
                </a:lnTo>
                <a:lnTo>
                  <a:pt x="45" y="463"/>
                </a:lnTo>
                <a:lnTo>
                  <a:pt x="79" y="418"/>
                </a:lnTo>
                <a:lnTo>
                  <a:pt x="125" y="373"/>
                </a:lnTo>
                <a:lnTo>
                  <a:pt x="158" y="328"/>
                </a:lnTo>
                <a:lnTo>
                  <a:pt x="181" y="294"/>
                </a:lnTo>
                <a:lnTo>
                  <a:pt x="215" y="260"/>
                </a:lnTo>
                <a:lnTo>
                  <a:pt x="238" y="237"/>
                </a:lnTo>
                <a:lnTo>
                  <a:pt x="260" y="203"/>
                </a:lnTo>
                <a:lnTo>
                  <a:pt x="271" y="181"/>
                </a:lnTo>
                <a:lnTo>
                  <a:pt x="283" y="158"/>
                </a:lnTo>
                <a:lnTo>
                  <a:pt x="294" y="147"/>
                </a:lnTo>
                <a:lnTo>
                  <a:pt x="305" y="124"/>
                </a:lnTo>
                <a:lnTo>
                  <a:pt x="305" y="102"/>
                </a:lnTo>
                <a:lnTo>
                  <a:pt x="305" y="90"/>
                </a:lnTo>
                <a:lnTo>
                  <a:pt x="294" y="79"/>
                </a:lnTo>
                <a:lnTo>
                  <a:pt x="294" y="6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7326313" y="2549525"/>
            <a:ext cx="1112837" cy="309563"/>
          </a:xfrm>
          <a:custGeom>
            <a:avLst/>
            <a:gdLst/>
            <a:ahLst/>
            <a:cxnLst>
              <a:cxn ang="0">
                <a:pos x="556364510" y="8925733"/>
              </a:cxn>
              <a:cxn ang="0">
                <a:pos x="570081877" y="0"/>
              </a:cxn>
              <a:cxn ang="0">
                <a:pos x="583799245" y="0"/>
              </a:cxn>
              <a:cxn ang="0">
                <a:pos x="597516612" y="4463185"/>
              </a:cxn>
              <a:cxn ang="0">
                <a:pos x="615671989" y="18257210"/>
              </a:cxn>
              <a:cxn ang="0">
                <a:pos x="638668715" y="32051873"/>
              </a:cxn>
              <a:cxn ang="0">
                <a:pos x="666104085" y="59640560"/>
              </a:cxn>
              <a:cxn ang="0">
                <a:pos x="688697471" y="77897771"/>
              </a:cxn>
              <a:cxn ang="0">
                <a:pos x="702414838" y="96155618"/>
              </a:cxn>
              <a:cxn ang="0">
                <a:pos x="706852847" y="105487096"/>
              </a:cxn>
              <a:cxn ang="0">
                <a:pos x="702414838" y="109949644"/>
              </a:cxn>
              <a:cxn ang="0">
                <a:pos x="679418112" y="119281758"/>
              </a:cxn>
              <a:cxn ang="0">
                <a:pos x="643106724" y="128207491"/>
              </a:cxn>
              <a:cxn ang="0">
                <a:pos x="611233980" y="142001516"/>
              </a:cxn>
              <a:cxn ang="0">
                <a:pos x="588237254" y="155796179"/>
              </a:cxn>
              <a:cxn ang="0">
                <a:pos x="565643868" y="169590841"/>
              </a:cxn>
              <a:cxn ang="0">
                <a:pos x="547488491" y="183384866"/>
              </a:cxn>
              <a:cxn ang="0">
                <a:pos x="533770489" y="192310600"/>
              </a:cxn>
              <a:cxn ang="0">
                <a:pos x="524491130" y="197179529"/>
              </a:cxn>
              <a:cxn ang="0">
                <a:pos x="520053121" y="192310600"/>
              </a:cxn>
              <a:cxn ang="0">
                <a:pos x="520053121" y="183384866"/>
              </a:cxn>
              <a:cxn ang="0">
                <a:pos x="524491130" y="169590841"/>
              </a:cxn>
              <a:cxn ang="0">
                <a:pos x="528929139" y="151332994"/>
              </a:cxn>
              <a:cxn ang="0">
                <a:pos x="538208498" y="132670039"/>
              </a:cxn>
              <a:cxn ang="0">
                <a:pos x="547488491" y="109949644"/>
              </a:cxn>
              <a:cxn ang="0">
                <a:pos x="547488491" y="96155618"/>
              </a:cxn>
              <a:cxn ang="0">
                <a:pos x="551926500" y="86824141"/>
              </a:cxn>
              <a:cxn ang="0">
                <a:pos x="542646507" y="82360956"/>
              </a:cxn>
              <a:cxn ang="0">
                <a:pos x="524491130" y="82360956"/>
              </a:cxn>
              <a:cxn ang="0">
                <a:pos x="510773763" y="82360956"/>
              </a:cxn>
              <a:cxn ang="0">
                <a:pos x="488180377" y="82360956"/>
              </a:cxn>
              <a:cxn ang="0">
                <a:pos x="456307633" y="86824141"/>
              </a:cxn>
              <a:cxn ang="0">
                <a:pos x="405875537" y="96155618"/>
              </a:cxn>
              <a:cxn ang="0">
                <a:pos x="342129413" y="105487096"/>
              </a:cxn>
              <a:cxn ang="0">
                <a:pos x="259825208" y="114412829"/>
              </a:cxn>
              <a:cxn ang="0">
                <a:pos x="168644350" y="128207491"/>
              </a:cxn>
              <a:cxn ang="0">
                <a:pos x="59308114" y="142001516"/>
              </a:cxn>
              <a:cxn ang="0">
                <a:pos x="0" y="105487096"/>
              </a:cxn>
              <a:cxn ang="0">
                <a:pos x="81901500" y="96155618"/>
              </a:cxn>
              <a:cxn ang="0">
                <a:pos x="168644350" y="86824141"/>
              </a:cxn>
              <a:cxn ang="0">
                <a:pos x="292101292" y="64103746"/>
              </a:cxn>
              <a:cxn ang="0">
                <a:pos x="369564783" y="54772268"/>
              </a:cxn>
              <a:cxn ang="0">
                <a:pos x="447027639" y="40977606"/>
              </a:cxn>
              <a:cxn ang="0">
                <a:pos x="497056395" y="32051873"/>
              </a:cxn>
              <a:cxn ang="0">
                <a:pos x="520053121" y="27182944"/>
              </a:cxn>
              <a:cxn ang="0">
                <a:pos x="538208498" y="22720395"/>
              </a:cxn>
              <a:cxn ang="0">
                <a:pos x="551926500" y="13794662"/>
              </a:cxn>
              <a:cxn ang="0">
                <a:pos x="551926500" y="13794662"/>
              </a:cxn>
            </a:cxnLst>
            <a:pathLst>
              <a:path w="1752" h="486">
                <a:moveTo>
                  <a:pt x="1368" y="34"/>
                </a:moveTo>
                <a:lnTo>
                  <a:pt x="1379" y="22"/>
                </a:lnTo>
                <a:lnTo>
                  <a:pt x="1402" y="11"/>
                </a:lnTo>
                <a:lnTo>
                  <a:pt x="1413" y="0"/>
                </a:lnTo>
                <a:lnTo>
                  <a:pt x="1436" y="0"/>
                </a:lnTo>
                <a:lnTo>
                  <a:pt x="1447" y="0"/>
                </a:lnTo>
                <a:lnTo>
                  <a:pt x="1458" y="0"/>
                </a:lnTo>
                <a:lnTo>
                  <a:pt x="1481" y="11"/>
                </a:lnTo>
                <a:lnTo>
                  <a:pt x="1492" y="22"/>
                </a:lnTo>
                <a:lnTo>
                  <a:pt x="1526" y="45"/>
                </a:lnTo>
                <a:lnTo>
                  <a:pt x="1549" y="56"/>
                </a:lnTo>
                <a:lnTo>
                  <a:pt x="1583" y="79"/>
                </a:lnTo>
                <a:lnTo>
                  <a:pt x="1617" y="113"/>
                </a:lnTo>
                <a:lnTo>
                  <a:pt x="1651" y="147"/>
                </a:lnTo>
                <a:lnTo>
                  <a:pt x="1684" y="169"/>
                </a:lnTo>
                <a:lnTo>
                  <a:pt x="1707" y="192"/>
                </a:lnTo>
                <a:lnTo>
                  <a:pt x="1718" y="214"/>
                </a:lnTo>
                <a:lnTo>
                  <a:pt x="1741" y="237"/>
                </a:lnTo>
                <a:lnTo>
                  <a:pt x="1752" y="248"/>
                </a:lnTo>
                <a:lnTo>
                  <a:pt x="1752" y="260"/>
                </a:lnTo>
                <a:lnTo>
                  <a:pt x="1741" y="271"/>
                </a:lnTo>
                <a:lnTo>
                  <a:pt x="1718" y="282"/>
                </a:lnTo>
                <a:lnTo>
                  <a:pt x="1684" y="294"/>
                </a:lnTo>
                <a:lnTo>
                  <a:pt x="1639" y="305"/>
                </a:lnTo>
                <a:lnTo>
                  <a:pt x="1594" y="316"/>
                </a:lnTo>
                <a:lnTo>
                  <a:pt x="1538" y="327"/>
                </a:lnTo>
                <a:lnTo>
                  <a:pt x="1515" y="350"/>
                </a:lnTo>
                <a:lnTo>
                  <a:pt x="1492" y="361"/>
                </a:lnTo>
                <a:lnTo>
                  <a:pt x="1458" y="384"/>
                </a:lnTo>
                <a:lnTo>
                  <a:pt x="1436" y="407"/>
                </a:lnTo>
                <a:lnTo>
                  <a:pt x="1402" y="418"/>
                </a:lnTo>
                <a:lnTo>
                  <a:pt x="1379" y="441"/>
                </a:lnTo>
                <a:lnTo>
                  <a:pt x="1357" y="452"/>
                </a:lnTo>
                <a:lnTo>
                  <a:pt x="1345" y="463"/>
                </a:lnTo>
                <a:lnTo>
                  <a:pt x="1323" y="474"/>
                </a:lnTo>
                <a:lnTo>
                  <a:pt x="1311" y="474"/>
                </a:lnTo>
                <a:lnTo>
                  <a:pt x="1300" y="486"/>
                </a:lnTo>
                <a:lnTo>
                  <a:pt x="1300" y="474"/>
                </a:lnTo>
                <a:lnTo>
                  <a:pt x="1289" y="474"/>
                </a:lnTo>
                <a:lnTo>
                  <a:pt x="1289" y="463"/>
                </a:lnTo>
                <a:lnTo>
                  <a:pt x="1289" y="452"/>
                </a:lnTo>
                <a:lnTo>
                  <a:pt x="1289" y="441"/>
                </a:lnTo>
                <a:lnTo>
                  <a:pt x="1300" y="418"/>
                </a:lnTo>
                <a:lnTo>
                  <a:pt x="1300" y="395"/>
                </a:lnTo>
                <a:lnTo>
                  <a:pt x="1311" y="373"/>
                </a:lnTo>
                <a:lnTo>
                  <a:pt x="1323" y="350"/>
                </a:lnTo>
                <a:lnTo>
                  <a:pt x="1334" y="327"/>
                </a:lnTo>
                <a:lnTo>
                  <a:pt x="1345" y="294"/>
                </a:lnTo>
                <a:lnTo>
                  <a:pt x="1357" y="271"/>
                </a:lnTo>
                <a:lnTo>
                  <a:pt x="1357" y="260"/>
                </a:lnTo>
                <a:lnTo>
                  <a:pt x="1357" y="237"/>
                </a:lnTo>
                <a:lnTo>
                  <a:pt x="1368" y="226"/>
                </a:lnTo>
                <a:lnTo>
                  <a:pt x="1368" y="214"/>
                </a:lnTo>
                <a:lnTo>
                  <a:pt x="1357" y="214"/>
                </a:lnTo>
                <a:lnTo>
                  <a:pt x="1345" y="203"/>
                </a:lnTo>
                <a:lnTo>
                  <a:pt x="1323" y="203"/>
                </a:lnTo>
                <a:lnTo>
                  <a:pt x="1300" y="203"/>
                </a:lnTo>
                <a:lnTo>
                  <a:pt x="1277" y="203"/>
                </a:lnTo>
                <a:lnTo>
                  <a:pt x="1266" y="203"/>
                </a:lnTo>
                <a:lnTo>
                  <a:pt x="1244" y="203"/>
                </a:lnTo>
                <a:lnTo>
                  <a:pt x="1210" y="203"/>
                </a:lnTo>
                <a:lnTo>
                  <a:pt x="1176" y="214"/>
                </a:lnTo>
                <a:lnTo>
                  <a:pt x="1131" y="214"/>
                </a:lnTo>
                <a:lnTo>
                  <a:pt x="1063" y="226"/>
                </a:lnTo>
                <a:lnTo>
                  <a:pt x="1006" y="237"/>
                </a:lnTo>
                <a:lnTo>
                  <a:pt x="927" y="248"/>
                </a:lnTo>
                <a:lnTo>
                  <a:pt x="848" y="260"/>
                </a:lnTo>
                <a:lnTo>
                  <a:pt x="746" y="271"/>
                </a:lnTo>
                <a:lnTo>
                  <a:pt x="644" y="282"/>
                </a:lnTo>
                <a:lnTo>
                  <a:pt x="531" y="294"/>
                </a:lnTo>
                <a:lnTo>
                  <a:pt x="418" y="316"/>
                </a:lnTo>
                <a:lnTo>
                  <a:pt x="283" y="339"/>
                </a:lnTo>
                <a:lnTo>
                  <a:pt x="147" y="350"/>
                </a:lnTo>
                <a:lnTo>
                  <a:pt x="0" y="373"/>
                </a:lnTo>
                <a:lnTo>
                  <a:pt x="0" y="260"/>
                </a:lnTo>
                <a:lnTo>
                  <a:pt x="102" y="248"/>
                </a:lnTo>
                <a:lnTo>
                  <a:pt x="203" y="237"/>
                </a:lnTo>
                <a:lnTo>
                  <a:pt x="305" y="226"/>
                </a:lnTo>
                <a:lnTo>
                  <a:pt x="418" y="214"/>
                </a:lnTo>
                <a:lnTo>
                  <a:pt x="622" y="181"/>
                </a:lnTo>
                <a:lnTo>
                  <a:pt x="724" y="158"/>
                </a:lnTo>
                <a:lnTo>
                  <a:pt x="825" y="147"/>
                </a:lnTo>
                <a:lnTo>
                  <a:pt x="916" y="135"/>
                </a:lnTo>
                <a:lnTo>
                  <a:pt x="1017" y="124"/>
                </a:lnTo>
                <a:lnTo>
                  <a:pt x="1108" y="101"/>
                </a:lnTo>
                <a:lnTo>
                  <a:pt x="1187" y="90"/>
                </a:lnTo>
                <a:lnTo>
                  <a:pt x="1232" y="79"/>
                </a:lnTo>
                <a:lnTo>
                  <a:pt x="1266" y="67"/>
                </a:lnTo>
                <a:lnTo>
                  <a:pt x="1289" y="67"/>
                </a:lnTo>
                <a:lnTo>
                  <a:pt x="1311" y="56"/>
                </a:lnTo>
                <a:lnTo>
                  <a:pt x="1334" y="56"/>
                </a:lnTo>
                <a:lnTo>
                  <a:pt x="1357" y="45"/>
                </a:lnTo>
                <a:lnTo>
                  <a:pt x="1368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6959600" y="2211388"/>
            <a:ext cx="947738" cy="1587500"/>
          </a:xfrm>
          <a:custGeom>
            <a:avLst/>
            <a:gdLst/>
            <a:ahLst/>
            <a:cxnLst>
              <a:cxn ang="0">
                <a:pos x="168838287" y="912421819"/>
              </a:cxn>
              <a:cxn ang="0">
                <a:pos x="109603710" y="953583108"/>
              </a:cxn>
              <a:cxn ang="0">
                <a:pos x="59234577" y="985463971"/>
              </a:cxn>
              <a:cxn ang="0">
                <a:pos x="36669145" y="999184189"/>
              </a:cxn>
              <a:cxn ang="0">
                <a:pos x="18535800" y="1008465886"/>
              </a:cxn>
              <a:cxn ang="0">
                <a:pos x="4835178" y="1008465886"/>
              </a:cxn>
              <a:cxn ang="0">
                <a:pos x="0" y="1003623344"/>
              </a:cxn>
              <a:cxn ang="0">
                <a:pos x="4835178" y="994745033"/>
              </a:cxn>
              <a:cxn ang="0">
                <a:pos x="22968522" y="981024815"/>
              </a:cxn>
              <a:cxn ang="0">
                <a:pos x="41101232" y="962864806"/>
              </a:cxn>
              <a:cxn ang="0">
                <a:pos x="72935200" y="935423734"/>
              </a:cxn>
              <a:cxn ang="0">
                <a:pos x="104768532" y="907982663"/>
              </a:cxn>
              <a:cxn ang="0">
                <a:pos x="137004954" y="871663280"/>
              </a:cxn>
              <a:cxn ang="0">
                <a:pos x="173271009" y="830501356"/>
              </a:cxn>
              <a:cxn ang="0">
                <a:pos x="232504952" y="757459204"/>
              </a:cxn>
              <a:cxn ang="0">
                <a:pos x="301007429" y="661818522"/>
              </a:cxn>
              <a:cxn ang="0">
                <a:pos x="346541384" y="579494673"/>
              </a:cxn>
              <a:cxn ang="0">
                <a:pos x="373539538" y="520173374"/>
              </a:cxn>
              <a:cxn ang="0">
                <a:pos x="400940783" y="456412285"/>
              </a:cxn>
              <a:cxn ang="0">
                <a:pos x="428341393" y="387809289"/>
              </a:cxn>
              <a:cxn ang="0">
                <a:pos x="451309916" y="314767137"/>
              </a:cxn>
              <a:cxn ang="0">
                <a:pos x="469443260" y="251006683"/>
              </a:cxn>
              <a:cxn ang="0">
                <a:pos x="483143248" y="196123905"/>
              </a:cxn>
              <a:cxn ang="0">
                <a:pos x="492008693" y="146084304"/>
              </a:cxn>
              <a:cxn ang="0">
                <a:pos x="496843870" y="109764921"/>
              </a:cxn>
              <a:cxn ang="0">
                <a:pos x="496843870" y="77481308"/>
              </a:cxn>
              <a:cxn ang="0">
                <a:pos x="496843870" y="54882778"/>
              </a:cxn>
              <a:cxn ang="0">
                <a:pos x="492008693" y="41161925"/>
              </a:cxn>
              <a:cxn ang="0">
                <a:pos x="483143248" y="36722769"/>
              </a:cxn>
              <a:cxn ang="0">
                <a:pos x="478308070" y="23001916"/>
              </a:cxn>
              <a:cxn ang="0">
                <a:pos x="483143248" y="4842542"/>
              </a:cxn>
              <a:cxn ang="0">
                <a:pos x="501276593" y="0"/>
              </a:cxn>
              <a:cxn ang="0">
                <a:pos x="519409303" y="9281698"/>
              </a:cxn>
              <a:cxn ang="0">
                <a:pos x="551243270" y="18563395"/>
              </a:cxn>
              <a:cxn ang="0">
                <a:pos x="569779070" y="27441071"/>
              </a:cxn>
              <a:cxn ang="0">
                <a:pos x="583479692" y="41161925"/>
              </a:cxn>
              <a:cxn ang="0">
                <a:pos x="596777225" y="50443622"/>
              </a:cxn>
              <a:cxn ang="0">
                <a:pos x="601612402" y="54882778"/>
              </a:cxn>
              <a:cxn ang="0">
                <a:pos x="601612402" y="64163841"/>
              </a:cxn>
              <a:cxn ang="0">
                <a:pos x="601612402" y="86763005"/>
              </a:cxn>
              <a:cxn ang="0">
                <a:pos x="587911780" y="109764921"/>
              </a:cxn>
              <a:cxn ang="0">
                <a:pos x="583479692" y="127924930"/>
              </a:cxn>
              <a:cxn ang="0">
                <a:pos x="574211157" y="155366001"/>
              </a:cxn>
              <a:cxn ang="0">
                <a:pos x="564943257" y="191685384"/>
              </a:cxn>
              <a:cxn ang="0">
                <a:pos x="551243270" y="237285829"/>
              </a:cxn>
              <a:cxn ang="0">
                <a:pos x="537542647" y="292168607"/>
              </a:cxn>
              <a:cxn ang="0">
                <a:pos x="514977215" y="355929062"/>
              </a:cxn>
              <a:cxn ang="0">
                <a:pos x="487575970" y="428971213"/>
              </a:cxn>
              <a:cxn ang="0">
                <a:pos x="455742638" y="506452521"/>
              </a:cxn>
              <a:cxn ang="0">
                <a:pos x="419476583" y="583933829"/>
              </a:cxn>
              <a:cxn ang="0">
                <a:pos x="387240161" y="648097669"/>
              </a:cxn>
              <a:cxn ang="0">
                <a:pos x="350974106" y="707418968"/>
              </a:cxn>
              <a:cxn ang="0">
                <a:pos x="314304961" y="757459204"/>
              </a:cxn>
              <a:cxn ang="0">
                <a:pos x="278038906" y="803060284"/>
              </a:cxn>
              <a:cxn ang="0">
                <a:pos x="246205574" y="839379667"/>
              </a:cxn>
              <a:cxn ang="0">
                <a:pos x="214372242" y="871663280"/>
              </a:cxn>
              <a:cxn ang="0">
                <a:pos x="200671619" y="889822654"/>
              </a:cxn>
            </a:cxnLst>
            <a:pathLst>
              <a:path w="1493" h="2499">
                <a:moveTo>
                  <a:pt x="498" y="2205"/>
                </a:moveTo>
                <a:lnTo>
                  <a:pt x="419" y="2261"/>
                </a:lnTo>
                <a:lnTo>
                  <a:pt x="351" y="2318"/>
                </a:lnTo>
                <a:lnTo>
                  <a:pt x="272" y="2363"/>
                </a:lnTo>
                <a:lnTo>
                  <a:pt x="193" y="2420"/>
                </a:lnTo>
                <a:lnTo>
                  <a:pt x="147" y="2442"/>
                </a:lnTo>
                <a:lnTo>
                  <a:pt x="113" y="2465"/>
                </a:lnTo>
                <a:lnTo>
                  <a:pt x="91" y="2476"/>
                </a:lnTo>
                <a:lnTo>
                  <a:pt x="57" y="2487"/>
                </a:lnTo>
                <a:lnTo>
                  <a:pt x="46" y="2499"/>
                </a:lnTo>
                <a:lnTo>
                  <a:pt x="23" y="2499"/>
                </a:lnTo>
                <a:lnTo>
                  <a:pt x="12" y="2499"/>
                </a:lnTo>
                <a:lnTo>
                  <a:pt x="0" y="2487"/>
                </a:lnTo>
                <a:lnTo>
                  <a:pt x="12" y="2476"/>
                </a:lnTo>
                <a:lnTo>
                  <a:pt x="12" y="2465"/>
                </a:lnTo>
                <a:lnTo>
                  <a:pt x="34" y="2442"/>
                </a:lnTo>
                <a:lnTo>
                  <a:pt x="57" y="2431"/>
                </a:lnTo>
                <a:lnTo>
                  <a:pt x="80" y="2408"/>
                </a:lnTo>
                <a:lnTo>
                  <a:pt x="102" y="2386"/>
                </a:lnTo>
                <a:lnTo>
                  <a:pt x="136" y="2352"/>
                </a:lnTo>
                <a:lnTo>
                  <a:pt x="181" y="2318"/>
                </a:lnTo>
                <a:lnTo>
                  <a:pt x="215" y="2284"/>
                </a:lnTo>
                <a:lnTo>
                  <a:pt x="260" y="2250"/>
                </a:lnTo>
                <a:lnTo>
                  <a:pt x="294" y="2205"/>
                </a:lnTo>
                <a:lnTo>
                  <a:pt x="340" y="2160"/>
                </a:lnTo>
                <a:lnTo>
                  <a:pt x="385" y="2114"/>
                </a:lnTo>
                <a:lnTo>
                  <a:pt x="430" y="2058"/>
                </a:lnTo>
                <a:lnTo>
                  <a:pt x="487" y="2001"/>
                </a:lnTo>
                <a:lnTo>
                  <a:pt x="577" y="1877"/>
                </a:lnTo>
                <a:lnTo>
                  <a:pt x="667" y="1764"/>
                </a:lnTo>
                <a:lnTo>
                  <a:pt x="747" y="1640"/>
                </a:lnTo>
                <a:lnTo>
                  <a:pt x="826" y="1504"/>
                </a:lnTo>
                <a:lnTo>
                  <a:pt x="860" y="1436"/>
                </a:lnTo>
                <a:lnTo>
                  <a:pt x="894" y="1368"/>
                </a:lnTo>
                <a:lnTo>
                  <a:pt x="927" y="1289"/>
                </a:lnTo>
                <a:lnTo>
                  <a:pt x="961" y="1210"/>
                </a:lnTo>
                <a:lnTo>
                  <a:pt x="995" y="1131"/>
                </a:lnTo>
                <a:lnTo>
                  <a:pt x="1029" y="1040"/>
                </a:lnTo>
                <a:lnTo>
                  <a:pt x="1063" y="961"/>
                </a:lnTo>
                <a:lnTo>
                  <a:pt x="1097" y="871"/>
                </a:lnTo>
                <a:lnTo>
                  <a:pt x="1120" y="780"/>
                </a:lnTo>
                <a:lnTo>
                  <a:pt x="1142" y="701"/>
                </a:lnTo>
                <a:lnTo>
                  <a:pt x="1165" y="622"/>
                </a:lnTo>
                <a:lnTo>
                  <a:pt x="1187" y="543"/>
                </a:lnTo>
                <a:lnTo>
                  <a:pt x="1199" y="486"/>
                </a:lnTo>
                <a:lnTo>
                  <a:pt x="1210" y="419"/>
                </a:lnTo>
                <a:lnTo>
                  <a:pt x="1221" y="362"/>
                </a:lnTo>
                <a:lnTo>
                  <a:pt x="1233" y="317"/>
                </a:lnTo>
                <a:lnTo>
                  <a:pt x="1233" y="272"/>
                </a:lnTo>
                <a:lnTo>
                  <a:pt x="1233" y="226"/>
                </a:lnTo>
                <a:lnTo>
                  <a:pt x="1233" y="192"/>
                </a:lnTo>
                <a:lnTo>
                  <a:pt x="1233" y="159"/>
                </a:lnTo>
                <a:lnTo>
                  <a:pt x="1233" y="136"/>
                </a:lnTo>
                <a:lnTo>
                  <a:pt x="1233" y="113"/>
                </a:lnTo>
                <a:lnTo>
                  <a:pt x="1221" y="102"/>
                </a:lnTo>
                <a:lnTo>
                  <a:pt x="1210" y="102"/>
                </a:lnTo>
                <a:lnTo>
                  <a:pt x="1199" y="91"/>
                </a:lnTo>
                <a:lnTo>
                  <a:pt x="1187" y="68"/>
                </a:lnTo>
                <a:lnTo>
                  <a:pt x="1187" y="57"/>
                </a:lnTo>
                <a:lnTo>
                  <a:pt x="1187" y="34"/>
                </a:lnTo>
                <a:lnTo>
                  <a:pt x="1199" y="12"/>
                </a:lnTo>
                <a:lnTo>
                  <a:pt x="1221" y="12"/>
                </a:lnTo>
                <a:lnTo>
                  <a:pt x="1244" y="0"/>
                </a:lnTo>
                <a:lnTo>
                  <a:pt x="1267" y="12"/>
                </a:lnTo>
                <a:lnTo>
                  <a:pt x="1289" y="23"/>
                </a:lnTo>
                <a:lnTo>
                  <a:pt x="1323" y="34"/>
                </a:lnTo>
                <a:lnTo>
                  <a:pt x="1368" y="46"/>
                </a:lnTo>
                <a:lnTo>
                  <a:pt x="1391" y="57"/>
                </a:lnTo>
                <a:lnTo>
                  <a:pt x="1414" y="68"/>
                </a:lnTo>
                <a:lnTo>
                  <a:pt x="1436" y="91"/>
                </a:lnTo>
                <a:lnTo>
                  <a:pt x="1448" y="102"/>
                </a:lnTo>
                <a:lnTo>
                  <a:pt x="1459" y="113"/>
                </a:lnTo>
                <a:lnTo>
                  <a:pt x="1481" y="125"/>
                </a:lnTo>
                <a:lnTo>
                  <a:pt x="1481" y="136"/>
                </a:lnTo>
                <a:lnTo>
                  <a:pt x="1493" y="136"/>
                </a:lnTo>
                <a:lnTo>
                  <a:pt x="1493" y="147"/>
                </a:lnTo>
                <a:lnTo>
                  <a:pt x="1493" y="159"/>
                </a:lnTo>
                <a:lnTo>
                  <a:pt x="1493" y="181"/>
                </a:lnTo>
                <a:lnTo>
                  <a:pt x="1493" y="215"/>
                </a:lnTo>
                <a:lnTo>
                  <a:pt x="1470" y="249"/>
                </a:lnTo>
                <a:lnTo>
                  <a:pt x="1459" y="272"/>
                </a:lnTo>
                <a:lnTo>
                  <a:pt x="1459" y="283"/>
                </a:lnTo>
                <a:lnTo>
                  <a:pt x="1448" y="317"/>
                </a:lnTo>
                <a:lnTo>
                  <a:pt x="1436" y="351"/>
                </a:lnTo>
                <a:lnTo>
                  <a:pt x="1425" y="385"/>
                </a:lnTo>
                <a:lnTo>
                  <a:pt x="1414" y="430"/>
                </a:lnTo>
                <a:lnTo>
                  <a:pt x="1402" y="475"/>
                </a:lnTo>
                <a:lnTo>
                  <a:pt x="1391" y="532"/>
                </a:lnTo>
                <a:lnTo>
                  <a:pt x="1368" y="588"/>
                </a:lnTo>
                <a:lnTo>
                  <a:pt x="1357" y="656"/>
                </a:lnTo>
                <a:lnTo>
                  <a:pt x="1334" y="724"/>
                </a:lnTo>
                <a:lnTo>
                  <a:pt x="1301" y="803"/>
                </a:lnTo>
                <a:lnTo>
                  <a:pt x="1278" y="882"/>
                </a:lnTo>
                <a:lnTo>
                  <a:pt x="1244" y="973"/>
                </a:lnTo>
                <a:lnTo>
                  <a:pt x="1210" y="1063"/>
                </a:lnTo>
                <a:lnTo>
                  <a:pt x="1165" y="1165"/>
                </a:lnTo>
                <a:lnTo>
                  <a:pt x="1131" y="1255"/>
                </a:lnTo>
                <a:lnTo>
                  <a:pt x="1086" y="1357"/>
                </a:lnTo>
                <a:lnTo>
                  <a:pt x="1041" y="1447"/>
                </a:lnTo>
                <a:lnTo>
                  <a:pt x="995" y="1527"/>
                </a:lnTo>
                <a:lnTo>
                  <a:pt x="961" y="1606"/>
                </a:lnTo>
                <a:lnTo>
                  <a:pt x="916" y="1685"/>
                </a:lnTo>
                <a:lnTo>
                  <a:pt x="871" y="1753"/>
                </a:lnTo>
                <a:lnTo>
                  <a:pt x="826" y="1820"/>
                </a:lnTo>
                <a:lnTo>
                  <a:pt x="780" y="1877"/>
                </a:lnTo>
                <a:lnTo>
                  <a:pt x="735" y="1933"/>
                </a:lnTo>
                <a:lnTo>
                  <a:pt x="690" y="1990"/>
                </a:lnTo>
                <a:lnTo>
                  <a:pt x="645" y="2035"/>
                </a:lnTo>
                <a:lnTo>
                  <a:pt x="611" y="2080"/>
                </a:lnTo>
                <a:lnTo>
                  <a:pt x="566" y="2126"/>
                </a:lnTo>
                <a:lnTo>
                  <a:pt x="532" y="2160"/>
                </a:lnTo>
                <a:lnTo>
                  <a:pt x="498" y="220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7454900" y="3189288"/>
            <a:ext cx="503238" cy="962025"/>
          </a:xfrm>
          <a:custGeom>
            <a:avLst/>
            <a:gdLst/>
            <a:ahLst/>
            <a:cxnLst>
              <a:cxn ang="0">
                <a:pos x="187332887" y="455644250"/>
              </a:cxn>
              <a:cxn ang="0">
                <a:pos x="146151880" y="501208675"/>
              </a:cxn>
              <a:cxn ang="0">
                <a:pos x="114257265" y="537902150"/>
              </a:cxn>
              <a:cxn ang="0">
                <a:pos x="96089230" y="565321450"/>
              </a:cxn>
              <a:cxn ang="0">
                <a:pos x="86802836" y="583466575"/>
              </a:cxn>
              <a:cxn ang="0">
                <a:pos x="82362015" y="597176225"/>
              </a:cxn>
              <a:cxn ang="0">
                <a:pos x="73076257" y="606047175"/>
              </a:cxn>
              <a:cxn ang="0">
                <a:pos x="68634801" y="610885875"/>
              </a:cxn>
              <a:cxn ang="0">
                <a:pos x="59349043" y="606047175"/>
              </a:cxn>
              <a:cxn ang="0">
                <a:pos x="46025944" y="597176225"/>
              </a:cxn>
              <a:cxn ang="0">
                <a:pos x="32298730" y="587902050"/>
              </a:cxn>
              <a:cxn ang="0">
                <a:pos x="23012972" y="569756925"/>
              </a:cxn>
              <a:cxn ang="0">
                <a:pos x="4844937" y="546773100"/>
              </a:cxn>
              <a:cxn ang="0">
                <a:pos x="0" y="528627975"/>
              </a:cxn>
              <a:cxn ang="0">
                <a:pos x="4844937" y="510482850"/>
              </a:cxn>
              <a:cxn ang="0">
                <a:pos x="23012972" y="487499025"/>
              </a:cxn>
              <a:cxn ang="0">
                <a:pos x="32298730" y="469353900"/>
              </a:cxn>
              <a:cxn ang="0">
                <a:pos x="41181008" y="441934600"/>
              </a:cxn>
              <a:cxn ang="0">
                <a:pos x="46025944" y="405644350"/>
              </a:cxn>
              <a:cxn ang="0">
                <a:pos x="50466765" y="360079925"/>
              </a:cxn>
              <a:cxn ang="0">
                <a:pos x="54908222" y="332660625"/>
              </a:cxn>
              <a:cxn ang="0">
                <a:pos x="54908222" y="300805850"/>
              </a:cxn>
              <a:cxn ang="0">
                <a:pos x="54908222" y="264515600"/>
              </a:cxn>
              <a:cxn ang="0">
                <a:pos x="54908222" y="218547950"/>
              </a:cxn>
              <a:cxn ang="0">
                <a:pos x="54908222" y="172983525"/>
              </a:cxn>
              <a:cxn ang="0">
                <a:pos x="54908222" y="122983625"/>
              </a:cxn>
              <a:cxn ang="0">
                <a:pos x="54908222" y="63709550"/>
              </a:cxn>
              <a:cxn ang="0">
                <a:pos x="50466765" y="0"/>
              </a:cxn>
              <a:cxn ang="0">
                <a:pos x="82362015" y="27419300"/>
              </a:cxn>
              <a:cxn ang="0">
                <a:pos x="100530051" y="49999900"/>
              </a:cxn>
              <a:cxn ang="0">
                <a:pos x="114257265" y="68145025"/>
              </a:cxn>
              <a:cxn ang="0">
                <a:pos x="123543023" y="77419200"/>
              </a:cxn>
              <a:cxn ang="0">
                <a:pos x="123543023" y="91128850"/>
              </a:cxn>
              <a:cxn ang="0">
                <a:pos x="123543023" y="109273975"/>
              </a:cxn>
              <a:cxn ang="0">
                <a:pos x="123543023" y="136693275"/>
              </a:cxn>
              <a:cxn ang="0">
                <a:pos x="123543023" y="172983525"/>
              </a:cxn>
              <a:cxn ang="0">
                <a:pos x="114257265" y="255241425"/>
              </a:cxn>
              <a:cxn ang="0">
                <a:pos x="105374987" y="337096100"/>
              </a:cxn>
              <a:cxn ang="0">
                <a:pos x="105374987" y="373789575"/>
              </a:cxn>
              <a:cxn ang="0">
                <a:pos x="105374987" y="405644350"/>
              </a:cxn>
              <a:cxn ang="0">
                <a:pos x="109815808" y="423789475"/>
              </a:cxn>
              <a:cxn ang="0">
                <a:pos x="109815808" y="428224950"/>
              </a:cxn>
              <a:cxn ang="0">
                <a:pos x="118698086" y="428224950"/>
              </a:cxn>
              <a:cxn ang="0">
                <a:pos x="141711058" y="414918525"/>
              </a:cxn>
              <a:cxn ang="0">
                <a:pos x="173606308" y="391934700"/>
              </a:cxn>
              <a:cxn ang="0">
                <a:pos x="214787316" y="360079925"/>
              </a:cxn>
              <a:cxn ang="0">
                <a:pos x="255968323" y="328225150"/>
              </a:cxn>
              <a:cxn ang="0">
                <a:pos x="287862938" y="310080025"/>
              </a:cxn>
              <a:cxn ang="0">
                <a:pos x="310472430" y="300805850"/>
              </a:cxn>
              <a:cxn ang="0">
                <a:pos x="319758188" y="300805850"/>
              </a:cxn>
              <a:cxn ang="0">
                <a:pos x="310472430" y="314515500"/>
              </a:cxn>
              <a:cxn ang="0">
                <a:pos x="292304394" y="341934800"/>
              </a:cxn>
              <a:cxn ang="0">
                <a:pos x="255968323" y="378225050"/>
              </a:cxn>
              <a:cxn ang="0">
                <a:pos x="210345859" y="428224950"/>
              </a:cxn>
            </a:cxnLst>
            <a:pathLst>
              <a:path w="792" h="1515">
                <a:moveTo>
                  <a:pt x="521" y="1062"/>
                </a:moveTo>
                <a:lnTo>
                  <a:pt x="464" y="1130"/>
                </a:lnTo>
                <a:lnTo>
                  <a:pt x="407" y="1187"/>
                </a:lnTo>
                <a:lnTo>
                  <a:pt x="362" y="1243"/>
                </a:lnTo>
                <a:lnTo>
                  <a:pt x="317" y="1289"/>
                </a:lnTo>
                <a:lnTo>
                  <a:pt x="283" y="1334"/>
                </a:lnTo>
                <a:lnTo>
                  <a:pt x="261" y="1368"/>
                </a:lnTo>
                <a:lnTo>
                  <a:pt x="238" y="1402"/>
                </a:lnTo>
                <a:lnTo>
                  <a:pt x="227" y="1424"/>
                </a:lnTo>
                <a:lnTo>
                  <a:pt x="215" y="1447"/>
                </a:lnTo>
                <a:lnTo>
                  <a:pt x="204" y="1458"/>
                </a:lnTo>
                <a:lnTo>
                  <a:pt x="204" y="1481"/>
                </a:lnTo>
                <a:lnTo>
                  <a:pt x="193" y="1492"/>
                </a:lnTo>
                <a:lnTo>
                  <a:pt x="181" y="1503"/>
                </a:lnTo>
                <a:lnTo>
                  <a:pt x="170" y="1515"/>
                </a:lnTo>
                <a:lnTo>
                  <a:pt x="147" y="1503"/>
                </a:lnTo>
                <a:lnTo>
                  <a:pt x="125" y="1492"/>
                </a:lnTo>
                <a:lnTo>
                  <a:pt x="114" y="1481"/>
                </a:lnTo>
                <a:lnTo>
                  <a:pt x="91" y="1469"/>
                </a:lnTo>
                <a:lnTo>
                  <a:pt x="80" y="1458"/>
                </a:lnTo>
                <a:lnTo>
                  <a:pt x="68" y="1436"/>
                </a:lnTo>
                <a:lnTo>
                  <a:pt x="57" y="1413"/>
                </a:lnTo>
                <a:lnTo>
                  <a:pt x="34" y="1390"/>
                </a:lnTo>
                <a:lnTo>
                  <a:pt x="12" y="1356"/>
                </a:lnTo>
                <a:lnTo>
                  <a:pt x="0" y="1334"/>
                </a:lnTo>
                <a:lnTo>
                  <a:pt x="0" y="1311"/>
                </a:lnTo>
                <a:lnTo>
                  <a:pt x="0" y="1289"/>
                </a:lnTo>
                <a:lnTo>
                  <a:pt x="12" y="1266"/>
                </a:lnTo>
                <a:lnTo>
                  <a:pt x="34" y="1232"/>
                </a:lnTo>
                <a:lnTo>
                  <a:pt x="57" y="1209"/>
                </a:lnTo>
                <a:lnTo>
                  <a:pt x="68" y="1187"/>
                </a:lnTo>
                <a:lnTo>
                  <a:pt x="80" y="1164"/>
                </a:lnTo>
                <a:lnTo>
                  <a:pt x="91" y="1130"/>
                </a:lnTo>
                <a:lnTo>
                  <a:pt x="102" y="1096"/>
                </a:lnTo>
                <a:lnTo>
                  <a:pt x="114" y="1051"/>
                </a:lnTo>
                <a:lnTo>
                  <a:pt x="114" y="1006"/>
                </a:lnTo>
                <a:lnTo>
                  <a:pt x="125" y="949"/>
                </a:lnTo>
                <a:lnTo>
                  <a:pt x="125" y="893"/>
                </a:lnTo>
                <a:lnTo>
                  <a:pt x="136" y="859"/>
                </a:lnTo>
                <a:lnTo>
                  <a:pt x="136" y="825"/>
                </a:lnTo>
                <a:lnTo>
                  <a:pt x="136" y="780"/>
                </a:lnTo>
                <a:lnTo>
                  <a:pt x="136" y="746"/>
                </a:lnTo>
                <a:lnTo>
                  <a:pt x="136" y="701"/>
                </a:lnTo>
                <a:lnTo>
                  <a:pt x="136" y="656"/>
                </a:lnTo>
                <a:lnTo>
                  <a:pt x="136" y="599"/>
                </a:lnTo>
                <a:lnTo>
                  <a:pt x="136" y="542"/>
                </a:lnTo>
                <a:lnTo>
                  <a:pt x="136" y="486"/>
                </a:lnTo>
                <a:lnTo>
                  <a:pt x="136" y="429"/>
                </a:lnTo>
                <a:lnTo>
                  <a:pt x="136" y="362"/>
                </a:lnTo>
                <a:lnTo>
                  <a:pt x="136" y="305"/>
                </a:lnTo>
                <a:lnTo>
                  <a:pt x="136" y="226"/>
                </a:lnTo>
                <a:lnTo>
                  <a:pt x="136" y="158"/>
                </a:lnTo>
                <a:lnTo>
                  <a:pt x="136" y="79"/>
                </a:lnTo>
                <a:lnTo>
                  <a:pt x="125" y="0"/>
                </a:lnTo>
                <a:lnTo>
                  <a:pt x="170" y="45"/>
                </a:lnTo>
                <a:lnTo>
                  <a:pt x="204" y="68"/>
                </a:lnTo>
                <a:lnTo>
                  <a:pt x="227" y="102"/>
                </a:lnTo>
                <a:lnTo>
                  <a:pt x="249" y="124"/>
                </a:lnTo>
                <a:lnTo>
                  <a:pt x="272" y="147"/>
                </a:lnTo>
                <a:lnTo>
                  <a:pt x="283" y="169"/>
                </a:lnTo>
                <a:lnTo>
                  <a:pt x="294" y="181"/>
                </a:lnTo>
                <a:lnTo>
                  <a:pt x="306" y="192"/>
                </a:lnTo>
                <a:lnTo>
                  <a:pt x="306" y="203"/>
                </a:lnTo>
                <a:lnTo>
                  <a:pt x="306" y="226"/>
                </a:lnTo>
                <a:lnTo>
                  <a:pt x="306" y="249"/>
                </a:lnTo>
                <a:lnTo>
                  <a:pt x="306" y="271"/>
                </a:lnTo>
                <a:lnTo>
                  <a:pt x="306" y="305"/>
                </a:lnTo>
                <a:lnTo>
                  <a:pt x="306" y="339"/>
                </a:lnTo>
                <a:lnTo>
                  <a:pt x="306" y="384"/>
                </a:lnTo>
                <a:lnTo>
                  <a:pt x="306" y="429"/>
                </a:lnTo>
                <a:lnTo>
                  <a:pt x="294" y="542"/>
                </a:lnTo>
                <a:lnTo>
                  <a:pt x="283" y="633"/>
                </a:lnTo>
                <a:lnTo>
                  <a:pt x="272" y="735"/>
                </a:lnTo>
                <a:lnTo>
                  <a:pt x="261" y="836"/>
                </a:lnTo>
                <a:lnTo>
                  <a:pt x="261" y="893"/>
                </a:lnTo>
                <a:lnTo>
                  <a:pt x="261" y="927"/>
                </a:lnTo>
                <a:lnTo>
                  <a:pt x="261" y="972"/>
                </a:lnTo>
                <a:lnTo>
                  <a:pt x="261" y="1006"/>
                </a:lnTo>
                <a:lnTo>
                  <a:pt x="261" y="1029"/>
                </a:lnTo>
                <a:lnTo>
                  <a:pt x="272" y="1051"/>
                </a:lnTo>
                <a:lnTo>
                  <a:pt x="272" y="1062"/>
                </a:lnTo>
                <a:lnTo>
                  <a:pt x="283" y="1074"/>
                </a:lnTo>
                <a:lnTo>
                  <a:pt x="294" y="1062"/>
                </a:lnTo>
                <a:lnTo>
                  <a:pt x="317" y="1051"/>
                </a:lnTo>
                <a:lnTo>
                  <a:pt x="351" y="1029"/>
                </a:lnTo>
                <a:lnTo>
                  <a:pt x="385" y="1006"/>
                </a:lnTo>
                <a:lnTo>
                  <a:pt x="430" y="972"/>
                </a:lnTo>
                <a:lnTo>
                  <a:pt x="475" y="938"/>
                </a:lnTo>
                <a:lnTo>
                  <a:pt x="532" y="893"/>
                </a:lnTo>
                <a:lnTo>
                  <a:pt x="588" y="848"/>
                </a:lnTo>
                <a:lnTo>
                  <a:pt x="634" y="814"/>
                </a:lnTo>
                <a:lnTo>
                  <a:pt x="679" y="791"/>
                </a:lnTo>
                <a:lnTo>
                  <a:pt x="713" y="769"/>
                </a:lnTo>
                <a:lnTo>
                  <a:pt x="747" y="757"/>
                </a:lnTo>
                <a:lnTo>
                  <a:pt x="769" y="746"/>
                </a:lnTo>
                <a:lnTo>
                  <a:pt x="781" y="746"/>
                </a:lnTo>
                <a:lnTo>
                  <a:pt x="792" y="746"/>
                </a:lnTo>
                <a:lnTo>
                  <a:pt x="781" y="769"/>
                </a:lnTo>
                <a:lnTo>
                  <a:pt x="769" y="780"/>
                </a:lnTo>
                <a:lnTo>
                  <a:pt x="758" y="814"/>
                </a:lnTo>
                <a:lnTo>
                  <a:pt x="724" y="848"/>
                </a:lnTo>
                <a:lnTo>
                  <a:pt x="690" y="893"/>
                </a:lnTo>
                <a:lnTo>
                  <a:pt x="634" y="938"/>
                </a:lnTo>
                <a:lnTo>
                  <a:pt x="588" y="1006"/>
                </a:lnTo>
                <a:lnTo>
                  <a:pt x="521" y="106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7656513" y="2859088"/>
            <a:ext cx="1184275" cy="974725"/>
          </a:xfrm>
          <a:custGeom>
            <a:avLst/>
            <a:gdLst/>
            <a:ahLst/>
            <a:cxnLst>
              <a:cxn ang="0">
                <a:pos x="433063650" y="559024764"/>
              </a:cxn>
              <a:cxn ang="0">
                <a:pos x="419354000" y="540927349"/>
              </a:cxn>
              <a:cxn ang="0">
                <a:pos x="401208875" y="518405303"/>
              </a:cxn>
              <a:cxn ang="0">
                <a:pos x="378225050" y="495481192"/>
              </a:cxn>
              <a:cxn ang="0">
                <a:pos x="351208975" y="463709089"/>
              </a:cxn>
              <a:cxn ang="0">
                <a:pos x="323789675" y="427110924"/>
              </a:cxn>
              <a:cxn ang="0">
                <a:pos x="287096200" y="386491463"/>
              </a:cxn>
              <a:cxn ang="0">
                <a:pos x="250805950" y="341045306"/>
              </a:cxn>
              <a:cxn ang="0">
                <a:pos x="191531875" y="268251676"/>
              </a:cxn>
              <a:cxn ang="0">
                <a:pos x="118548150" y="181783993"/>
              </a:cxn>
              <a:cxn ang="0">
                <a:pos x="59274075" y="113413725"/>
              </a:cxn>
              <a:cxn ang="0">
                <a:pos x="18145125" y="54293514"/>
              </a:cxn>
              <a:cxn ang="0">
                <a:pos x="22983825" y="0"/>
              </a:cxn>
              <a:cxn ang="0">
                <a:pos x="49999900" y="41022161"/>
              </a:cxn>
              <a:cxn ang="0">
                <a:pos x="86693375" y="86467684"/>
              </a:cxn>
              <a:cxn ang="0">
                <a:pos x="127822325" y="136337836"/>
              </a:cxn>
              <a:cxn ang="0">
                <a:pos x="182257700" y="191034051"/>
              </a:cxn>
              <a:cxn ang="0">
                <a:pos x="232660825" y="250153627"/>
              </a:cxn>
              <a:cxn ang="0">
                <a:pos x="287096200" y="300023780"/>
              </a:cxn>
              <a:cxn ang="0">
                <a:pos x="332660625" y="345469302"/>
              </a:cxn>
              <a:cxn ang="0">
                <a:pos x="383063750" y="381665401"/>
              </a:cxn>
              <a:cxn ang="0">
                <a:pos x="428628175" y="422687562"/>
              </a:cxn>
              <a:cxn ang="0">
                <a:pos x="483063550" y="454459031"/>
              </a:cxn>
              <a:cxn ang="0">
                <a:pos x="547176325" y="486231134"/>
              </a:cxn>
              <a:cxn ang="0">
                <a:pos x="615321350" y="518405303"/>
              </a:cxn>
              <a:cxn ang="0">
                <a:pos x="647176125" y="531677291"/>
              </a:cxn>
              <a:cxn ang="0">
                <a:pos x="674595425" y="545351345"/>
              </a:cxn>
              <a:cxn ang="0">
                <a:pos x="697579250" y="554601402"/>
              </a:cxn>
              <a:cxn ang="0">
                <a:pos x="720159850" y="563851460"/>
              </a:cxn>
              <a:cxn ang="0">
                <a:pos x="733869500" y="568274822"/>
              </a:cxn>
              <a:cxn ang="0">
                <a:pos x="743143675" y="577524880"/>
              </a:cxn>
              <a:cxn ang="0">
                <a:pos x="752014625" y="581948875"/>
              </a:cxn>
              <a:cxn ang="0">
                <a:pos x="752014625" y="581948875"/>
              </a:cxn>
              <a:cxn ang="0">
                <a:pos x="743143675" y="586372871"/>
              </a:cxn>
              <a:cxn ang="0">
                <a:pos x="724998550" y="595622929"/>
              </a:cxn>
              <a:cxn ang="0">
                <a:pos x="697579250" y="600046925"/>
              </a:cxn>
              <a:cxn ang="0">
                <a:pos x="656450300" y="609296983"/>
              </a:cxn>
              <a:cxn ang="0">
                <a:pos x="615321350" y="613720979"/>
              </a:cxn>
              <a:cxn ang="0">
                <a:pos x="579031100" y="618144974"/>
              </a:cxn>
              <a:cxn ang="0">
                <a:pos x="551611800" y="618144974"/>
              </a:cxn>
              <a:cxn ang="0">
                <a:pos x="524192500" y="618144974"/>
              </a:cxn>
              <a:cxn ang="0">
                <a:pos x="501611900" y="613720979"/>
              </a:cxn>
              <a:cxn ang="0">
                <a:pos x="478628075" y="604470921"/>
              </a:cxn>
              <a:cxn ang="0">
                <a:pos x="456047475" y="586372871"/>
              </a:cxn>
              <a:cxn ang="0">
                <a:pos x="437499125" y="568274822"/>
              </a:cxn>
            </a:cxnLst>
            <a:pathLst>
              <a:path w="1865" h="1537">
                <a:moveTo>
                  <a:pt x="1085" y="1413"/>
                </a:moveTo>
                <a:lnTo>
                  <a:pt x="1074" y="1390"/>
                </a:lnTo>
                <a:lnTo>
                  <a:pt x="1051" y="1368"/>
                </a:lnTo>
                <a:lnTo>
                  <a:pt x="1040" y="1345"/>
                </a:lnTo>
                <a:lnTo>
                  <a:pt x="1018" y="1322"/>
                </a:lnTo>
                <a:lnTo>
                  <a:pt x="995" y="1289"/>
                </a:lnTo>
                <a:lnTo>
                  <a:pt x="972" y="1266"/>
                </a:lnTo>
                <a:lnTo>
                  <a:pt x="938" y="1232"/>
                </a:lnTo>
                <a:lnTo>
                  <a:pt x="904" y="1187"/>
                </a:lnTo>
                <a:lnTo>
                  <a:pt x="871" y="1153"/>
                </a:lnTo>
                <a:lnTo>
                  <a:pt x="837" y="1108"/>
                </a:lnTo>
                <a:lnTo>
                  <a:pt x="803" y="1062"/>
                </a:lnTo>
                <a:lnTo>
                  <a:pt x="757" y="1017"/>
                </a:lnTo>
                <a:lnTo>
                  <a:pt x="712" y="961"/>
                </a:lnTo>
                <a:lnTo>
                  <a:pt x="667" y="904"/>
                </a:lnTo>
                <a:lnTo>
                  <a:pt x="622" y="848"/>
                </a:lnTo>
                <a:lnTo>
                  <a:pt x="565" y="791"/>
                </a:lnTo>
                <a:lnTo>
                  <a:pt x="475" y="667"/>
                </a:lnTo>
                <a:lnTo>
                  <a:pt x="373" y="554"/>
                </a:lnTo>
                <a:lnTo>
                  <a:pt x="294" y="452"/>
                </a:lnTo>
                <a:lnTo>
                  <a:pt x="215" y="362"/>
                </a:lnTo>
                <a:lnTo>
                  <a:pt x="147" y="282"/>
                </a:lnTo>
                <a:lnTo>
                  <a:pt x="90" y="203"/>
                </a:lnTo>
                <a:lnTo>
                  <a:pt x="45" y="135"/>
                </a:lnTo>
                <a:lnTo>
                  <a:pt x="0" y="79"/>
                </a:lnTo>
                <a:lnTo>
                  <a:pt x="57" y="0"/>
                </a:lnTo>
                <a:lnTo>
                  <a:pt x="90" y="45"/>
                </a:lnTo>
                <a:lnTo>
                  <a:pt x="124" y="102"/>
                </a:lnTo>
                <a:lnTo>
                  <a:pt x="170" y="147"/>
                </a:lnTo>
                <a:lnTo>
                  <a:pt x="215" y="215"/>
                </a:lnTo>
                <a:lnTo>
                  <a:pt x="271" y="271"/>
                </a:lnTo>
                <a:lnTo>
                  <a:pt x="317" y="339"/>
                </a:lnTo>
                <a:lnTo>
                  <a:pt x="384" y="407"/>
                </a:lnTo>
                <a:lnTo>
                  <a:pt x="452" y="475"/>
                </a:lnTo>
                <a:lnTo>
                  <a:pt x="520" y="542"/>
                </a:lnTo>
                <a:lnTo>
                  <a:pt x="577" y="622"/>
                </a:lnTo>
                <a:lnTo>
                  <a:pt x="644" y="689"/>
                </a:lnTo>
                <a:lnTo>
                  <a:pt x="712" y="746"/>
                </a:lnTo>
                <a:lnTo>
                  <a:pt x="769" y="802"/>
                </a:lnTo>
                <a:lnTo>
                  <a:pt x="825" y="859"/>
                </a:lnTo>
                <a:lnTo>
                  <a:pt x="893" y="904"/>
                </a:lnTo>
                <a:lnTo>
                  <a:pt x="950" y="949"/>
                </a:lnTo>
                <a:lnTo>
                  <a:pt x="1006" y="1006"/>
                </a:lnTo>
                <a:lnTo>
                  <a:pt x="1063" y="1051"/>
                </a:lnTo>
                <a:lnTo>
                  <a:pt x="1131" y="1096"/>
                </a:lnTo>
                <a:lnTo>
                  <a:pt x="1198" y="1130"/>
                </a:lnTo>
                <a:lnTo>
                  <a:pt x="1278" y="1176"/>
                </a:lnTo>
                <a:lnTo>
                  <a:pt x="1357" y="1209"/>
                </a:lnTo>
                <a:lnTo>
                  <a:pt x="1436" y="1255"/>
                </a:lnTo>
                <a:lnTo>
                  <a:pt x="1526" y="1289"/>
                </a:lnTo>
                <a:lnTo>
                  <a:pt x="1560" y="1300"/>
                </a:lnTo>
                <a:lnTo>
                  <a:pt x="1605" y="1322"/>
                </a:lnTo>
                <a:lnTo>
                  <a:pt x="1639" y="1334"/>
                </a:lnTo>
                <a:lnTo>
                  <a:pt x="1673" y="1356"/>
                </a:lnTo>
                <a:lnTo>
                  <a:pt x="1707" y="1368"/>
                </a:lnTo>
                <a:lnTo>
                  <a:pt x="1730" y="1379"/>
                </a:lnTo>
                <a:lnTo>
                  <a:pt x="1764" y="1390"/>
                </a:lnTo>
                <a:lnTo>
                  <a:pt x="1786" y="1402"/>
                </a:lnTo>
                <a:lnTo>
                  <a:pt x="1798" y="1413"/>
                </a:lnTo>
                <a:lnTo>
                  <a:pt x="1820" y="1413"/>
                </a:lnTo>
                <a:lnTo>
                  <a:pt x="1831" y="1424"/>
                </a:lnTo>
                <a:lnTo>
                  <a:pt x="1843" y="1436"/>
                </a:lnTo>
                <a:lnTo>
                  <a:pt x="1854" y="1436"/>
                </a:lnTo>
                <a:lnTo>
                  <a:pt x="1865" y="1447"/>
                </a:lnTo>
                <a:lnTo>
                  <a:pt x="1854" y="1458"/>
                </a:lnTo>
                <a:lnTo>
                  <a:pt x="1843" y="1458"/>
                </a:lnTo>
                <a:lnTo>
                  <a:pt x="1820" y="1469"/>
                </a:lnTo>
                <a:lnTo>
                  <a:pt x="1798" y="1481"/>
                </a:lnTo>
                <a:lnTo>
                  <a:pt x="1764" y="1481"/>
                </a:lnTo>
                <a:lnTo>
                  <a:pt x="1730" y="1492"/>
                </a:lnTo>
                <a:lnTo>
                  <a:pt x="1685" y="1503"/>
                </a:lnTo>
                <a:lnTo>
                  <a:pt x="1628" y="1515"/>
                </a:lnTo>
                <a:lnTo>
                  <a:pt x="1583" y="1526"/>
                </a:lnTo>
                <a:lnTo>
                  <a:pt x="1526" y="1526"/>
                </a:lnTo>
                <a:lnTo>
                  <a:pt x="1481" y="1537"/>
                </a:lnTo>
                <a:lnTo>
                  <a:pt x="1436" y="1537"/>
                </a:lnTo>
                <a:lnTo>
                  <a:pt x="1402" y="1537"/>
                </a:lnTo>
                <a:lnTo>
                  <a:pt x="1368" y="1537"/>
                </a:lnTo>
                <a:lnTo>
                  <a:pt x="1334" y="1537"/>
                </a:lnTo>
                <a:lnTo>
                  <a:pt x="1300" y="1537"/>
                </a:lnTo>
                <a:lnTo>
                  <a:pt x="1266" y="1526"/>
                </a:lnTo>
                <a:lnTo>
                  <a:pt x="1244" y="1526"/>
                </a:lnTo>
                <a:lnTo>
                  <a:pt x="1210" y="1515"/>
                </a:lnTo>
                <a:lnTo>
                  <a:pt x="1187" y="1503"/>
                </a:lnTo>
                <a:lnTo>
                  <a:pt x="1153" y="1481"/>
                </a:lnTo>
                <a:lnTo>
                  <a:pt x="1131" y="1458"/>
                </a:lnTo>
                <a:lnTo>
                  <a:pt x="1108" y="1436"/>
                </a:lnTo>
                <a:lnTo>
                  <a:pt x="1085" y="141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2225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52226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2227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2228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2229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2230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1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2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3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4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5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2236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忙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692400" y="2027238"/>
            <a:ext cx="13700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máng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143625" y="4954588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左窄右宽，最后一笔是竖折。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881438" y="3127375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457200"/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忄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22525" y="4565650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农事忙  忙碌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381250" y="4970463"/>
            <a:ext cx="364013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杨鹏遇事总是不慌不忙，非常镇定。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" name="文本框 30"/>
          <p:cNvSpPr txBox="1"/>
          <p:nvPr/>
        </p:nvSpPr>
        <p:spPr>
          <a:xfrm>
            <a:off x="3659188" y="2670810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" name="文本框 31"/>
          <p:cNvSpPr txBox="1"/>
          <p:nvPr/>
        </p:nvSpPr>
        <p:spPr>
          <a:xfrm>
            <a:off x="3738563" y="3599498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244" name="矩形 64"/>
          <p:cNvSpPr/>
          <p:nvPr/>
        </p:nvSpPr>
        <p:spPr>
          <a:xfrm>
            <a:off x="4872038" y="2305050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8001000" y="2541588"/>
            <a:ext cx="330200" cy="287337"/>
          </a:xfrm>
          <a:custGeom>
            <a:avLst/>
            <a:gdLst/>
            <a:ahLst/>
            <a:cxnLst>
              <a:cxn ang="0">
                <a:pos x="0" y="4849130"/>
              </a:cxn>
              <a:cxn ang="0">
                <a:pos x="4435475" y="4849130"/>
              </a:cxn>
              <a:cxn ang="0">
                <a:pos x="8870950" y="0"/>
              </a:cxn>
              <a:cxn ang="0">
                <a:pos x="8870950" y="0"/>
              </a:cxn>
              <a:cxn ang="0">
                <a:pos x="18145125" y="0"/>
              </a:cxn>
              <a:cxn ang="0">
                <a:pos x="31854775" y="0"/>
              </a:cxn>
              <a:cxn ang="0">
                <a:pos x="45564425" y="0"/>
              </a:cxn>
              <a:cxn ang="0">
                <a:pos x="59274075" y="4849130"/>
              </a:cxn>
              <a:cxn ang="0">
                <a:pos x="68145025" y="4849130"/>
              </a:cxn>
              <a:cxn ang="0">
                <a:pos x="81854675" y="9294589"/>
              </a:cxn>
              <a:cxn ang="0">
                <a:pos x="91128850" y="18589178"/>
              </a:cxn>
              <a:cxn ang="0">
                <a:pos x="118548150" y="31924921"/>
              </a:cxn>
              <a:cxn ang="0">
                <a:pos x="150402925" y="50514735"/>
              </a:cxn>
              <a:cxn ang="0">
                <a:pos x="164112575" y="59405018"/>
              </a:cxn>
              <a:cxn ang="0">
                <a:pos x="177822225" y="68699607"/>
              </a:cxn>
              <a:cxn ang="0">
                <a:pos x="186693175" y="77590526"/>
              </a:cxn>
              <a:cxn ang="0">
                <a:pos x="195967350" y="86885115"/>
              </a:cxn>
              <a:cxn ang="0">
                <a:pos x="200402825" y="96179704"/>
              </a:cxn>
              <a:cxn ang="0">
                <a:pos x="204838300" y="105069987"/>
              </a:cxn>
              <a:cxn ang="0">
                <a:pos x="209677000" y="114364576"/>
              </a:cxn>
              <a:cxn ang="0">
                <a:pos x="209677000" y="123659801"/>
              </a:cxn>
              <a:cxn ang="0">
                <a:pos x="209677000" y="136995543"/>
              </a:cxn>
              <a:cxn ang="0">
                <a:pos x="204838300" y="150735592"/>
              </a:cxn>
              <a:cxn ang="0">
                <a:pos x="200402825" y="160030181"/>
              </a:cxn>
              <a:cxn ang="0">
                <a:pos x="195967350" y="164475004"/>
              </a:cxn>
              <a:cxn ang="0">
                <a:pos x="186693175" y="173770229"/>
              </a:cxn>
              <a:cxn ang="0">
                <a:pos x="182257700" y="178215053"/>
              </a:cxn>
              <a:cxn ang="0">
                <a:pos x="177822225" y="182660512"/>
              </a:cxn>
              <a:cxn ang="0">
                <a:pos x="172983525" y="182660512"/>
              </a:cxn>
              <a:cxn ang="0">
                <a:pos x="172983525" y="178215053"/>
              </a:cxn>
              <a:cxn ang="0">
                <a:pos x="168548050" y="178215053"/>
              </a:cxn>
              <a:cxn ang="0">
                <a:pos x="159273875" y="173770229"/>
              </a:cxn>
              <a:cxn ang="0">
                <a:pos x="150402925" y="164475004"/>
              </a:cxn>
              <a:cxn ang="0">
                <a:pos x="141128750" y="155584721"/>
              </a:cxn>
              <a:cxn ang="0">
                <a:pos x="127419100" y="141844673"/>
              </a:cxn>
              <a:cxn ang="0">
                <a:pos x="113709450" y="128104624"/>
              </a:cxn>
              <a:cxn ang="0">
                <a:pos x="99999800" y="114364576"/>
              </a:cxn>
              <a:cxn ang="0">
                <a:pos x="81854675" y="96179704"/>
              </a:cxn>
              <a:cxn ang="0">
                <a:pos x="68145025" y="82439655"/>
              </a:cxn>
              <a:cxn ang="0">
                <a:pos x="54435375" y="68699607"/>
              </a:cxn>
              <a:cxn ang="0">
                <a:pos x="40725725" y="59405018"/>
              </a:cxn>
              <a:cxn ang="0">
                <a:pos x="31854775" y="50514735"/>
              </a:cxn>
              <a:cxn ang="0">
                <a:pos x="22580600" y="41220145"/>
              </a:cxn>
              <a:cxn ang="0">
                <a:pos x="18145125" y="36774686"/>
              </a:cxn>
              <a:cxn ang="0">
                <a:pos x="18145125" y="27480097"/>
              </a:cxn>
              <a:cxn ang="0">
                <a:pos x="8870950" y="18589178"/>
              </a:cxn>
              <a:cxn ang="0">
                <a:pos x="4435475" y="13740048"/>
              </a:cxn>
              <a:cxn ang="0">
                <a:pos x="0" y="9294589"/>
              </a:cxn>
              <a:cxn ang="0">
                <a:pos x="0" y="4849130"/>
              </a:cxn>
              <a:cxn ang="0">
                <a:pos x="0" y="4849130"/>
              </a:cxn>
            </a:cxnLst>
            <a:pathLst>
              <a:path w="520" h="452">
                <a:moveTo>
                  <a:pt x="0" y="12"/>
                </a:moveTo>
                <a:lnTo>
                  <a:pt x="11" y="12"/>
                </a:lnTo>
                <a:lnTo>
                  <a:pt x="22" y="0"/>
                </a:lnTo>
                <a:lnTo>
                  <a:pt x="45" y="0"/>
                </a:lnTo>
                <a:lnTo>
                  <a:pt x="79" y="0"/>
                </a:lnTo>
                <a:lnTo>
                  <a:pt x="113" y="0"/>
                </a:lnTo>
                <a:lnTo>
                  <a:pt x="147" y="12"/>
                </a:lnTo>
                <a:lnTo>
                  <a:pt x="169" y="12"/>
                </a:lnTo>
                <a:lnTo>
                  <a:pt x="203" y="23"/>
                </a:lnTo>
                <a:lnTo>
                  <a:pt x="226" y="46"/>
                </a:lnTo>
                <a:lnTo>
                  <a:pt x="294" y="79"/>
                </a:lnTo>
                <a:lnTo>
                  <a:pt x="373" y="125"/>
                </a:lnTo>
                <a:lnTo>
                  <a:pt x="407" y="147"/>
                </a:lnTo>
                <a:lnTo>
                  <a:pt x="441" y="170"/>
                </a:lnTo>
                <a:lnTo>
                  <a:pt x="463" y="192"/>
                </a:lnTo>
                <a:lnTo>
                  <a:pt x="486" y="215"/>
                </a:lnTo>
                <a:lnTo>
                  <a:pt x="497" y="238"/>
                </a:lnTo>
                <a:lnTo>
                  <a:pt x="508" y="260"/>
                </a:lnTo>
                <a:lnTo>
                  <a:pt x="520" y="283"/>
                </a:lnTo>
                <a:lnTo>
                  <a:pt x="520" y="306"/>
                </a:lnTo>
                <a:lnTo>
                  <a:pt x="520" y="339"/>
                </a:lnTo>
                <a:lnTo>
                  <a:pt x="508" y="373"/>
                </a:lnTo>
                <a:lnTo>
                  <a:pt x="497" y="396"/>
                </a:lnTo>
                <a:lnTo>
                  <a:pt x="486" y="407"/>
                </a:lnTo>
                <a:lnTo>
                  <a:pt x="463" y="430"/>
                </a:lnTo>
                <a:lnTo>
                  <a:pt x="452" y="441"/>
                </a:lnTo>
                <a:lnTo>
                  <a:pt x="441" y="452"/>
                </a:lnTo>
                <a:lnTo>
                  <a:pt x="429" y="452"/>
                </a:lnTo>
                <a:lnTo>
                  <a:pt x="429" y="441"/>
                </a:lnTo>
                <a:lnTo>
                  <a:pt x="418" y="441"/>
                </a:lnTo>
                <a:lnTo>
                  <a:pt x="395" y="430"/>
                </a:lnTo>
                <a:lnTo>
                  <a:pt x="373" y="407"/>
                </a:lnTo>
                <a:lnTo>
                  <a:pt x="350" y="385"/>
                </a:lnTo>
                <a:lnTo>
                  <a:pt x="316" y="351"/>
                </a:lnTo>
                <a:lnTo>
                  <a:pt x="282" y="317"/>
                </a:lnTo>
                <a:lnTo>
                  <a:pt x="248" y="283"/>
                </a:lnTo>
                <a:lnTo>
                  <a:pt x="203" y="238"/>
                </a:lnTo>
                <a:lnTo>
                  <a:pt x="169" y="204"/>
                </a:lnTo>
                <a:lnTo>
                  <a:pt x="135" y="170"/>
                </a:lnTo>
                <a:lnTo>
                  <a:pt x="101" y="147"/>
                </a:lnTo>
                <a:lnTo>
                  <a:pt x="79" y="125"/>
                </a:lnTo>
                <a:lnTo>
                  <a:pt x="56" y="102"/>
                </a:lnTo>
                <a:lnTo>
                  <a:pt x="45" y="91"/>
                </a:lnTo>
                <a:lnTo>
                  <a:pt x="45" y="68"/>
                </a:lnTo>
                <a:lnTo>
                  <a:pt x="22" y="46"/>
                </a:lnTo>
                <a:lnTo>
                  <a:pt x="11" y="34"/>
                </a:lnTo>
                <a:lnTo>
                  <a:pt x="0" y="23"/>
                </a:lnTo>
                <a:lnTo>
                  <a:pt x="0" y="1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7542213" y="2943225"/>
            <a:ext cx="1227137" cy="223838"/>
          </a:xfrm>
          <a:custGeom>
            <a:avLst/>
            <a:gdLst/>
            <a:ahLst/>
            <a:cxnLst>
              <a:cxn ang="0">
                <a:pos x="610569537" y="87436480"/>
              </a:cxn>
              <a:cxn ang="0">
                <a:pos x="492082572" y="96789847"/>
              </a:cxn>
              <a:cxn ang="0">
                <a:pos x="391731587" y="105736990"/>
              </a:cxn>
              <a:cxn ang="0">
                <a:pos x="328055048" y="115090357"/>
              </a:cxn>
              <a:cxn ang="0">
                <a:pos x="268811565" y="119563929"/>
              </a:cxn>
              <a:cxn ang="0">
                <a:pos x="214404259" y="128917934"/>
              </a:cxn>
              <a:cxn ang="0">
                <a:pos x="168863701" y="133391505"/>
              </a:cxn>
              <a:cxn ang="0">
                <a:pos x="127756198" y="142744872"/>
              </a:cxn>
              <a:cxn ang="0">
                <a:pos x="100350985" y="142744872"/>
              </a:cxn>
              <a:cxn ang="0">
                <a:pos x="82215005" y="142744872"/>
              </a:cxn>
              <a:cxn ang="0">
                <a:pos x="68512716" y="142744872"/>
              </a:cxn>
              <a:cxn ang="0">
                <a:pos x="41107502" y="133391505"/>
              </a:cxn>
              <a:cxn ang="0">
                <a:pos x="18135980" y="119563929"/>
              </a:cxn>
              <a:cxn ang="0">
                <a:pos x="4836177" y="105736990"/>
              </a:cxn>
              <a:cxn ang="0">
                <a:pos x="0" y="101263418"/>
              </a:cxn>
              <a:cxn ang="0">
                <a:pos x="9269233" y="96789847"/>
              </a:cxn>
              <a:cxn ang="0">
                <a:pos x="18135980" y="96789847"/>
              </a:cxn>
              <a:cxn ang="0">
                <a:pos x="27405213" y="96789847"/>
              </a:cxn>
              <a:cxn ang="0">
                <a:pos x="41107502" y="96789847"/>
              </a:cxn>
              <a:cxn ang="0">
                <a:pos x="59243483" y="91910051"/>
              </a:cxn>
              <a:cxn ang="0">
                <a:pos x="82215005" y="87436480"/>
              </a:cxn>
              <a:cxn ang="0">
                <a:pos x="114053274" y="87436480"/>
              </a:cxn>
              <a:cxn ang="0">
                <a:pos x="145891544" y="82962908"/>
              </a:cxn>
              <a:cxn ang="0">
                <a:pos x="186999681" y="73608903"/>
              </a:cxn>
              <a:cxn ang="0">
                <a:pos x="255109276" y="69135969"/>
              </a:cxn>
              <a:cxn ang="0">
                <a:pos x="337324281" y="55308393"/>
              </a:cxn>
              <a:cxn ang="0">
                <a:pos x="414703744" y="45955026"/>
              </a:cxn>
              <a:cxn ang="0">
                <a:pos x="478380283" y="32534311"/>
              </a:cxn>
              <a:cxn ang="0">
                <a:pos x="533190074" y="18707372"/>
              </a:cxn>
              <a:cxn ang="0">
                <a:pos x="578731268" y="9353367"/>
              </a:cxn>
              <a:cxn ang="0">
                <a:pos x="619838770" y="4880434"/>
              </a:cxn>
              <a:cxn ang="0">
                <a:pos x="651677040" y="0"/>
              </a:cxn>
              <a:cxn ang="0">
                <a:pos x="687948365" y="0"/>
              </a:cxn>
              <a:cxn ang="0">
                <a:pos x="729055868" y="4880434"/>
              </a:cxn>
              <a:cxn ang="0">
                <a:pos x="760894137" y="18707372"/>
              </a:cxn>
              <a:cxn ang="0">
                <a:pos x="779030117" y="32534311"/>
              </a:cxn>
              <a:cxn ang="0">
                <a:pos x="779030117" y="37007883"/>
              </a:cxn>
              <a:cxn ang="0">
                <a:pos x="770164005" y="50834821"/>
              </a:cxn>
              <a:cxn ang="0">
                <a:pos x="752028025" y="59781964"/>
              </a:cxn>
              <a:cxn ang="0">
                <a:pos x="715353578" y="69135969"/>
              </a:cxn>
              <a:cxn ang="0">
                <a:pos x="665379329" y="78489337"/>
              </a:cxn>
            </a:cxnLst>
            <a:pathLst>
              <a:path w="1933" h="351">
                <a:moveTo>
                  <a:pt x="1651" y="193"/>
                </a:moveTo>
                <a:lnTo>
                  <a:pt x="1515" y="215"/>
                </a:lnTo>
                <a:lnTo>
                  <a:pt x="1368" y="226"/>
                </a:lnTo>
                <a:lnTo>
                  <a:pt x="1221" y="238"/>
                </a:lnTo>
                <a:lnTo>
                  <a:pt x="1052" y="249"/>
                </a:lnTo>
                <a:lnTo>
                  <a:pt x="972" y="260"/>
                </a:lnTo>
                <a:lnTo>
                  <a:pt x="893" y="272"/>
                </a:lnTo>
                <a:lnTo>
                  <a:pt x="814" y="283"/>
                </a:lnTo>
                <a:lnTo>
                  <a:pt x="746" y="294"/>
                </a:lnTo>
                <a:lnTo>
                  <a:pt x="667" y="294"/>
                </a:lnTo>
                <a:lnTo>
                  <a:pt x="599" y="306"/>
                </a:lnTo>
                <a:lnTo>
                  <a:pt x="532" y="317"/>
                </a:lnTo>
                <a:lnTo>
                  <a:pt x="475" y="328"/>
                </a:lnTo>
                <a:lnTo>
                  <a:pt x="419" y="328"/>
                </a:lnTo>
                <a:lnTo>
                  <a:pt x="362" y="340"/>
                </a:lnTo>
                <a:lnTo>
                  <a:pt x="317" y="351"/>
                </a:lnTo>
                <a:lnTo>
                  <a:pt x="283" y="351"/>
                </a:lnTo>
                <a:lnTo>
                  <a:pt x="249" y="351"/>
                </a:lnTo>
                <a:lnTo>
                  <a:pt x="226" y="351"/>
                </a:lnTo>
                <a:lnTo>
                  <a:pt x="204" y="351"/>
                </a:lnTo>
                <a:lnTo>
                  <a:pt x="192" y="351"/>
                </a:lnTo>
                <a:lnTo>
                  <a:pt x="170" y="351"/>
                </a:lnTo>
                <a:lnTo>
                  <a:pt x="136" y="340"/>
                </a:lnTo>
                <a:lnTo>
                  <a:pt x="102" y="328"/>
                </a:lnTo>
                <a:lnTo>
                  <a:pt x="79" y="317"/>
                </a:lnTo>
                <a:lnTo>
                  <a:pt x="45" y="294"/>
                </a:lnTo>
                <a:lnTo>
                  <a:pt x="23" y="283"/>
                </a:lnTo>
                <a:lnTo>
                  <a:pt x="12" y="260"/>
                </a:lnTo>
                <a:lnTo>
                  <a:pt x="0" y="249"/>
                </a:lnTo>
                <a:lnTo>
                  <a:pt x="12" y="238"/>
                </a:lnTo>
                <a:lnTo>
                  <a:pt x="23" y="238"/>
                </a:lnTo>
                <a:lnTo>
                  <a:pt x="45" y="238"/>
                </a:lnTo>
                <a:lnTo>
                  <a:pt x="57" y="238"/>
                </a:lnTo>
                <a:lnTo>
                  <a:pt x="68" y="238"/>
                </a:lnTo>
                <a:lnTo>
                  <a:pt x="79" y="238"/>
                </a:lnTo>
                <a:lnTo>
                  <a:pt x="102" y="238"/>
                </a:lnTo>
                <a:lnTo>
                  <a:pt x="113" y="226"/>
                </a:lnTo>
                <a:lnTo>
                  <a:pt x="147" y="226"/>
                </a:lnTo>
                <a:lnTo>
                  <a:pt x="170" y="226"/>
                </a:lnTo>
                <a:lnTo>
                  <a:pt x="204" y="215"/>
                </a:lnTo>
                <a:lnTo>
                  <a:pt x="238" y="215"/>
                </a:lnTo>
                <a:lnTo>
                  <a:pt x="283" y="215"/>
                </a:lnTo>
                <a:lnTo>
                  <a:pt x="317" y="204"/>
                </a:lnTo>
                <a:lnTo>
                  <a:pt x="362" y="204"/>
                </a:lnTo>
                <a:lnTo>
                  <a:pt x="419" y="193"/>
                </a:lnTo>
                <a:lnTo>
                  <a:pt x="464" y="181"/>
                </a:lnTo>
                <a:lnTo>
                  <a:pt x="520" y="181"/>
                </a:lnTo>
                <a:lnTo>
                  <a:pt x="633" y="170"/>
                </a:lnTo>
                <a:lnTo>
                  <a:pt x="735" y="147"/>
                </a:lnTo>
                <a:lnTo>
                  <a:pt x="837" y="136"/>
                </a:lnTo>
                <a:lnTo>
                  <a:pt x="939" y="125"/>
                </a:lnTo>
                <a:lnTo>
                  <a:pt x="1029" y="113"/>
                </a:lnTo>
                <a:lnTo>
                  <a:pt x="1108" y="91"/>
                </a:lnTo>
                <a:lnTo>
                  <a:pt x="1187" y="80"/>
                </a:lnTo>
                <a:lnTo>
                  <a:pt x="1255" y="57"/>
                </a:lnTo>
                <a:lnTo>
                  <a:pt x="1323" y="46"/>
                </a:lnTo>
                <a:lnTo>
                  <a:pt x="1379" y="34"/>
                </a:lnTo>
                <a:lnTo>
                  <a:pt x="1436" y="23"/>
                </a:lnTo>
                <a:lnTo>
                  <a:pt x="1492" y="12"/>
                </a:lnTo>
                <a:lnTo>
                  <a:pt x="1538" y="12"/>
                </a:lnTo>
                <a:lnTo>
                  <a:pt x="1583" y="0"/>
                </a:lnTo>
                <a:lnTo>
                  <a:pt x="1617" y="0"/>
                </a:lnTo>
                <a:lnTo>
                  <a:pt x="1651" y="0"/>
                </a:lnTo>
                <a:lnTo>
                  <a:pt x="1707" y="0"/>
                </a:lnTo>
                <a:lnTo>
                  <a:pt x="1764" y="0"/>
                </a:lnTo>
                <a:lnTo>
                  <a:pt x="1809" y="12"/>
                </a:lnTo>
                <a:lnTo>
                  <a:pt x="1854" y="23"/>
                </a:lnTo>
                <a:lnTo>
                  <a:pt x="1888" y="46"/>
                </a:lnTo>
                <a:lnTo>
                  <a:pt x="1911" y="57"/>
                </a:lnTo>
                <a:lnTo>
                  <a:pt x="1933" y="80"/>
                </a:lnTo>
                <a:lnTo>
                  <a:pt x="1933" y="91"/>
                </a:lnTo>
                <a:lnTo>
                  <a:pt x="1933" y="113"/>
                </a:lnTo>
                <a:lnTo>
                  <a:pt x="1911" y="125"/>
                </a:lnTo>
                <a:lnTo>
                  <a:pt x="1899" y="136"/>
                </a:lnTo>
                <a:lnTo>
                  <a:pt x="1866" y="147"/>
                </a:lnTo>
                <a:lnTo>
                  <a:pt x="1820" y="159"/>
                </a:lnTo>
                <a:lnTo>
                  <a:pt x="1775" y="170"/>
                </a:lnTo>
                <a:lnTo>
                  <a:pt x="1719" y="181"/>
                </a:lnTo>
                <a:lnTo>
                  <a:pt x="1651" y="19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7426325" y="2800350"/>
            <a:ext cx="252413" cy="179388"/>
          </a:xfrm>
          <a:custGeom>
            <a:avLst/>
            <a:gdLst/>
            <a:ahLst/>
            <a:cxnLst>
              <a:cxn ang="0">
                <a:pos x="119448716" y="18081423"/>
              </a:cxn>
              <a:cxn ang="0">
                <a:pos x="128793096" y="22902713"/>
              </a:cxn>
              <a:cxn ang="0">
                <a:pos x="137731448" y="27322757"/>
              </a:cxn>
              <a:cxn ang="0">
                <a:pos x="147075828" y="31742802"/>
              </a:cxn>
              <a:cxn ang="0">
                <a:pos x="151545323" y="36564092"/>
              </a:cxn>
              <a:cxn ang="0">
                <a:pos x="156420846" y="45403547"/>
              </a:cxn>
              <a:cxn ang="0">
                <a:pos x="160889703" y="54645515"/>
              </a:cxn>
              <a:cxn ang="0">
                <a:pos x="160889703" y="63886849"/>
              </a:cxn>
              <a:cxn ang="0">
                <a:pos x="160889703" y="68306894"/>
              </a:cxn>
              <a:cxn ang="0">
                <a:pos x="160889703" y="86387683"/>
              </a:cxn>
              <a:cxn ang="0">
                <a:pos x="156420846" y="100049061"/>
              </a:cxn>
              <a:cxn ang="0">
                <a:pos x="151545323" y="109290396"/>
              </a:cxn>
              <a:cxn ang="0">
                <a:pos x="142606971" y="113710440"/>
              </a:cxn>
              <a:cxn ang="0">
                <a:pos x="137731448" y="113710440"/>
              </a:cxn>
              <a:cxn ang="0">
                <a:pos x="133261953" y="113710440"/>
              </a:cxn>
              <a:cxn ang="0">
                <a:pos x="128793096" y="113710440"/>
              </a:cxn>
              <a:cxn ang="0">
                <a:pos x="124323601" y="109290396"/>
              </a:cxn>
              <a:cxn ang="0">
                <a:pos x="119448716" y="104469106"/>
              </a:cxn>
              <a:cxn ang="0">
                <a:pos x="110510363" y="100049061"/>
              </a:cxn>
              <a:cxn ang="0">
                <a:pos x="101165346" y="95629017"/>
              </a:cxn>
              <a:cxn ang="0">
                <a:pos x="96696488" y="90807727"/>
              </a:cxn>
              <a:cxn ang="0">
                <a:pos x="87351471" y="81967638"/>
              </a:cxn>
              <a:cxn ang="0">
                <a:pos x="78413118" y="72726304"/>
              </a:cxn>
              <a:cxn ang="0">
                <a:pos x="64599881" y="63886849"/>
              </a:cxn>
              <a:cxn ang="0">
                <a:pos x="55254863" y="54645515"/>
              </a:cxn>
              <a:cxn ang="0">
                <a:pos x="41440988" y="40984136"/>
              </a:cxn>
              <a:cxn ang="0">
                <a:pos x="27627750" y="31742802"/>
              </a:cxn>
              <a:cxn ang="0">
                <a:pos x="0" y="0"/>
              </a:cxn>
              <a:cxn ang="0">
                <a:pos x="23158255" y="0"/>
              </a:cxn>
              <a:cxn ang="0">
                <a:pos x="41440988" y="0"/>
              </a:cxn>
              <a:cxn ang="0">
                <a:pos x="59724358" y="0"/>
              </a:cxn>
              <a:cxn ang="0">
                <a:pos x="73538233" y="0"/>
              </a:cxn>
              <a:cxn ang="0">
                <a:pos x="87351471" y="4821924"/>
              </a:cxn>
              <a:cxn ang="0">
                <a:pos x="101165346" y="9241334"/>
              </a:cxn>
              <a:cxn ang="0">
                <a:pos x="110510363" y="13661379"/>
              </a:cxn>
              <a:cxn ang="0">
                <a:pos x="119448716" y="18081423"/>
              </a:cxn>
              <a:cxn ang="0">
                <a:pos x="119448716" y="18081423"/>
              </a:cxn>
            </a:cxnLst>
            <a:pathLst>
              <a:path w="396" h="283">
                <a:moveTo>
                  <a:pt x="294" y="45"/>
                </a:moveTo>
                <a:lnTo>
                  <a:pt x="317" y="57"/>
                </a:lnTo>
                <a:lnTo>
                  <a:pt x="339" y="68"/>
                </a:lnTo>
                <a:lnTo>
                  <a:pt x="362" y="79"/>
                </a:lnTo>
                <a:lnTo>
                  <a:pt x="373" y="91"/>
                </a:lnTo>
                <a:lnTo>
                  <a:pt x="385" y="113"/>
                </a:lnTo>
                <a:lnTo>
                  <a:pt x="396" y="136"/>
                </a:lnTo>
                <a:lnTo>
                  <a:pt x="396" y="159"/>
                </a:lnTo>
                <a:lnTo>
                  <a:pt x="396" y="170"/>
                </a:lnTo>
                <a:lnTo>
                  <a:pt x="396" y="215"/>
                </a:lnTo>
                <a:lnTo>
                  <a:pt x="385" y="249"/>
                </a:lnTo>
                <a:lnTo>
                  <a:pt x="373" y="272"/>
                </a:lnTo>
                <a:lnTo>
                  <a:pt x="351" y="283"/>
                </a:lnTo>
                <a:lnTo>
                  <a:pt x="339" y="283"/>
                </a:lnTo>
                <a:lnTo>
                  <a:pt x="328" y="283"/>
                </a:lnTo>
                <a:lnTo>
                  <a:pt x="317" y="283"/>
                </a:lnTo>
                <a:lnTo>
                  <a:pt x="306" y="272"/>
                </a:lnTo>
                <a:lnTo>
                  <a:pt x="294" y="260"/>
                </a:lnTo>
                <a:lnTo>
                  <a:pt x="272" y="249"/>
                </a:lnTo>
                <a:lnTo>
                  <a:pt x="249" y="238"/>
                </a:lnTo>
                <a:lnTo>
                  <a:pt x="238" y="226"/>
                </a:lnTo>
                <a:lnTo>
                  <a:pt x="215" y="204"/>
                </a:lnTo>
                <a:lnTo>
                  <a:pt x="193" y="181"/>
                </a:lnTo>
                <a:lnTo>
                  <a:pt x="159" y="159"/>
                </a:lnTo>
                <a:lnTo>
                  <a:pt x="136" y="136"/>
                </a:lnTo>
                <a:lnTo>
                  <a:pt x="102" y="102"/>
                </a:lnTo>
                <a:lnTo>
                  <a:pt x="68" y="79"/>
                </a:lnTo>
                <a:lnTo>
                  <a:pt x="0" y="0"/>
                </a:lnTo>
                <a:lnTo>
                  <a:pt x="57" y="0"/>
                </a:lnTo>
                <a:lnTo>
                  <a:pt x="102" y="0"/>
                </a:lnTo>
                <a:lnTo>
                  <a:pt x="147" y="0"/>
                </a:lnTo>
                <a:lnTo>
                  <a:pt x="181" y="0"/>
                </a:lnTo>
                <a:lnTo>
                  <a:pt x="215" y="12"/>
                </a:lnTo>
                <a:lnTo>
                  <a:pt x="249" y="23"/>
                </a:lnTo>
                <a:lnTo>
                  <a:pt x="272" y="34"/>
                </a:lnTo>
                <a:lnTo>
                  <a:pt x="294" y="4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7277100" y="2419350"/>
            <a:ext cx="200025" cy="1630363"/>
          </a:xfrm>
          <a:custGeom>
            <a:avLst/>
            <a:gdLst/>
            <a:ahLst/>
            <a:cxnLst>
              <a:cxn ang="0">
                <a:pos x="49684058" y="1035886014"/>
              </a:cxn>
              <a:cxn ang="0">
                <a:pos x="40869032" y="1017719475"/>
              </a:cxn>
              <a:cxn ang="0">
                <a:pos x="31653323" y="985827643"/>
              </a:cxn>
              <a:cxn ang="0">
                <a:pos x="18030735" y="953935811"/>
              </a:cxn>
              <a:cxn ang="0">
                <a:pos x="13623222" y="935769272"/>
              </a:cxn>
              <a:cxn ang="0">
                <a:pos x="9215709" y="917199273"/>
              </a:cxn>
              <a:cxn ang="0">
                <a:pos x="9215709" y="885306806"/>
              </a:cxn>
              <a:cxn ang="0">
                <a:pos x="22437614" y="821523142"/>
              </a:cxn>
              <a:cxn ang="0">
                <a:pos x="31653323" y="762179454"/>
              </a:cxn>
              <a:cxn ang="0">
                <a:pos x="36060836" y="702836401"/>
              </a:cxn>
              <a:cxn ang="0">
                <a:pos x="40869032" y="639052102"/>
              </a:cxn>
              <a:cxn ang="0">
                <a:pos x="45276545" y="561542510"/>
              </a:cxn>
              <a:cxn ang="0">
                <a:pos x="45276545" y="474747600"/>
              </a:cxn>
              <a:cxn ang="0">
                <a:pos x="45276545" y="378667373"/>
              </a:cxn>
              <a:cxn ang="0">
                <a:pos x="45276545" y="292276560"/>
              </a:cxn>
              <a:cxn ang="0">
                <a:pos x="45276545" y="223648190"/>
              </a:cxn>
              <a:cxn ang="0">
                <a:pos x="40869032" y="164304501"/>
              </a:cxn>
              <a:cxn ang="0">
                <a:pos x="40869032" y="123127352"/>
              </a:cxn>
              <a:cxn ang="0">
                <a:pos x="36060836" y="96079592"/>
              </a:cxn>
              <a:cxn ang="0">
                <a:pos x="27245810" y="63784299"/>
              </a:cxn>
              <a:cxn ang="0">
                <a:pos x="18030735" y="41177149"/>
              </a:cxn>
              <a:cxn ang="0">
                <a:pos x="4407513" y="31891832"/>
              </a:cxn>
              <a:cxn ang="0">
                <a:pos x="0" y="23010610"/>
              </a:cxn>
              <a:cxn ang="0">
                <a:pos x="4407513" y="4440611"/>
              </a:cxn>
              <a:cxn ang="0">
                <a:pos x="18030735" y="0"/>
              </a:cxn>
              <a:cxn ang="0">
                <a:pos x="49684058" y="4440611"/>
              </a:cxn>
              <a:cxn ang="0">
                <a:pos x="86145577" y="18166539"/>
              </a:cxn>
              <a:cxn ang="0">
                <a:pos x="108583191" y="31891832"/>
              </a:cxn>
              <a:cxn ang="0">
                <a:pos x="122206413" y="45617760"/>
              </a:cxn>
              <a:cxn ang="0">
                <a:pos x="122206413" y="68628371"/>
              </a:cxn>
              <a:cxn ang="0">
                <a:pos x="117798900" y="86794909"/>
              </a:cxn>
              <a:cxn ang="0">
                <a:pos x="113391387" y="104961448"/>
              </a:cxn>
              <a:cxn ang="0">
                <a:pos x="108583191" y="136853280"/>
              </a:cxn>
              <a:cxn ang="0">
                <a:pos x="108583191" y="178030430"/>
              </a:cxn>
              <a:cxn ang="0">
                <a:pos x="104176312" y="232932872"/>
              </a:cxn>
              <a:cxn ang="0">
                <a:pos x="99768799" y="319324320"/>
              </a:cxn>
              <a:cxn ang="0">
                <a:pos x="94960603" y="470306990"/>
              </a:cxn>
              <a:cxn ang="0">
                <a:pos x="94960603" y="639052102"/>
              </a:cxn>
              <a:cxn ang="0">
                <a:pos x="90553090" y="766620064"/>
              </a:cxn>
              <a:cxn ang="0">
                <a:pos x="86145577" y="844533752"/>
              </a:cxn>
              <a:cxn ang="0">
                <a:pos x="86145577" y="903877441"/>
              </a:cxn>
              <a:cxn ang="0">
                <a:pos x="81337381" y="953935811"/>
              </a:cxn>
              <a:cxn ang="0">
                <a:pos x="76929868" y="985827643"/>
              </a:cxn>
              <a:cxn ang="0">
                <a:pos x="76929868" y="1003994182"/>
              </a:cxn>
              <a:cxn ang="0">
                <a:pos x="67714159" y="1027004793"/>
              </a:cxn>
              <a:cxn ang="0">
                <a:pos x="58899767" y="1035886014"/>
              </a:cxn>
            </a:cxnLst>
            <a:pathLst>
              <a:path w="316" h="2566">
                <a:moveTo>
                  <a:pt x="147" y="2566"/>
                </a:moveTo>
                <a:lnTo>
                  <a:pt x="136" y="2566"/>
                </a:lnTo>
                <a:lnTo>
                  <a:pt x="124" y="2566"/>
                </a:lnTo>
                <a:lnTo>
                  <a:pt x="124" y="2555"/>
                </a:lnTo>
                <a:lnTo>
                  <a:pt x="113" y="2544"/>
                </a:lnTo>
                <a:lnTo>
                  <a:pt x="102" y="2521"/>
                </a:lnTo>
                <a:lnTo>
                  <a:pt x="102" y="2499"/>
                </a:lnTo>
                <a:lnTo>
                  <a:pt x="90" y="2476"/>
                </a:lnTo>
                <a:lnTo>
                  <a:pt x="79" y="2442"/>
                </a:lnTo>
                <a:lnTo>
                  <a:pt x="68" y="2419"/>
                </a:lnTo>
                <a:lnTo>
                  <a:pt x="56" y="2385"/>
                </a:lnTo>
                <a:lnTo>
                  <a:pt x="45" y="2363"/>
                </a:lnTo>
                <a:lnTo>
                  <a:pt x="34" y="2340"/>
                </a:lnTo>
                <a:lnTo>
                  <a:pt x="34" y="2329"/>
                </a:lnTo>
                <a:lnTo>
                  <a:pt x="34" y="2318"/>
                </a:lnTo>
                <a:lnTo>
                  <a:pt x="23" y="2295"/>
                </a:lnTo>
                <a:lnTo>
                  <a:pt x="23" y="2272"/>
                </a:lnTo>
                <a:lnTo>
                  <a:pt x="23" y="2250"/>
                </a:lnTo>
                <a:lnTo>
                  <a:pt x="23" y="2227"/>
                </a:lnTo>
                <a:lnTo>
                  <a:pt x="23" y="2193"/>
                </a:lnTo>
                <a:lnTo>
                  <a:pt x="34" y="2148"/>
                </a:lnTo>
                <a:lnTo>
                  <a:pt x="45" y="2092"/>
                </a:lnTo>
                <a:lnTo>
                  <a:pt x="56" y="2035"/>
                </a:lnTo>
                <a:lnTo>
                  <a:pt x="68" y="1967"/>
                </a:lnTo>
                <a:lnTo>
                  <a:pt x="68" y="1922"/>
                </a:lnTo>
                <a:lnTo>
                  <a:pt x="79" y="1888"/>
                </a:lnTo>
                <a:lnTo>
                  <a:pt x="79" y="1843"/>
                </a:lnTo>
                <a:lnTo>
                  <a:pt x="90" y="1798"/>
                </a:lnTo>
                <a:lnTo>
                  <a:pt x="90" y="1741"/>
                </a:lnTo>
                <a:lnTo>
                  <a:pt x="102" y="1696"/>
                </a:lnTo>
                <a:lnTo>
                  <a:pt x="102" y="1639"/>
                </a:lnTo>
                <a:lnTo>
                  <a:pt x="102" y="1583"/>
                </a:lnTo>
                <a:lnTo>
                  <a:pt x="102" y="1515"/>
                </a:lnTo>
                <a:lnTo>
                  <a:pt x="113" y="1458"/>
                </a:lnTo>
                <a:lnTo>
                  <a:pt x="113" y="1391"/>
                </a:lnTo>
                <a:lnTo>
                  <a:pt x="113" y="1323"/>
                </a:lnTo>
                <a:lnTo>
                  <a:pt x="113" y="1255"/>
                </a:lnTo>
                <a:lnTo>
                  <a:pt x="113" y="1176"/>
                </a:lnTo>
                <a:lnTo>
                  <a:pt x="113" y="1097"/>
                </a:lnTo>
                <a:lnTo>
                  <a:pt x="113" y="1018"/>
                </a:lnTo>
                <a:lnTo>
                  <a:pt x="113" y="938"/>
                </a:lnTo>
                <a:lnTo>
                  <a:pt x="113" y="871"/>
                </a:lnTo>
                <a:lnTo>
                  <a:pt x="113" y="791"/>
                </a:lnTo>
                <a:lnTo>
                  <a:pt x="113" y="724"/>
                </a:lnTo>
                <a:lnTo>
                  <a:pt x="113" y="667"/>
                </a:lnTo>
                <a:lnTo>
                  <a:pt x="113" y="611"/>
                </a:lnTo>
                <a:lnTo>
                  <a:pt x="113" y="554"/>
                </a:lnTo>
                <a:lnTo>
                  <a:pt x="113" y="498"/>
                </a:lnTo>
                <a:lnTo>
                  <a:pt x="102" y="452"/>
                </a:lnTo>
                <a:lnTo>
                  <a:pt x="102" y="407"/>
                </a:lnTo>
                <a:lnTo>
                  <a:pt x="102" y="373"/>
                </a:lnTo>
                <a:lnTo>
                  <a:pt x="102" y="339"/>
                </a:lnTo>
                <a:lnTo>
                  <a:pt x="102" y="305"/>
                </a:lnTo>
                <a:lnTo>
                  <a:pt x="90" y="283"/>
                </a:lnTo>
                <a:lnTo>
                  <a:pt x="90" y="260"/>
                </a:lnTo>
                <a:lnTo>
                  <a:pt x="90" y="238"/>
                </a:lnTo>
                <a:lnTo>
                  <a:pt x="90" y="215"/>
                </a:lnTo>
                <a:lnTo>
                  <a:pt x="79" y="181"/>
                </a:lnTo>
                <a:lnTo>
                  <a:pt x="68" y="158"/>
                </a:lnTo>
                <a:lnTo>
                  <a:pt x="68" y="136"/>
                </a:lnTo>
                <a:lnTo>
                  <a:pt x="56" y="124"/>
                </a:lnTo>
                <a:lnTo>
                  <a:pt x="45" y="102"/>
                </a:lnTo>
                <a:lnTo>
                  <a:pt x="34" y="91"/>
                </a:lnTo>
                <a:lnTo>
                  <a:pt x="23" y="79"/>
                </a:lnTo>
                <a:lnTo>
                  <a:pt x="11" y="79"/>
                </a:lnTo>
                <a:lnTo>
                  <a:pt x="0" y="68"/>
                </a:lnTo>
                <a:lnTo>
                  <a:pt x="0" y="57"/>
                </a:lnTo>
                <a:lnTo>
                  <a:pt x="0" y="45"/>
                </a:lnTo>
                <a:lnTo>
                  <a:pt x="0" y="23"/>
                </a:lnTo>
                <a:lnTo>
                  <a:pt x="11" y="11"/>
                </a:lnTo>
                <a:lnTo>
                  <a:pt x="23" y="11"/>
                </a:lnTo>
                <a:lnTo>
                  <a:pt x="34" y="11"/>
                </a:lnTo>
                <a:lnTo>
                  <a:pt x="45" y="0"/>
                </a:lnTo>
                <a:lnTo>
                  <a:pt x="68" y="11"/>
                </a:lnTo>
                <a:lnTo>
                  <a:pt x="90" y="11"/>
                </a:lnTo>
                <a:lnTo>
                  <a:pt x="124" y="11"/>
                </a:lnTo>
                <a:lnTo>
                  <a:pt x="158" y="23"/>
                </a:lnTo>
                <a:lnTo>
                  <a:pt x="181" y="34"/>
                </a:lnTo>
                <a:lnTo>
                  <a:pt x="215" y="45"/>
                </a:lnTo>
                <a:lnTo>
                  <a:pt x="237" y="57"/>
                </a:lnTo>
                <a:lnTo>
                  <a:pt x="260" y="68"/>
                </a:lnTo>
                <a:lnTo>
                  <a:pt x="271" y="79"/>
                </a:lnTo>
                <a:lnTo>
                  <a:pt x="294" y="91"/>
                </a:lnTo>
                <a:lnTo>
                  <a:pt x="305" y="102"/>
                </a:lnTo>
                <a:lnTo>
                  <a:pt x="305" y="113"/>
                </a:lnTo>
                <a:lnTo>
                  <a:pt x="316" y="136"/>
                </a:lnTo>
                <a:lnTo>
                  <a:pt x="305" y="158"/>
                </a:lnTo>
                <a:lnTo>
                  <a:pt x="305" y="170"/>
                </a:lnTo>
                <a:lnTo>
                  <a:pt x="294" y="192"/>
                </a:lnTo>
                <a:lnTo>
                  <a:pt x="294" y="204"/>
                </a:lnTo>
                <a:lnTo>
                  <a:pt x="294" y="215"/>
                </a:lnTo>
                <a:lnTo>
                  <a:pt x="283" y="226"/>
                </a:lnTo>
                <a:lnTo>
                  <a:pt x="283" y="238"/>
                </a:lnTo>
                <a:lnTo>
                  <a:pt x="283" y="260"/>
                </a:lnTo>
                <a:lnTo>
                  <a:pt x="283" y="283"/>
                </a:lnTo>
                <a:lnTo>
                  <a:pt x="283" y="305"/>
                </a:lnTo>
                <a:lnTo>
                  <a:pt x="271" y="339"/>
                </a:lnTo>
                <a:lnTo>
                  <a:pt x="271" y="373"/>
                </a:lnTo>
                <a:lnTo>
                  <a:pt x="271" y="407"/>
                </a:lnTo>
                <a:lnTo>
                  <a:pt x="271" y="441"/>
                </a:lnTo>
                <a:lnTo>
                  <a:pt x="260" y="486"/>
                </a:lnTo>
                <a:lnTo>
                  <a:pt x="260" y="531"/>
                </a:lnTo>
                <a:lnTo>
                  <a:pt x="260" y="577"/>
                </a:lnTo>
                <a:lnTo>
                  <a:pt x="260" y="622"/>
                </a:lnTo>
                <a:lnTo>
                  <a:pt x="260" y="678"/>
                </a:lnTo>
                <a:lnTo>
                  <a:pt x="249" y="791"/>
                </a:lnTo>
                <a:lnTo>
                  <a:pt x="249" y="905"/>
                </a:lnTo>
                <a:lnTo>
                  <a:pt x="249" y="1029"/>
                </a:lnTo>
                <a:lnTo>
                  <a:pt x="237" y="1165"/>
                </a:lnTo>
                <a:lnTo>
                  <a:pt x="237" y="1300"/>
                </a:lnTo>
                <a:lnTo>
                  <a:pt x="237" y="1436"/>
                </a:lnTo>
                <a:lnTo>
                  <a:pt x="237" y="1583"/>
                </a:lnTo>
                <a:lnTo>
                  <a:pt x="226" y="1741"/>
                </a:lnTo>
                <a:lnTo>
                  <a:pt x="226" y="1820"/>
                </a:lnTo>
                <a:lnTo>
                  <a:pt x="226" y="1899"/>
                </a:lnTo>
                <a:lnTo>
                  <a:pt x="226" y="1967"/>
                </a:lnTo>
                <a:lnTo>
                  <a:pt x="226" y="2024"/>
                </a:lnTo>
                <a:lnTo>
                  <a:pt x="215" y="2092"/>
                </a:lnTo>
                <a:lnTo>
                  <a:pt x="215" y="2148"/>
                </a:lnTo>
                <a:lnTo>
                  <a:pt x="215" y="2193"/>
                </a:lnTo>
                <a:lnTo>
                  <a:pt x="215" y="2239"/>
                </a:lnTo>
                <a:lnTo>
                  <a:pt x="203" y="2284"/>
                </a:lnTo>
                <a:lnTo>
                  <a:pt x="203" y="2329"/>
                </a:lnTo>
                <a:lnTo>
                  <a:pt x="203" y="2363"/>
                </a:lnTo>
                <a:lnTo>
                  <a:pt x="203" y="2397"/>
                </a:lnTo>
                <a:lnTo>
                  <a:pt x="203" y="2419"/>
                </a:lnTo>
                <a:lnTo>
                  <a:pt x="192" y="2442"/>
                </a:lnTo>
                <a:lnTo>
                  <a:pt x="192" y="2453"/>
                </a:lnTo>
                <a:lnTo>
                  <a:pt x="192" y="2476"/>
                </a:lnTo>
                <a:lnTo>
                  <a:pt x="192" y="2487"/>
                </a:lnTo>
                <a:lnTo>
                  <a:pt x="181" y="2510"/>
                </a:lnTo>
                <a:lnTo>
                  <a:pt x="169" y="2532"/>
                </a:lnTo>
                <a:lnTo>
                  <a:pt x="169" y="2544"/>
                </a:lnTo>
                <a:lnTo>
                  <a:pt x="158" y="2555"/>
                </a:lnTo>
                <a:lnTo>
                  <a:pt x="158" y="2566"/>
                </a:lnTo>
                <a:lnTo>
                  <a:pt x="147" y="256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6989763" y="2965450"/>
            <a:ext cx="165100" cy="495300"/>
          </a:xfrm>
          <a:custGeom>
            <a:avLst/>
            <a:gdLst/>
            <a:ahLst/>
            <a:cxnLst>
              <a:cxn ang="0">
                <a:pos x="0" y="246370475"/>
              </a:cxn>
              <a:cxn ang="0">
                <a:pos x="0" y="232660825"/>
              </a:cxn>
              <a:cxn ang="0">
                <a:pos x="4435475" y="218951175"/>
              </a:cxn>
              <a:cxn ang="0">
                <a:pos x="8870950" y="205241525"/>
              </a:cxn>
              <a:cxn ang="0">
                <a:pos x="18145125" y="187096400"/>
              </a:cxn>
              <a:cxn ang="0">
                <a:pos x="22580600" y="177822225"/>
              </a:cxn>
              <a:cxn ang="0">
                <a:pos x="27419300" y="168951275"/>
              </a:cxn>
              <a:cxn ang="0">
                <a:pos x="27419300" y="159677100"/>
              </a:cxn>
              <a:cxn ang="0">
                <a:pos x="31854775" y="145967450"/>
              </a:cxn>
              <a:cxn ang="0">
                <a:pos x="31854775" y="132257800"/>
              </a:cxn>
              <a:cxn ang="0">
                <a:pos x="36290250" y="114112675"/>
              </a:cxn>
              <a:cxn ang="0">
                <a:pos x="36290250" y="95967550"/>
              </a:cxn>
              <a:cxn ang="0">
                <a:pos x="40725725" y="77419200"/>
              </a:cxn>
              <a:cxn ang="0">
                <a:pos x="40725725" y="59274075"/>
              </a:cxn>
              <a:cxn ang="0">
                <a:pos x="40725725" y="45564425"/>
              </a:cxn>
              <a:cxn ang="0">
                <a:pos x="40725725" y="31854775"/>
              </a:cxn>
              <a:cxn ang="0">
                <a:pos x="45564425" y="18548350"/>
              </a:cxn>
              <a:cxn ang="0">
                <a:pos x="45564425" y="9274175"/>
              </a:cxn>
              <a:cxn ang="0">
                <a:pos x="49999900" y="4838700"/>
              </a:cxn>
              <a:cxn ang="0">
                <a:pos x="49999900" y="0"/>
              </a:cxn>
              <a:cxn ang="0">
                <a:pos x="54435375" y="0"/>
              </a:cxn>
              <a:cxn ang="0">
                <a:pos x="59274075" y="0"/>
              </a:cxn>
              <a:cxn ang="0">
                <a:pos x="68145025" y="9274175"/>
              </a:cxn>
              <a:cxn ang="0">
                <a:pos x="77419200" y="18548350"/>
              </a:cxn>
              <a:cxn ang="0">
                <a:pos x="86693375" y="27419300"/>
              </a:cxn>
              <a:cxn ang="0">
                <a:pos x="95564325" y="50403125"/>
              </a:cxn>
              <a:cxn ang="0">
                <a:pos x="99999800" y="68548250"/>
              </a:cxn>
              <a:cxn ang="0">
                <a:pos x="104838500" y="95967550"/>
              </a:cxn>
              <a:cxn ang="0">
                <a:pos x="104838500" y="123386850"/>
              </a:cxn>
              <a:cxn ang="0">
                <a:pos x="104838500" y="136693275"/>
              </a:cxn>
              <a:cxn ang="0">
                <a:pos x="104838500" y="155241625"/>
              </a:cxn>
              <a:cxn ang="0">
                <a:pos x="99999800" y="187096400"/>
              </a:cxn>
              <a:cxn ang="0">
                <a:pos x="91128850" y="218951175"/>
              </a:cxn>
              <a:cxn ang="0">
                <a:pos x="81854675" y="250805950"/>
              </a:cxn>
              <a:cxn ang="0">
                <a:pos x="72983725" y="264515600"/>
              </a:cxn>
              <a:cxn ang="0">
                <a:pos x="68145025" y="278225250"/>
              </a:cxn>
              <a:cxn ang="0">
                <a:pos x="63709550" y="287499425"/>
              </a:cxn>
              <a:cxn ang="0">
                <a:pos x="59274075" y="296370375"/>
              </a:cxn>
              <a:cxn ang="0">
                <a:pos x="54435375" y="305644550"/>
              </a:cxn>
              <a:cxn ang="0">
                <a:pos x="49999900" y="310080025"/>
              </a:cxn>
              <a:cxn ang="0">
                <a:pos x="45564425" y="310080025"/>
              </a:cxn>
              <a:cxn ang="0">
                <a:pos x="45564425" y="314515500"/>
              </a:cxn>
              <a:cxn ang="0">
                <a:pos x="40725725" y="310080025"/>
              </a:cxn>
              <a:cxn ang="0">
                <a:pos x="31854775" y="305644550"/>
              </a:cxn>
              <a:cxn ang="0">
                <a:pos x="27419300" y="296370375"/>
              </a:cxn>
              <a:cxn ang="0">
                <a:pos x="18145125" y="287499425"/>
              </a:cxn>
              <a:cxn ang="0">
                <a:pos x="8870950" y="278225250"/>
              </a:cxn>
              <a:cxn ang="0">
                <a:pos x="4435475" y="264515600"/>
              </a:cxn>
              <a:cxn ang="0">
                <a:pos x="0" y="255241425"/>
              </a:cxn>
              <a:cxn ang="0">
                <a:pos x="0" y="246370475"/>
              </a:cxn>
              <a:cxn ang="0">
                <a:pos x="0" y="246370475"/>
              </a:cxn>
            </a:cxnLst>
            <a:pathLst>
              <a:path w="260" h="780">
                <a:moveTo>
                  <a:pt x="0" y="611"/>
                </a:moveTo>
                <a:lnTo>
                  <a:pt x="0" y="577"/>
                </a:lnTo>
                <a:lnTo>
                  <a:pt x="11" y="543"/>
                </a:lnTo>
                <a:lnTo>
                  <a:pt x="22" y="509"/>
                </a:lnTo>
                <a:lnTo>
                  <a:pt x="45" y="464"/>
                </a:lnTo>
                <a:lnTo>
                  <a:pt x="56" y="441"/>
                </a:lnTo>
                <a:lnTo>
                  <a:pt x="68" y="419"/>
                </a:lnTo>
                <a:lnTo>
                  <a:pt x="68" y="396"/>
                </a:lnTo>
                <a:lnTo>
                  <a:pt x="79" y="362"/>
                </a:lnTo>
                <a:lnTo>
                  <a:pt x="79" y="328"/>
                </a:lnTo>
                <a:lnTo>
                  <a:pt x="90" y="283"/>
                </a:lnTo>
                <a:lnTo>
                  <a:pt x="90" y="238"/>
                </a:lnTo>
                <a:lnTo>
                  <a:pt x="101" y="192"/>
                </a:lnTo>
                <a:lnTo>
                  <a:pt x="101" y="147"/>
                </a:lnTo>
                <a:lnTo>
                  <a:pt x="101" y="113"/>
                </a:lnTo>
                <a:lnTo>
                  <a:pt x="101" y="79"/>
                </a:lnTo>
                <a:lnTo>
                  <a:pt x="113" y="46"/>
                </a:lnTo>
                <a:lnTo>
                  <a:pt x="113" y="23"/>
                </a:lnTo>
                <a:lnTo>
                  <a:pt x="124" y="12"/>
                </a:lnTo>
                <a:lnTo>
                  <a:pt x="124" y="0"/>
                </a:lnTo>
                <a:lnTo>
                  <a:pt x="135" y="0"/>
                </a:lnTo>
                <a:lnTo>
                  <a:pt x="147" y="0"/>
                </a:lnTo>
                <a:lnTo>
                  <a:pt x="169" y="23"/>
                </a:lnTo>
                <a:lnTo>
                  <a:pt x="192" y="46"/>
                </a:lnTo>
                <a:lnTo>
                  <a:pt x="215" y="68"/>
                </a:lnTo>
                <a:lnTo>
                  <a:pt x="237" y="125"/>
                </a:lnTo>
                <a:lnTo>
                  <a:pt x="248" y="170"/>
                </a:lnTo>
                <a:lnTo>
                  <a:pt x="260" y="238"/>
                </a:lnTo>
                <a:lnTo>
                  <a:pt x="260" y="306"/>
                </a:lnTo>
                <a:lnTo>
                  <a:pt x="260" y="339"/>
                </a:lnTo>
                <a:lnTo>
                  <a:pt x="260" y="385"/>
                </a:lnTo>
                <a:lnTo>
                  <a:pt x="248" y="464"/>
                </a:lnTo>
                <a:lnTo>
                  <a:pt x="226" y="543"/>
                </a:lnTo>
                <a:lnTo>
                  <a:pt x="203" y="622"/>
                </a:lnTo>
                <a:lnTo>
                  <a:pt x="181" y="656"/>
                </a:lnTo>
                <a:lnTo>
                  <a:pt x="169" y="690"/>
                </a:lnTo>
                <a:lnTo>
                  <a:pt x="158" y="713"/>
                </a:lnTo>
                <a:lnTo>
                  <a:pt x="147" y="735"/>
                </a:lnTo>
                <a:lnTo>
                  <a:pt x="135" y="758"/>
                </a:lnTo>
                <a:lnTo>
                  <a:pt x="124" y="769"/>
                </a:lnTo>
                <a:lnTo>
                  <a:pt x="113" y="769"/>
                </a:lnTo>
                <a:lnTo>
                  <a:pt x="113" y="780"/>
                </a:lnTo>
                <a:lnTo>
                  <a:pt x="101" y="769"/>
                </a:lnTo>
                <a:lnTo>
                  <a:pt x="79" y="758"/>
                </a:lnTo>
                <a:lnTo>
                  <a:pt x="68" y="735"/>
                </a:lnTo>
                <a:lnTo>
                  <a:pt x="45" y="713"/>
                </a:lnTo>
                <a:lnTo>
                  <a:pt x="22" y="690"/>
                </a:lnTo>
                <a:lnTo>
                  <a:pt x="11" y="656"/>
                </a:lnTo>
                <a:lnTo>
                  <a:pt x="0" y="633"/>
                </a:lnTo>
                <a:lnTo>
                  <a:pt x="0" y="61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7764463" y="3087688"/>
            <a:ext cx="939800" cy="703262"/>
          </a:xfrm>
          <a:custGeom>
            <a:avLst/>
            <a:gdLst/>
            <a:ahLst/>
            <a:cxnLst>
              <a:cxn ang="0">
                <a:pos x="40670940" y="441937965"/>
              </a:cxn>
              <a:cxn ang="0">
                <a:pos x="27382383" y="428240859"/>
              </a:cxn>
              <a:cxn ang="0">
                <a:pos x="8859249" y="400846011"/>
              </a:cxn>
              <a:cxn ang="0">
                <a:pos x="0" y="378286407"/>
              </a:cxn>
              <a:cxn ang="0">
                <a:pos x="0" y="369020232"/>
              </a:cxn>
              <a:cxn ang="0">
                <a:pos x="4429307" y="360157100"/>
              </a:cxn>
              <a:cxn ang="0">
                <a:pos x="22550123" y="341626019"/>
              </a:cxn>
              <a:cxn ang="0">
                <a:pos x="31811691" y="327928278"/>
              </a:cxn>
              <a:cxn ang="0">
                <a:pos x="40670940" y="300937108"/>
              </a:cxn>
              <a:cxn ang="0">
                <a:pos x="49932507" y="264276720"/>
              </a:cxn>
              <a:cxn ang="0">
                <a:pos x="54361814" y="214321633"/>
              </a:cxn>
              <a:cxn ang="0">
                <a:pos x="54361814" y="114009687"/>
              </a:cxn>
              <a:cxn ang="0">
                <a:pos x="49932507" y="18531715"/>
              </a:cxn>
              <a:cxn ang="0">
                <a:pos x="136508964" y="45925928"/>
              </a:cxn>
              <a:cxn ang="0">
                <a:pos x="127247397" y="123275228"/>
              </a:cxn>
              <a:cxn ang="0">
                <a:pos x="118388148" y="186927420"/>
              </a:cxn>
              <a:cxn ang="0">
                <a:pos x="113555888" y="236881872"/>
              </a:cxn>
              <a:cxn ang="0">
                <a:pos x="109126581" y="273542260"/>
              </a:cxn>
              <a:cxn ang="0">
                <a:pos x="104697274" y="300937108"/>
              </a:cxn>
              <a:cxn ang="0">
                <a:pos x="104697274" y="319065780"/>
              </a:cxn>
              <a:cxn ang="0">
                <a:pos x="109126581" y="327928278"/>
              </a:cxn>
              <a:cxn ang="0">
                <a:pos x="113555888" y="332762887"/>
              </a:cxn>
              <a:cxn ang="0">
                <a:pos x="118388148" y="332762887"/>
              </a:cxn>
              <a:cxn ang="0">
                <a:pos x="127247397" y="332762887"/>
              </a:cxn>
              <a:cxn ang="0">
                <a:pos x="140938271" y="332762887"/>
              </a:cxn>
              <a:cxn ang="0">
                <a:pos x="159059088" y="332762887"/>
              </a:cxn>
              <a:cxn ang="0">
                <a:pos x="182011529" y="327928278"/>
              </a:cxn>
              <a:cxn ang="0">
                <a:pos x="209393913" y="323497346"/>
              </a:cxn>
              <a:cxn ang="0">
                <a:pos x="241205603" y="319065780"/>
              </a:cxn>
              <a:cxn ang="0">
                <a:pos x="295970370" y="314634214"/>
              </a:cxn>
              <a:cxn ang="0">
                <a:pos x="354761491" y="305368039"/>
              </a:cxn>
              <a:cxn ang="0">
                <a:pos x="405096951" y="300937108"/>
              </a:cxn>
              <a:cxn ang="0">
                <a:pos x="441337949" y="296102499"/>
              </a:cxn>
              <a:cxn ang="0">
                <a:pos x="482411206" y="291670933"/>
              </a:cxn>
              <a:cxn ang="0">
                <a:pos x="518652839" y="296102499"/>
              </a:cxn>
              <a:cxn ang="0">
                <a:pos x="532343713" y="300937108"/>
              </a:cxn>
              <a:cxn ang="0">
                <a:pos x="550866848" y="309799605"/>
              </a:cxn>
              <a:cxn ang="0">
                <a:pos x="587108480" y="341626019"/>
              </a:cxn>
              <a:cxn ang="0">
                <a:pos x="596370047" y="360157100"/>
              </a:cxn>
              <a:cxn ang="0">
                <a:pos x="591537787" y="373854841"/>
              </a:cxn>
              <a:cxn ang="0">
                <a:pos x="582679173" y="373854841"/>
              </a:cxn>
              <a:cxn ang="0">
                <a:pos x="555296789" y="373854841"/>
              </a:cxn>
              <a:cxn ang="0">
                <a:pos x="518652839" y="373854841"/>
              </a:cxn>
              <a:cxn ang="0">
                <a:pos x="468720332" y="373854841"/>
              </a:cxn>
              <a:cxn ang="0">
                <a:pos x="413955565" y="369020232"/>
              </a:cxn>
              <a:cxn ang="0">
                <a:pos x="364023058" y="369020232"/>
              </a:cxn>
              <a:cxn ang="0">
                <a:pos x="322949801" y="369020232"/>
              </a:cxn>
              <a:cxn ang="0">
                <a:pos x="282278861" y="373854841"/>
              </a:cxn>
              <a:cxn ang="0">
                <a:pos x="213823220" y="378286407"/>
              </a:cxn>
              <a:cxn ang="0">
                <a:pos x="186440836" y="382717338"/>
              </a:cxn>
              <a:cxn ang="0">
                <a:pos x="159059088" y="391983513"/>
              </a:cxn>
              <a:cxn ang="0">
                <a:pos x="136508964" y="400846011"/>
              </a:cxn>
              <a:cxn ang="0">
                <a:pos x="118388148" y="405680620"/>
              </a:cxn>
              <a:cxn ang="0">
                <a:pos x="91005765" y="423809293"/>
              </a:cxn>
              <a:cxn ang="0">
                <a:pos x="68053323" y="441937965"/>
              </a:cxn>
              <a:cxn ang="0">
                <a:pos x="49932507" y="446369531"/>
              </a:cxn>
            </a:cxnLst>
            <a:pathLst>
              <a:path w="1481" h="1108">
                <a:moveTo>
                  <a:pt x="124" y="1108"/>
                </a:moveTo>
                <a:lnTo>
                  <a:pt x="101" y="1097"/>
                </a:lnTo>
                <a:lnTo>
                  <a:pt x="79" y="1086"/>
                </a:lnTo>
                <a:lnTo>
                  <a:pt x="68" y="1063"/>
                </a:lnTo>
                <a:lnTo>
                  <a:pt x="45" y="1029"/>
                </a:lnTo>
                <a:lnTo>
                  <a:pt x="22" y="995"/>
                </a:lnTo>
                <a:lnTo>
                  <a:pt x="11" y="973"/>
                </a:lnTo>
                <a:lnTo>
                  <a:pt x="0" y="939"/>
                </a:lnTo>
                <a:lnTo>
                  <a:pt x="0" y="928"/>
                </a:lnTo>
                <a:lnTo>
                  <a:pt x="0" y="916"/>
                </a:lnTo>
                <a:lnTo>
                  <a:pt x="11" y="894"/>
                </a:lnTo>
                <a:lnTo>
                  <a:pt x="34" y="871"/>
                </a:lnTo>
                <a:lnTo>
                  <a:pt x="56" y="848"/>
                </a:lnTo>
                <a:lnTo>
                  <a:pt x="68" y="837"/>
                </a:lnTo>
                <a:lnTo>
                  <a:pt x="79" y="814"/>
                </a:lnTo>
                <a:lnTo>
                  <a:pt x="90" y="792"/>
                </a:lnTo>
                <a:lnTo>
                  <a:pt x="101" y="747"/>
                </a:lnTo>
                <a:lnTo>
                  <a:pt x="113" y="713"/>
                </a:lnTo>
                <a:lnTo>
                  <a:pt x="124" y="656"/>
                </a:lnTo>
                <a:lnTo>
                  <a:pt x="124" y="600"/>
                </a:lnTo>
                <a:lnTo>
                  <a:pt x="135" y="532"/>
                </a:lnTo>
                <a:lnTo>
                  <a:pt x="135" y="407"/>
                </a:lnTo>
                <a:lnTo>
                  <a:pt x="135" y="283"/>
                </a:lnTo>
                <a:lnTo>
                  <a:pt x="135" y="159"/>
                </a:lnTo>
                <a:lnTo>
                  <a:pt x="124" y="46"/>
                </a:lnTo>
                <a:lnTo>
                  <a:pt x="350" y="0"/>
                </a:lnTo>
                <a:lnTo>
                  <a:pt x="339" y="114"/>
                </a:lnTo>
                <a:lnTo>
                  <a:pt x="328" y="215"/>
                </a:lnTo>
                <a:lnTo>
                  <a:pt x="316" y="306"/>
                </a:lnTo>
                <a:lnTo>
                  <a:pt x="305" y="385"/>
                </a:lnTo>
                <a:lnTo>
                  <a:pt x="294" y="464"/>
                </a:lnTo>
                <a:lnTo>
                  <a:pt x="282" y="521"/>
                </a:lnTo>
                <a:lnTo>
                  <a:pt x="282" y="588"/>
                </a:lnTo>
                <a:lnTo>
                  <a:pt x="271" y="634"/>
                </a:lnTo>
                <a:lnTo>
                  <a:pt x="271" y="679"/>
                </a:lnTo>
                <a:lnTo>
                  <a:pt x="271" y="713"/>
                </a:lnTo>
                <a:lnTo>
                  <a:pt x="260" y="747"/>
                </a:lnTo>
                <a:lnTo>
                  <a:pt x="260" y="769"/>
                </a:lnTo>
                <a:lnTo>
                  <a:pt x="260" y="792"/>
                </a:lnTo>
                <a:lnTo>
                  <a:pt x="271" y="803"/>
                </a:lnTo>
                <a:lnTo>
                  <a:pt x="271" y="814"/>
                </a:lnTo>
                <a:lnTo>
                  <a:pt x="271" y="826"/>
                </a:lnTo>
                <a:lnTo>
                  <a:pt x="282" y="826"/>
                </a:lnTo>
                <a:lnTo>
                  <a:pt x="294" y="826"/>
                </a:lnTo>
                <a:lnTo>
                  <a:pt x="305" y="826"/>
                </a:lnTo>
                <a:lnTo>
                  <a:pt x="316" y="826"/>
                </a:lnTo>
                <a:lnTo>
                  <a:pt x="328" y="826"/>
                </a:lnTo>
                <a:lnTo>
                  <a:pt x="350" y="826"/>
                </a:lnTo>
                <a:lnTo>
                  <a:pt x="373" y="826"/>
                </a:lnTo>
                <a:lnTo>
                  <a:pt x="395" y="826"/>
                </a:lnTo>
                <a:lnTo>
                  <a:pt x="418" y="826"/>
                </a:lnTo>
                <a:lnTo>
                  <a:pt x="452" y="814"/>
                </a:lnTo>
                <a:lnTo>
                  <a:pt x="486" y="814"/>
                </a:lnTo>
                <a:lnTo>
                  <a:pt x="520" y="803"/>
                </a:lnTo>
                <a:lnTo>
                  <a:pt x="554" y="803"/>
                </a:lnTo>
                <a:lnTo>
                  <a:pt x="599" y="792"/>
                </a:lnTo>
                <a:lnTo>
                  <a:pt x="644" y="792"/>
                </a:lnTo>
                <a:lnTo>
                  <a:pt x="735" y="781"/>
                </a:lnTo>
                <a:lnTo>
                  <a:pt x="814" y="769"/>
                </a:lnTo>
                <a:lnTo>
                  <a:pt x="881" y="758"/>
                </a:lnTo>
                <a:lnTo>
                  <a:pt x="949" y="758"/>
                </a:lnTo>
                <a:lnTo>
                  <a:pt x="1006" y="747"/>
                </a:lnTo>
                <a:lnTo>
                  <a:pt x="1051" y="735"/>
                </a:lnTo>
                <a:lnTo>
                  <a:pt x="1096" y="735"/>
                </a:lnTo>
                <a:lnTo>
                  <a:pt x="1141" y="724"/>
                </a:lnTo>
                <a:lnTo>
                  <a:pt x="1198" y="724"/>
                </a:lnTo>
                <a:lnTo>
                  <a:pt x="1255" y="724"/>
                </a:lnTo>
                <a:lnTo>
                  <a:pt x="1288" y="735"/>
                </a:lnTo>
                <a:lnTo>
                  <a:pt x="1300" y="735"/>
                </a:lnTo>
                <a:lnTo>
                  <a:pt x="1322" y="747"/>
                </a:lnTo>
                <a:lnTo>
                  <a:pt x="1345" y="758"/>
                </a:lnTo>
                <a:lnTo>
                  <a:pt x="1368" y="769"/>
                </a:lnTo>
                <a:lnTo>
                  <a:pt x="1402" y="803"/>
                </a:lnTo>
                <a:lnTo>
                  <a:pt x="1458" y="848"/>
                </a:lnTo>
                <a:lnTo>
                  <a:pt x="1469" y="871"/>
                </a:lnTo>
                <a:lnTo>
                  <a:pt x="1481" y="894"/>
                </a:lnTo>
                <a:lnTo>
                  <a:pt x="1469" y="916"/>
                </a:lnTo>
                <a:lnTo>
                  <a:pt x="1469" y="928"/>
                </a:lnTo>
                <a:lnTo>
                  <a:pt x="1458" y="928"/>
                </a:lnTo>
                <a:lnTo>
                  <a:pt x="1447" y="928"/>
                </a:lnTo>
                <a:lnTo>
                  <a:pt x="1413" y="928"/>
                </a:lnTo>
                <a:lnTo>
                  <a:pt x="1379" y="928"/>
                </a:lnTo>
                <a:lnTo>
                  <a:pt x="1345" y="928"/>
                </a:lnTo>
                <a:lnTo>
                  <a:pt x="1288" y="928"/>
                </a:lnTo>
                <a:lnTo>
                  <a:pt x="1232" y="928"/>
                </a:lnTo>
                <a:lnTo>
                  <a:pt x="1164" y="928"/>
                </a:lnTo>
                <a:lnTo>
                  <a:pt x="1096" y="916"/>
                </a:lnTo>
                <a:lnTo>
                  <a:pt x="1028" y="916"/>
                </a:lnTo>
                <a:lnTo>
                  <a:pt x="961" y="916"/>
                </a:lnTo>
                <a:lnTo>
                  <a:pt x="904" y="916"/>
                </a:lnTo>
                <a:lnTo>
                  <a:pt x="848" y="916"/>
                </a:lnTo>
                <a:lnTo>
                  <a:pt x="802" y="916"/>
                </a:lnTo>
                <a:lnTo>
                  <a:pt x="746" y="916"/>
                </a:lnTo>
                <a:lnTo>
                  <a:pt x="701" y="928"/>
                </a:lnTo>
                <a:lnTo>
                  <a:pt x="610" y="928"/>
                </a:lnTo>
                <a:lnTo>
                  <a:pt x="531" y="939"/>
                </a:lnTo>
                <a:lnTo>
                  <a:pt x="497" y="950"/>
                </a:lnTo>
                <a:lnTo>
                  <a:pt x="463" y="950"/>
                </a:lnTo>
                <a:lnTo>
                  <a:pt x="429" y="961"/>
                </a:lnTo>
                <a:lnTo>
                  <a:pt x="395" y="973"/>
                </a:lnTo>
                <a:lnTo>
                  <a:pt x="373" y="984"/>
                </a:lnTo>
                <a:lnTo>
                  <a:pt x="339" y="995"/>
                </a:lnTo>
                <a:lnTo>
                  <a:pt x="316" y="995"/>
                </a:lnTo>
                <a:lnTo>
                  <a:pt x="294" y="1007"/>
                </a:lnTo>
                <a:lnTo>
                  <a:pt x="260" y="1029"/>
                </a:lnTo>
                <a:lnTo>
                  <a:pt x="226" y="1052"/>
                </a:lnTo>
                <a:lnTo>
                  <a:pt x="192" y="1074"/>
                </a:lnTo>
                <a:lnTo>
                  <a:pt x="169" y="1097"/>
                </a:lnTo>
                <a:lnTo>
                  <a:pt x="147" y="1097"/>
                </a:lnTo>
                <a:lnTo>
                  <a:pt x="124" y="110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8" grpId="0"/>
      <p:bldP spid="60" grpId="0"/>
      <p:bldP spid="61" grpId="0"/>
      <p:bldP spid="62" grpId="0"/>
      <p:bldP spid="63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3249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53250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3251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3252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3253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3254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3255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3256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3257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3258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3259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3260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归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08300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guī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43625" y="4913313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第二笔是竖撇，第三笔是横折。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881438" y="3155950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457200"/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彐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422525" y="4594225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归来  回归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381250" y="4999038"/>
            <a:ext cx="364013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傍晚，渔民们捕鱼归来了。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文本框 30"/>
          <p:cNvSpPr txBox="1"/>
          <p:nvPr/>
        </p:nvSpPr>
        <p:spPr>
          <a:xfrm>
            <a:off x="3659188" y="2699386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文本框 31"/>
          <p:cNvSpPr txBox="1"/>
          <p:nvPr/>
        </p:nvSpPr>
        <p:spPr>
          <a:xfrm>
            <a:off x="3738563" y="3628073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68" name="矩形 59"/>
          <p:cNvSpPr/>
          <p:nvPr/>
        </p:nvSpPr>
        <p:spPr>
          <a:xfrm>
            <a:off x="7080250" y="2162175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7143750" y="2700338"/>
            <a:ext cx="165100" cy="754062"/>
          </a:xfrm>
          <a:custGeom>
            <a:avLst/>
            <a:gdLst/>
            <a:ahLst/>
            <a:cxnLst>
              <a:cxn ang="0">
                <a:pos x="86693375" y="415267724"/>
              </a:cxn>
              <a:cxn ang="0">
                <a:pos x="82257900" y="447149237"/>
              </a:cxn>
              <a:cxn ang="0">
                <a:pos x="72983725" y="465309616"/>
              </a:cxn>
              <a:cxn ang="0">
                <a:pos x="68548250" y="474591503"/>
              </a:cxn>
              <a:cxn ang="0">
                <a:pos x="64112775" y="479030750"/>
              </a:cxn>
              <a:cxn ang="0">
                <a:pos x="45564425" y="470152257"/>
              </a:cxn>
              <a:cxn ang="0">
                <a:pos x="32258000" y="451588483"/>
              </a:cxn>
              <a:cxn ang="0">
                <a:pos x="22983825" y="428988858"/>
              </a:cxn>
              <a:cxn ang="0">
                <a:pos x="18548350" y="415267724"/>
              </a:cxn>
              <a:cxn ang="0">
                <a:pos x="18548350" y="401546591"/>
              </a:cxn>
              <a:cxn ang="0">
                <a:pos x="18548350" y="378543571"/>
              </a:cxn>
              <a:cxn ang="0">
                <a:pos x="22983825" y="351504699"/>
              </a:cxn>
              <a:cxn ang="0">
                <a:pos x="27419300" y="301058777"/>
              </a:cxn>
              <a:cxn ang="0">
                <a:pos x="32258000" y="228013865"/>
              </a:cxn>
              <a:cxn ang="0">
                <a:pos x="27419300" y="123086804"/>
              </a:cxn>
              <a:cxn ang="0">
                <a:pos x="13709650" y="59323779"/>
              </a:cxn>
              <a:cxn ang="0">
                <a:pos x="4838700" y="36724153"/>
              </a:cxn>
              <a:cxn ang="0">
                <a:pos x="0" y="18160379"/>
              </a:cxn>
              <a:cxn ang="0">
                <a:pos x="4838700" y="4439246"/>
              </a:cxn>
              <a:cxn ang="0">
                <a:pos x="9274175" y="0"/>
              </a:cxn>
              <a:cxn ang="0">
                <a:pos x="13709650" y="4439246"/>
              </a:cxn>
              <a:cxn ang="0">
                <a:pos x="27419300" y="9281887"/>
              </a:cxn>
              <a:cxn ang="0">
                <a:pos x="41128950" y="18160379"/>
              </a:cxn>
              <a:cxn ang="0">
                <a:pos x="59274075" y="31881513"/>
              </a:cxn>
              <a:cxn ang="0">
                <a:pos x="77822425" y="50041892"/>
              </a:cxn>
              <a:cxn ang="0">
                <a:pos x="91532075" y="73044912"/>
              </a:cxn>
              <a:cxn ang="0">
                <a:pos x="100403025" y="96048568"/>
              </a:cxn>
              <a:cxn ang="0">
                <a:pos x="104838500" y="123086804"/>
              </a:cxn>
              <a:cxn ang="0">
                <a:pos x="104838500" y="177971973"/>
              </a:cxn>
              <a:cxn ang="0">
                <a:pos x="104838500" y="246577639"/>
              </a:cxn>
              <a:cxn ang="0">
                <a:pos x="95967550" y="314779910"/>
              </a:cxn>
              <a:cxn ang="0">
                <a:pos x="86693375" y="397107345"/>
              </a:cxn>
            </a:cxnLst>
            <a:pathLst>
              <a:path w="260" h="1187">
                <a:moveTo>
                  <a:pt x="215" y="984"/>
                </a:moveTo>
                <a:lnTo>
                  <a:pt x="215" y="1029"/>
                </a:lnTo>
                <a:lnTo>
                  <a:pt x="204" y="1074"/>
                </a:lnTo>
                <a:lnTo>
                  <a:pt x="204" y="1108"/>
                </a:lnTo>
                <a:lnTo>
                  <a:pt x="193" y="1131"/>
                </a:lnTo>
                <a:lnTo>
                  <a:pt x="181" y="1153"/>
                </a:lnTo>
                <a:lnTo>
                  <a:pt x="181" y="1165"/>
                </a:lnTo>
                <a:lnTo>
                  <a:pt x="170" y="1176"/>
                </a:lnTo>
                <a:lnTo>
                  <a:pt x="159" y="1187"/>
                </a:lnTo>
                <a:lnTo>
                  <a:pt x="136" y="1176"/>
                </a:lnTo>
                <a:lnTo>
                  <a:pt x="113" y="1165"/>
                </a:lnTo>
                <a:lnTo>
                  <a:pt x="102" y="1142"/>
                </a:lnTo>
                <a:lnTo>
                  <a:pt x="80" y="1119"/>
                </a:lnTo>
                <a:lnTo>
                  <a:pt x="68" y="1097"/>
                </a:lnTo>
                <a:lnTo>
                  <a:pt x="57" y="1063"/>
                </a:lnTo>
                <a:lnTo>
                  <a:pt x="46" y="1040"/>
                </a:lnTo>
                <a:lnTo>
                  <a:pt x="46" y="1029"/>
                </a:lnTo>
                <a:lnTo>
                  <a:pt x="46" y="1018"/>
                </a:lnTo>
                <a:lnTo>
                  <a:pt x="46" y="995"/>
                </a:lnTo>
                <a:lnTo>
                  <a:pt x="46" y="972"/>
                </a:lnTo>
                <a:lnTo>
                  <a:pt x="46" y="938"/>
                </a:lnTo>
                <a:lnTo>
                  <a:pt x="46" y="905"/>
                </a:lnTo>
                <a:lnTo>
                  <a:pt x="57" y="871"/>
                </a:lnTo>
                <a:lnTo>
                  <a:pt x="57" y="837"/>
                </a:lnTo>
                <a:lnTo>
                  <a:pt x="68" y="746"/>
                </a:lnTo>
                <a:lnTo>
                  <a:pt x="80" y="656"/>
                </a:lnTo>
                <a:lnTo>
                  <a:pt x="80" y="565"/>
                </a:lnTo>
                <a:lnTo>
                  <a:pt x="91" y="475"/>
                </a:lnTo>
                <a:lnTo>
                  <a:pt x="68" y="305"/>
                </a:lnTo>
                <a:lnTo>
                  <a:pt x="57" y="226"/>
                </a:lnTo>
                <a:lnTo>
                  <a:pt x="34" y="147"/>
                </a:lnTo>
                <a:lnTo>
                  <a:pt x="23" y="113"/>
                </a:lnTo>
                <a:lnTo>
                  <a:pt x="12" y="91"/>
                </a:lnTo>
                <a:lnTo>
                  <a:pt x="12" y="57"/>
                </a:lnTo>
                <a:lnTo>
                  <a:pt x="0" y="45"/>
                </a:lnTo>
                <a:lnTo>
                  <a:pt x="0" y="23"/>
                </a:lnTo>
                <a:lnTo>
                  <a:pt x="12" y="11"/>
                </a:lnTo>
                <a:lnTo>
                  <a:pt x="23" y="0"/>
                </a:lnTo>
                <a:lnTo>
                  <a:pt x="34" y="11"/>
                </a:lnTo>
                <a:lnTo>
                  <a:pt x="46" y="11"/>
                </a:lnTo>
                <a:lnTo>
                  <a:pt x="68" y="23"/>
                </a:lnTo>
                <a:lnTo>
                  <a:pt x="91" y="34"/>
                </a:lnTo>
                <a:lnTo>
                  <a:pt x="102" y="45"/>
                </a:lnTo>
                <a:lnTo>
                  <a:pt x="125" y="57"/>
                </a:lnTo>
                <a:lnTo>
                  <a:pt x="147" y="79"/>
                </a:lnTo>
                <a:lnTo>
                  <a:pt x="170" y="102"/>
                </a:lnTo>
                <a:lnTo>
                  <a:pt x="193" y="124"/>
                </a:lnTo>
                <a:lnTo>
                  <a:pt x="215" y="158"/>
                </a:lnTo>
                <a:lnTo>
                  <a:pt x="227" y="181"/>
                </a:lnTo>
                <a:lnTo>
                  <a:pt x="238" y="204"/>
                </a:lnTo>
                <a:lnTo>
                  <a:pt x="249" y="238"/>
                </a:lnTo>
                <a:lnTo>
                  <a:pt x="249" y="271"/>
                </a:lnTo>
                <a:lnTo>
                  <a:pt x="260" y="305"/>
                </a:lnTo>
                <a:lnTo>
                  <a:pt x="260" y="373"/>
                </a:lnTo>
                <a:lnTo>
                  <a:pt x="260" y="441"/>
                </a:lnTo>
                <a:lnTo>
                  <a:pt x="260" y="531"/>
                </a:lnTo>
                <a:lnTo>
                  <a:pt x="260" y="611"/>
                </a:lnTo>
                <a:lnTo>
                  <a:pt x="249" y="701"/>
                </a:lnTo>
                <a:lnTo>
                  <a:pt x="238" y="780"/>
                </a:lnTo>
                <a:lnTo>
                  <a:pt x="227" y="882"/>
                </a:lnTo>
                <a:lnTo>
                  <a:pt x="215" y="98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7848600" y="2563813"/>
            <a:ext cx="874713" cy="933450"/>
          </a:xfrm>
          <a:custGeom>
            <a:avLst/>
            <a:gdLst/>
            <a:ahLst/>
            <a:cxnLst>
              <a:cxn ang="0">
                <a:pos x="468057025" y="428628175"/>
              </a:cxn>
              <a:cxn ang="0">
                <a:pos x="377258012" y="592740750"/>
              </a:cxn>
              <a:cxn ang="0">
                <a:pos x="386097051" y="497176425"/>
              </a:cxn>
              <a:cxn ang="0">
                <a:pos x="390918114" y="442337825"/>
              </a:cxn>
              <a:cxn ang="0">
                <a:pos x="399757152" y="383063750"/>
              </a:cxn>
              <a:cxn ang="0">
                <a:pos x="408997417" y="305644550"/>
              </a:cxn>
              <a:cxn ang="0">
                <a:pos x="417836455" y="232660825"/>
              </a:cxn>
              <a:cxn ang="0">
                <a:pos x="422657519" y="177822225"/>
              </a:cxn>
              <a:cxn ang="0">
                <a:pos x="427077355" y="136693275"/>
              </a:cxn>
              <a:cxn ang="0">
                <a:pos x="417836455" y="100403025"/>
              </a:cxn>
              <a:cxn ang="0">
                <a:pos x="408997417" y="91128850"/>
              </a:cxn>
              <a:cxn ang="0">
                <a:pos x="381677848" y="82257900"/>
              </a:cxn>
              <a:cxn ang="0">
                <a:pos x="340697544" y="86693375"/>
              </a:cxn>
              <a:cxn ang="0">
                <a:pos x="290878202" y="91128850"/>
              </a:cxn>
              <a:cxn ang="0">
                <a:pos x="222578329" y="104838500"/>
              </a:cxn>
              <a:cxn ang="0">
                <a:pos x="154679683" y="118548150"/>
              </a:cxn>
              <a:cxn ang="0">
                <a:pos x="100039912" y="127822325"/>
              </a:cxn>
              <a:cxn ang="0">
                <a:pos x="72719709" y="127822325"/>
              </a:cxn>
              <a:cxn ang="0">
                <a:pos x="40980304" y="123386850"/>
              </a:cxn>
              <a:cxn ang="0">
                <a:pos x="22900367" y="114112675"/>
              </a:cxn>
              <a:cxn ang="0">
                <a:pos x="4821063" y="91128850"/>
              </a:cxn>
              <a:cxn ang="0">
                <a:pos x="0" y="72983725"/>
              </a:cxn>
              <a:cxn ang="0">
                <a:pos x="13660101" y="72983725"/>
              </a:cxn>
              <a:cxn ang="0">
                <a:pos x="31739405" y="72983725"/>
              </a:cxn>
              <a:cxn ang="0">
                <a:pos x="68300507" y="72983725"/>
              </a:cxn>
              <a:cxn ang="0">
                <a:pos x="118119215" y="72983725"/>
              </a:cxn>
              <a:cxn ang="0">
                <a:pos x="190838924" y="64112775"/>
              </a:cxn>
              <a:cxn ang="0">
                <a:pos x="281637937" y="45564425"/>
              </a:cxn>
              <a:cxn ang="0">
                <a:pos x="349937810" y="31854775"/>
              </a:cxn>
              <a:cxn ang="0">
                <a:pos x="386097051" y="18548350"/>
              </a:cxn>
              <a:cxn ang="0">
                <a:pos x="408997417" y="4838700"/>
              </a:cxn>
              <a:cxn ang="0">
                <a:pos x="431496557" y="4838700"/>
              </a:cxn>
              <a:cxn ang="0">
                <a:pos x="449977721" y="13709650"/>
              </a:cxn>
              <a:cxn ang="0">
                <a:pos x="486136962" y="27419300"/>
              </a:cxn>
              <a:cxn ang="0">
                <a:pos x="522295569" y="45564425"/>
              </a:cxn>
              <a:cxn ang="0">
                <a:pos x="549615772" y="64112775"/>
              </a:cxn>
              <a:cxn ang="0">
                <a:pos x="554436835" y="72983725"/>
              </a:cxn>
              <a:cxn ang="0">
                <a:pos x="545195936" y="95967550"/>
              </a:cxn>
              <a:cxn ang="0">
                <a:pos x="527116632" y="123386850"/>
              </a:cxn>
              <a:cxn ang="0">
                <a:pos x="517876367" y="145967450"/>
              </a:cxn>
              <a:cxn ang="0">
                <a:pos x="509037329" y="177822225"/>
              </a:cxn>
              <a:cxn ang="0">
                <a:pos x="499796430" y="223386650"/>
              </a:cxn>
              <a:cxn ang="0">
                <a:pos x="495377227" y="273789775"/>
              </a:cxn>
            </a:cxnLst>
            <a:pathLst>
              <a:path w="1380" h="1470">
                <a:moveTo>
                  <a:pt x="1233" y="679"/>
                </a:moveTo>
                <a:lnTo>
                  <a:pt x="1199" y="860"/>
                </a:lnTo>
                <a:lnTo>
                  <a:pt x="1165" y="1063"/>
                </a:lnTo>
                <a:lnTo>
                  <a:pt x="1131" y="1255"/>
                </a:lnTo>
                <a:lnTo>
                  <a:pt x="1097" y="1470"/>
                </a:lnTo>
                <a:lnTo>
                  <a:pt x="939" y="1470"/>
                </a:lnTo>
                <a:lnTo>
                  <a:pt x="950" y="1391"/>
                </a:lnTo>
                <a:lnTo>
                  <a:pt x="950" y="1312"/>
                </a:lnTo>
                <a:lnTo>
                  <a:pt x="961" y="1233"/>
                </a:lnTo>
                <a:lnTo>
                  <a:pt x="961" y="1176"/>
                </a:lnTo>
                <a:lnTo>
                  <a:pt x="973" y="1131"/>
                </a:lnTo>
                <a:lnTo>
                  <a:pt x="973" y="1097"/>
                </a:lnTo>
                <a:lnTo>
                  <a:pt x="984" y="1052"/>
                </a:lnTo>
                <a:lnTo>
                  <a:pt x="984" y="1006"/>
                </a:lnTo>
                <a:lnTo>
                  <a:pt x="995" y="950"/>
                </a:lnTo>
                <a:lnTo>
                  <a:pt x="1007" y="893"/>
                </a:lnTo>
                <a:lnTo>
                  <a:pt x="1007" y="826"/>
                </a:lnTo>
                <a:lnTo>
                  <a:pt x="1018" y="758"/>
                </a:lnTo>
                <a:lnTo>
                  <a:pt x="1029" y="701"/>
                </a:lnTo>
                <a:lnTo>
                  <a:pt x="1040" y="633"/>
                </a:lnTo>
                <a:lnTo>
                  <a:pt x="1040" y="577"/>
                </a:lnTo>
                <a:lnTo>
                  <a:pt x="1052" y="520"/>
                </a:lnTo>
                <a:lnTo>
                  <a:pt x="1052" y="475"/>
                </a:lnTo>
                <a:lnTo>
                  <a:pt x="1052" y="441"/>
                </a:lnTo>
                <a:lnTo>
                  <a:pt x="1052" y="407"/>
                </a:lnTo>
                <a:lnTo>
                  <a:pt x="1063" y="385"/>
                </a:lnTo>
                <a:lnTo>
                  <a:pt x="1063" y="339"/>
                </a:lnTo>
                <a:lnTo>
                  <a:pt x="1052" y="294"/>
                </a:lnTo>
                <a:lnTo>
                  <a:pt x="1052" y="272"/>
                </a:lnTo>
                <a:lnTo>
                  <a:pt x="1040" y="249"/>
                </a:lnTo>
                <a:lnTo>
                  <a:pt x="1040" y="238"/>
                </a:lnTo>
                <a:lnTo>
                  <a:pt x="1029" y="226"/>
                </a:lnTo>
                <a:lnTo>
                  <a:pt x="1018" y="226"/>
                </a:lnTo>
                <a:lnTo>
                  <a:pt x="995" y="215"/>
                </a:lnTo>
                <a:lnTo>
                  <a:pt x="973" y="215"/>
                </a:lnTo>
                <a:lnTo>
                  <a:pt x="950" y="204"/>
                </a:lnTo>
                <a:lnTo>
                  <a:pt x="916" y="204"/>
                </a:lnTo>
                <a:lnTo>
                  <a:pt x="882" y="204"/>
                </a:lnTo>
                <a:lnTo>
                  <a:pt x="848" y="215"/>
                </a:lnTo>
                <a:lnTo>
                  <a:pt x="814" y="215"/>
                </a:lnTo>
                <a:lnTo>
                  <a:pt x="769" y="226"/>
                </a:lnTo>
                <a:lnTo>
                  <a:pt x="724" y="226"/>
                </a:lnTo>
                <a:lnTo>
                  <a:pt x="667" y="238"/>
                </a:lnTo>
                <a:lnTo>
                  <a:pt x="611" y="249"/>
                </a:lnTo>
                <a:lnTo>
                  <a:pt x="554" y="260"/>
                </a:lnTo>
                <a:lnTo>
                  <a:pt x="498" y="272"/>
                </a:lnTo>
                <a:lnTo>
                  <a:pt x="430" y="283"/>
                </a:lnTo>
                <a:lnTo>
                  <a:pt x="385" y="294"/>
                </a:lnTo>
                <a:lnTo>
                  <a:pt x="328" y="306"/>
                </a:lnTo>
                <a:lnTo>
                  <a:pt x="294" y="306"/>
                </a:lnTo>
                <a:lnTo>
                  <a:pt x="249" y="317"/>
                </a:lnTo>
                <a:lnTo>
                  <a:pt x="226" y="317"/>
                </a:lnTo>
                <a:lnTo>
                  <a:pt x="204" y="317"/>
                </a:lnTo>
                <a:lnTo>
                  <a:pt x="181" y="317"/>
                </a:lnTo>
                <a:lnTo>
                  <a:pt x="159" y="317"/>
                </a:lnTo>
                <a:lnTo>
                  <a:pt x="125" y="306"/>
                </a:lnTo>
                <a:lnTo>
                  <a:pt x="102" y="306"/>
                </a:lnTo>
                <a:lnTo>
                  <a:pt x="79" y="294"/>
                </a:lnTo>
                <a:lnTo>
                  <a:pt x="68" y="283"/>
                </a:lnTo>
                <a:lnTo>
                  <a:pt x="57" y="283"/>
                </a:lnTo>
                <a:lnTo>
                  <a:pt x="34" y="272"/>
                </a:lnTo>
                <a:lnTo>
                  <a:pt x="23" y="260"/>
                </a:lnTo>
                <a:lnTo>
                  <a:pt x="12" y="226"/>
                </a:lnTo>
                <a:lnTo>
                  <a:pt x="0" y="204"/>
                </a:lnTo>
                <a:lnTo>
                  <a:pt x="0" y="192"/>
                </a:lnTo>
                <a:lnTo>
                  <a:pt x="0" y="181"/>
                </a:lnTo>
                <a:lnTo>
                  <a:pt x="12" y="181"/>
                </a:lnTo>
                <a:lnTo>
                  <a:pt x="23" y="181"/>
                </a:lnTo>
                <a:lnTo>
                  <a:pt x="34" y="181"/>
                </a:lnTo>
                <a:lnTo>
                  <a:pt x="46" y="181"/>
                </a:lnTo>
                <a:lnTo>
                  <a:pt x="57" y="181"/>
                </a:lnTo>
                <a:lnTo>
                  <a:pt x="79" y="181"/>
                </a:lnTo>
                <a:lnTo>
                  <a:pt x="102" y="181"/>
                </a:lnTo>
                <a:lnTo>
                  <a:pt x="136" y="181"/>
                </a:lnTo>
                <a:lnTo>
                  <a:pt x="170" y="181"/>
                </a:lnTo>
                <a:lnTo>
                  <a:pt x="204" y="181"/>
                </a:lnTo>
                <a:lnTo>
                  <a:pt x="249" y="181"/>
                </a:lnTo>
                <a:lnTo>
                  <a:pt x="294" y="181"/>
                </a:lnTo>
                <a:lnTo>
                  <a:pt x="351" y="170"/>
                </a:lnTo>
                <a:lnTo>
                  <a:pt x="407" y="170"/>
                </a:lnTo>
                <a:lnTo>
                  <a:pt x="475" y="159"/>
                </a:lnTo>
                <a:lnTo>
                  <a:pt x="543" y="147"/>
                </a:lnTo>
                <a:lnTo>
                  <a:pt x="622" y="136"/>
                </a:lnTo>
                <a:lnTo>
                  <a:pt x="701" y="113"/>
                </a:lnTo>
                <a:lnTo>
                  <a:pt x="769" y="102"/>
                </a:lnTo>
                <a:lnTo>
                  <a:pt x="826" y="91"/>
                </a:lnTo>
                <a:lnTo>
                  <a:pt x="871" y="79"/>
                </a:lnTo>
                <a:lnTo>
                  <a:pt x="916" y="68"/>
                </a:lnTo>
                <a:lnTo>
                  <a:pt x="939" y="57"/>
                </a:lnTo>
                <a:lnTo>
                  <a:pt x="961" y="46"/>
                </a:lnTo>
                <a:lnTo>
                  <a:pt x="984" y="34"/>
                </a:lnTo>
                <a:lnTo>
                  <a:pt x="995" y="12"/>
                </a:lnTo>
                <a:lnTo>
                  <a:pt x="1018" y="12"/>
                </a:lnTo>
                <a:lnTo>
                  <a:pt x="1040" y="0"/>
                </a:lnTo>
                <a:lnTo>
                  <a:pt x="1063" y="12"/>
                </a:lnTo>
                <a:lnTo>
                  <a:pt x="1074" y="12"/>
                </a:lnTo>
                <a:lnTo>
                  <a:pt x="1086" y="23"/>
                </a:lnTo>
                <a:lnTo>
                  <a:pt x="1108" y="23"/>
                </a:lnTo>
                <a:lnTo>
                  <a:pt x="1120" y="34"/>
                </a:lnTo>
                <a:lnTo>
                  <a:pt x="1153" y="46"/>
                </a:lnTo>
                <a:lnTo>
                  <a:pt x="1176" y="57"/>
                </a:lnTo>
                <a:lnTo>
                  <a:pt x="1210" y="68"/>
                </a:lnTo>
                <a:lnTo>
                  <a:pt x="1244" y="79"/>
                </a:lnTo>
                <a:lnTo>
                  <a:pt x="1278" y="102"/>
                </a:lnTo>
                <a:lnTo>
                  <a:pt x="1300" y="113"/>
                </a:lnTo>
                <a:lnTo>
                  <a:pt x="1323" y="136"/>
                </a:lnTo>
                <a:lnTo>
                  <a:pt x="1346" y="147"/>
                </a:lnTo>
                <a:lnTo>
                  <a:pt x="1368" y="159"/>
                </a:lnTo>
                <a:lnTo>
                  <a:pt x="1380" y="170"/>
                </a:lnTo>
                <a:lnTo>
                  <a:pt x="1380" y="181"/>
                </a:lnTo>
                <a:lnTo>
                  <a:pt x="1380" y="204"/>
                </a:lnTo>
                <a:lnTo>
                  <a:pt x="1380" y="215"/>
                </a:lnTo>
                <a:lnTo>
                  <a:pt x="1357" y="238"/>
                </a:lnTo>
                <a:lnTo>
                  <a:pt x="1346" y="260"/>
                </a:lnTo>
                <a:lnTo>
                  <a:pt x="1334" y="272"/>
                </a:lnTo>
                <a:lnTo>
                  <a:pt x="1312" y="306"/>
                </a:lnTo>
                <a:lnTo>
                  <a:pt x="1312" y="317"/>
                </a:lnTo>
                <a:lnTo>
                  <a:pt x="1300" y="339"/>
                </a:lnTo>
                <a:lnTo>
                  <a:pt x="1289" y="362"/>
                </a:lnTo>
                <a:lnTo>
                  <a:pt x="1289" y="385"/>
                </a:lnTo>
                <a:lnTo>
                  <a:pt x="1278" y="419"/>
                </a:lnTo>
                <a:lnTo>
                  <a:pt x="1267" y="441"/>
                </a:lnTo>
                <a:lnTo>
                  <a:pt x="1267" y="475"/>
                </a:lnTo>
                <a:lnTo>
                  <a:pt x="1255" y="509"/>
                </a:lnTo>
                <a:lnTo>
                  <a:pt x="1244" y="554"/>
                </a:lnTo>
                <a:lnTo>
                  <a:pt x="1244" y="588"/>
                </a:lnTo>
                <a:lnTo>
                  <a:pt x="1233" y="633"/>
                </a:lnTo>
                <a:lnTo>
                  <a:pt x="1233" y="67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7834313" y="3016250"/>
            <a:ext cx="601662" cy="158750"/>
          </a:xfrm>
          <a:custGeom>
            <a:avLst/>
            <a:gdLst/>
            <a:ahLst/>
            <a:cxnLst>
              <a:cxn ang="0">
                <a:pos x="45420726" y="97112112"/>
              </a:cxn>
              <a:cxn ang="0">
                <a:pos x="31754313" y="92604380"/>
              </a:cxn>
              <a:cxn ang="0">
                <a:pos x="22509386" y="87687611"/>
              </a:cxn>
              <a:cxn ang="0">
                <a:pos x="13666413" y="78672787"/>
              </a:cxn>
              <a:cxn ang="0">
                <a:pos x="8842973" y="78672787"/>
              </a:cxn>
              <a:cxn ang="0">
                <a:pos x="8842973" y="73756018"/>
              </a:cxn>
              <a:cxn ang="0">
                <a:pos x="4421487" y="73756018"/>
              </a:cxn>
              <a:cxn ang="0">
                <a:pos x="0" y="69248286"/>
              </a:cxn>
              <a:cxn ang="0">
                <a:pos x="0" y="64741195"/>
              </a:cxn>
              <a:cxn ang="0">
                <a:pos x="0" y="64741195"/>
              </a:cxn>
              <a:cxn ang="0">
                <a:pos x="4421487" y="60234103"/>
              </a:cxn>
              <a:cxn ang="0">
                <a:pos x="4421487" y="60234103"/>
              </a:cxn>
              <a:cxn ang="0">
                <a:pos x="8842973" y="55316694"/>
              </a:cxn>
              <a:cxn ang="0">
                <a:pos x="13666413" y="55316694"/>
              </a:cxn>
              <a:cxn ang="0">
                <a:pos x="18087900" y="50809602"/>
              </a:cxn>
              <a:cxn ang="0">
                <a:pos x="22509386" y="50809602"/>
              </a:cxn>
              <a:cxn ang="0">
                <a:pos x="31754313" y="50809602"/>
              </a:cxn>
              <a:cxn ang="0">
                <a:pos x="40597286" y="50809602"/>
              </a:cxn>
              <a:cxn ang="0">
                <a:pos x="54263065" y="46302510"/>
              </a:cxn>
              <a:cxn ang="0">
                <a:pos x="67929478" y="46302510"/>
              </a:cxn>
              <a:cxn ang="0">
                <a:pos x="86419331" y="41385101"/>
              </a:cxn>
              <a:cxn ang="0">
                <a:pos x="108928718" y="36878009"/>
              </a:cxn>
              <a:cxn ang="0">
                <a:pos x="131840057" y="32370917"/>
              </a:cxn>
              <a:cxn ang="0">
                <a:pos x="158770296" y="27453508"/>
              </a:cxn>
              <a:cxn ang="0">
                <a:pos x="186103123" y="18438684"/>
              </a:cxn>
              <a:cxn ang="0">
                <a:pos x="209014462" y="13521915"/>
              </a:cxn>
              <a:cxn ang="0">
                <a:pos x="231523849" y="9014824"/>
              </a:cxn>
              <a:cxn ang="0">
                <a:pos x="250013068" y="9014824"/>
              </a:cxn>
              <a:cxn ang="0">
                <a:pos x="268100968" y="4507092"/>
              </a:cxn>
              <a:cxn ang="0">
                <a:pos x="281767381" y="0"/>
              </a:cxn>
              <a:cxn ang="0">
                <a:pos x="290610354" y="0"/>
              </a:cxn>
              <a:cxn ang="0">
                <a:pos x="295433794" y="0"/>
              </a:cxn>
              <a:cxn ang="0">
                <a:pos x="308698254" y="0"/>
              </a:cxn>
              <a:cxn ang="0">
                <a:pos x="322364667" y="4507092"/>
              </a:cxn>
              <a:cxn ang="0">
                <a:pos x="340853886" y="4507092"/>
              </a:cxn>
              <a:cxn ang="0">
                <a:pos x="354520299" y="9014824"/>
              </a:cxn>
              <a:cxn ang="0">
                <a:pos x="367784759" y="18438684"/>
              </a:cxn>
              <a:cxn ang="0">
                <a:pos x="372608199" y="22946416"/>
              </a:cxn>
              <a:cxn ang="0">
                <a:pos x="381451172" y="32370917"/>
              </a:cxn>
              <a:cxn ang="0">
                <a:pos x="381451172" y="32370917"/>
              </a:cxn>
              <a:cxn ang="0">
                <a:pos x="381451172" y="36878009"/>
              </a:cxn>
              <a:cxn ang="0">
                <a:pos x="381451172" y="36878009"/>
              </a:cxn>
              <a:cxn ang="0">
                <a:pos x="377029685" y="41385101"/>
              </a:cxn>
              <a:cxn ang="0">
                <a:pos x="372608199" y="41385101"/>
              </a:cxn>
              <a:cxn ang="0">
                <a:pos x="363363272" y="46302510"/>
              </a:cxn>
              <a:cxn ang="0">
                <a:pos x="358941786" y="50809602"/>
              </a:cxn>
              <a:cxn ang="0">
                <a:pos x="345275373" y="50809602"/>
              </a:cxn>
              <a:cxn ang="0">
                <a:pos x="331609593" y="55316694"/>
              </a:cxn>
              <a:cxn ang="0">
                <a:pos x="317943180" y="55316694"/>
              </a:cxn>
              <a:cxn ang="0">
                <a:pos x="304276767" y="60234103"/>
              </a:cxn>
              <a:cxn ang="0">
                <a:pos x="286188867" y="60234103"/>
              </a:cxn>
              <a:cxn ang="0">
                <a:pos x="250013068" y="69248286"/>
              </a:cxn>
              <a:cxn ang="0">
                <a:pos x="209014462" y="73756018"/>
              </a:cxn>
              <a:cxn ang="0">
                <a:pos x="168015223" y="87687611"/>
              </a:cxn>
              <a:cxn ang="0">
                <a:pos x="145505837" y="92604380"/>
              </a:cxn>
              <a:cxn ang="0">
                <a:pos x="122595131" y="97112112"/>
              </a:cxn>
              <a:cxn ang="0">
                <a:pos x="104507231" y="97112112"/>
              </a:cxn>
              <a:cxn ang="0">
                <a:pos x="86419331" y="97112112"/>
              </a:cxn>
              <a:cxn ang="0">
                <a:pos x="72752918" y="101619204"/>
              </a:cxn>
              <a:cxn ang="0">
                <a:pos x="63507992" y="97112112"/>
              </a:cxn>
              <a:cxn ang="0">
                <a:pos x="54263065" y="97112112"/>
              </a:cxn>
              <a:cxn ang="0">
                <a:pos x="45420726" y="97112112"/>
              </a:cxn>
              <a:cxn ang="0">
                <a:pos x="45420726" y="97112112"/>
              </a:cxn>
            </a:cxnLst>
            <a:pathLst>
              <a:path w="949" h="248">
                <a:moveTo>
                  <a:pt x="113" y="237"/>
                </a:moveTo>
                <a:lnTo>
                  <a:pt x="79" y="226"/>
                </a:lnTo>
                <a:lnTo>
                  <a:pt x="56" y="214"/>
                </a:lnTo>
                <a:lnTo>
                  <a:pt x="34" y="192"/>
                </a:lnTo>
                <a:lnTo>
                  <a:pt x="22" y="192"/>
                </a:lnTo>
                <a:lnTo>
                  <a:pt x="22" y="180"/>
                </a:lnTo>
                <a:lnTo>
                  <a:pt x="11" y="180"/>
                </a:lnTo>
                <a:lnTo>
                  <a:pt x="0" y="169"/>
                </a:lnTo>
                <a:lnTo>
                  <a:pt x="0" y="158"/>
                </a:lnTo>
                <a:lnTo>
                  <a:pt x="11" y="147"/>
                </a:lnTo>
                <a:lnTo>
                  <a:pt x="22" y="135"/>
                </a:lnTo>
                <a:lnTo>
                  <a:pt x="34" y="135"/>
                </a:lnTo>
                <a:lnTo>
                  <a:pt x="45" y="124"/>
                </a:lnTo>
                <a:lnTo>
                  <a:pt x="56" y="124"/>
                </a:lnTo>
                <a:lnTo>
                  <a:pt x="79" y="124"/>
                </a:lnTo>
                <a:lnTo>
                  <a:pt x="101" y="124"/>
                </a:lnTo>
                <a:lnTo>
                  <a:pt x="135" y="113"/>
                </a:lnTo>
                <a:lnTo>
                  <a:pt x="169" y="113"/>
                </a:lnTo>
                <a:lnTo>
                  <a:pt x="215" y="101"/>
                </a:lnTo>
                <a:lnTo>
                  <a:pt x="271" y="90"/>
                </a:lnTo>
                <a:lnTo>
                  <a:pt x="328" y="79"/>
                </a:lnTo>
                <a:lnTo>
                  <a:pt x="395" y="67"/>
                </a:lnTo>
                <a:lnTo>
                  <a:pt x="463" y="45"/>
                </a:lnTo>
                <a:lnTo>
                  <a:pt x="520" y="33"/>
                </a:lnTo>
                <a:lnTo>
                  <a:pt x="576" y="22"/>
                </a:lnTo>
                <a:lnTo>
                  <a:pt x="622" y="22"/>
                </a:lnTo>
                <a:lnTo>
                  <a:pt x="667" y="11"/>
                </a:lnTo>
                <a:lnTo>
                  <a:pt x="701" y="0"/>
                </a:lnTo>
                <a:lnTo>
                  <a:pt x="723" y="0"/>
                </a:lnTo>
                <a:lnTo>
                  <a:pt x="735" y="0"/>
                </a:lnTo>
                <a:lnTo>
                  <a:pt x="768" y="0"/>
                </a:lnTo>
                <a:lnTo>
                  <a:pt x="802" y="11"/>
                </a:lnTo>
                <a:lnTo>
                  <a:pt x="848" y="11"/>
                </a:lnTo>
                <a:lnTo>
                  <a:pt x="882" y="22"/>
                </a:lnTo>
                <a:lnTo>
                  <a:pt x="915" y="45"/>
                </a:lnTo>
                <a:lnTo>
                  <a:pt x="927" y="56"/>
                </a:lnTo>
                <a:lnTo>
                  <a:pt x="949" y="79"/>
                </a:lnTo>
                <a:lnTo>
                  <a:pt x="949" y="90"/>
                </a:lnTo>
                <a:lnTo>
                  <a:pt x="938" y="101"/>
                </a:lnTo>
                <a:lnTo>
                  <a:pt x="927" y="101"/>
                </a:lnTo>
                <a:lnTo>
                  <a:pt x="904" y="113"/>
                </a:lnTo>
                <a:lnTo>
                  <a:pt x="893" y="124"/>
                </a:lnTo>
                <a:lnTo>
                  <a:pt x="859" y="124"/>
                </a:lnTo>
                <a:lnTo>
                  <a:pt x="825" y="135"/>
                </a:lnTo>
                <a:lnTo>
                  <a:pt x="791" y="135"/>
                </a:lnTo>
                <a:lnTo>
                  <a:pt x="757" y="147"/>
                </a:lnTo>
                <a:lnTo>
                  <a:pt x="712" y="147"/>
                </a:lnTo>
                <a:lnTo>
                  <a:pt x="622" y="169"/>
                </a:lnTo>
                <a:lnTo>
                  <a:pt x="520" y="180"/>
                </a:lnTo>
                <a:lnTo>
                  <a:pt x="418" y="214"/>
                </a:lnTo>
                <a:lnTo>
                  <a:pt x="362" y="226"/>
                </a:lnTo>
                <a:lnTo>
                  <a:pt x="305" y="237"/>
                </a:lnTo>
                <a:lnTo>
                  <a:pt x="260" y="237"/>
                </a:lnTo>
                <a:lnTo>
                  <a:pt x="215" y="237"/>
                </a:lnTo>
                <a:lnTo>
                  <a:pt x="181" y="248"/>
                </a:lnTo>
                <a:lnTo>
                  <a:pt x="158" y="237"/>
                </a:lnTo>
                <a:lnTo>
                  <a:pt x="135" y="237"/>
                </a:lnTo>
                <a:lnTo>
                  <a:pt x="113" y="23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7769225" y="3448050"/>
            <a:ext cx="903288" cy="171450"/>
          </a:xfrm>
          <a:custGeom>
            <a:avLst/>
            <a:gdLst/>
            <a:ahLst/>
            <a:cxnLst>
              <a:cxn ang="0">
                <a:pos x="204809770" y="99663695"/>
              </a:cxn>
              <a:cxn ang="0">
                <a:pos x="154512360" y="104066354"/>
              </a:cxn>
              <a:cxn ang="0">
                <a:pos x="118298377" y="108469013"/>
              </a:cxn>
              <a:cxn ang="0">
                <a:pos x="95363489" y="108469013"/>
              </a:cxn>
              <a:cxn ang="0">
                <a:pos x="72830132" y="99663695"/>
              </a:cxn>
              <a:cxn ang="0">
                <a:pos x="45468245" y="90457273"/>
              </a:cxn>
              <a:cxn ang="0">
                <a:pos x="27361888" y="81251484"/>
              </a:cxn>
              <a:cxn ang="0">
                <a:pos x="13680627" y="76848825"/>
              </a:cxn>
              <a:cxn ang="0">
                <a:pos x="4426365" y="72446166"/>
              </a:cxn>
              <a:cxn ang="0">
                <a:pos x="4426365" y="63240376"/>
              </a:cxn>
              <a:cxn ang="0">
                <a:pos x="31787618" y="58837718"/>
              </a:cxn>
              <a:cxn ang="0">
                <a:pos x="100192020" y="49631295"/>
              </a:cxn>
              <a:cxn ang="0">
                <a:pos x="177447883" y="40825978"/>
              </a:cxn>
              <a:cxn ang="0">
                <a:pos x="268385007" y="27217529"/>
              </a:cxn>
              <a:cxn ang="0">
                <a:pos x="341215139" y="18011740"/>
              </a:cxn>
              <a:cxn ang="0">
                <a:pos x="386684018" y="13608448"/>
              </a:cxn>
              <a:cxn ang="0">
                <a:pos x="427725898" y="8805318"/>
              </a:cxn>
              <a:cxn ang="0">
                <a:pos x="459514150" y="4402659"/>
              </a:cxn>
              <a:cxn ang="0">
                <a:pos x="491301769" y="0"/>
              </a:cxn>
              <a:cxn ang="0">
                <a:pos x="513834491" y="0"/>
              </a:cxn>
              <a:cxn ang="0">
                <a:pos x="527515752" y="0"/>
              </a:cxn>
              <a:cxn ang="0">
                <a:pos x="541196378" y="0"/>
              </a:cxn>
              <a:cxn ang="0">
                <a:pos x="550450640" y="4402659"/>
              </a:cxn>
              <a:cxn ang="0">
                <a:pos x="564131901" y="18011740"/>
              </a:cxn>
              <a:cxn ang="0">
                <a:pos x="572983996" y="27217529"/>
              </a:cxn>
              <a:cxn ang="0">
                <a:pos x="572983996" y="36022847"/>
              </a:cxn>
              <a:cxn ang="0">
                <a:pos x="572983996" y="40825978"/>
              </a:cxn>
              <a:cxn ang="0">
                <a:pos x="564131901" y="49631295"/>
              </a:cxn>
              <a:cxn ang="0">
                <a:pos x="546024909" y="54434426"/>
              </a:cxn>
              <a:cxn ang="0">
                <a:pos x="518663022" y="58837718"/>
              </a:cxn>
              <a:cxn ang="0">
                <a:pos x="482046873" y="63240376"/>
              </a:cxn>
              <a:cxn ang="0">
                <a:pos x="450259254" y="67643035"/>
              </a:cxn>
              <a:cxn ang="0">
                <a:pos x="422897367" y="72446166"/>
              </a:cxn>
              <a:cxn ang="0">
                <a:pos x="400364645" y="76848825"/>
              </a:cxn>
              <a:cxn ang="0">
                <a:pos x="382257653" y="76848825"/>
              </a:cxn>
              <a:cxn ang="0">
                <a:pos x="350067235" y="81251484"/>
              </a:cxn>
              <a:cxn ang="0">
                <a:pos x="309427521" y="86054614"/>
              </a:cxn>
              <a:cxn ang="0">
                <a:pos x="263958642" y="90457273"/>
              </a:cxn>
              <a:cxn ang="0">
                <a:pos x="232171024" y="94860565"/>
              </a:cxn>
            </a:cxnLst>
            <a:pathLst>
              <a:path w="1424" h="271">
                <a:moveTo>
                  <a:pt x="577" y="237"/>
                </a:moveTo>
                <a:lnTo>
                  <a:pt x="509" y="249"/>
                </a:lnTo>
                <a:lnTo>
                  <a:pt x="441" y="249"/>
                </a:lnTo>
                <a:lnTo>
                  <a:pt x="384" y="260"/>
                </a:lnTo>
                <a:lnTo>
                  <a:pt x="339" y="260"/>
                </a:lnTo>
                <a:lnTo>
                  <a:pt x="294" y="271"/>
                </a:lnTo>
                <a:lnTo>
                  <a:pt x="260" y="271"/>
                </a:lnTo>
                <a:lnTo>
                  <a:pt x="237" y="271"/>
                </a:lnTo>
                <a:lnTo>
                  <a:pt x="215" y="260"/>
                </a:lnTo>
                <a:lnTo>
                  <a:pt x="181" y="249"/>
                </a:lnTo>
                <a:lnTo>
                  <a:pt x="147" y="237"/>
                </a:lnTo>
                <a:lnTo>
                  <a:pt x="113" y="226"/>
                </a:lnTo>
                <a:lnTo>
                  <a:pt x="79" y="215"/>
                </a:lnTo>
                <a:lnTo>
                  <a:pt x="68" y="203"/>
                </a:lnTo>
                <a:lnTo>
                  <a:pt x="45" y="203"/>
                </a:lnTo>
                <a:lnTo>
                  <a:pt x="34" y="192"/>
                </a:lnTo>
                <a:lnTo>
                  <a:pt x="23" y="181"/>
                </a:lnTo>
                <a:lnTo>
                  <a:pt x="11" y="181"/>
                </a:lnTo>
                <a:lnTo>
                  <a:pt x="11" y="169"/>
                </a:lnTo>
                <a:lnTo>
                  <a:pt x="11" y="158"/>
                </a:lnTo>
                <a:lnTo>
                  <a:pt x="0" y="147"/>
                </a:lnTo>
                <a:lnTo>
                  <a:pt x="79" y="147"/>
                </a:lnTo>
                <a:lnTo>
                  <a:pt x="158" y="136"/>
                </a:lnTo>
                <a:lnTo>
                  <a:pt x="249" y="124"/>
                </a:lnTo>
                <a:lnTo>
                  <a:pt x="339" y="113"/>
                </a:lnTo>
                <a:lnTo>
                  <a:pt x="441" y="102"/>
                </a:lnTo>
                <a:lnTo>
                  <a:pt x="554" y="90"/>
                </a:lnTo>
                <a:lnTo>
                  <a:pt x="667" y="68"/>
                </a:lnTo>
                <a:lnTo>
                  <a:pt x="791" y="56"/>
                </a:lnTo>
                <a:lnTo>
                  <a:pt x="848" y="45"/>
                </a:lnTo>
                <a:lnTo>
                  <a:pt x="904" y="34"/>
                </a:lnTo>
                <a:lnTo>
                  <a:pt x="961" y="34"/>
                </a:lnTo>
                <a:lnTo>
                  <a:pt x="1017" y="22"/>
                </a:lnTo>
                <a:lnTo>
                  <a:pt x="1063" y="22"/>
                </a:lnTo>
                <a:lnTo>
                  <a:pt x="1108" y="11"/>
                </a:lnTo>
                <a:lnTo>
                  <a:pt x="1142" y="11"/>
                </a:lnTo>
                <a:lnTo>
                  <a:pt x="1187" y="11"/>
                </a:lnTo>
                <a:lnTo>
                  <a:pt x="1221" y="0"/>
                </a:lnTo>
                <a:lnTo>
                  <a:pt x="1244" y="0"/>
                </a:lnTo>
                <a:lnTo>
                  <a:pt x="1277" y="0"/>
                </a:lnTo>
                <a:lnTo>
                  <a:pt x="1300" y="0"/>
                </a:lnTo>
                <a:lnTo>
                  <a:pt x="1311" y="0"/>
                </a:lnTo>
                <a:lnTo>
                  <a:pt x="1334" y="0"/>
                </a:lnTo>
                <a:lnTo>
                  <a:pt x="1345" y="0"/>
                </a:lnTo>
                <a:lnTo>
                  <a:pt x="1357" y="0"/>
                </a:lnTo>
                <a:lnTo>
                  <a:pt x="1368" y="11"/>
                </a:lnTo>
                <a:lnTo>
                  <a:pt x="1391" y="22"/>
                </a:lnTo>
                <a:lnTo>
                  <a:pt x="1402" y="45"/>
                </a:lnTo>
                <a:lnTo>
                  <a:pt x="1413" y="56"/>
                </a:lnTo>
                <a:lnTo>
                  <a:pt x="1424" y="68"/>
                </a:lnTo>
                <a:lnTo>
                  <a:pt x="1424" y="79"/>
                </a:lnTo>
                <a:lnTo>
                  <a:pt x="1424" y="90"/>
                </a:lnTo>
                <a:lnTo>
                  <a:pt x="1424" y="102"/>
                </a:lnTo>
                <a:lnTo>
                  <a:pt x="1413" y="113"/>
                </a:lnTo>
                <a:lnTo>
                  <a:pt x="1402" y="124"/>
                </a:lnTo>
                <a:lnTo>
                  <a:pt x="1379" y="124"/>
                </a:lnTo>
                <a:lnTo>
                  <a:pt x="1357" y="136"/>
                </a:lnTo>
                <a:lnTo>
                  <a:pt x="1323" y="136"/>
                </a:lnTo>
                <a:lnTo>
                  <a:pt x="1289" y="147"/>
                </a:lnTo>
                <a:lnTo>
                  <a:pt x="1244" y="147"/>
                </a:lnTo>
                <a:lnTo>
                  <a:pt x="1198" y="158"/>
                </a:lnTo>
                <a:lnTo>
                  <a:pt x="1153" y="169"/>
                </a:lnTo>
                <a:lnTo>
                  <a:pt x="1119" y="169"/>
                </a:lnTo>
                <a:lnTo>
                  <a:pt x="1085" y="181"/>
                </a:lnTo>
                <a:lnTo>
                  <a:pt x="1051" y="181"/>
                </a:lnTo>
                <a:lnTo>
                  <a:pt x="1017" y="181"/>
                </a:lnTo>
                <a:lnTo>
                  <a:pt x="995" y="192"/>
                </a:lnTo>
                <a:lnTo>
                  <a:pt x="972" y="192"/>
                </a:lnTo>
                <a:lnTo>
                  <a:pt x="950" y="192"/>
                </a:lnTo>
                <a:lnTo>
                  <a:pt x="916" y="192"/>
                </a:lnTo>
                <a:lnTo>
                  <a:pt x="870" y="203"/>
                </a:lnTo>
                <a:lnTo>
                  <a:pt x="825" y="203"/>
                </a:lnTo>
                <a:lnTo>
                  <a:pt x="769" y="215"/>
                </a:lnTo>
                <a:lnTo>
                  <a:pt x="712" y="226"/>
                </a:lnTo>
                <a:lnTo>
                  <a:pt x="656" y="226"/>
                </a:lnTo>
                <a:lnTo>
                  <a:pt x="577" y="23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7102475" y="2255838"/>
            <a:ext cx="623888" cy="1744662"/>
          </a:xfrm>
          <a:custGeom>
            <a:avLst/>
            <a:gdLst/>
            <a:ahLst/>
            <a:cxnLst>
              <a:cxn ang="0">
                <a:pos x="0" y="1103624785"/>
              </a:cxn>
              <a:cxn ang="0">
                <a:pos x="4430684" y="1094347020"/>
              </a:cxn>
              <a:cxn ang="0">
                <a:pos x="18126390" y="1076195422"/>
              </a:cxn>
              <a:cxn ang="0">
                <a:pos x="40684098" y="1053606272"/>
              </a:cxn>
              <a:cxn ang="0">
                <a:pos x="72506829" y="1021739992"/>
              </a:cxn>
              <a:cxn ang="0">
                <a:pos x="104731945" y="985033498"/>
              </a:cxn>
              <a:cxn ang="0">
                <a:pos x="136554676" y="943889452"/>
              </a:cxn>
              <a:cxn ang="0">
                <a:pos x="168376772" y="893871574"/>
              </a:cxn>
              <a:cxn ang="0">
                <a:pos x="200199503" y="839012846"/>
              </a:cxn>
              <a:cxn ang="0">
                <a:pos x="227590915" y="788994968"/>
              </a:cxn>
              <a:cxn ang="0">
                <a:pos x="250148623" y="729699324"/>
              </a:cxn>
              <a:cxn ang="0">
                <a:pos x="263844330" y="674840597"/>
              </a:cxn>
              <a:cxn ang="0">
                <a:pos x="277540036" y="615544953"/>
              </a:cxn>
              <a:cxn ang="0">
                <a:pos x="291235742" y="551812393"/>
              </a:cxn>
              <a:cxn ang="0">
                <a:pos x="300500130" y="483642281"/>
              </a:cxn>
              <a:cxn ang="0">
                <a:pos x="304931448" y="410631956"/>
              </a:cxn>
              <a:cxn ang="0">
                <a:pos x="309362132" y="337622265"/>
              </a:cxn>
              <a:cxn ang="0">
                <a:pos x="314195836" y="269048855"/>
              </a:cxn>
              <a:cxn ang="0">
                <a:pos x="314195836" y="209753212"/>
              </a:cxn>
              <a:cxn ang="0">
                <a:pos x="309362132" y="159735333"/>
              </a:cxn>
              <a:cxn ang="0">
                <a:pos x="309362132" y="118591288"/>
              </a:cxn>
              <a:cxn ang="0">
                <a:pos x="300500130" y="86725008"/>
              </a:cxn>
              <a:cxn ang="0">
                <a:pos x="291235742" y="59295644"/>
              </a:cxn>
              <a:cxn ang="0">
                <a:pos x="282373740" y="41144046"/>
              </a:cxn>
              <a:cxn ang="0">
                <a:pos x="273108717" y="27429364"/>
              </a:cxn>
              <a:cxn ang="0">
                <a:pos x="263844330" y="18151598"/>
              </a:cxn>
              <a:cxn ang="0">
                <a:pos x="259413011" y="13714682"/>
              </a:cxn>
              <a:cxn ang="0">
                <a:pos x="259413011" y="9277766"/>
              </a:cxn>
              <a:cxn ang="0">
                <a:pos x="263844330" y="4436916"/>
              </a:cxn>
              <a:cxn ang="0">
                <a:pos x="273108717" y="0"/>
              </a:cxn>
              <a:cxn ang="0">
                <a:pos x="291235742" y="0"/>
              </a:cxn>
              <a:cxn ang="0">
                <a:pos x="309362132" y="4436916"/>
              </a:cxn>
              <a:cxn ang="0">
                <a:pos x="336753544" y="13714682"/>
              </a:cxn>
              <a:cxn ang="0">
                <a:pos x="368576275" y="27429364"/>
              </a:cxn>
              <a:cxn ang="0">
                <a:pos x="387105685" y="45580962"/>
              </a:cxn>
              <a:cxn ang="0">
                <a:pos x="391537003" y="63732560"/>
              </a:cxn>
              <a:cxn ang="0">
                <a:pos x="395967687" y="91161924"/>
              </a:cxn>
              <a:cxn ang="0">
                <a:pos x="395967687" y="123028204"/>
              </a:cxn>
              <a:cxn ang="0">
                <a:pos x="391537003" y="168609166"/>
              </a:cxn>
              <a:cxn ang="0">
                <a:pos x="391537003" y="219030977"/>
              </a:cxn>
              <a:cxn ang="0">
                <a:pos x="387105685" y="282763537"/>
              </a:cxn>
              <a:cxn ang="0">
                <a:pos x="387105685" y="351336947"/>
              </a:cxn>
              <a:cxn ang="0">
                <a:pos x="382271981" y="428784189"/>
              </a:cxn>
              <a:cxn ang="0">
                <a:pos x="373409979" y="501794515"/>
              </a:cxn>
              <a:cxn ang="0">
                <a:pos x="364144956" y="569963991"/>
              </a:cxn>
              <a:cxn ang="0">
                <a:pos x="350449250" y="634099849"/>
              </a:cxn>
              <a:cxn ang="0">
                <a:pos x="336753544" y="693395493"/>
              </a:cxn>
              <a:cxn ang="0">
                <a:pos x="318627154" y="752691137"/>
              </a:cxn>
              <a:cxn ang="0">
                <a:pos x="291235742" y="811986781"/>
              </a:cxn>
              <a:cxn ang="0">
                <a:pos x="263844330" y="862005294"/>
              </a:cxn>
              <a:cxn ang="0">
                <a:pos x="227590915" y="912023172"/>
              </a:cxn>
              <a:cxn ang="0">
                <a:pos x="190934480" y="962444348"/>
              </a:cxn>
              <a:cxn ang="0">
                <a:pos x="154681066" y="1003185096"/>
              </a:cxn>
              <a:cxn ang="0">
                <a:pos x="113593947" y="1039891590"/>
              </a:cxn>
              <a:cxn ang="0">
                <a:pos x="72506829" y="1071758505"/>
              </a:cxn>
              <a:cxn ang="0">
                <a:pos x="40684098" y="1089910103"/>
              </a:cxn>
              <a:cxn ang="0">
                <a:pos x="13695706" y="1103624785"/>
              </a:cxn>
              <a:cxn ang="0">
                <a:pos x="0" y="1108061702"/>
              </a:cxn>
              <a:cxn ang="0">
                <a:pos x="0" y="1108061702"/>
              </a:cxn>
            </a:cxnLst>
            <a:pathLst>
              <a:path w="983" h="2747">
                <a:moveTo>
                  <a:pt x="0" y="2747"/>
                </a:moveTo>
                <a:lnTo>
                  <a:pt x="0" y="2736"/>
                </a:lnTo>
                <a:lnTo>
                  <a:pt x="0" y="2725"/>
                </a:lnTo>
                <a:lnTo>
                  <a:pt x="11" y="2713"/>
                </a:lnTo>
                <a:lnTo>
                  <a:pt x="22" y="2691"/>
                </a:lnTo>
                <a:lnTo>
                  <a:pt x="45" y="2668"/>
                </a:lnTo>
                <a:lnTo>
                  <a:pt x="67" y="2634"/>
                </a:lnTo>
                <a:lnTo>
                  <a:pt x="101" y="2612"/>
                </a:lnTo>
                <a:lnTo>
                  <a:pt x="135" y="2566"/>
                </a:lnTo>
                <a:lnTo>
                  <a:pt x="180" y="2533"/>
                </a:lnTo>
                <a:lnTo>
                  <a:pt x="214" y="2487"/>
                </a:lnTo>
                <a:lnTo>
                  <a:pt x="260" y="2442"/>
                </a:lnTo>
                <a:lnTo>
                  <a:pt x="294" y="2397"/>
                </a:lnTo>
                <a:lnTo>
                  <a:pt x="339" y="2340"/>
                </a:lnTo>
                <a:lnTo>
                  <a:pt x="373" y="2284"/>
                </a:lnTo>
                <a:lnTo>
                  <a:pt x="418" y="2216"/>
                </a:lnTo>
                <a:lnTo>
                  <a:pt x="452" y="2148"/>
                </a:lnTo>
                <a:lnTo>
                  <a:pt x="497" y="2080"/>
                </a:lnTo>
                <a:lnTo>
                  <a:pt x="531" y="2024"/>
                </a:lnTo>
                <a:lnTo>
                  <a:pt x="565" y="1956"/>
                </a:lnTo>
                <a:lnTo>
                  <a:pt x="587" y="1877"/>
                </a:lnTo>
                <a:lnTo>
                  <a:pt x="621" y="1809"/>
                </a:lnTo>
                <a:lnTo>
                  <a:pt x="644" y="1741"/>
                </a:lnTo>
                <a:lnTo>
                  <a:pt x="655" y="1673"/>
                </a:lnTo>
                <a:lnTo>
                  <a:pt x="678" y="1594"/>
                </a:lnTo>
                <a:lnTo>
                  <a:pt x="689" y="1526"/>
                </a:lnTo>
                <a:lnTo>
                  <a:pt x="701" y="1447"/>
                </a:lnTo>
                <a:lnTo>
                  <a:pt x="723" y="1368"/>
                </a:lnTo>
                <a:lnTo>
                  <a:pt x="734" y="1289"/>
                </a:lnTo>
                <a:lnTo>
                  <a:pt x="746" y="1199"/>
                </a:lnTo>
                <a:lnTo>
                  <a:pt x="757" y="1119"/>
                </a:lnTo>
                <a:lnTo>
                  <a:pt x="757" y="1018"/>
                </a:lnTo>
                <a:lnTo>
                  <a:pt x="768" y="927"/>
                </a:lnTo>
                <a:lnTo>
                  <a:pt x="768" y="837"/>
                </a:lnTo>
                <a:lnTo>
                  <a:pt x="780" y="746"/>
                </a:lnTo>
                <a:lnTo>
                  <a:pt x="780" y="667"/>
                </a:lnTo>
                <a:lnTo>
                  <a:pt x="780" y="588"/>
                </a:lnTo>
                <a:lnTo>
                  <a:pt x="780" y="520"/>
                </a:lnTo>
                <a:lnTo>
                  <a:pt x="780" y="452"/>
                </a:lnTo>
                <a:lnTo>
                  <a:pt x="768" y="396"/>
                </a:lnTo>
                <a:lnTo>
                  <a:pt x="768" y="351"/>
                </a:lnTo>
                <a:lnTo>
                  <a:pt x="768" y="294"/>
                </a:lnTo>
                <a:lnTo>
                  <a:pt x="757" y="249"/>
                </a:lnTo>
                <a:lnTo>
                  <a:pt x="746" y="215"/>
                </a:lnTo>
                <a:lnTo>
                  <a:pt x="734" y="181"/>
                </a:lnTo>
                <a:lnTo>
                  <a:pt x="723" y="147"/>
                </a:lnTo>
                <a:lnTo>
                  <a:pt x="712" y="125"/>
                </a:lnTo>
                <a:lnTo>
                  <a:pt x="701" y="102"/>
                </a:lnTo>
                <a:lnTo>
                  <a:pt x="689" y="91"/>
                </a:lnTo>
                <a:lnTo>
                  <a:pt x="678" y="68"/>
                </a:lnTo>
                <a:lnTo>
                  <a:pt x="667" y="57"/>
                </a:lnTo>
                <a:lnTo>
                  <a:pt x="655" y="45"/>
                </a:lnTo>
                <a:lnTo>
                  <a:pt x="644" y="34"/>
                </a:lnTo>
                <a:lnTo>
                  <a:pt x="644" y="23"/>
                </a:lnTo>
                <a:lnTo>
                  <a:pt x="655" y="11"/>
                </a:lnTo>
                <a:lnTo>
                  <a:pt x="667" y="0"/>
                </a:lnTo>
                <a:lnTo>
                  <a:pt x="678" y="0"/>
                </a:lnTo>
                <a:lnTo>
                  <a:pt x="701" y="0"/>
                </a:lnTo>
                <a:lnTo>
                  <a:pt x="723" y="0"/>
                </a:lnTo>
                <a:lnTo>
                  <a:pt x="746" y="0"/>
                </a:lnTo>
                <a:lnTo>
                  <a:pt x="768" y="11"/>
                </a:lnTo>
                <a:lnTo>
                  <a:pt x="791" y="11"/>
                </a:lnTo>
                <a:lnTo>
                  <a:pt x="836" y="34"/>
                </a:lnTo>
                <a:lnTo>
                  <a:pt x="881" y="45"/>
                </a:lnTo>
                <a:lnTo>
                  <a:pt x="915" y="68"/>
                </a:lnTo>
                <a:lnTo>
                  <a:pt x="949" y="102"/>
                </a:lnTo>
                <a:lnTo>
                  <a:pt x="961" y="113"/>
                </a:lnTo>
                <a:lnTo>
                  <a:pt x="972" y="136"/>
                </a:lnTo>
                <a:lnTo>
                  <a:pt x="972" y="158"/>
                </a:lnTo>
                <a:lnTo>
                  <a:pt x="983" y="192"/>
                </a:lnTo>
                <a:lnTo>
                  <a:pt x="983" y="226"/>
                </a:lnTo>
                <a:lnTo>
                  <a:pt x="983" y="260"/>
                </a:lnTo>
                <a:lnTo>
                  <a:pt x="983" y="305"/>
                </a:lnTo>
                <a:lnTo>
                  <a:pt x="972" y="362"/>
                </a:lnTo>
                <a:lnTo>
                  <a:pt x="972" y="418"/>
                </a:lnTo>
                <a:lnTo>
                  <a:pt x="972" y="475"/>
                </a:lnTo>
                <a:lnTo>
                  <a:pt x="972" y="543"/>
                </a:lnTo>
                <a:lnTo>
                  <a:pt x="961" y="622"/>
                </a:lnTo>
                <a:lnTo>
                  <a:pt x="961" y="701"/>
                </a:lnTo>
                <a:lnTo>
                  <a:pt x="961" y="780"/>
                </a:lnTo>
                <a:lnTo>
                  <a:pt x="961" y="871"/>
                </a:lnTo>
                <a:lnTo>
                  <a:pt x="949" y="961"/>
                </a:lnTo>
                <a:lnTo>
                  <a:pt x="949" y="1063"/>
                </a:lnTo>
                <a:lnTo>
                  <a:pt x="938" y="1153"/>
                </a:lnTo>
                <a:lnTo>
                  <a:pt x="927" y="1244"/>
                </a:lnTo>
                <a:lnTo>
                  <a:pt x="915" y="1323"/>
                </a:lnTo>
                <a:lnTo>
                  <a:pt x="904" y="1413"/>
                </a:lnTo>
                <a:lnTo>
                  <a:pt x="893" y="1492"/>
                </a:lnTo>
                <a:lnTo>
                  <a:pt x="870" y="1572"/>
                </a:lnTo>
                <a:lnTo>
                  <a:pt x="859" y="1639"/>
                </a:lnTo>
                <a:lnTo>
                  <a:pt x="836" y="1719"/>
                </a:lnTo>
                <a:lnTo>
                  <a:pt x="814" y="1798"/>
                </a:lnTo>
                <a:lnTo>
                  <a:pt x="791" y="1866"/>
                </a:lnTo>
                <a:lnTo>
                  <a:pt x="757" y="1945"/>
                </a:lnTo>
                <a:lnTo>
                  <a:pt x="723" y="2013"/>
                </a:lnTo>
                <a:lnTo>
                  <a:pt x="689" y="2080"/>
                </a:lnTo>
                <a:lnTo>
                  <a:pt x="655" y="2137"/>
                </a:lnTo>
                <a:lnTo>
                  <a:pt x="610" y="2205"/>
                </a:lnTo>
                <a:lnTo>
                  <a:pt x="565" y="2261"/>
                </a:lnTo>
                <a:lnTo>
                  <a:pt x="520" y="2329"/>
                </a:lnTo>
                <a:lnTo>
                  <a:pt x="474" y="2386"/>
                </a:lnTo>
                <a:lnTo>
                  <a:pt x="429" y="2431"/>
                </a:lnTo>
                <a:lnTo>
                  <a:pt x="384" y="2487"/>
                </a:lnTo>
                <a:lnTo>
                  <a:pt x="339" y="2533"/>
                </a:lnTo>
                <a:lnTo>
                  <a:pt x="282" y="2578"/>
                </a:lnTo>
                <a:lnTo>
                  <a:pt x="237" y="2623"/>
                </a:lnTo>
                <a:lnTo>
                  <a:pt x="180" y="2657"/>
                </a:lnTo>
                <a:lnTo>
                  <a:pt x="135" y="2680"/>
                </a:lnTo>
                <a:lnTo>
                  <a:pt x="101" y="2702"/>
                </a:lnTo>
                <a:lnTo>
                  <a:pt x="67" y="2725"/>
                </a:lnTo>
                <a:lnTo>
                  <a:pt x="34" y="2736"/>
                </a:lnTo>
                <a:lnTo>
                  <a:pt x="22" y="2747"/>
                </a:lnTo>
                <a:lnTo>
                  <a:pt x="0" y="274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3" grpId="0"/>
      <p:bldP spid="55" grpId="0"/>
      <p:bldP spid="56" grpId="0"/>
      <p:bldP spid="57" grpId="0"/>
      <p:bldP spid="58" grpId="0"/>
      <p:bldP spid="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4273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54274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4275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4276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4277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4278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4279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4280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4281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4282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4283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4284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戴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894013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dài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73788" y="4913313"/>
            <a:ext cx="383222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“戈”的横和斜钩要长，包住左下部。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984625" y="3155950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457200"/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戈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81250" y="4594225"/>
            <a:ext cx="364013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披星戴月  爱戴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381250" y="5072063"/>
            <a:ext cx="364013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农民每天披星戴月，劳动很辛苦。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文本框 30"/>
          <p:cNvSpPr txBox="1"/>
          <p:nvPr/>
        </p:nvSpPr>
        <p:spPr>
          <a:xfrm>
            <a:off x="3762375" y="2699386"/>
            <a:ext cx="2008188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文本框 31"/>
          <p:cNvSpPr txBox="1"/>
          <p:nvPr/>
        </p:nvSpPr>
        <p:spPr>
          <a:xfrm>
            <a:off x="3989388" y="3628073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半包围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Freeform 29"/>
          <p:cNvSpPr/>
          <p:nvPr/>
        </p:nvSpPr>
        <p:spPr>
          <a:xfrm>
            <a:off x="7977188" y="1955800"/>
            <a:ext cx="1052512" cy="2333625"/>
          </a:xfrm>
          <a:custGeom>
            <a:avLst/>
            <a:gdLst/>
            <a:ahLst/>
            <a:cxnLst>
              <a:cxn ang="0">
                <a:pos x="612111" y="2039838"/>
              </a:cxn>
              <a:cxn ang="0">
                <a:pos x="526257" y="1928675"/>
              </a:cxn>
              <a:cxn ang="0">
                <a:pos x="456301" y="1809572"/>
              </a:cxn>
              <a:cxn ang="0">
                <a:pos x="385550" y="1673000"/>
              </a:cxn>
              <a:cxn ang="0">
                <a:pos x="315595" y="1494346"/>
              </a:cxn>
              <a:cxn ang="0">
                <a:pos x="245639" y="1280754"/>
              </a:cxn>
              <a:cxn ang="0">
                <a:pos x="187608" y="1075103"/>
              </a:cxn>
              <a:cxn ang="0">
                <a:pos x="144681" y="882156"/>
              </a:cxn>
              <a:cxn ang="0">
                <a:pos x="97779" y="554226"/>
              </a:cxn>
              <a:cxn ang="0">
                <a:pos x="73135" y="289023"/>
              </a:cxn>
              <a:cxn ang="0">
                <a:pos x="51672" y="164362"/>
              </a:cxn>
              <a:cxn ang="0">
                <a:pos x="39747" y="117515"/>
              </a:cxn>
              <a:cxn ang="0">
                <a:pos x="28618" y="89724"/>
              </a:cxn>
              <a:cxn ang="0">
                <a:pos x="3180" y="41289"/>
              </a:cxn>
              <a:cxn ang="0">
                <a:pos x="3180" y="8734"/>
              </a:cxn>
              <a:cxn ang="0">
                <a:pos x="27028" y="0"/>
              </a:cxn>
              <a:cxn ang="0">
                <a:pos x="85060" y="7146"/>
              </a:cxn>
              <a:cxn ang="0">
                <a:pos x="139911" y="33349"/>
              </a:cxn>
              <a:cxn ang="0">
                <a:pos x="187608" y="63522"/>
              </a:cxn>
              <a:cxn ang="0">
                <a:pos x="219406" y="88136"/>
              </a:cxn>
              <a:cxn ang="0">
                <a:pos x="232920" y="114339"/>
              </a:cxn>
              <a:cxn ang="0">
                <a:pos x="217816" y="164362"/>
              </a:cxn>
              <a:cxn ang="0">
                <a:pos x="199532" y="223914"/>
              </a:cxn>
              <a:cxn ang="0">
                <a:pos x="196353" y="275525"/>
              </a:cxn>
              <a:cxn ang="0">
                <a:pos x="202712" y="345399"/>
              </a:cxn>
              <a:cxn ang="0">
                <a:pos x="213841" y="449415"/>
              </a:cxn>
              <a:cxn ang="0">
                <a:pos x="234510" y="679681"/>
              </a:cxn>
              <a:cxn ang="0">
                <a:pos x="262333" y="883744"/>
              </a:cxn>
              <a:cxn ang="0">
                <a:pos x="302081" y="1063193"/>
              </a:cxn>
              <a:cxn ang="0">
                <a:pos x="370446" y="1288695"/>
              </a:cxn>
              <a:cxn ang="0">
                <a:pos x="453121" y="1529283"/>
              </a:cxn>
              <a:cxn ang="0">
                <a:pos x="559644" y="1731758"/>
              </a:cxn>
              <a:cxn ang="0">
                <a:pos x="675707" y="1881034"/>
              </a:cxn>
              <a:cxn ang="0">
                <a:pos x="732148" y="1948525"/>
              </a:cxn>
              <a:cxn ang="0">
                <a:pos x="779845" y="2003313"/>
              </a:cxn>
              <a:cxn ang="0">
                <a:pos x="843441" y="2066040"/>
              </a:cxn>
              <a:cxn ang="0">
                <a:pos x="879214" y="2082715"/>
              </a:cxn>
              <a:cxn ang="0">
                <a:pos x="906242" y="2053336"/>
              </a:cxn>
              <a:cxn ang="0">
                <a:pos x="942810" y="1988226"/>
              </a:cxn>
              <a:cxn ang="0">
                <a:pos x="976198" y="1900090"/>
              </a:cxn>
              <a:cxn ang="0">
                <a:pos x="1004021" y="1846097"/>
              </a:cxn>
              <a:cxn ang="0">
                <a:pos x="1022305" y="1829422"/>
              </a:cxn>
              <a:cxn ang="0">
                <a:pos x="1031049" y="1850861"/>
              </a:cxn>
              <a:cxn ang="0">
                <a:pos x="1034229" y="1916764"/>
              </a:cxn>
              <a:cxn ang="0">
                <a:pos x="1028665" y="2027927"/>
              </a:cxn>
              <a:cxn ang="0">
                <a:pos x="1025485" y="2127974"/>
              </a:cxn>
              <a:cxn ang="0">
                <a:pos x="1034229" y="2201024"/>
              </a:cxn>
              <a:cxn ang="0">
                <a:pos x="1046948" y="2255017"/>
              </a:cxn>
              <a:cxn ang="0">
                <a:pos x="1052513" y="2311392"/>
              </a:cxn>
              <a:cxn ang="0">
                <a:pos x="1037409" y="2329655"/>
              </a:cxn>
              <a:cxn ang="0">
                <a:pos x="999251" y="2332037"/>
              </a:cxn>
              <a:cxn ang="0">
                <a:pos x="938040" y="2318539"/>
              </a:cxn>
              <a:cxn ang="0">
                <a:pos x="856160" y="2273279"/>
              </a:cxn>
              <a:cxn ang="0">
                <a:pos x="761562" y="2200230"/>
              </a:cxn>
            </a:cxnLst>
            <a:pathLst>
              <a:path w="1324" h="2939">
                <a:moveTo>
                  <a:pt x="873" y="2686"/>
                </a:moveTo>
                <a:lnTo>
                  <a:pt x="850" y="2663"/>
                </a:lnTo>
                <a:lnTo>
                  <a:pt x="829" y="2640"/>
                </a:lnTo>
                <a:lnTo>
                  <a:pt x="808" y="2617"/>
                </a:lnTo>
                <a:lnTo>
                  <a:pt x="789" y="2592"/>
                </a:lnTo>
                <a:lnTo>
                  <a:pt x="770" y="2569"/>
                </a:lnTo>
                <a:lnTo>
                  <a:pt x="750" y="2546"/>
                </a:lnTo>
                <a:lnTo>
                  <a:pt x="731" y="2523"/>
                </a:lnTo>
                <a:lnTo>
                  <a:pt x="712" y="2500"/>
                </a:lnTo>
                <a:lnTo>
                  <a:pt x="695" y="2475"/>
                </a:lnTo>
                <a:lnTo>
                  <a:pt x="677" y="2452"/>
                </a:lnTo>
                <a:lnTo>
                  <a:pt x="662" y="2429"/>
                </a:lnTo>
                <a:lnTo>
                  <a:pt x="647" y="2404"/>
                </a:lnTo>
                <a:lnTo>
                  <a:pt x="631" y="2379"/>
                </a:lnTo>
                <a:lnTo>
                  <a:pt x="616" y="2354"/>
                </a:lnTo>
                <a:lnTo>
                  <a:pt x="603" y="2329"/>
                </a:lnTo>
                <a:lnTo>
                  <a:pt x="589" y="2304"/>
                </a:lnTo>
                <a:lnTo>
                  <a:pt x="574" y="2279"/>
                </a:lnTo>
                <a:lnTo>
                  <a:pt x="558" y="2254"/>
                </a:lnTo>
                <a:lnTo>
                  <a:pt x="543" y="2228"/>
                </a:lnTo>
                <a:lnTo>
                  <a:pt x="530" y="2201"/>
                </a:lnTo>
                <a:lnTo>
                  <a:pt x="514" y="2170"/>
                </a:lnTo>
                <a:lnTo>
                  <a:pt x="501" y="2139"/>
                </a:lnTo>
                <a:lnTo>
                  <a:pt x="485" y="2107"/>
                </a:lnTo>
                <a:lnTo>
                  <a:pt x="470" y="2072"/>
                </a:lnTo>
                <a:lnTo>
                  <a:pt x="457" y="2038"/>
                </a:lnTo>
                <a:lnTo>
                  <a:pt x="441" y="2001"/>
                </a:lnTo>
                <a:lnTo>
                  <a:pt x="428" y="1963"/>
                </a:lnTo>
                <a:lnTo>
                  <a:pt x="413" y="1922"/>
                </a:lnTo>
                <a:lnTo>
                  <a:pt x="397" y="1882"/>
                </a:lnTo>
                <a:lnTo>
                  <a:pt x="384" y="1840"/>
                </a:lnTo>
                <a:lnTo>
                  <a:pt x="368" y="1796"/>
                </a:lnTo>
                <a:lnTo>
                  <a:pt x="353" y="1750"/>
                </a:lnTo>
                <a:lnTo>
                  <a:pt x="338" y="1704"/>
                </a:lnTo>
                <a:lnTo>
                  <a:pt x="324" y="1658"/>
                </a:lnTo>
                <a:lnTo>
                  <a:pt x="309" y="1613"/>
                </a:lnTo>
                <a:lnTo>
                  <a:pt x="295" y="1569"/>
                </a:lnTo>
                <a:lnTo>
                  <a:pt x="282" y="1525"/>
                </a:lnTo>
                <a:lnTo>
                  <a:pt x="270" y="1481"/>
                </a:lnTo>
                <a:lnTo>
                  <a:pt x="259" y="1439"/>
                </a:lnTo>
                <a:lnTo>
                  <a:pt x="247" y="1397"/>
                </a:lnTo>
                <a:lnTo>
                  <a:pt x="236" y="1354"/>
                </a:lnTo>
                <a:lnTo>
                  <a:pt x="226" y="1312"/>
                </a:lnTo>
                <a:lnTo>
                  <a:pt x="217" y="1272"/>
                </a:lnTo>
                <a:lnTo>
                  <a:pt x="207" y="1232"/>
                </a:lnTo>
                <a:lnTo>
                  <a:pt x="198" y="1191"/>
                </a:lnTo>
                <a:lnTo>
                  <a:pt x="190" y="1151"/>
                </a:lnTo>
                <a:lnTo>
                  <a:pt x="182" y="1111"/>
                </a:lnTo>
                <a:lnTo>
                  <a:pt x="176" y="1072"/>
                </a:lnTo>
                <a:lnTo>
                  <a:pt x="163" y="998"/>
                </a:lnTo>
                <a:lnTo>
                  <a:pt x="151" y="923"/>
                </a:lnTo>
                <a:lnTo>
                  <a:pt x="142" y="848"/>
                </a:lnTo>
                <a:lnTo>
                  <a:pt x="132" y="775"/>
                </a:lnTo>
                <a:lnTo>
                  <a:pt x="123" y="698"/>
                </a:lnTo>
                <a:lnTo>
                  <a:pt x="117" y="623"/>
                </a:lnTo>
                <a:lnTo>
                  <a:pt x="111" y="547"/>
                </a:lnTo>
                <a:lnTo>
                  <a:pt x="105" y="468"/>
                </a:lnTo>
                <a:lnTo>
                  <a:pt x="102" y="431"/>
                </a:lnTo>
                <a:lnTo>
                  <a:pt x="96" y="397"/>
                </a:lnTo>
                <a:lnTo>
                  <a:pt x="92" y="364"/>
                </a:lnTo>
                <a:lnTo>
                  <a:pt x="88" y="334"/>
                </a:lnTo>
                <a:lnTo>
                  <a:pt x="84" y="305"/>
                </a:lnTo>
                <a:lnTo>
                  <a:pt x="78" y="278"/>
                </a:lnTo>
                <a:lnTo>
                  <a:pt x="75" y="253"/>
                </a:lnTo>
                <a:lnTo>
                  <a:pt x="71" y="228"/>
                </a:lnTo>
                <a:lnTo>
                  <a:pt x="65" y="207"/>
                </a:lnTo>
                <a:lnTo>
                  <a:pt x="61" y="188"/>
                </a:lnTo>
                <a:lnTo>
                  <a:pt x="59" y="178"/>
                </a:lnTo>
                <a:lnTo>
                  <a:pt x="57" y="171"/>
                </a:lnTo>
                <a:lnTo>
                  <a:pt x="54" y="161"/>
                </a:lnTo>
                <a:lnTo>
                  <a:pt x="52" y="153"/>
                </a:lnTo>
                <a:lnTo>
                  <a:pt x="50" y="148"/>
                </a:lnTo>
                <a:lnTo>
                  <a:pt x="48" y="140"/>
                </a:lnTo>
                <a:lnTo>
                  <a:pt x="46" y="134"/>
                </a:lnTo>
                <a:lnTo>
                  <a:pt x="44" y="128"/>
                </a:lnTo>
                <a:lnTo>
                  <a:pt x="40" y="123"/>
                </a:lnTo>
                <a:lnTo>
                  <a:pt x="38" y="119"/>
                </a:lnTo>
                <a:lnTo>
                  <a:pt x="36" y="113"/>
                </a:lnTo>
                <a:lnTo>
                  <a:pt x="34" y="111"/>
                </a:lnTo>
                <a:lnTo>
                  <a:pt x="27" y="98"/>
                </a:lnTo>
                <a:lnTo>
                  <a:pt x="19" y="84"/>
                </a:lnTo>
                <a:lnTo>
                  <a:pt x="13" y="73"/>
                </a:lnTo>
                <a:lnTo>
                  <a:pt x="7" y="63"/>
                </a:lnTo>
                <a:lnTo>
                  <a:pt x="4" y="52"/>
                </a:lnTo>
                <a:lnTo>
                  <a:pt x="2" y="42"/>
                </a:lnTo>
                <a:lnTo>
                  <a:pt x="0" y="32"/>
                </a:lnTo>
                <a:lnTo>
                  <a:pt x="0" y="25"/>
                </a:lnTo>
                <a:lnTo>
                  <a:pt x="0" y="19"/>
                </a:lnTo>
                <a:lnTo>
                  <a:pt x="2" y="15"/>
                </a:lnTo>
                <a:lnTo>
                  <a:pt x="4" y="11"/>
                </a:lnTo>
                <a:lnTo>
                  <a:pt x="9" y="7"/>
                </a:lnTo>
                <a:lnTo>
                  <a:pt x="15" y="4"/>
                </a:lnTo>
                <a:lnTo>
                  <a:pt x="19" y="2"/>
                </a:lnTo>
                <a:lnTo>
                  <a:pt x="23" y="2"/>
                </a:lnTo>
                <a:lnTo>
                  <a:pt x="29" y="0"/>
                </a:lnTo>
                <a:lnTo>
                  <a:pt x="34" y="0"/>
                </a:lnTo>
                <a:lnTo>
                  <a:pt x="40" y="0"/>
                </a:lnTo>
                <a:lnTo>
                  <a:pt x="46" y="0"/>
                </a:lnTo>
                <a:lnTo>
                  <a:pt x="59" y="0"/>
                </a:lnTo>
                <a:lnTo>
                  <a:pt x="75" y="2"/>
                </a:lnTo>
                <a:lnTo>
                  <a:pt x="90" y="6"/>
                </a:lnTo>
                <a:lnTo>
                  <a:pt x="107" y="9"/>
                </a:lnTo>
                <a:lnTo>
                  <a:pt x="126" y="17"/>
                </a:lnTo>
                <a:lnTo>
                  <a:pt x="136" y="21"/>
                </a:lnTo>
                <a:lnTo>
                  <a:pt x="146" y="25"/>
                </a:lnTo>
                <a:lnTo>
                  <a:pt x="155" y="30"/>
                </a:lnTo>
                <a:lnTo>
                  <a:pt x="167" y="36"/>
                </a:lnTo>
                <a:lnTo>
                  <a:pt x="176" y="42"/>
                </a:lnTo>
                <a:lnTo>
                  <a:pt x="188" y="50"/>
                </a:lnTo>
                <a:lnTo>
                  <a:pt x="199" y="55"/>
                </a:lnTo>
                <a:lnTo>
                  <a:pt x="209" y="63"/>
                </a:lnTo>
                <a:lnTo>
                  <a:pt x="219" y="69"/>
                </a:lnTo>
                <a:lnTo>
                  <a:pt x="228" y="75"/>
                </a:lnTo>
                <a:lnTo>
                  <a:pt x="236" y="80"/>
                </a:lnTo>
                <a:lnTo>
                  <a:pt x="244" y="86"/>
                </a:lnTo>
                <a:lnTo>
                  <a:pt x="251" y="92"/>
                </a:lnTo>
                <a:lnTo>
                  <a:pt x="259" y="96"/>
                </a:lnTo>
                <a:lnTo>
                  <a:pt x="265" y="101"/>
                </a:lnTo>
                <a:lnTo>
                  <a:pt x="270" y="107"/>
                </a:lnTo>
                <a:lnTo>
                  <a:pt x="276" y="111"/>
                </a:lnTo>
                <a:lnTo>
                  <a:pt x="280" y="117"/>
                </a:lnTo>
                <a:lnTo>
                  <a:pt x="284" y="121"/>
                </a:lnTo>
                <a:lnTo>
                  <a:pt x="288" y="126"/>
                </a:lnTo>
                <a:lnTo>
                  <a:pt x="292" y="130"/>
                </a:lnTo>
                <a:lnTo>
                  <a:pt x="293" y="136"/>
                </a:lnTo>
                <a:lnTo>
                  <a:pt x="293" y="144"/>
                </a:lnTo>
                <a:lnTo>
                  <a:pt x="292" y="153"/>
                </a:lnTo>
                <a:lnTo>
                  <a:pt x="290" y="163"/>
                </a:lnTo>
                <a:lnTo>
                  <a:pt x="286" y="172"/>
                </a:lnTo>
                <a:lnTo>
                  <a:pt x="282" y="184"/>
                </a:lnTo>
                <a:lnTo>
                  <a:pt x="278" y="195"/>
                </a:lnTo>
                <a:lnTo>
                  <a:pt x="274" y="207"/>
                </a:lnTo>
                <a:lnTo>
                  <a:pt x="270" y="220"/>
                </a:lnTo>
                <a:lnTo>
                  <a:pt x="267" y="234"/>
                </a:lnTo>
                <a:lnTo>
                  <a:pt x="263" y="247"/>
                </a:lnTo>
                <a:lnTo>
                  <a:pt x="257" y="259"/>
                </a:lnTo>
                <a:lnTo>
                  <a:pt x="255" y="270"/>
                </a:lnTo>
                <a:lnTo>
                  <a:pt x="251" y="282"/>
                </a:lnTo>
                <a:lnTo>
                  <a:pt x="249" y="293"/>
                </a:lnTo>
                <a:lnTo>
                  <a:pt x="247" y="307"/>
                </a:lnTo>
                <a:lnTo>
                  <a:pt x="247" y="320"/>
                </a:lnTo>
                <a:lnTo>
                  <a:pt x="247" y="328"/>
                </a:lnTo>
                <a:lnTo>
                  <a:pt x="247" y="336"/>
                </a:lnTo>
                <a:lnTo>
                  <a:pt x="247" y="347"/>
                </a:lnTo>
                <a:lnTo>
                  <a:pt x="249" y="359"/>
                </a:lnTo>
                <a:lnTo>
                  <a:pt x="249" y="372"/>
                </a:lnTo>
                <a:lnTo>
                  <a:pt x="251" y="385"/>
                </a:lnTo>
                <a:lnTo>
                  <a:pt x="253" y="401"/>
                </a:lnTo>
                <a:lnTo>
                  <a:pt x="255" y="418"/>
                </a:lnTo>
                <a:lnTo>
                  <a:pt x="255" y="435"/>
                </a:lnTo>
                <a:lnTo>
                  <a:pt x="257" y="455"/>
                </a:lnTo>
                <a:lnTo>
                  <a:pt x="259" y="476"/>
                </a:lnTo>
                <a:lnTo>
                  <a:pt x="263" y="497"/>
                </a:lnTo>
                <a:lnTo>
                  <a:pt x="265" y="518"/>
                </a:lnTo>
                <a:lnTo>
                  <a:pt x="267" y="541"/>
                </a:lnTo>
                <a:lnTo>
                  <a:pt x="269" y="566"/>
                </a:lnTo>
                <a:lnTo>
                  <a:pt x="270" y="591"/>
                </a:lnTo>
                <a:lnTo>
                  <a:pt x="274" y="643"/>
                </a:lnTo>
                <a:lnTo>
                  <a:pt x="280" y="694"/>
                </a:lnTo>
                <a:lnTo>
                  <a:pt x="284" y="748"/>
                </a:lnTo>
                <a:lnTo>
                  <a:pt x="290" y="802"/>
                </a:lnTo>
                <a:lnTo>
                  <a:pt x="295" y="856"/>
                </a:lnTo>
                <a:lnTo>
                  <a:pt x="301" y="911"/>
                </a:lnTo>
                <a:lnTo>
                  <a:pt x="309" y="967"/>
                </a:lnTo>
                <a:lnTo>
                  <a:pt x="318" y="1022"/>
                </a:lnTo>
                <a:lnTo>
                  <a:pt x="320" y="1051"/>
                </a:lnTo>
                <a:lnTo>
                  <a:pt x="324" y="1082"/>
                </a:lnTo>
                <a:lnTo>
                  <a:pt x="330" y="1113"/>
                </a:lnTo>
                <a:lnTo>
                  <a:pt x="336" y="1147"/>
                </a:lnTo>
                <a:lnTo>
                  <a:pt x="341" y="1182"/>
                </a:lnTo>
                <a:lnTo>
                  <a:pt x="351" y="1220"/>
                </a:lnTo>
                <a:lnTo>
                  <a:pt x="359" y="1258"/>
                </a:lnTo>
                <a:lnTo>
                  <a:pt x="370" y="1299"/>
                </a:lnTo>
                <a:lnTo>
                  <a:pt x="380" y="1339"/>
                </a:lnTo>
                <a:lnTo>
                  <a:pt x="393" y="1383"/>
                </a:lnTo>
                <a:lnTo>
                  <a:pt x="405" y="1427"/>
                </a:lnTo>
                <a:lnTo>
                  <a:pt x="418" y="1475"/>
                </a:lnTo>
                <a:lnTo>
                  <a:pt x="434" y="1523"/>
                </a:lnTo>
                <a:lnTo>
                  <a:pt x="449" y="1573"/>
                </a:lnTo>
                <a:lnTo>
                  <a:pt x="466" y="1623"/>
                </a:lnTo>
                <a:lnTo>
                  <a:pt x="484" y="1677"/>
                </a:lnTo>
                <a:lnTo>
                  <a:pt x="499" y="1729"/>
                </a:lnTo>
                <a:lnTo>
                  <a:pt x="514" y="1780"/>
                </a:lnTo>
                <a:lnTo>
                  <a:pt x="533" y="1830"/>
                </a:lnTo>
                <a:lnTo>
                  <a:pt x="551" y="1878"/>
                </a:lnTo>
                <a:lnTo>
                  <a:pt x="570" y="1926"/>
                </a:lnTo>
                <a:lnTo>
                  <a:pt x="591" y="1972"/>
                </a:lnTo>
                <a:lnTo>
                  <a:pt x="612" y="2016"/>
                </a:lnTo>
                <a:lnTo>
                  <a:pt x="633" y="2061"/>
                </a:lnTo>
                <a:lnTo>
                  <a:pt x="656" y="2101"/>
                </a:lnTo>
                <a:lnTo>
                  <a:pt x="679" y="2143"/>
                </a:lnTo>
                <a:lnTo>
                  <a:pt x="704" y="2181"/>
                </a:lnTo>
                <a:lnTo>
                  <a:pt x="729" y="2218"/>
                </a:lnTo>
                <a:lnTo>
                  <a:pt x="754" y="2254"/>
                </a:lnTo>
                <a:lnTo>
                  <a:pt x="781" y="2289"/>
                </a:lnTo>
                <a:lnTo>
                  <a:pt x="808" y="2322"/>
                </a:lnTo>
                <a:lnTo>
                  <a:pt x="837" y="2354"/>
                </a:lnTo>
                <a:lnTo>
                  <a:pt x="850" y="2369"/>
                </a:lnTo>
                <a:lnTo>
                  <a:pt x="862" y="2385"/>
                </a:lnTo>
                <a:lnTo>
                  <a:pt x="875" y="2400"/>
                </a:lnTo>
                <a:lnTo>
                  <a:pt x="887" y="2414"/>
                </a:lnTo>
                <a:lnTo>
                  <a:pt x="898" y="2429"/>
                </a:lnTo>
                <a:lnTo>
                  <a:pt x="910" y="2442"/>
                </a:lnTo>
                <a:lnTo>
                  <a:pt x="921" y="2454"/>
                </a:lnTo>
                <a:lnTo>
                  <a:pt x="931" y="2467"/>
                </a:lnTo>
                <a:lnTo>
                  <a:pt x="942" y="2479"/>
                </a:lnTo>
                <a:lnTo>
                  <a:pt x="952" y="2490"/>
                </a:lnTo>
                <a:lnTo>
                  <a:pt x="962" y="2502"/>
                </a:lnTo>
                <a:lnTo>
                  <a:pt x="971" y="2511"/>
                </a:lnTo>
                <a:lnTo>
                  <a:pt x="981" y="2523"/>
                </a:lnTo>
                <a:lnTo>
                  <a:pt x="988" y="2533"/>
                </a:lnTo>
                <a:lnTo>
                  <a:pt x="1006" y="2550"/>
                </a:lnTo>
                <a:lnTo>
                  <a:pt x="1021" y="2565"/>
                </a:lnTo>
                <a:lnTo>
                  <a:pt x="1036" y="2579"/>
                </a:lnTo>
                <a:lnTo>
                  <a:pt x="1048" y="2592"/>
                </a:lnTo>
                <a:lnTo>
                  <a:pt x="1061" y="2602"/>
                </a:lnTo>
                <a:lnTo>
                  <a:pt x="1071" y="2609"/>
                </a:lnTo>
                <a:lnTo>
                  <a:pt x="1081" y="2617"/>
                </a:lnTo>
                <a:lnTo>
                  <a:pt x="1088" y="2621"/>
                </a:lnTo>
                <a:lnTo>
                  <a:pt x="1096" y="2625"/>
                </a:lnTo>
                <a:lnTo>
                  <a:pt x="1100" y="2625"/>
                </a:lnTo>
                <a:lnTo>
                  <a:pt x="1106" y="2623"/>
                </a:lnTo>
                <a:lnTo>
                  <a:pt x="1111" y="2619"/>
                </a:lnTo>
                <a:lnTo>
                  <a:pt x="1117" y="2615"/>
                </a:lnTo>
                <a:lnTo>
                  <a:pt x="1123" y="2609"/>
                </a:lnTo>
                <a:lnTo>
                  <a:pt x="1129" y="2604"/>
                </a:lnTo>
                <a:lnTo>
                  <a:pt x="1134" y="2596"/>
                </a:lnTo>
                <a:lnTo>
                  <a:pt x="1140" y="2586"/>
                </a:lnTo>
                <a:lnTo>
                  <a:pt x="1148" y="2577"/>
                </a:lnTo>
                <a:lnTo>
                  <a:pt x="1155" y="2563"/>
                </a:lnTo>
                <a:lnTo>
                  <a:pt x="1163" y="2552"/>
                </a:lnTo>
                <a:lnTo>
                  <a:pt x="1169" y="2536"/>
                </a:lnTo>
                <a:lnTo>
                  <a:pt x="1178" y="2521"/>
                </a:lnTo>
                <a:lnTo>
                  <a:pt x="1186" y="2504"/>
                </a:lnTo>
                <a:lnTo>
                  <a:pt x="1194" y="2485"/>
                </a:lnTo>
                <a:lnTo>
                  <a:pt x="1203" y="2465"/>
                </a:lnTo>
                <a:lnTo>
                  <a:pt x="1209" y="2444"/>
                </a:lnTo>
                <a:lnTo>
                  <a:pt x="1215" y="2425"/>
                </a:lnTo>
                <a:lnTo>
                  <a:pt x="1223" y="2408"/>
                </a:lnTo>
                <a:lnTo>
                  <a:pt x="1228" y="2393"/>
                </a:lnTo>
                <a:lnTo>
                  <a:pt x="1234" y="2377"/>
                </a:lnTo>
                <a:lnTo>
                  <a:pt x="1240" y="2366"/>
                </a:lnTo>
                <a:lnTo>
                  <a:pt x="1248" y="2352"/>
                </a:lnTo>
                <a:lnTo>
                  <a:pt x="1253" y="2343"/>
                </a:lnTo>
                <a:lnTo>
                  <a:pt x="1257" y="2333"/>
                </a:lnTo>
                <a:lnTo>
                  <a:pt x="1263" y="2325"/>
                </a:lnTo>
                <a:lnTo>
                  <a:pt x="1269" y="2320"/>
                </a:lnTo>
                <a:lnTo>
                  <a:pt x="1273" y="2314"/>
                </a:lnTo>
                <a:lnTo>
                  <a:pt x="1276" y="2310"/>
                </a:lnTo>
                <a:lnTo>
                  <a:pt x="1280" y="2306"/>
                </a:lnTo>
                <a:lnTo>
                  <a:pt x="1282" y="2304"/>
                </a:lnTo>
                <a:lnTo>
                  <a:pt x="1286" y="2304"/>
                </a:lnTo>
                <a:lnTo>
                  <a:pt x="1288" y="2304"/>
                </a:lnTo>
                <a:lnTo>
                  <a:pt x="1290" y="2308"/>
                </a:lnTo>
                <a:lnTo>
                  <a:pt x="1292" y="2310"/>
                </a:lnTo>
                <a:lnTo>
                  <a:pt x="1294" y="2316"/>
                </a:lnTo>
                <a:lnTo>
                  <a:pt x="1296" y="2323"/>
                </a:lnTo>
                <a:lnTo>
                  <a:pt x="1297" y="2331"/>
                </a:lnTo>
                <a:lnTo>
                  <a:pt x="1299" y="2341"/>
                </a:lnTo>
                <a:lnTo>
                  <a:pt x="1299" y="2352"/>
                </a:lnTo>
                <a:lnTo>
                  <a:pt x="1301" y="2366"/>
                </a:lnTo>
                <a:lnTo>
                  <a:pt x="1301" y="2379"/>
                </a:lnTo>
                <a:lnTo>
                  <a:pt x="1301" y="2396"/>
                </a:lnTo>
                <a:lnTo>
                  <a:pt x="1301" y="2414"/>
                </a:lnTo>
                <a:lnTo>
                  <a:pt x="1301" y="2433"/>
                </a:lnTo>
                <a:lnTo>
                  <a:pt x="1299" y="2454"/>
                </a:lnTo>
                <a:lnTo>
                  <a:pt x="1299" y="2477"/>
                </a:lnTo>
                <a:lnTo>
                  <a:pt x="1297" y="2502"/>
                </a:lnTo>
                <a:lnTo>
                  <a:pt x="1294" y="2529"/>
                </a:lnTo>
                <a:lnTo>
                  <a:pt x="1294" y="2554"/>
                </a:lnTo>
                <a:lnTo>
                  <a:pt x="1292" y="2579"/>
                </a:lnTo>
                <a:lnTo>
                  <a:pt x="1290" y="2602"/>
                </a:lnTo>
                <a:lnTo>
                  <a:pt x="1290" y="2623"/>
                </a:lnTo>
                <a:lnTo>
                  <a:pt x="1290" y="2644"/>
                </a:lnTo>
                <a:lnTo>
                  <a:pt x="1290" y="2663"/>
                </a:lnTo>
                <a:lnTo>
                  <a:pt x="1290" y="2680"/>
                </a:lnTo>
                <a:lnTo>
                  <a:pt x="1290" y="2700"/>
                </a:lnTo>
                <a:lnTo>
                  <a:pt x="1292" y="2715"/>
                </a:lnTo>
                <a:lnTo>
                  <a:pt x="1294" y="2730"/>
                </a:lnTo>
                <a:lnTo>
                  <a:pt x="1296" y="2746"/>
                </a:lnTo>
                <a:lnTo>
                  <a:pt x="1297" y="2759"/>
                </a:lnTo>
                <a:lnTo>
                  <a:pt x="1301" y="2772"/>
                </a:lnTo>
                <a:lnTo>
                  <a:pt x="1305" y="2786"/>
                </a:lnTo>
                <a:lnTo>
                  <a:pt x="1309" y="2797"/>
                </a:lnTo>
                <a:lnTo>
                  <a:pt x="1311" y="2809"/>
                </a:lnTo>
                <a:lnTo>
                  <a:pt x="1313" y="2818"/>
                </a:lnTo>
                <a:lnTo>
                  <a:pt x="1315" y="2830"/>
                </a:lnTo>
                <a:lnTo>
                  <a:pt x="1317" y="2840"/>
                </a:lnTo>
                <a:lnTo>
                  <a:pt x="1319" y="2847"/>
                </a:lnTo>
                <a:lnTo>
                  <a:pt x="1321" y="2857"/>
                </a:lnTo>
                <a:lnTo>
                  <a:pt x="1324" y="2872"/>
                </a:lnTo>
                <a:lnTo>
                  <a:pt x="1324" y="2886"/>
                </a:lnTo>
                <a:lnTo>
                  <a:pt x="1324" y="2899"/>
                </a:lnTo>
                <a:lnTo>
                  <a:pt x="1324" y="2911"/>
                </a:lnTo>
                <a:lnTo>
                  <a:pt x="1322" y="2916"/>
                </a:lnTo>
                <a:lnTo>
                  <a:pt x="1321" y="2920"/>
                </a:lnTo>
                <a:lnTo>
                  <a:pt x="1319" y="2924"/>
                </a:lnTo>
                <a:lnTo>
                  <a:pt x="1315" y="2928"/>
                </a:lnTo>
                <a:lnTo>
                  <a:pt x="1311" y="2932"/>
                </a:lnTo>
                <a:lnTo>
                  <a:pt x="1305" y="2934"/>
                </a:lnTo>
                <a:lnTo>
                  <a:pt x="1299" y="2936"/>
                </a:lnTo>
                <a:lnTo>
                  <a:pt x="1292" y="2937"/>
                </a:lnTo>
                <a:lnTo>
                  <a:pt x="1284" y="2939"/>
                </a:lnTo>
                <a:lnTo>
                  <a:pt x="1276" y="2939"/>
                </a:lnTo>
                <a:lnTo>
                  <a:pt x="1267" y="2939"/>
                </a:lnTo>
                <a:lnTo>
                  <a:pt x="1257" y="2937"/>
                </a:lnTo>
                <a:lnTo>
                  <a:pt x="1246" y="2936"/>
                </a:lnTo>
                <a:lnTo>
                  <a:pt x="1234" y="2934"/>
                </a:lnTo>
                <a:lnTo>
                  <a:pt x="1223" y="2932"/>
                </a:lnTo>
                <a:lnTo>
                  <a:pt x="1209" y="2928"/>
                </a:lnTo>
                <a:lnTo>
                  <a:pt x="1194" y="2924"/>
                </a:lnTo>
                <a:lnTo>
                  <a:pt x="1180" y="2920"/>
                </a:lnTo>
                <a:lnTo>
                  <a:pt x="1163" y="2913"/>
                </a:lnTo>
                <a:lnTo>
                  <a:pt x="1148" y="2905"/>
                </a:lnTo>
                <a:lnTo>
                  <a:pt x="1130" y="2895"/>
                </a:lnTo>
                <a:lnTo>
                  <a:pt x="1113" y="2886"/>
                </a:lnTo>
                <a:lnTo>
                  <a:pt x="1096" y="2874"/>
                </a:lnTo>
                <a:lnTo>
                  <a:pt x="1077" y="2863"/>
                </a:lnTo>
                <a:lnTo>
                  <a:pt x="1058" y="2849"/>
                </a:lnTo>
                <a:lnTo>
                  <a:pt x="1038" y="2836"/>
                </a:lnTo>
                <a:lnTo>
                  <a:pt x="1019" y="2820"/>
                </a:lnTo>
                <a:lnTo>
                  <a:pt x="998" y="2805"/>
                </a:lnTo>
                <a:lnTo>
                  <a:pt x="979" y="2788"/>
                </a:lnTo>
                <a:lnTo>
                  <a:pt x="958" y="2771"/>
                </a:lnTo>
                <a:lnTo>
                  <a:pt x="937" y="2751"/>
                </a:lnTo>
                <a:lnTo>
                  <a:pt x="915" y="2730"/>
                </a:lnTo>
                <a:lnTo>
                  <a:pt x="894" y="2709"/>
                </a:lnTo>
                <a:lnTo>
                  <a:pt x="873" y="2686"/>
                </a:lnTo>
                <a:lnTo>
                  <a:pt x="873" y="2686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" name="Freeform 30"/>
          <p:cNvSpPr/>
          <p:nvPr/>
        </p:nvSpPr>
        <p:spPr>
          <a:xfrm>
            <a:off x="7966075" y="2890838"/>
            <a:ext cx="704850" cy="1031875"/>
          </a:xfrm>
          <a:custGeom>
            <a:avLst/>
            <a:gdLst/>
            <a:ahLst/>
            <a:cxnLst>
              <a:cxn ang="0">
                <a:pos x="532800" y="1586"/>
              </a:cxn>
              <a:cxn ang="0">
                <a:pos x="548657" y="0"/>
              </a:cxn>
              <a:cxn ang="0">
                <a:pos x="572443" y="6345"/>
              </a:cxn>
              <a:cxn ang="0">
                <a:pos x="598607" y="16656"/>
              </a:cxn>
              <a:cxn ang="0">
                <a:pos x="625564" y="34898"/>
              </a:cxn>
              <a:cxn ang="0">
                <a:pos x="656486" y="62658"/>
              </a:cxn>
              <a:cxn ang="0">
                <a:pos x="676307" y="83280"/>
              </a:cxn>
              <a:cxn ang="0">
                <a:pos x="691371" y="101522"/>
              </a:cxn>
              <a:cxn ang="0">
                <a:pos x="701679" y="121350"/>
              </a:cxn>
              <a:cxn ang="0">
                <a:pos x="701679" y="135627"/>
              </a:cxn>
              <a:cxn ang="0">
                <a:pos x="694543" y="155455"/>
              </a:cxn>
              <a:cxn ang="0">
                <a:pos x="681064" y="184008"/>
              </a:cxn>
              <a:cxn ang="0">
                <a:pos x="663621" y="225252"/>
              </a:cxn>
              <a:cxn ang="0">
                <a:pos x="643800" y="275220"/>
              </a:cxn>
              <a:cxn ang="0">
                <a:pos x="620014" y="336291"/>
              </a:cxn>
              <a:cxn ang="0">
                <a:pos x="586714" y="401329"/>
              </a:cxn>
              <a:cxn ang="0">
                <a:pos x="549450" y="467159"/>
              </a:cxn>
              <a:cxn ang="0">
                <a:pos x="494743" y="555198"/>
              </a:cxn>
              <a:cxn ang="0">
                <a:pos x="405150" y="687652"/>
              </a:cxn>
              <a:cxn ang="0">
                <a:pos x="358371" y="750310"/>
              </a:cxn>
              <a:cxn ang="0">
                <a:pos x="310800" y="808210"/>
              </a:cxn>
              <a:cxn ang="0">
                <a:pos x="262436" y="858177"/>
              </a:cxn>
              <a:cxn ang="0">
                <a:pos x="214864" y="902593"/>
              </a:cxn>
              <a:cxn ang="0">
                <a:pos x="168086" y="940664"/>
              </a:cxn>
              <a:cxn ang="0">
                <a:pos x="122100" y="972390"/>
              </a:cxn>
              <a:cxn ang="0">
                <a:pos x="82457" y="998563"/>
              </a:cxn>
              <a:cxn ang="0">
                <a:pos x="49157" y="1016805"/>
              </a:cxn>
              <a:cxn ang="0">
                <a:pos x="24579" y="1028702"/>
              </a:cxn>
              <a:cxn ang="0">
                <a:pos x="7929" y="1031875"/>
              </a:cxn>
              <a:cxn ang="0">
                <a:pos x="1586" y="1028702"/>
              </a:cxn>
              <a:cxn ang="0">
                <a:pos x="1586" y="1018392"/>
              </a:cxn>
              <a:cxn ang="0">
                <a:pos x="12686" y="1000149"/>
              </a:cxn>
              <a:cxn ang="0">
                <a:pos x="30921" y="977148"/>
              </a:cxn>
              <a:cxn ang="0">
                <a:pos x="59464" y="947802"/>
              </a:cxn>
              <a:cxn ang="0">
                <a:pos x="95936" y="912904"/>
              </a:cxn>
              <a:cxn ang="0">
                <a:pos x="133993" y="871661"/>
              </a:cxn>
              <a:cxn ang="0">
                <a:pos x="173636" y="826452"/>
              </a:cxn>
              <a:cxn ang="0">
                <a:pos x="216450" y="776484"/>
              </a:cxn>
              <a:cxn ang="0">
                <a:pos x="259264" y="718585"/>
              </a:cxn>
              <a:cxn ang="0">
                <a:pos x="304457" y="652754"/>
              </a:cxn>
              <a:cxn ang="0">
                <a:pos x="347271" y="581372"/>
              </a:cxn>
              <a:cxn ang="0">
                <a:pos x="385329" y="513162"/>
              </a:cxn>
              <a:cxn ang="0">
                <a:pos x="418629" y="445745"/>
              </a:cxn>
              <a:cxn ang="0">
                <a:pos x="449550" y="380707"/>
              </a:cxn>
              <a:cxn ang="0">
                <a:pos x="473336" y="318049"/>
              </a:cxn>
              <a:cxn ang="0">
                <a:pos x="494743" y="256977"/>
              </a:cxn>
              <a:cxn ang="0">
                <a:pos x="511393" y="202251"/>
              </a:cxn>
              <a:cxn ang="0">
                <a:pos x="522493" y="155455"/>
              </a:cxn>
              <a:cxn ang="0">
                <a:pos x="528836" y="114212"/>
              </a:cxn>
              <a:cxn ang="0">
                <a:pos x="529629" y="83280"/>
              </a:cxn>
              <a:cxn ang="0">
                <a:pos x="527250" y="62658"/>
              </a:cxn>
              <a:cxn ang="0">
                <a:pos x="517736" y="46795"/>
              </a:cxn>
              <a:cxn ang="0">
                <a:pos x="512979" y="33312"/>
              </a:cxn>
              <a:cxn ang="0">
                <a:pos x="512979" y="23001"/>
              </a:cxn>
              <a:cxn ang="0">
                <a:pos x="516150" y="13483"/>
              </a:cxn>
              <a:cxn ang="0">
                <a:pos x="522493" y="6345"/>
              </a:cxn>
            </a:cxnLst>
            <a:pathLst>
              <a:path w="889" h="1301">
                <a:moveTo>
                  <a:pt x="665" y="6"/>
                </a:moveTo>
                <a:lnTo>
                  <a:pt x="668" y="2"/>
                </a:lnTo>
                <a:lnTo>
                  <a:pt x="672" y="2"/>
                </a:lnTo>
                <a:lnTo>
                  <a:pt x="678" y="0"/>
                </a:lnTo>
                <a:lnTo>
                  <a:pt x="682" y="0"/>
                </a:lnTo>
                <a:lnTo>
                  <a:pt x="692" y="0"/>
                </a:lnTo>
                <a:lnTo>
                  <a:pt x="701" y="2"/>
                </a:lnTo>
                <a:lnTo>
                  <a:pt x="711" y="4"/>
                </a:lnTo>
                <a:lnTo>
                  <a:pt x="722" y="8"/>
                </a:lnTo>
                <a:lnTo>
                  <a:pt x="734" y="11"/>
                </a:lnTo>
                <a:lnTo>
                  <a:pt x="747" y="17"/>
                </a:lnTo>
                <a:lnTo>
                  <a:pt x="755" y="21"/>
                </a:lnTo>
                <a:lnTo>
                  <a:pt x="766" y="29"/>
                </a:lnTo>
                <a:lnTo>
                  <a:pt x="778" y="36"/>
                </a:lnTo>
                <a:lnTo>
                  <a:pt x="789" y="44"/>
                </a:lnTo>
                <a:lnTo>
                  <a:pt x="803" y="54"/>
                </a:lnTo>
                <a:lnTo>
                  <a:pt x="814" y="65"/>
                </a:lnTo>
                <a:lnTo>
                  <a:pt x="828" y="79"/>
                </a:lnTo>
                <a:lnTo>
                  <a:pt x="841" y="92"/>
                </a:lnTo>
                <a:lnTo>
                  <a:pt x="847" y="98"/>
                </a:lnTo>
                <a:lnTo>
                  <a:pt x="853" y="105"/>
                </a:lnTo>
                <a:lnTo>
                  <a:pt x="859" y="111"/>
                </a:lnTo>
                <a:lnTo>
                  <a:pt x="862" y="117"/>
                </a:lnTo>
                <a:lnTo>
                  <a:pt x="872" y="128"/>
                </a:lnTo>
                <a:lnTo>
                  <a:pt x="878" y="138"/>
                </a:lnTo>
                <a:lnTo>
                  <a:pt x="883" y="146"/>
                </a:lnTo>
                <a:lnTo>
                  <a:pt x="885" y="153"/>
                </a:lnTo>
                <a:lnTo>
                  <a:pt x="887" y="159"/>
                </a:lnTo>
                <a:lnTo>
                  <a:pt x="889" y="165"/>
                </a:lnTo>
                <a:lnTo>
                  <a:pt x="885" y="171"/>
                </a:lnTo>
                <a:lnTo>
                  <a:pt x="883" y="176"/>
                </a:lnTo>
                <a:lnTo>
                  <a:pt x="880" y="186"/>
                </a:lnTo>
                <a:lnTo>
                  <a:pt x="876" y="196"/>
                </a:lnTo>
                <a:lnTo>
                  <a:pt x="870" y="205"/>
                </a:lnTo>
                <a:lnTo>
                  <a:pt x="864" y="219"/>
                </a:lnTo>
                <a:lnTo>
                  <a:pt x="859" y="232"/>
                </a:lnTo>
                <a:lnTo>
                  <a:pt x="853" y="247"/>
                </a:lnTo>
                <a:lnTo>
                  <a:pt x="845" y="265"/>
                </a:lnTo>
                <a:lnTo>
                  <a:pt x="837" y="284"/>
                </a:lnTo>
                <a:lnTo>
                  <a:pt x="830" y="303"/>
                </a:lnTo>
                <a:lnTo>
                  <a:pt x="822" y="324"/>
                </a:lnTo>
                <a:lnTo>
                  <a:pt x="812" y="347"/>
                </a:lnTo>
                <a:lnTo>
                  <a:pt x="803" y="370"/>
                </a:lnTo>
                <a:lnTo>
                  <a:pt x="793" y="395"/>
                </a:lnTo>
                <a:lnTo>
                  <a:pt x="782" y="424"/>
                </a:lnTo>
                <a:lnTo>
                  <a:pt x="768" y="451"/>
                </a:lnTo>
                <a:lnTo>
                  <a:pt x="755" y="480"/>
                </a:lnTo>
                <a:lnTo>
                  <a:pt x="740" y="506"/>
                </a:lnTo>
                <a:lnTo>
                  <a:pt x="724" y="533"/>
                </a:lnTo>
                <a:lnTo>
                  <a:pt x="709" y="562"/>
                </a:lnTo>
                <a:lnTo>
                  <a:pt x="693" y="589"/>
                </a:lnTo>
                <a:lnTo>
                  <a:pt x="676" y="618"/>
                </a:lnTo>
                <a:lnTo>
                  <a:pt x="659" y="645"/>
                </a:lnTo>
                <a:lnTo>
                  <a:pt x="624" y="700"/>
                </a:lnTo>
                <a:lnTo>
                  <a:pt x="588" y="756"/>
                </a:lnTo>
                <a:lnTo>
                  <a:pt x="549" y="812"/>
                </a:lnTo>
                <a:lnTo>
                  <a:pt x="511" y="867"/>
                </a:lnTo>
                <a:lnTo>
                  <a:pt x="490" y="894"/>
                </a:lnTo>
                <a:lnTo>
                  <a:pt x="471" y="921"/>
                </a:lnTo>
                <a:lnTo>
                  <a:pt x="452" y="946"/>
                </a:lnTo>
                <a:lnTo>
                  <a:pt x="430" y="971"/>
                </a:lnTo>
                <a:lnTo>
                  <a:pt x="411" y="996"/>
                </a:lnTo>
                <a:lnTo>
                  <a:pt x="392" y="1019"/>
                </a:lnTo>
                <a:lnTo>
                  <a:pt x="371" y="1040"/>
                </a:lnTo>
                <a:lnTo>
                  <a:pt x="352" y="1061"/>
                </a:lnTo>
                <a:lnTo>
                  <a:pt x="331" y="1082"/>
                </a:lnTo>
                <a:lnTo>
                  <a:pt x="311" y="1101"/>
                </a:lnTo>
                <a:lnTo>
                  <a:pt x="290" y="1120"/>
                </a:lnTo>
                <a:lnTo>
                  <a:pt x="271" y="1138"/>
                </a:lnTo>
                <a:lnTo>
                  <a:pt x="252" y="1155"/>
                </a:lnTo>
                <a:lnTo>
                  <a:pt x="231" y="1170"/>
                </a:lnTo>
                <a:lnTo>
                  <a:pt x="212" y="1186"/>
                </a:lnTo>
                <a:lnTo>
                  <a:pt x="192" y="1201"/>
                </a:lnTo>
                <a:lnTo>
                  <a:pt x="171" y="1215"/>
                </a:lnTo>
                <a:lnTo>
                  <a:pt x="154" y="1226"/>
                </a:lnTo>
                <a:lnTo>
                  <a:pt x="137" y="1238"/>
                </a:lnTo>
                <a:lnTo>
                  <a:pt x="119" y="1249"/>
                </a:lnTo>
                <a:lnTo>
                  <a:pt x="104" y="1259"/>
                </a:lnTo>
                <a:lnTo>
                  <a:pt x="89" y="1268"/>
                </a:lnTo>
                <a:lnTo>
                  <a:pt x="75" y="1276"/>
                </a:lnTo>
                <a:lnTo>
                  <a:pt x="62" y="1282"/>
                </a:lnTo>
                <a:lnTo>
                  <a:pt x="50" y="1287"/>
                </a:lnTo>
                <a:lnTo>
                  <a:pt x="41" y="1293"/>
                </a:lnTo>
                <a:lnTo>
                  <a:pt x="31" y="1297"/>
                </a:lnTo>
                <a:lnTo>
                  <a:pt x="23" y="1299"/>
                </a:lnTo>
                <a:lnTo>
                  <a:pt x="16" y="1301"/>
                </a:lnTo>
                <a:lnTo>
                  <a:pt x="10" y="1301"/>
                </a:lnTo>
                <a:lnTo>
                  <a:pt x="6" y="1301"/>
                </a:lnTo>
                <a:lnTo>
                  <a:pt x="4" y="1299"/>
                </a:lnTo>
                <a:lnTo>
                  <a:pt x="2" y="1297"/>
                </a:lnTo>
                <a:lnTo>
                  <a:pt x="0" y="1293"/>
                </a:lnTo>
                <a:lnTo>
                  <a:pt x="2" y="1287"/>
                </a:lnTo>
                <a:lnTo>
                  <a:pt x="2" y="1284"/>
                </a:lnTo>
                <a:lnTo>
                  <a:pt x="6" y="1276"/>
                </a:lnTo>
                <a:lnTo>
                  <a:pt x="10" y="1270"/>
                </a:lnTo>
                <a:lnTo>
                  <a:pt x="16" y="1261"/>
                </a:lnTo>
                <a:lnTo>
                  <a:pt x="22" y="1253"/>
                </a:lnTo>
                <a:lnTo>
                  <a:pt x="31" y="1243"/>
                </a:lnTo>
                <a:lnTo>
                  <a:pt x="39" y="1232"/>
                </a:lnTo>
                <a:lnTo>
                  <a:pt x="50" y="1220"/>
                </a:lnTo>
                <a:lnTo>
                  <a:pt x="62" y="1209"/>
                </a:lnTo>
                <a:lnTo>
                  <a:pt x="75" y="1195"/>
                </a:lnTo>
                <a:lnTo>
                  <a:pt x="89" y="1182"/>
                </a:lnTo>
                <a:lnTo>
                  <a:pt x="104" y="1167"/>
                </a:lnTo>
                <a:lnTo>
                  <a:pt x="121" y="1151"/>
                </a:lnTo>
                <a:lnTo>
                  <a:pt x="137" y="1134"/>
                </a:lnTo>
                <a:lnTo>
                  <a:pt x="152" y="1117"/>
                </a:lnTo>
                <a:lnTo>
                  <a:pt x="169" y="1099"/>
                </a:lnTo>
                <a:lnTo>
                  <a:pt x="185" y="1080"/>
                </a:lnTo>
                <a:lnTo>
                  <a:pt x="202" y="1061"/>
                </a:lnTo>
                <a:lnTo>
                  <a:pt x="219" y="1042"/>
                </a:lnTo>
                <a:lnTo>
                  <a:pt x="237" y="1021"/>
                </a:lnTo>
                <a:lnTo>
                  <a:pt x="254" y="1000"/>
                </a:lnTo>
                <a:lnTo>
                  <a:pt x="273" y="979"/>
                </a:lnTo>
                <a:lnTo>
                  <a:pt x="290" y="954"/>
                </a:lnTo>
                <a:lnTo>
                  <a:pt x="309" y="931"/>
                </a:lnTo>
                <a:lnTo>
                  <a:pt x="327" y="906"/>
                </a:lnTo>
                <a:lnTo>
                  <a:pt x="346" y="879"/>
                </a:lnTo>
                <a:lnTo>
                  <a:pt x="365" y="852"/>
                </a:lnTo>
                <a:lnTo>
                  <a:pt x="384" y="823"/>
                </a:lnTo>
                <a:lnTo>
                  <a:pt x="405" y="794"/>
                </a:lnTo>
                <a:lnTo>
                  <a:pt x="421" y="764"/>
                </a:lnTo>
                <a:lnTo>
                  <a:pt x="438" y="733"/>
                </a:lnTo>
                <a:lnTo>
                  <a:pt x="455" y="704"/>
                </a:lnTo>
                <a:lnTo>
                  <a:pt x="471" y="675"/>
                </a:lnTo>
                <a:lnTo>
                  <a:pt x="486" y="647"/>
                </a:lnTo>
                <a:lnTo>
                  <a:pt x="500" y="618"/>
                </a:lnTo>
                <a:lnTo>
                  <a:pt x="515" y="589"/>
                </a:lnTo>
                <a:lnTo>
                  <a:pt x="528" y="562"/>
                </a:lnTo>
                <a:lnTo>
                  <a:pt x="542" y="535"/>
                </a:lnTo>
                <a:lnTo>
                  <a:pt x="553" y="506"/>
                </a:lnTo>
                <a:lnTo>
                  <a:pt x="567" y="480"/>
                </a:lnTo>
                <a:lnTo>
                  <a:pt x="576" y="453"/>
                </a:lnTo>
                <a:lnTo>
                  <a:pt x="588" y="428"/>
                </a:lnTo>
                <a:lnTo>
                  <a:pt x="597" y="401"/>
                </a:lnTo>
                <a:lnTo>
                  <a:pt x="607" y="374"/>
                </a:lnTo>
                <a:lnTo>
                  <a:pt x="617" y="349"/>
                </a:lnTo>
                <a:lnTo>
                  <a:pt x="624" y="324"/>
                </a:lnTo>
                <a:lnTo>
                  <a:pt x="632" y="301"/>
                </a:lnTo>
                <a:lnTo>
                  <a:pt x="640" y="276"/>
                </a:lnTo>
                <a:lnTo>
                  <a:pt x="645" y="255"/>
                </a:lnTo>
                <a:lnTo>
                  <a:pt x="651" y="234"/>
                </a:lnTo>
                <a:lnTo>
                  <a:pt x="655" y="213"/>
                </a:lnTo>
                <a:lnTo>
                  <a:pt x="659" y="196"/>
                </a:lnTo>
                <a:lnTo>
                  <a:pt x="663" y="176"/>
                </a:lnTo>
                <a:lnTo>
                  <a:pt x="665" y="159"/>
                </a:lnTo>
                <a:lnTo>
                  <a:pt x="667" y="144"/>
                </a:lnTo>
                <a:lnTo>
                  <a:pt x="667" y="130"/>
                </a:lnTo>
                <a:lnTo>
                  <a:pt x="668" y="117"/>
                </a:lnTo>
                <a:lnTo>
                  <a:pt x="668" y="105"/>
                </a:lnTo>
                <a:lnTo>
                  <a:pt x="667" y="96"/>
                </a:lnTo>
                <a:lnTo>
                  <a:pt x="665" y="86"/>
                </a:lnTo>
                <a:lnTo>
                  <a:pt x="665" y="79"/>
                </a:lnTo>
                <a:lnTo>
                  <a:pt x="659" y="71"/>
                </a:lnTo>
                <a:lnTo>
                  <a:pt x="657" y="65"/>
                </a:lnTo>
                <a:lnTo>
                  <a:pt x="653" y="59"/>
                </a:lnTo>
                <a:lnTo>
                  <a:pt x="651" y="54"/>
                </a:lnTo>
                <a:lnTo>
                  <a:pt x="649" y="48"/>
                </a:lnTo>
                <a:lnTo>
                  <a:pt x="647" y="42"/>
                </a:lnTo>
                <a:lnTo>
                  <a:pt x="647" y="36"/>
                </a:lnTo>
                <a:lnTo>
                  <a:pt x="647" y="33"/>
                </a:lnTo>
                <a:lnTo>
                  <a:pt x="647" y="29"/>
                </a:lnTo>
                <a:lnTo>
                  <a:pt x="647" y="23"/>
                </a:lnTo>
                <a:lnTo>
                  <a:pt x="649" y="19"/>
                </a:lnTo>
                <a:lnTo>
                  <a:pt x="651" y="17"/>
                </a:lnTo>
                <a:lnTo>
                  <a:pt x="653" y="13"/>
                </a:lnTo>
                <a:lnTo>
                  <a:pt x="657" y="10"/>
                </a:lnTo>
                <a:lnTo>
                  <a:pt x="659" y="8"/>
                </a:lnTo>
                <a:lnTo>
                  <a:pt x="665" y="6"/>
                </a:lnTo>
                <a:lnTo>
                  <a:pt x="665" y="6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" name="Freeform 31"/>
          <p:cNvSpPr/>
          <p:nvPr/>
        </p:nvSpPr>
        <p:spPr>
          <a:xfrm>
            <a:off x="7048500" y="3775075"/>
            <a:ext cx="431800" cy="433388"/>
          </a:xfrm>
          <a:custGeom>
            <a:avLst/>
            <a:gdLst/>
            <a:ahLst/>
            <a:cxnLst>
              <a:cxn ang="0">
                <a:pos x="335932" y="244128"/>
              </a:cxn>
              <a:cxn ang="0">
                <a:pos x="312956" y="260827"/>
              </a:cxn>
              <a:cxn ang="0">
                <a:pos x="289187" y="277527"/>
              </a:cxn>
              <a:cxn ang="0">
                <a:pos x="251157" y="303769"/>
              </a:cxn>
              <a:cxn ang="0">
                <a:pos x="193320" y="335577"/>
              </a:cxn>
              <a:cxn ang="0">
                <a:pos x="132313" y="372156"/>
              </a:cxn>
              <a:cxn ang="0">
                <a:pos x="102998" y="388855"/>
              </a:cxn>
              <a:cxn ang="0">
                <a:pos x="76060" y="402374"/>
              </a:cxn>
              <a:cxn ang="0">
                <a:pos x="54668" y="415097"/>
              </a:cxn>
              <a:cxn ang="0">
                <a:pos x="34861" y="422254"/>
              </a:cxn>
              <a:cxn ang="0">
                <a:pos x="21392" y="428616"/>
              </a:cxn>
              <a:cxn ang="0">
                <a:pos x="10300" y="431797"/>
              </a:cxn>
              <a:cxn ang="0">
                <a:pos x="3169" y="433387"/>
              </a:cxn>
              <a:cxn ang="0">
                <a:pos x="1585" y="430206"/>
              </a:cxn>
              <a:cxn ang="0">
                <a:pos x="0" y="425435"/>
              </a:cxn>
              <a:cxn ang="0">
                <a:pos x="3169" y="417483"/>
              </a:cxn>
              <a:cxn ang="0">
                <a:pos x="10300" y="407145"/>
              </a:cxn>
              <a:cxn ang="0">
                <a:pos x="22977" y="395217"/>
              </a:cxn>
              <a:cxn ang="0">
                <a:pos x="38030" y="380108"/>
              </a:cxn>
              <a:cxn ang="0">
                <a:pos x="59422" y="362614"/>
              </a:cxn>
              <a:cxn ang="0">
                <a:pos x="83191" y="342734"/>
              </a:cxn>
              <a:cxn ang="0">
                <a:pos x="114090" y="323649"/>
              </a:cxn>
              <a:cxn ang="0">
                <a:pos x="139444" y="297407"/>
              </a:cxn>
              <a:cxn ang="0">
                <a:pos x="165589" y="274346"/>
              </a:cxn>
              <a:cxn ang="0">
                <a:pos x="188566" y="252875"/>
              </a:cxn>
              <a:cxn ang="0">
                <a:pos x="209958" y="232995"/>
              </a:cxn>
              <a:cxn ang="0">
                <a:pos x="229765" y="214705"/>
              </a:cxn>
              <a:cxn ang="0">
                <a:pos x="246403" y="196416"/>
              </a:cxn>
              <a:cxn ang="0">
                <a:pos x="259872" y="181307"/>
              </a:cxn>
              <a:cxn ang="0">
                <a:pos x="271757" y="166198"/>
              </a:cxn>
              <a:cxn ang="0">
                <a:pos x="281264" y="149499"/>
              </a:cxn>
              <a:cxn ang="0">
                <a:pos x="289979" y="132799"/>
              </a:cxn>
              <a:cxn ang="0">
                <a:pos x="296318" y="114510"/>
              </a:cxn>
              <a:cxn ang="0">
                <a:pos x="307410" y="71568"/>
              </a:cxn>
              <a:cxn ang="0">
                <a:pos x="316125" y="23856"/>
              </a:cxn>
              <a:cxn ang="0">
                <a:pos x="329594" y="3976"/>
              </a:cxn>
              <a:cxn ang="0">
                <a:pos x="347817" y="15109"/>
              </a:cxn>
              <a:cxn ang="0">
                <a:pos x="366040" y="25447"/>
              </a:cxn>
              <a:cxn ang="0">
                <a:pos x="381886" y="36579"/>
              </a:cxn>
              <a:cxn ang="0">
                <a:pos x="393770" y="46917"/>
              </a:cxn>
              <a:cxn ang="0">
                <a:pos x="405654" y="56460"/>
              </a:cxn>
              <a:cxn ang="0">
                <a:pos x="413577" y="65207"/>
              </a:cxn>
              <a:cxn ang="0">
                <a:pos x="419916" y="74749"/>
              </a:cxn>
              <a:cxn ang="0">
                <a:pos x="425462" y="85087"/>
              </a:cxn>
              <a:cxn ang="0">
                <a:pos x="428631" y="98605"/>
              </a:cxn>
              <a:cxn ang="0">
                <a:pos x="430215" y="114510"/>
              </a:cxn>
              <a:cxn ang="0">
                <a:pos x="431800" y="136775"/>
              </a:cxn>
              <a:cxn ang="0">
                <a:pos x="430215" y="144727"/>
              </a:cxn>
              <a:cxn ang="0">
                <a:pos x="425462" y="152679"/>
              </a:cxn>
              <a:cxn ang="0">
                <a:pos x="419916" y="163017"/>
              </a:cxn>
              <a:cxn ang="0">
                <a:pos x="410408" y="173355"/>
              </a:cxn>
              <a:cxn ang="0">
                <a:pos x="398524" y="186078"/>
              </a:cxn>
              <a:cxn ang="0">
                <a:pos x="384262" y="201187"/>
              </a:cxn>
              <a:cxn ang="0">
                <a:pos x="366040" y="216296"/>
              </a:cxn>
              <a:cxn ang="0">
                <a:pos x="347817" y="234586"/>
              </a:cxn>
            </a:cxnLst>
            <a:pathLst>
              <a:path w="545" h="545">
                <a:moveTo>
                  <a:pt x="439" y="295"/>
                </a:moveTo>
                <a:lnTo>
                  <a:pt x="424" y="307"/>
                </a:lnTo>
                <a:lnTo>
                  <a:pt x="411" y="316"/>
                </a:lnTo>
                <a:lnTo>
                  <a:pt x="395" y="328"/>
                </a:lnTo>
                <a:lnTo>
                  <a:pt x="382" y="339"/>
                </a:lnTo>
                <a:lnTo>
                  <a:pt x="365" y="349"/>
                </a:lnTo>
                <a:lnTo>
                  <a:pt x="349" y="360"/>
                </a:lnTo>
                <a:lnTo>
                  <a:pt x="317" y="382"/>
                </a:lnTo>
                <a:lnTo>
                  <a:pt x="280" y="401"/>
                </a:lnTo>
                <a:lnTo>
                  <a:pt x="244" y="422"/>
                </a:lnTo>
                <a:lnTo>
                  <a:pt x="205" y="445"/>
                </a:lnTo>
                <a:lnTo>
                  <a:pt x="167" y="468"/>
                </a:lnTo>
                <a:lnTo>
                  <a:pt x="148" y="478"/>
                </a:lnTo>
                <a:lnTo>
                  <a:pt x="130" y="489"/>
                </a:lnTo>
                <a:lnTo>
                  <a:pt x="113" y="499"/>
                </a:lnTo>
                <a:lnTo>
                  <a:pt x="96" y="506"/>
                </a:lnTo>
                <a:lnTo>
                  <a:pt x="82" y="514"/>
                </a:lnTo>
                <a:lnTo>
                  <a:pt x="69" y="522"/>
                </a:lnTo>
                <a:lnTo>
                  <a:pt x="55" y="527"/>
                </a:lnTo>
                <a:lnTo>
                  <a:pt x="44" y="531"/>
                </a:lnTo>
                <a:lnTo>
                  <a:pt x="34" y="537"/>
                </a:lnTo>
                <a:lnTo>
                  <a:pt x="27" y="539"/>
                </a:lnTo>
                <a:lnTo>
                  <a:pt x="19" y="543"/>
                </a:lnTo>
                <a:lnTo>
                  <a:pt x="13" y="543"/>
                </a:lnTo>
                <a:lnTo>
                  <a:pt x="7" y="545"/>
                </a:lnTo>
                <a:lnTo>
                  <a:pt x="4" y="545"/>
                </a:lnTo>
                <a:lnTo>
                  <a:pt x="2" y="543"/>
                </a:lnTo>
                <a:lnTo>
                  <a:pt x="2" y="541"/>
                </a:lnTo>
                <a:lnTo>
                  <a:pt x="0" y="539"/>
                </a:lnTo>
                <a:lnTo>
                  <a:pt x="0" y="535"/>
                </a:lnTo>
                <a:lnTo>
                  <a:pt x="2" y="529"/>
                </a:lnTo>
                <a:lnTo>
                  <a:pt x="4" y="525"/>
                </a:lnTo>
                <a:lnTo>
                  <a:pt x="7" y="520"/>
                </a:lnTo>
                <a:lnTo>
                  <a:pt x="13" y="512"/>
                </a:lnTo>
                <a:lnTo>
                  <a:pt x="19" y="504"/>
                </a:lnTo>
                <a:lnTo>
                  <a:pt x="29" y="497"/>
                </a:lnTo>
                <a:lnTo>
                  <a:pt x="38" y="487"/>
                </a:lnTo>
                <a:lnTo>
                  <a:pt x="48" y="478"/>
                </a:lnTo>
                <a:lnTo>
                  <a:pt x="61" y="468"/>
                </a:lnTo>
                <a:lnTo>
                  <a:pt x="75" y="456"/>
                </a:lnTo>
                <a:lnTo>
                  <a:pt x="90" y="445"/>
                </a:lnTo>
                <a:lnTo>
                  <a:pt x="105" y="431"/>
                </a:lnTo>
                <a:lnTo>
                  <a:pt x="125" y="420"/>
                </a:lnTo>
                <a:lnTo>
                  <a:pt x="144" y="407"/>
                </a:lnTo>
                <a:lnTo>
                  <a:pt x="161" y="389"/>
                </a:lnTo>
                <a:lnTo>
                  <a:pt x="176" y="374"/>
                </a:lnTo>
                <a:lnTo>
                  <a:pt x="194" y="359"/>
                </a:lnTo>
                <a:lnTo>
                  <a:pt x="209" y="345"/>
                </a:lnTo>
                <a:lnTo>
                  <a:pt x="224" y="332"/>
                </a:lnTo>
                <a:lnTo>
                  <a:pt x="238" y="318"/>
                </a:lnTo>
                <a:lnTo>
                  <a:pt x="253" y="305"/>
                </a:lnTo>
                <a:lnTo>
                  <a:pt x="265" y="293"/>
                </a:lnTo>
                <a:lnTo>
                  <a:pt x="278" y="282"/>
                </a:lnTo>
                <a:lnTo>
                  <a:pt x="290" y="270"/>
                </a:lnTo>
                <a:lnTo>
                  <a:pt x="301" y="259"/>
                </a:lnTo>
                <a:lnTo>
                  <a:pt x="311" y="247"/>
                </a:lnTo>
                <a:lnTo>
                  <a:pt x="320" y="238"/>
                </a:lnTo>
                <a:lnTo>
                  <a:pt x="328" y="228"/>
                </a:lnTo>
                <a:lnTo>
                  <a:pt x="336" y="217"/>
                </a:lnTo>
                <a:lnTo>
                  <a:pt x="343" y="209"/>
                </a:lnTo>
                <a:lnTo>
                  <a:pt x="349" y="199"/>
                </a:lnTo>
                <a:lnTo>
                  <a:pt x="355" y="188"/>
                </a:lnTo>
                <a:lnTo>
                  <a:pt x="361" y="178"/>
                </a:lnTo>
                <a:lnTo>
                  <a:pt x="366" y="167"/>
                </a:lnTo>
                <a:lnTo>
                  <a:pt x="370" y="155"/>
                </a:lnTo>
                <a:lnTo>
                  <a:pt x="374" y="144"/>
                </a:lnTo>
                <a:lnTo>
                  <a:pt x="382" y="117"/>
                </a:lnTo>
                <a:lnTo>
                  <a:pt x="388" y="90"/>
                </a:lnTo>
                <a:lnTo>
                  <a:pt x="393" y="61"/>
                </a:lnTo>
                <a:lnTo>
                  <a:pt x="399" y="30"/>
                </a:lnTo>
                <a:lnTo>
                  <a:pt x="403" y="0"/>
                </a:lnTo>
                <a:lnTo>
                  <a:pt x="416" y="5"/>
                </a:lnTo>
                <a:lnTo>
                  <a:pt x="428" y="13"/>
                </a:lnTo>
                <a:lnTo>
                  <a:pt x="439" y="19"/>
                </a:lnTo>
                <a:lnTo>
                  <a:pt x="451" y="27"/>
                </a:lnTo>
                <a:lnTo>
                  <a:pt x="462" y="32"/>
                </a:lnTo>
                <a:lnTo>
                  <a:pt x="472" y="40"/>
                </a:lnTo>
                <a:lnTo>
                  <a:pt x="482" y="46"/>
                </a:lnTo>
                <a:lnTo>
                  <a:pt x="489" y="53"/>
                </a:lnTo>
                <a:lnTo>
                  <a:pt x="497" y="59"/>
                </a:lnTo>
                <a:lnTo>
                  <a:pt x="505" y="65"/>
                </a:lnTo>
                <a:lnTo>
                  <a:pt x="512" y="71"/>
                </a:lnTo>
                <a:lnTo>
                  <a:pt x="518" y="76"/>
                </a:lnTo>
                <a:lnTo>
                  <a:pt x="522" y="82"/>
                </a:lnTo>
                <a:lnTo>
                  <a:pt x="526" y="88"/>
                </a:lnTo>
                <a:lnTo>
                  <a:pt x="530" y="94"/>
                </a:lnTo>
                <a:lnTo>
                  <a:pt x="533" y="98"/>
                </a:lnTo>
                <a:lnTo>
                  <a:pt x="537" y="107"/>
                </a:lnTo>
                <a:lnTo>
                  <a:pt x="539" y="115"/>
                </a:lnTo>
                <a:lnTo>
                  <a:pt x="541" y="124"/>
                </a:lnTo>
                <a:lnTo>
                  <a:pt x="543" y="134"/>
                </a:lnTo>
                <a:lnTo>
                  <a:pt x="543" y="144"/>
                </a:lnTo>
                <a:lnTo>
                  <a:pt x="543" y="153"/>
                </a:lnTo>
                <a:lnTo>
                  <a:pt x="545" y="172"/>
                </a:lnTo>
                <a:lnTo>
                  <a:pt x="543" y="176"/>
                </a:lnTo>
                <a:lnTo>
                  <a:pt x="543" y="182"/>
                </a:lnTo>
                <a:lnTo>
                  <a:pt x="541" y="186"/>
                </a:lnTo>
                <a:lnTo>
                  <a:pt x="537" y="192"/>
                </a:lnTo>
                <a:lnTo>
                  <a:pt x="533" y="197"/>
                </a:lnTo>
                <a:lnTo>
                  <a:pt x="530" y="205"/>
                </a:lnTo>
                <a:lnTo>
                  <a:pt x="524" y="211"/>
                </a:lnTo>
                <a:lnTo>
                  <a:pt x="518" y="218"/>
                </a:lnTo>
                <a:lnTo>
                  <a:pt x="510" y="226"/>
                </a:lnTo>
                <a:lnTo>
                  <a:pt x="503" y="234"/>
                </a:lnTo>
                <a:lnTo>
                  <a:pt x="493" y="243"/>
                </a:lnTo>
                <a:lnTo>
                  <a:pt x="485" y="253"/>
                </a:lnTo>
                <a:lnTo>
                  <a:pt x="474" y="263"/>
                </a:lnTo>
                <a:lnTo>
                  <a:pt x="462" y="272"/>
                </a:lnTo>
                <a:lnTo>
                  <a:pt x="451" y="284"/>
                </a:lnTo>
                <a:lnTo>
                  <a:pt x="439" y="295"/>
                </a:lnTo>
                <a:lnTo>
                  <a:pt x="439" y="295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" name="Freeform 32"/>
          <p:cNvSpPr/>
          <p:nvPr/>
        </p:nvSpPr>
        <p:spPr>
          <a:xfrm>
            <a:off x="7246938" y="2366963"/>
            <a:ext cx="674687" cy="174625"/>
          </a:xfrm>
          <a:custGeom>
            <a:avLst/>
            <a:gdLst/>
            <a:ahLst/>
            <a:cxnLst>
              <a:cxn ang="0">
                <a:pos x="32506" y="118524"/>
              </a:cxn>
              <a:cxn ang="0">
                <a:pos x="92760" y="101140"/>
              </a:cxn>
              <a:cxn ang="0">
                <a:pos x="150635" y="87708"/>
              </a:cxn>
              <a:cxn ang="0">
                <a:pos x="204547" y="74275"/>
              </a:cxn>
              <a:cxn ang="0">
                <a:pos x="254495" y="62423"/>
              </a:cxn>
              <a:cxn ang="0">
                <a:pos x="300478" y="51360"/>
              </a:cxn>
              <a:cxn ang="0">
                <a:pos x="342497" y="42669"/>
              </a:cxn>
              <a:cxn ang="0">
                <a:pos x="382138" y="33187"/>
              </a:cxn>
              <a:cxn ang="0">
                <a:pos x="417022" y="25285"/>
              </a:cxn>
              <a:cxn ang="0">
                <a:pos x="449528" y="18174"/>
              </a:cxn>
              <a:cxn ang="0">
                <a:pos x="476484" y="13433"/>
              </a:cxn>
              <a:cxn ang="0">
                <a:pos x="501061" y="8692"/>
              </a:cxn>
              <a:cxn ang="0">
                <a:pos x="520881" y="4741"/>
              </a:cxn>
              <a:cxn ang="0">
                <a:pos x="537531" y="1580"/>
              </a:cxn>
              <a:cxn ang="0">
                <a:pos x="549423" y="0"/>
              </a:cxn>
              <a:cxn ang="0">
                <a:pos x="558937" y="0"/>
              </a:cxn>
              <a:cxn ang="0">
                <a:pos x="572414" y="0"/>
              </a:cxn>
              <a:cxn ang="0">
                <a:pos x="590649" y="3161"/>
              </a:cxn>
              <a:cxn ang="0">
                <a:pos x="607298" y="8692"/>
              </a:cxn>
              <a:cxn ang="0">
                <a:pos x="625533" y="15013"/>
              </a:cxn>
              <a:cxn ang="0">
                <a:pos x="641390" y="22915"/>
              </a:cxn>
              <a:cxn ang="0">
                <a:pos x="650111" y="30026"/>
              </a:cxn>
              <a:cxn ang="0">
                <a:pos x="658039" y="36347"/>
              </a:cxn>
              <a:cxn ang="0">
                <a:pos x="665174" y="46619"/>
              </a:cxn>
              <a:cxn ang="0">
                <a:pos x="671517" y="59262"/>
              </a:cxn>
              <a:cxn ang="0">
                <a:pos x="674688" y="67954"/>
              </a:cxn>
              <a:cxn ang="0">
                <a:pos x="671517" y="74275"/>
              </a:cxn>
              <a:cxn ang="0">
                <a:pos x="665174" y="81386"/>
              </a:cxn>
              <a:cxn ang="0">
                <a:pos x="654868" y="87708"/>
              </a:cxn>
              <a:cxn ang="0">
                <a:pos x="639804" y="95609"/>
              </a:cxn>
              <a:cxn ang="0">
                <a:pos x="621569" y="101140"/>
              </a:cxn>
              <a:cxn ang="0">
                <a:pos x="598577" y="107462"/>
              </a:cxn>
              <a:cxn ang="0">
                <a:pos x="572414" y="112202"/>
              </a:cxn>
              <a:cxn ang="0">
                <a:pos x="543873" y="116943"/>
              </a:cxn>
              <a:cxn ang="0">
                <a:pos x="436843" y="137488"/>
              </a:cxn>
              <a:cxn ang="0">
                <a:pos x="367075" y="150130"/>
              </a:cxn>
              <a:cxn ang="0">
                <a:pos x="297307" y="160402"/>
              </a:cxn>
              <a:cxn ang="0">
                <a:pos x="243395" y="168304"/>
              </a:cxn>
              <a:cxn ang="0">
                <a:pos x="205340" y="173045"/>
              </a:cxn>
              <a:cxn ang="0">
                <a:pos x="170456" y="174625"/>
              </a:cxn>
              <a:cxn ang="0">
                <a:pos x="137157" y="173045"/>
              </a:cxn>
              <a:cxn ang="0">
                <a:pos x="105445" y="168304"/>
              </a:cxn>
              <a:cxn ang="0">
                <a:pos x="72939" y="160402"/>
              </a:cxn>
              <a:cxn ang="0">
                <a:pos x="42812" y="150130"/>
              </a:cxn>
              <a:cxn ang="0">
                <a:pos x="14271" y="135117"/>
              </a:cxn>
              <a:cxn ang="0">
                <a:pos x="0" y="125635"/>
              </a:cxn>
            </a:cxnLst>
            <a:pathLst>
              <a:path w="851" h="221">
                <a:moveTo>
                  <a:pt x="0" y="159"/>
                </a:moveTo>
                <a:lnTo>
                  <a:pt x="41" y="150"/>
                </a:lnTo>
                <a:lnTo>
                  <a:pt x="79" y="138"/>
                </a:lnTo>
                <a:lnTo>
                  <a:pt x="117" y="128"/>
                </a:lnTo>
                <a:lnTo>
                  <a:pt x="154" y="119"/>
                </a:lnTo>
                <a:lnTo>
                  <a:pt x="190" y="111"/>
                </a:lnTo>
                <a:lnTo>
                  <a:pt x="225" y="102"/>
                </a:lnTo>
                <a:lnTo>
                  <a:pt x="258" y="94"/>
                </a:lnTo>
                <a:lnTo>
                  <a:pt x="290" y="86"/>
                </a:lnTo>
                <a:lnTo>
                  <a:pt x="321" y="79"/>
                </a:lnTo>
                <a:lnTo>
                  <a:pt x="350" y="73"/>
                </a:lnTo>
                <a:lnTo>
                  <a:pt x="379" y="65"/>
                </a:lnTo>
                <a:lnTo>
                  <a:pt x="407" y="59"/>
                </a:lnTo>
                <a:lnTo>
                  <a:pt x="432" y="54"/>
                </a:lnTo>
                <a:lnTo>
                  <a:pt x="457" y="48"/>
                </a:lnTo>
                <a:lnTo>
                  <a:pt x="482" y="42"/>
                </a:lnTo>
                <a:lnTo>
                  <a:pt x="505" y="36"/>
                </a:lnTo>
                <a:lnTo>
                  <a:pt x="526" y="32"/>
                </a:lnTo>
                <a:lnTo>
                  <a:pt x="547" y="27"/>
                </a:lnTo>
                <a:lnTo>
                  <a:pt x="567" y="23"/>
                </a:lnTo>
                <a:lnTo>
                  <a:pt x="584" y="19"/>
                </a:lnTo>
                <a:lnTo>
                  <a:pt x="601" y="17"/>
                </a:lnTo>
                <a:lnTo>
                  <a:pt x="617" y="13"/>
                </a:lnTo>
                <a:lnTo>
                  <a:pt x="632" y="11"/>
                </a:lnTo>
                <a:lnTo>
                  <a:pt x="643" y="8"/>
                </a:lnTo>
                <a:lnTo>
                  <a:pt x="657" y="6"/>
                </a:lnTo>
                <a:lnTo>
                  <a:pt x="668" y="4"/>
                </a:lnTo>
                <a:lnTo>
                  <a:pt x="678" y="2"/>
                </a:lnTo>
                <a:lnTo>
                  <a:pt x="686" y="2"/>
                </a:lnTo>
                <a:lnTo>
                  <a:pt x="693" y="0"/>
                </a:lnTo>
                <a:lnTo>
                  <a:pt x="699" y="0"/>
                </a:lnTo>
                <a:lnTo>
                  <a:pt x="705" y="0"/>
                </a:lnTo>
                <a:lnTo>
                  <a:pt x="709" y="0"/>
                </a:lnTo>
                <a:lnTo>
                  <a:pt x="722" y="0"/>
                </a:lnTo>
                <a:lnTo>
                  <a:pt x="734" y="2"/>
                </a:lnTo>
                <a:lnTo>
                  <a:pt x="745" y="4"/>
                </a:lnTo>
                <a:lnTo>
                  <a:pt x="757" y="8"/>
                </a:lnTo>
                <a:lnTo>
                  <a:pt x="766" y="11"/>
                </a:lnTo>
                <a:lnTo>
                  <a:pt x="778" y="15"/>
                </a:lnTo>
                <a:lnTo>
                  <a:pt x="789" y="19"/>
                </a:lnTo>
                <a:lnTo>
                  <a:pt x="803" y="25"/>
                </a:lnTo>
                <a:lnTo>
                  <a:pt x="809" y="29"/>
                </a:lnTo>
                <a:lnTo>
                  <a:pt x="814" y="32"/>
                </a:lnTo>
                <a:lnTo>
                  <a:pt x="820" y="38"/>
                </a:lnTo>
                <a:lnTo>
                  <a:pt x="826" y="42"/>
                </a:lnTo>
                <a:lnTo>
                  <a:pt x="830" y="46"/>
                </a:lnTo>
                <a:lnTo>
                  <a:pt x="833" y="52"/>
                </a:lnTo>
                <a:lnTo>
                  <a:pt x="839" y="59"/>
                </a:lnTo>
                <a:lnTo>
                  <a:pt x="845" y="67"/>
                </a:lnTo>
                <a:lnTo>
                  <a:pt x="847" y="75"/>
                </a:lnTo>
                <a:lnTo>
                  <a:pt x="849" y="80"/>
                </a:lnTo>
                <a:lnTo>
                  <a:pt x="851" y="86"/>
                </a:lnTo>
                <a:lnTo>
                  <a:pt x="849" y="90"/>
                </a:lnTo>
                <a:lnTo>
                  <a:pt x="847" y="94"/>
                </a:lnTo>
                <a:lnTo>
                  <a:pt x="843" y="100"/>
                </a:lnTo>
                <a:lnTo>
                  <a:pt x="839" y="103"/>
                </a:lnTo>
                <a:lnTo>
                  <a:pt x="833" y="107"/>
                </a:lnTo>
                <a:lnTo>
                  <a:pt x="826" y="111"/>
                </a:lnTo>
                <a:lnTo>
                  <a:pt x="816" y="117"/>
                </a:lnTo>
                <a:lnTo>
                  <a:pt x="807" y="121"/>
                </a:lnTo>
                <a:lnTo>
                  <a:pt x="797" y="125"/>
                </a:lnTo>
                <a:lnTo>
                  <a:pt x="784" y="128"/>
                </a:lnTo>
                <a:lnTo>
                  <a:pt x="770" y="132"/>
                </a:lnTo>
                <a:lnTo>
                  <a:pt x="755" y="136"/>
                </a:lnTo>
                <a:lnTo>
                  <a:pt x="739" y="138"/>
                </a:lnTo>
                <a:lnTo>
                  <a:pt x="722" y="142"/>
                </a:lnTo>
                <a:lnTo>
                  <a:pt x="705" y="144"/>
                </a:lnTo>
                <a:lnTo>
                  <a:pt x="686" y="148"/>
                </a:lnTo>
                <a:lnTo>
                  <a:pt x="595" y="165"/>
                </a:lnTo>
                <a:lnTo>
                  <a:pt x="551" y="174"/>
                </a:lnTo>
                <a:lnTo>
                  <a:pt x="507" y="182"/>
                </a:lnTo>
                <a:lnTo>
                  <a:pt x="463" y="190"/>
                </a:lnTo>
                <a:lnTo>
                  <a:pt x="419" y="197"/>
                </a:lnTo>
                <a:lnTo>
                  <a:pt x="375" y="203"/>
                </a:lnTo>
                <a:lnTo>
                  <a:pt x="331" y="209"/>
                </a:lnTo>
                <a:lnTo>
                  <a:pt x="307" y="213"/>
                </a:lnTo>
                <a:lnTo>
                  <a:pt x="283" y="215"/>
                </a:lnTo>
                <a:lnTo>
                  <a:pt x="259" y="219"/>
                </a:lnTo>
                <a:lnTo>
                  <a:pt x="238" y="221"/>
                </a:lnTo>
                <a:lnTo>
                  <a:pt x="215" y="221"/>
                </a:lnTo>
                <a:lnTo>
                  <a:pt x="194" y="221"/>
                </a:lnTo>
                <a:lnTo>
                  <a:pt x="173" y="219"/>
                </a:lnTo>
                <a:lnTo>
                  <a:pt x="152" y="217"/>
                </a:lnTo>
                <a:lnTo>
                  <a:pt x="133" y="213"/>
                </a:lnTo>
                <a:lnTo>
                  <a:pt x="112" y="209"/>
                </a:lnTo>
                <a:lnTo>
                  <a:pt x="92" y="203"/>
                </a:lnTo>
                <a:lnTo>
                  <a:pt x="73" y="197"/>
                </a:lnTo>
                <a:lnTo>
                  <a:pt x="54" y="190"/>
                </a:lnTo>
                <a:lnTo>
                  <a:pt x="37" y="180"/>
                </a:lnTo>
                <a:lnTo>
                  <a:pt x="18" y="171"/>
                </a:lnTo>
                <a:lnTo>
                  <a:pt x="0" y="159"/>
                </a:lnTo>
                <a:lnTo>
                  <a:pt x="0" y="159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" name="Freeform 33"/>
          <p:cNvSpPr/>
          <p:nvPr/>
        </p:nvSpPr>
        <p:spPr>
          <a:xfrm>
            <a:off x="7458075" y="2087563"/>
            <a:ext cx="211138" cy="650875"/>
          </a:xfrm>
          <a:custGeom>
            <a:avLst/>
            <a:gdLst/>
            <a:ahLst/>
            <a:cxnLst>
              <a:cxn ang="0">
                <a:pos x="26293" y="88214"/>
              </a:cxn>
              <a:cxn ang="0">
                <a:pos x="18325" y="80267"/>
              </a:cxn>
              <a:cxn ang="0">
                <a:pos x="11154" y="73114"/>
              </a:cxn>
              <a:cxn ang="0">
                <a:pos x="6374" y="65167"/>
              </a:cxn>
              <a:cxn ang="0">
                <a:pos x="3187" y="58014"/>
              </a:cxn>
              <a:cxn ang="0">
                <a:pos x="0" y="48478"/>
              </a:cxn>
              <a:cxn ang="0">
                <a:pos x="0" y="39736"/>
              </a:cxn>
              <a:cxn ang="0">
                <a:pos x="3187" y="28610"/>
              </a:cxn>
              <a:cxn ang="0">
                <a:pos x="7967" y="16689"/>
              </a:cxn>
              <a:cxn ang="0">
                <a:pos x="15138" y="7152"/>
              </a:cxn>
              <a:cxn ang="0">
                <a:pos x="23106" y="3974"/>
              </a:cxn>
              <a:cxn ang="0">
                <a:pos x="31870" y="1589"/>
              </a:cxn>
              <a:cxn ang="0">
                <a:pos x="43024" y="0"/>
              </a:cxn>
              <a:cxn ang="0">
                <a:pos x="54975" y="0"/>
              </a:cxn>
              <a:cxn ang="0">
                <a:pos x="70113" y="1589"/>
              </a:cxn>
              <a:cxn ang="0">
                <a:pos x="91625" y="7152"/>
              </a:cxn>
              <a:cxn ang="0">
                <a:pos x="117918" y="15100"/>
              </a:cxn>
              <a:cxn ang="0">
                <a:pos x="141024" y="23842"/>
              </a:cxn>
              <a:cxn ang="0">
                <a:pos x="162536" y="36557"/>
              </a:cxn>
              <a:cxn ang="0">
                <a:pos x="177674" y="46888"/>
              </a:cxn>
              <a:cxn ang="0">
                <a:pos x="186438" y="54836"/>
              </a:cxn>
              <a:cxn ang="0">
                <a:pos x="194405" y="60399"/>
              </a:cxn>
              <a:cxn ang="0">
                <a:pos x="202373" y="73114"/>
              </a:cxn>
              <a:cxn ang="0">
                <a:pos x="207950" y="86624"/>
              </a:cxn>
              <a:cxn ang="0">
                <a:pos x="211137" y="101724"/>
              </a:cxn>
              <a:cxn ang="0">
                <a:pos x="209544" y="124771"/>
              </a:cxn>
              <a:cxn ang="0">
                <a:pos x="207950" y="141460"/>
              </a:cxn>
              <a:cxn ang="0">
                <a:pos x="204763" y="159739"/>
              </a:cxn>
              <a:cxn ang="0">
                <a:pos x="200779" y="173249"/>
              </a:cxn>
              <a:cxn ang="0">
                <a:pos x="199186" y="182785"/>
              </a:cxn>
              <a:cxn ang="0">
                <a:pos x="197592" y="193117"/>
              </a:cxn>
              <a:cxn ang="0">
                <a:pos x="195999" y="209011"/>
              </a:cxn>
              <a:cxn ang="0">
                <a:pos x="192812" y="225700"/>
              </a:cxn>
              <a:cxn ang="0">
                <a:pos x="191218" y="245568"/>
              </a:cxn>
              <a:cxn ang="0">
                <a:pos x="189625" y="269410"/>
              </a:cxn>
              <a:cxn ang="0">
                <a:pos x="188031" y="295636"/>
              </a:cxn>
              <a:cxn ang="0">
                <a:pos x="186438" y="324245"/>
              </a:cxn>
              <a:cxn ang="0">
                <a:pos x="184844" y="356829"/>
              </a:cxn>
              <a:cxn ang="0">
                <a:pos x="182454" y="393386"/>
              </a:cxn>
              <a:cxn ang="0">
                <a:pos x="180861" y="431533"/>
              </a:cxn>
              <a:cxn ang="0">
                <a:pos x="179267" y="472858"/>
              </a:cxn>
              <a:cxn ang="0">
                <a:pos x="177674" y="516567"/>
              </a:cxn>
              <a:cxn ang="0">
                <a:pos x="176080" y="564251"/>
              </a:cxn>
              <a:cxn ang="0">
                <a:pos x="174487" y="614318"/>
              </a:cxn>
              <a:cxn ang="0">
                <a:pos x="129869" y="644517"/>
              </a:cxn>
              <a:cxn ang="0">
                <a:pos x="87642" y="617497"/>
              </a:cxn>
              <a:cxn ang="0">
                <a:pos x="86048" y="554714"/>
              </a:cxn>
              <a:cxn ang="0">
                <a:pos x="82861" y="496699"/>
              </a:cxn>
              <a:cxn ang="0">
                <a:pos x="81268" y="443453"/>
              </a:cxn>
              <a:cxn ang="0">
                <a:pos x="78081" y="391797"/>
              </a:cxn>
              <a:cxn ang="0">
                <a:pos x="74894" y="345703"/>
              </a:cxn>
              <a:cxn ang="0">
                <a:pos x="71707" y="303583"/>
              </a:cxn>
              <a:cxn ang="0">
                <a:pos x="69317" y="265436"/>
              </a:cxn>
              <a:cxn ang="0">
                <a:pos x="66130" y="229674"/>
              </a:cxn>
              <a:cxn ang="0">
                <a:pos x="61349" y="197885"/>
              </a:cxn>
              <a:cxn ang="0">
                <a:pos x="56569" y="172454"/>
              </a:cxn>
              <a:cxn ang="0">
                <a:pos x="53382" y="147818"/>
              </a:cxn>
              <a:cxn ang="0">
                <a:pos x="49398" y="129539"/>
              </a:cxn>
              <a:cxn ang="0">
                <a:pos x="44618" y="114440"/>
              </a:cxn>
              <a:cxn ang="0">
                <a:pos x="39837" y="101724"/>
              </a:cxn>
              <a:cxn ang="0">
                <a:pos x="33463" y="94572"/>
              </a:cxn>
              <a:cxn ang="0">
                <a:pos x="31870" y="92982"/>
              </a:cxn>
            </a:cxnLst>
            <a:pathLst>
              <a:path w="265" h="819">
                <a:moveTo>
                  <a:pt x="40" y="117"/>
                </a:moveTo>
                <a:lnTo>
                  <a:pt x="33" y="111"/>
                </a:lnTo>
                <a:lnTo>
                  <a:pt x="27" y="107"/>
                </a:lnTo>
                <a:lnTo>
                  <a:pt x="23" y="101"/>
                </a:lnTo>
                <a:lnTo>
                  <a:pt x="17" y="98"/>
                </a:lnTo>
                <a:lnTo>
                  <a:pt x="14" y="92"/>
                </a:lnTo>
                <a:lnTo>
                  <a:pt x="10" y="88"/>
                </a:lnTo>
                <a:lnTo>
                  <a:pt x="8" y="82"/>
                </a:lnTo>
                <a:lnTo>
                  <a:pt x="6" y="76"/>
                </a:lnTo>
                <a:lnTo>
                  <a:pt x="4" y="73"/>
                </a:lnTo>
                <a:lnTo>
                  <a:pt x="2" y="67"/>
                </a:lnTo>
                <a:lnTo>
                  <a:pt x="0" y="61"/>
                </a:lnTo>
                <a:lnTo>
                  <a:pt x="0" y="55"/>
                </a:lnTo>
                <a:lnTo>
                  <a:pt x="0" y="50"/>
                </a:lnTo>
                <a:lnTo>
                  <a:pt x="2" y="42"/>
                </a:lnTo>
                <a:lnTo>
                  <a:pt x="4" y="36"/>
                </a:lnTo>
                <a:lnTo>
                  <a:pt x="6" y="30"/>
                </a:lnTo>
                <a:lnTo>
                  <a:pt x="10" y="21"/>
                </a:lnTo>
                <a:lnTo>
                  <a:pt x="16" y="13"/>
                </a:lnTo>
                <a:lnTo>
                  <a:pt x="19" y="9"/>
                </a:lnTo>
                <a:lnTo>
                  <a:pt x="23" y="7"/>
                </a:lnTo>
                <a:lnTo>
                  <a:pt x="29" y="5"/>
                </a:lnTo>
                <a:lnTo>
                  <a:pt x="35" y="4"/>
                </a:lnTo>
                <a:lnTo>
                  <a:pt x="40" y="2"/>
                </a:lnTo>
                <a:lnTo>
                  <a:pt x="46" y="0"/>
                </a:lnTo>
                <a:lnTo>
                  <a:pt x="54" y="0"/>
                </a:lnTo>
                <a:lnTo>
                  <a:pt x="62" y="0"/>
                </a:lnTo>
                <a:lnTo>
                  <a:pt x="69" y="0"/>
                </a:lnTo>
                <a:lnTo>
                  <a:pt x="79" y="2"/>
                </a:lnTo>
                <a:lnTo>
                  <a:pt x="88" y="2"/>
                </a:lnTo>
                <a:lnTo>
                  <a:pt x="100" y="5"/>
                </a:lnTo>
                <a:lnTo>
                  <a:pt x="115" y="9"/>
                </a:lnTo>
                <a:lnTo>
                  <a:pt x="133" y="13"/>
                </a:lnTo>
                <a:lnTo>
                  <a:pt x="148" y="19"/>
                </a:lnTo>
                <a:lnTo>
                  <a:pt x="163" y="25"/>
                </a:lnTo>
                <a:lnTo>
                  <a:pt x="177" y="30"/>
                </a:lnTo>
                <a:lnTo>
                  <a:pt x="190" y="38"/>
                </a:lnTo>
                <a:lnTo>
                  <a:pt x="204" y="46"/>
                </a:lnTo>
                <a:lnTo>
                  <a:pt x="217" y="53"/>
                </a:lnTo>
                <a:lnTo>
                  <a:pt x="223" y="59"/>
                </a:lnTo>
                <a:lnTo>
                  <a:pt x="229" y="63"/>
                </a:lnTo>
                <a:lnTo>
                  <a:pt x="234" y="69"/>
                </a:lnTo>
                <a:lnTo>
                  <a:pt x="240" y="73"/>
                </a:lnTo>
                <a:lnTo>
                  <a:pt x="244" y="76"/>
                </a:lnTo>
                <a:lnTo>
                  <a:pt x="248" y="82"/>
                </a:lnTo>
                <a:lnTo>
                  <a:pt x="254" y="92"/>
                </a:lnTo>
                <a:lnTo>
                  <a:pt x="259" y="101"/>
                </a:lnTo>
                <a:lnTo>
                  <a:pt x="261" y="109"/>
                </a:lnTo>
                <a:lnTo>
                  <a:pt x="263" y="119"/>
                </a:lnTo>
                <a:lnTo>
                  <a:pt x="265" y="128"/>
                </a:lnTo>
                <a:lnTo>
                  <a:pt x="263" y="147"/>
                </a:lnTo>
                <a:lnTo>
                  <a:pt x="263" y="157"/>
                </a:lnTo>
                <a:lnTo>
                  <a:pt x="263" y="167"/>
                </a:lnTo>
                <a:lnTo>
                  <a:pt x="261" y="178"/>
                </a:lnTo>
                <a:lnTo>
                  <a:pt x="259" y="190"/>
                </a:lnTo>
                <a:lnTo>
                  <a:pt x="257" y="201"/>
                </a:lnTo>
                <a:lnTo>
                  <a:pt x="254" y="215"/>
                </a:lnTo>
                <a:lnTo>
                  <a:pt x="252" y="218"/>
                </a:lnTo>
                <a:lnTo>
                  <a:pt x="250" y="224"/>
                </a:lnTo>
                <a:lnTo>
                  <a:pt x="250" y="230"/>
                </a:lnTo>
                <a:lnTo>
                  <a:pt x="248" y="236"/>
                </a:lnTo>
                <a:lnTo>
                  <a:pt x="248" y="243"/>
                </a:lnTo>
                <a:lnTo>
                  <a:pt x="246" y="253"/>
                </a:lnTo>
                <a:lnTo>
                  <a:pt x="246" y="263"/>
                </a:lnTo>
                <a:lnTo>
                  <a:pt x="244" y="272"/>
                </a:lnTo>
                <a:lnTo>
                  <a:pt x="242" y="284"/>
                </a:lnTo>
                <a:lnTo>
                  <a:pt x="242" y="295"/>
                </a:lnTo>
                <a:lnTo>
                  <a:pt x="240" y="309"/>
                </a:lnTo>
                <a:lnTo>
                  <a:pt x="240" y="324"/>
                </a:lnTo>
                <a:lnTo>
                  <a:pt x="238" y="339"/>
                </a:lnTo>
                <a:lnTo>
                  <a:pt x="236" y="355"/>
                </a:lnTo>
                <a:lnTo>
                  <a:pt x="236" y="372"/>
                </a:lnTo>
                <a:lnTo>
                  <a:pt x="234" y="389"/>
                </a:lnTo>
                <a:lnTo>
                  <a:pt x="234" y="408"/>
                </a:lnTo>
                <a:lnTo>
                  <a:pt x="232" y="430"/>
                </a:lnTo>
                <a:lnTo>
                  <a:pt x="232" y="449"/>
                </a:lnTo>
                <a:lnTo>
                  <a:pt x="231" y="472"/>
                </a:lnTo>
                <a:lnTo>
                  <a:pt x="229" y="495"/>
                </a:lnTo>
                <a:lnTo>
                  <a:pt x="229" y="518"/>
                </a:lnTo>
                <a:lnTo>
                  <a:pt x="227" y="543"/>
                </a:lnTo>
                <a:lnTo>
                  <a:pt x="227" y="568"/>
                </a:lnTo>
                <a:lnTo>
                  <a:pt x="225" y="595"/>
                </a:lnTo>
                <a:lnTo>
                  <a:pt x="223" y="621"/>
                </a:lnTo>
                <a:lnTo>
                  <a:pt x="223" y="650"/>
                </a:lnTo>
                <a:lnTo>
                  <a:pt x="221" y="679"/>
                </a:lnTo>
                <a:lnTo>
                  <a:pt x="221" y="710"/>
                </a:lnTo>
                <a:lnTo>
                  <a:pt x="219" y="740"/>
                </a:lnTo>
                <a:lnTo>
                  <a:pt x="219" y="773"/>
                </a:lnTo>
                <a:lnTo>
                  <a:pt x="217" y="806"/>
                </a:lnTo>
                <a:lnTo>
                  <a:pt x="163" y="811"/>
                </a:lnTo>
                <a:lnTo>
                  <a:pt x="112" y="819"/>
                </a:lnTo>
                <a:lnTo>
                  <a:pt x="110" y="777"/>
                </a:lnTo>
                <a:lnTo>
                  <a:pt x="108" y="737"/>
                </a:lnTo>
                <a:lnTo>
                  <a:pt x="108" y="698"/>
                </a:lnTo>
                <a:lnTo>
                  <a:pt x="106" y="662"/>
                </a:lnTo>
                <a:lnTo>
                  <a:pt x="104" y="625"/>
                </a:lnTo>
                <a:lnTo>
                  <a:pt x="102" y="591"/>
                </a:lnTo>
                <a:lnTo>
                  <a:pt x="102" y="558"/>
                </a:lnTo>
                <a:lnTo>
                  <a:pt x="100" y="525"/>
                </a:lnTo>
                <a:lnTo>
                  <a:pt x="98" y="493"/>
                </a:lnTo>
                <a:lnTo>
                  <a:pt x="96" y="464"/>
                </a:lnTo>
                <a:lnTo>
                  <a:pt x="94" y="435"/>
                </a:lnTo>
                <a:lnTo>
                  <a:pt x="92" y="408"/>
                </a:lnTo>
                <a:lnTo>
                  <a:pt x="90" y="382"/>
                </a:lnTo>
                <a:lnTo>
                  <a:pt x="88" y="357"/>
                </a:lnTo>
                <a:lnTo>
                  <a:pt x="87" y="334"/>
                </a:lnTo>
                <a:lnTo>
                  <a:pt x="85" y="311"/>
                </a:lnTo>
                <a:lnTo>
                  <a:pt x="83" y="289"/>
                </a:lnTo>
                <a:lnTo>
                  <a:pt x="79" y="268"/>
                </a:lnTo>
                <a:lnTo>
                  <a:pt x="77" y="249"/>
                </a:lnTo>
                <a:lnTo>
                  <a:pt x="75" y="232"/>
                </a:lnTo>
                <a:lnTo>
                  <a:pt x="71" y="217"/>
                </a:lnTo>
                <a:lnTo>
                  <a:pt x="69" y="201"/>
                </a:lnTo>
                <a:lnTo>
                  <a:pt x="67" y="186"/>
                </a:lnTo>
                <a:lnTo>
                  <a:pt x="64" y="174"/>
                </a:lnTo>
                <a:lnTo>
                  <a:pt x="62" y="163"/>
                </a:lnTo>
                <a:lnTo>
                  <a:pt x="58" y="151"/>
                </a:lnTo>
                <a:lnTo>
                  <a:pt x="56" y="144"/>
                </a:lnTo>
                <a:lnTo>
                  <a:pt x="52" y="136"/>
                </a:lnTo>
                <a:lnTo>
                  <a:pt x="50" y="128"/>
                </a:lnTo>
                <a:lnTo>
                  <a:pt x="46" y="122"/>
                </a:lnTo>
                <a:lnTo>
                  <a:pt x="42" y="119"/>
                </a:lnTo>
                <a:lnTo>
                  <a:pt x="40" y="117"/>
                </a:lnTo>
                <a:lnTo>
                  <a:pt x="40" y="117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" name="Freeform 34"/>
          <p:cNvSpPr/>
          <p:nvPr/>
        </p:nvSpPr>
        <p:spPr>
          <a:xfrm>
            <a:off x="7146925" y="2965450"/>
            <a:ext cx="258763" cy="401638"/>
          </a:xfrm>
          <a:custGeom>
            <a:avLst/>
            <a:gdLst/>
            <a:ahLst/>
            <a:cxnLst>
              <a:cxn ang="0">
                <a:pos x="149225" y="83344"/>
              </a:cxn>
              <a:cxn ang="0">
                <a:pos x="154781" y="115887"/>
              </a:cxn>
              <a:cxn ang="0">
                <a:pos x="162718" y="147637"/>
              </a:cxn>
              <a:cxn ang="0">
                <a:pos x="169068" y="177006"/>
              </a:cxn>
              <a:cxn ang="0">
                <a:pos x="176212" y="203993"/>
              </a:cxn>
              <a:cxn ang="0">
                <a:pos x="184150" y="230187"/>
              </a:cxn>
              <a:cxn ang="0">
                <a:pos x="190500" y="252412"/>
              </a:cxn>
              <a:cxn ang="0">
                <a:pos x="197643" y="273843"/>
              </a:cxn>
              <a:cxn ang="0">
                <a:pos x="205581" y="292100"/>
              </a:cxn>
              <a:cxn ang="0">
                <a:pos x="211137" y="310356"/>
              </a:cxn>
              <a:cxn ang="0">
                <a:pos x="219075" y="326231"/>
              </a:cxn>
              <a:cxn ang="0">
                <a:pos x="227012" y="338137"/>
              </a:cxn>
              <a:cxn ang="0">
                <a:pos x="232568" y="348456"/>
              </a:cxn>
              <a:cxn ang="0">
                <a:pos x="240506" y="357981"/>
              </a:cxn>
              <a:cxn ang="0">
                <a:pos x="247650" y="364331"/>
              </a:cxn>
              <a:cxn ang="0">
                <a:pos x="254000" y="368300"/>
              </a:cxn>
              <a:cxn ang="0">
                <a:pos x="258762" y="383381"/>
              </a:cxn>
              <a:cxn ang="0">
                <a:pos x="252412" y="400843"/>
              </a:cxn>
              <a:cxn ang="0">
                <a:pos x="240506" y="401637"/>
              </a:cxn>
              <a:cxn ang="0">
                <a:pos x="228600" y="401637"/>
              </a:cxn>
              <a:cxn ang="0">
                <a:pos x="215900" y="401637"/>
              </a:cxn>
              <a:cxn ang="0">
                <a:pos x="205581" y="399256"/>
              </a:cxn>
              <a:cxn ang="0">
                <a:pos x="194468" y="394493"/>
              </a:cxn>
              <a:cxn ang="0">
                <a:pos x="184150" y="388143"/>
              </a:cxn>
              <a:cxn ang="0">
                <a:pos x="169068" y="377825"/>
              </a:cxn>
              <a:cxn ang="0">
                <a:pos x="150812" y="357981"/>
              </a:cxn>
              <a:cxn ang="0">
                <a:pos x="133350" y="330200"/>
              </a:cxn>
              <a:cxn ang="0">
                <a:pos x="119856" y="298450"/>
              </a:cxn>
              <a:cxn ang="0">
                <a:pos x="107950" y="261937"/>
              </a:cxn>
              <a:cxn ang="0">
                <a:pos x="94456" y="223837"/>
              </a:cxn>
              <a:cxn ang="0">
                <a:pos x="81756" y="190500"/>
              </a:cxn>
              <a:cxn ang="0">
                <a:pos x="69850" y="159544"/>
              </a:cxn>
              <a:cxn ang="0">
                <a:pos x="58737" y="135731"/>
              </a:cxn>
              <a:cxn ang="0">
                <a:pos x="48419" y="114300"/>
              </a:cxn>
              <a:cxn ang="0">
                <a:pos x="38894" y="97631"/>
              </a:cxn>
              <a:cxn ang="0">
                <a:pos x="31750" y="84931"/>
              </a:cxn>
              <a:cxn ang="0">
                <a:pos x="23812" y="76200"/>
              </a:cxn>
              <a:cxn ang="0">
                <a:pos x="15081" y="71437"/>
              </a:cxn>
              <a:cxn ang="0">
                <a:pos x="7144" y="66675"/>
              </a:cxn>
              <a:cxn ang="0">
                <a:pos x="2381" y="61119"/>
              </a:cxn>
              <a:cxn ang="0">
                <a:pos x="794" y="53181"/>
              </a:cxn>
              <a:cxn ang="0">
                <a:pos x="0" y="45244"/>
              </a:cxn>
              <a:cxn ang="0">
                <a:pos x="0" y="36512"/>
              </a:cxn>
              <a:cxn ang="0">
                <a:pos x="5556" y="16669"/>
              </a:cxn>
              <a:cxn ang="0">
                <a:pos x="10319" y="10319"/>
              </a:cxn>
              <a:cxn ang="0">
                <a:pos x="18256" y="6350"/>
              </a:cxn>
              <a:cxn ang="0">
                <a:pos x="28575" y="3175"/>
              </a:cxn>
              <a:cxn ang="0">
                <a:pos x="42069" y="0"/>
              </a:cxn>
              <a:cxn ang="0">
                <a:pos x="60325" y="0"/>
              </a:cxn>
              <a:cxn ang="0">
                <a:pos x="81756" y="1587"/>
              </a:cxn>
              <a:cxn ang="0">
                <a:pos x="106362" y="3175"/>
              </a:cxn>
              <a:cxn ang="0">
                <a:pos x="136525" y="7937"/>
              </a:cxn>
              <a:cxn ang="0">
                <a:pos x="146050" y="66675"/>
              </a:cxn>
            </a:cxnLst>
            <a:pathLst>
              <a:path w="326" h="506">
                <a:moveTo>
                  <a:pt x="184" y="84"/>
                </a:moveTo>
                <a:lnTo>
                  <a:pt x="188" y="105"/>
                </a:lnTo>
                <a:lnTo>
                  <a:pt x="192" y="127"/>
                </a:lnTo>
                <a:lnTo>
                  <a:pt x="195" y="146"/>
                </a:lnTo>
                <a:lnTo>
                  <a:pt x="201" y="167"/>
                </a:lnTo>
                <a:lnTo>
                  <a:pt x="205" y="186"/>
                </a:lnTo>
                <a:lnTo>
                  <a:pt x="209" y="205"/>
                </a:lnTo>
                <a:lnTo>
                  <a:pt x="213" y="223"/>
                </a:lnTo>
                <a:lnTo>
                  <a:pt x="218" y="240"/>
                </a:lnTo>
                <a:lnTo>
                  <a:pt x="222" y="257"/>
                </a:lnTo>
                <a:lnTo>
                  <a:pt x="226" y="272"/>
                </a:lnTo>
                <a:lnTo>
                  <a:pt x="232" y="290"/>
                </a:lnTo>
                <a:lnTo>
                  <a:pt x="236" y="303"/>
                </a:lnTo>
                <a:lnTo>
                  <a:pt x="240" y="318"/>
                </a:lnTo>
                <a:lnTo>
                  <a:pt x="245" y="332"/>
                </a:lnTo>
                <a:lnTo>
                  <a:pt x="249" y="345"/>
                </a:lnTo>
                <a:lnTo>
                  <a:pt x="253" y="357"/>
                </a:lnTo>
                <a:lnTo>
                  <a:pt x="259" y="368"/>
                </a:lnTo>
                <a:lnTo>
                  <a:pt x="263" y="380"/>
                </a:lnTo>
                <a:lnTo>
                  <a:pt x="266" y="391"/>
                </a:lnTo>
                <a:lnTo>
                  <a:pt x="272" y="401"/>
                </a:lnTo>
                <a:lnTo>
                  <a:pt x="276" y="411"/>
                </a:lnTo>
                <a:lnTo>
                  <a:pt x="280" y="418"/>
                </a:lnTo>
                <a:lnTo>
                  <a:pt x="286" y="426"/>
                </a:lnTo>
                <a:lnTo>
                  <a:pt x="289" y="434"/>
                </a:lnTo>
                <a:lnTo>
                  <a:pt x="293" y="439"/>
                </a:lnTo>
                <a:lnTo>
                  <a:pt x="299" y="445"/>
                </a:lnTo>
                <a:lnTo>
                  <a:pt x="303" y="451"/>
                </a:lnTo>
                <a:lnTo>
                  <a:pt x="307" y="455"/>
                </a:lnTo>
                <a:lnTo>
                  <a:pt x="312" y="459"/>
                </a:lnTo>
                <a:lnTo>
                  <a:pt x="316" y="462"/>
                </a:lnTo>
                <a:lnTo>
                  <a:pt x="320" y="464"/>
                </a:lnTo>
                <a:lnTo>
                  <a:pt x="326" y="466"/>
                </a:lnTo>
                <a:lnTo>
                  <a:pt x="326" y="483"/>
                </a:lnTo>
                <a:lnTo>
                  <a:pt x="326" y="503"/>
                </a:lnTo>
                <a:lnTo>
                  <a:pt x="318" y="505"/>
                </a:lnTo>
                <a:lnTo>
                  <a:pt x="311" y="505"/>
                </a:lnTo>
                <a:lnTo>
                  <a:pt x="303" y="506"/>
                </a:lnTo>
                <a:lnTo>
                  <a:pt x="295" y="506"/>
                </a:lnTo>
                <a:lnTo>
                  <a:pt x="288" y="506"/>
                </a:lnTo>
                <a:lnTo>
                  <a:pt x="280" y="506"/>
                </a:lnTo>
                <a:lnTo>
                  <a:pt x="272" y="506"/>
                </a:lnTo>
                <a:lnTo>
                  <a:pt x="266" y="505"/>
                </a:lnTo>
                <a:lnTo>
                  <a:pt x="259" y="503"/>
                </a:lnTo>
                <a:lnTo>
                  <a:pt x="251" y="501"/>
                </a:lnTo>
                <a:lnTo>
                  <a:pt x="245" y="497"/>
                </a:lnTo>
                <a:lnTo>
                  <a:pt x="238" y="493"/>
                </a:lnTo>
                <a:lnTo>
                  <a:pt x="232" y="489"/>
                </a:lnTo>
                <a:lnTo>
                  <a:pt x="224" y="485"/>
                </a:lnTo>
                <a:lnTo>
                  <a:pt x="213" y="476"/>
                </a:lnTo>
                <a:lnTo>
                  <a:pt x="201" y="464"/>
                </a:lnTo>
                <a:lnTo>
                  <a:pt x="190" y="451"/>
                </a:lnTo>
                <a:lnTo>
                  <a:pt x="178" y="434"/>
                </a:lnTo>
                <a:lnTo>
                  <a:pt x="168" y="416"/>
                </a:lnTo>
                <a:lnTo>
                  <a:pt x="159" y="397"/>
                </a:lnTo>
                <a:lnTo>
                  <a:pt x="151" y="376"/>
                </a:lnTo>
                <a:lnTo>
                  <a:pt x="144" y="353"/>
                </a:lnTo>
                <a:lnTo>
                  <a:pt x="136" y="330"/>
                </a:lnTo>
                <a:lnTo>
                  <a:pt x="128" y="305"/>
                </a:lnTo>
                <a:lnTo>
                  <a:pt x="119" y="282"/>
                </a:lnTo>
                <a:lnTo>
                  <a:pt x="111" y="259"/>
                </a:lnTo>
                <a:lnTo>
                  <a:pt x="103" y="240"/>
                </a:lnTo>
                <a:lnTo>
                  <a:pt x="96" y="221"/>
                </a:lnTo>
                <a:lnTo>
                  <a:pt x="88" y="201"/>
                </a:lnTo>
                <a:lnTo>
                  <a:pt x="82" y="186"/>
                </a:lnTo>
                <a:lnTo>
                  <a:pt x="74" y="171"/>
                </a:lnTo>
                <a:lnTo>
                  <a:pt x="69" y="157"/>
                </a:lnTo>
                <a:lnTo>
                  <a:pt x="61" y="144"/>
                </a:lnTo>
                <a:lnTo>
                  <a:pt x="55" y="132"/>
                </a:lnTo>
                <a:lnTo>
                  <a:pt x="49" y="123"/>
                </a:lnTo>
                <a:lnTo>
                  <a:pt x="44" y="115"/>
                </a:lnTo>
                <a:lnTo>
                  <a:pt x="40" y="107"/>
                </a:lnTo>
                <a:lnTo>
                  <a:pt x="34" y="100"/>
                </a:lnTo>
                <a:lnTo>
                  <a:pt x="30" y="96"/>
                </a:lnTo>
                <a:lnTo>
                  <a:pt x="25" y="92"/>
                </a:lnTo>
                <a:lnTo>
                  <a:pt x="19" y="90"/>
                </a:lnTo>
                <a:lnTo>
                  <a:pt x="13" y="86"/>
                </a:lnTo>
                <a:lnTo>
                  <a:pt x="9" y="84"/>
                </a:lnTo>
                <a:lnTo>
                  <a:pt x="7" y="81"/>
                </a:lnTo>
                <a:lnTo>
                  <a:pt x="3" y="77"/>
                </a:lnTo>
                <a:lnTo>
                  <a:pt x="1" y="71"/>
                </a:lnTo>
                <a:lnTo>
                  <a:pt x="1" y="67"/>
                </a:lnTo>
                <a:lnTo>
                  <a:pt x="0" y="63"/>
                </a:lnTo>
                <a:lnTo>
                  <a:pt x="0" y="57"/>
                </a:lnTo>
                <a:lnTo>
                  <a:pt x="0" y="52"/>
                </a:lnTo>
                <a:lnTo>
                  <a:pt x="0" y="46"/>
                </a:lnTo>
                <a:lnTo>
                  <a:pt x="3" y="34"/>
                </a:lnTo>
                <a:lnTo>
                  <a:pt x="7" y="21"/>
                </a:lnTo>
                <a:lnTo>
                  <a:pt x="9" y="17"/>
                </a:lnTo>
                <a:lnTo>
                  <a:pt x="13" y="13"/>
                </a:lnTo>
                <a:lnTo>
                  <a:pt x="17" y="10"/>
                </a:lnTo>
                <a:lnTo>
                  <a:pt x="23" y="8"/>
                </a:lnTo>
                <a:lnTo>
                  <a:pt x="28" y="4"/>
                </a:lnTo>
                <a:lnTo>
                  <a:pt x="36" y="4"/>
                </a:lnTo>
                <a:lnTo>
                  <a:pt x="44" y="2"/>
                </a:lnTo>
                <a:lnTo>
                  <a:pt x="53" y="0"/>
                </a:lnTo>
                <a:lnTo>
                  <a:pt x="63" y="0"/>
                </a:lnTo>
                <a:lnTo>
                  <a:pt x="76" y="0"/>
                </a:lnTo>
                <a:lnTo>
                  <a:pt x="88" y="2"/>
                </a:lnTo>
                <a:lnTo>
                  <a:pt x="103" y="2"/>
                </a:lnTo>
                <a:lnTo>
                  <a:pt x="117" y="4"/>
                </a:lnTo>
                <a:lnTo>
                  <a:pt x="134" y="4"/>
                </a:lnTo>
                <a:lnTo>
                  <a:pt x="151" y="6"/>
                </a:lnTo>
                <a:lnTo>
                  <a:pt x="172" y="10"/>
                </a:lnTo>
                <a:lnTo>
                  <a:pt x="184" y="84"/>
                </a:lnTo>
                <a:lnTo>
                  <a:pt x="184" y="84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4" name="Freeform 35"/>
          <p:cNvSpPr/>
          <p:nvPr/>
        </p:nvSpPr>
        <p:spPr>
          <a:xfrm>
            <a:off x="7153275" y="3441700"/>
            <a:ext cx="820738" cy="196850"/>
          </a:xfrm>
          <a:custGeom>
            <a:avLst/>
            <a:gdLst/>
            <a:ahLst/>
            <a:cxnLst>
              <a:cxn ang="0">
                <a:pos x="341643" y="152220"/>
              </a:cxn>
              <a:cxn ang="0">
                <a:pos x="296355" y="160190"/>
              </a:cxn>
              <a:cxn ang="0">
                <a:pos x="255040" y="168159"/>
              </a:cxn>
              <a:cxn ang="0">
                <a:pos x="218492" y="173738"/>
              </a:cxn>
              <a:cxn ang="0">
                <a:pos x="185123" y="180114"/>
              </a:cxn>
              <a:cxn ang="0">
                <a:pos x="157315" y="184896"/>
              </a:cxn>
              <a:cxn ang="0">
                <a:pos x="132684" y="188880"/>
              </a:cxn>
              <a:cxn ang="0">
                <a:pos x="112822" y="192068"/>
              </a:cxn>
              <a:cxn ang="0">
                <a:pos x="99315" y="193662"/>
              </a:cxn>
              <a:cxn ang="0">
                <a:pos x="88986" y="195256"/>
              </a:cxn>
              <a:cxn ang="0">
                <a:pos x="84219" y="196850"/>
              </a:cxn>
              <a:cxn ang="0">
                <a:pos x="71507" y="193662"/>
              </a:cxn>
              <a:cxn ang="0">
                <a:pos x="58000" y="188083"/>
              </a:cxn>
              <a:cxn ang="0">
                <a:pos x="42904" y="175332"/>
              </a:cxn>
              <a:cxn ang="0">
                <a:pos x="26219" y="158596"/>
              </a:cxn>
              <a:cxn ang="0">
                <a:pos x="6356" y="135484"/>
              </a:cxn>
              <a:cxn ang="0">
                <a:pos x="87397" y="111575"/>
              </a:cxn>
              <a:cxn ang="0">
                <a:pos x="207369" y="88463"/>
              </a:cxn>
              <a:cxn ang="0">
                <a:pos x="316218" y="70133"/>
              </a:cxn>
              <a:cxn ang="0">
                <a:pos x="412355" y="53397"/>
              </a:cxn>
              <a:cxn ang="0">
                <a:pos x="497368" y="37457"/>
              </a:cxn>
              <a:cxn ang="0">
                <a:pos x="568875" y="25503"/>
              </a:cxn>
              <a:cxn ang="0">
                <a:pos x="630053" y="16736"/>
              </a:cxn>
              <a:cxn ang="0">
                <a:pos x="678518" y="8767"/>
              </a:cxn>
              <a:cxn ang="0">
                <a:pos x="714272" y="3985"/>
              </a:cxn>
              <a:cxn ang="0">
                <a:pos x="738107" y="797"/>
              </a:cxn>
              <a:cxn ang="0">
                <a:pos x="750819" y="0"/>
              </a:cxn>
              <a:cxn ang="0">
                <a:pos x="770682" y="3985"/>
              </a:cxn>
              <a:cxn ang="0">
                <a:pos x="792134" y="16736"/>
              </a:cxn>
              <a:cxn ang="0">
                <a:pos x="808819" y="35066"/>
              </a:cxn>
              <a:cxn ang="0">
                <a:pos x="815970" y="48615"/>
              </a:cxn>
              <a:cxn ang="0">
                <a:pos x="820737" y="58975"/>
              </a:cxn>
              <a:cxn ang="0">
                <a:pos x="817559" y="68539"/>
              </a:cxn>
              <a:cxn ang="0">
                <a:pos x="811997" y="71727"/>
              </a:cxn>
              <a:cxn ang="0">
                <a:pos x="800874" y="74915"/>
              </a:cxn>
              <a:cxn ang="0">
                <a:pos x="787367" y="77305"/>
              </a:cxn>
              <a:cxn ang="0">
                <a:pos x="769093" y="77305"/>
              </a:cxn>
              <a:cxn ang="0">
                <a:pos x="747641" y="78899"/>
              </a:cxn>
              <a:cxn ang="0">
                <a:pos x="726189" y="78899"/>
              </a:cxn>
              <a:cxn ang="0">
                <a:pos x="709504" y="82087"/>
              </a:cxn>
              <a:cxn ang="0">
                <a:pos x="689642" y="86869"/>
              </a:cxn>
              <a:cxn ang="0">
                <a:pos x="665011" y="91651"/>
              </a:cxn>
              <a:cxn ang="0">
                <a:pos x="637998" y="95636"/>
              </a:cxn>
              <a:cxn ang="0">
                <a:pos x="605423" y="102011"/>
              </a:cxn>
              <a:cxn ang="0">
                <a:pos x="568875" y="108387"/>
              </a:cxn>
              <a:cxn ang="0">
                <a:pos x="530738" y="115560"/>
              </a:cxn>
              <a:cxn ang="0">
                <a:pos x="488629" y="123529"/>
              </a:cxn>
              <a:cxn ang="0">
                <a:pos x="440957" y="132296"/>
              </a:cxn>
              <a:cxn ang="0">
                <a:pos x="375012" y="148235"/>
              </a:cxn>
            </a:cxnLst>
            <a:pathLst>
              <a:path w="1033" h="247">
                <a:moveTo>
                  <a:pt x="472" y="186"/>
                </a:moveTo>
                <a:lnTo>
                  <a:pt x="451" y="188"/>
                </a:lnTo>
                <a:lnTo>
                  <a:pt x="430" y="191"/>
                </a:lnTo>
                <a:lnTo>
                  <a:pt x="411" y="195"/>
                </a:lnTo>
                <a:lnTo>
                  <a:pt x="392" y="197"/>
                </a:lnTo>
                <a:lnTo>
                  <a:pt x="373" y="201"/>
                </a:lnTo>
                <a:lnTo>
                  <a:pt x="355" y="205"/>
                </a:lnTo>
                <a:lnTo>
                  <a:pt x="338" y="207"/>
                </a:lnTo>
                <a:lnTo>
                  <a:pt x="321" y="211"/>
                </a:lnTo>
                <a:lnTo>
                  <a:pt x="305" y="213"/>
                </a:lnTo>
                <a:lnTo>
                  <a:pt x="290" y="216"/>
                </a:lnTo>
                <a:lnTo>
                  <a:pt x="275" y="218"/>
                </a:lnTo>
                <a:lnTo>
                  <a:pt x="259" y="220"/>
                </a:lnTo>
                <a:lnTo>
                  <a:pt x="246" y="222"/>
                </a:lnTo>
                <a:lnTo>
                  <a:pt x="233" y="226"/>
                </a:lnTo>
                <a:lnTo>
                  <a:pt x="221" y="228"/>
                </a:lnTo>
                <a:lnTo>
                  <a:pt x="209" y="230"/>
                </a:lnTo>
                <a:lnTo>
                  <a:pt x="198" y="232"/>
                </a:lnTo>
                <a:lnTo>
                  <a:pt x="186" y="234"/>
                </a:lnTo>
                <a:lnTo>
                  <a:pt x="177" y="236"/>
                </a:lnTo>
                <a:lnTo>
                  <a:pt x="167" y="237"/>
                </a:lnTo>
                <a:lnTo>
                  <a:pt x="160" y="237"/>
                </a:lnTo>
                <a:lnTo>
                  <a:pt x="150" y="239"/>
                </a:lnTo>
                <a:lnTo>
                  <a:pt x="142" y="241"/>
                </a:lnTo>
                <a:lnTo>
                  <a:pt x="137" y="241"/>
                </a:lnTo>
                <a:lnTo>
                  <a:pt x="131" y="243"/>
                </a:lnTo>
                <a:lnTo>
                  <a:pt x="125" y="243"/>
                </a:lnTo>
                <a:lnTo>
                  <a:pt x="119" y="245"/>
                </a:lnTo>
                <a:lnTo>
                  <a:pt x="115" y="245"/>
                </a:lnTo>
                <a:lnTo>
                  <a:pt x="112" y="245"/>
                </a:lnTo>
                <a:lnTo>
                  <a:pt x="110" y="245"/>
                </a:lnTo>
                <a:lnTo>
                  <a:pt x="108" y="245"/>
                </a:lnTo>
                <a:lnTo>
                  <a:pt x="106" y="247"/>
                </a:lnTo>
                <a:lnTo>
                  <a:pt x="102" y="245"/>
                </a:lnTo>
                <a:lnTo>
                  <a:pt x="96" y="245"/>
                </a:lnTo>
                <a:lnTo>
                  <a:pt x="90" y="243"/>
                </a:lnTo>
                <a:lnTo>
                  <a:pt x="85" y="241"/>
                </a:lnTo>
                <a:lnTo>
                  <a:pt x="79" y="239"/>
                </a:lnTo>
                <a:lnTo>
                  <a:pt x="73" y="236"/>
                </a:lnTo>
                <a:lnTo>
                  <a:pt x="67" y="232"/>
                </a:lnTo>
                <a:lnTo>
                  <a:pt x="62" y="226"/>
                </a:lnTo>
                <a:lnTo>
                  <a:pt x="54" y="220"/>
                </a:lnTo>
                <a:lnTo>
                  <a:pt x="46" y="214"/>
                </a:lnTo>
                <a:lnTo>
                  <a:pt x="41" y="207"/>
                </a:lnTo>
                <a:lnTo>
                  <a:pt x="33" y="199"/>
                </a:lnTo>
                <a:lnTo>
                  <a:pt x="23" y="191"/>
                </a:lnTo>
                <a:lnTo>
                  <a:pt x="16" y="182"/>
                </a:lnTo>
                <a:lnTo>
                  <a:pt x="8" y="170"/>
                </a:lnTo>
                <a:lnTo>
                  <a:pt x="0" y="161"/>
                </a:lnTo>
                <a:lnTo>
                  <a:pt x="54" y="149"/>
                </a:lnTo>
                <a:lnTo>
                  <a:pt x="110" y="140"/>
                </a:lnTo>
                <a:lnTo>
                  <a:pt x="161" y="130"/>
                </a:lnTo>
                <a:lnTo>
                  <a:pt x="211" y="120"/>
                </a:lnTo>
                <a:lnTo>
                  <a:pt x="261" y="111"/>
                </a:lnTo>
                <a:lnTo>
                  <a:pt x="307" y="103"/>
                </a:lnTo>
                <a:lnTo>
                  <a:pt x="353" y="95"/>
                </a:lnTo>
                <a:lnTo>
                  <a:pt x="398" y="88"/>
                </a:lnTo>
                <a:lnTo>
                  <a:pt x="440" y="80"/>
                </a:lnTo>
                <a:lnTo>
                  <a:pt x="480" y="72"/>
                </a:lnTo>
                <a:lnTo>
                  <a:pt x="519" y="67"/>
                </a:lnTo>
                <a:lnTo>
                  <a:pt x="557" y="59"/>
                </a:lnTo>
                <a:lnTo>
                  <a:pt x="591" y="53"/>
                </a:lnTo>
                <a:lnTo>
                  <a:pt x="626" y="47"/>
                </a:lnTo>
                <a:lnTo>
                  <a:pt x="659" y="42"/>
                </a:lnTo>
                <a:lnTo>
                  <a:pt x="687" y="38"/>
                </a:lnTo>
                <a:lnTo>
                  <a:pt x="716" y="32"/>
                </a:lnTo>
                <a:lnTo>
                  <a:pt x="743" y="28"/>
                </a:lnTo>
                <a:lnTo>
                  <a:pt x="770" y="24"/>
                </a:lnTo>
                <a:lnTo>
                  <a:pt x="793" y="21"/>
                </a:lnTo>
                <a:lnTo>
                  <a:pt x="814" y="17"/>
                </a:lnTo>
                <a:lnTo>
                  <a:pt x="835" y="15"/>
                </a:lnTo>
                <a:lnTo>
                  <a:pt x="854" y="11"/>
                </a:lnTo>
                <a:lnTo>
                  <a:pt x="870" y="9"/>
                </a:lnTo>
                <a:lnTo>
                  <a:pt x="885" y="7"/>
                </a:lnTo>
                <a:lnTo>
                  <a:pt x="899" y="5"/>
                </a:lnTo>
                <a:lnTo>
                  <a:pt x="910" y="3"/>
                </a:lnTo>
                <a:lnTo>
                  <a:pt x="922" y="1"/>
                </a:lnTo>
                <a:lnTo>
                  <a:pt x="929" y="1"/>
                </a:lnTo>
                <a:lnTo>
                  <a:pt x="935" y="0"/>
                </a:lnTo>
                <a:lnTo>
                  <a:pt x="941" y="0"/>
                </a:lnTo>
                <a:lnTo>
                  <a:pt x="945" y="0"/>
                </a:lnTo>
                <a:lnTo>
                  <a:pt x="952" y="0"/>
                </a:lnTo>
                <a:lnTo>
                  <a:pt x="962" y="1"/>
                </a:lnTo>
                <a:lnTo>
                  <a:pt x="970" y="5"/>
                </a:lnTo>
                <a:lnTo>
                  <a:pt x="979" y="9"/>
                </a:lnTo>
                <a:lnTo>
                  <a:pt x="987" y="15"/>
                </a:lnTo>
                <a:lnTo>
                  <a:pt x="997" y="21"/>
                </a:lnTo>
                <a:lnTo>
                  <a:pt x="1004" y="28"/>
                </a:lnTo>
                <a:lnTo>
                  <a:pt x="1014" y="38"/>
                </a:lnTo>
                <a:lnTo>
                  <a:pt x="1018" y="44"/>
                </a:lnTo>
                <a:lnTo>
                  <a:pt x="1022" y="49"/>
                </a:lnTo>
                <a:lnTo>
                  <a:pt x="1025" y="55"/>
                </a:lnTo>
                <a:lnTo>
                  <a:pt x="1027" y="61"/>
                </a:lnTo>
                <a:lnTo>
                  <a:pt x="1029" y="65"/>
                </a:lnTo>
                <a:lnTo>
                  <a:pt x="1031" y="69"/>
                </a:lnTo>
                <a:lnTo>
                  <a:pt x="1033" y="74"/>
                </a:lnTo>
                <a:lnTo>
                  <a:pt x="1033" y="80"/>
                </a:lnTo>
                <a:lnTo>
                  <a:pt x="1033" y="84"/>
                </a:lnTo>
                <a:lnTo>
                  <a:pt x="1029" y="86"/>
                </a:lnTo>
                <a:lnTo>
                  <a:pt x="1027" y="86"/>
                </a:lnTo>
                <a:lnTo>
                  <a:pt x="1023" y="88"/>
                </a:lnTo>
                <a:lnTo>
                  <a:pt x="1022" y="90"/>
                </a:lnTo>
                <a:lnTo>
                  <a:pt x="1018" y="92"/>
                </a:lnTo>
                <a:lnTo>
                  <a:pt x="1012" y="94"/>
                </a:lnTo>
                <a:lnTo>
                  <a:pt x="1008" y="94"/>
                </a:lnTo>
                <a:lnTo>
                  <a:pt x="1002" y="95"/>
                </a:lnTo>
                <a:lnTo>
                  <a:pt x="997" y="95"/>
                </a:lnTo>
                <a:lnTo>
                  <a:pt x="991" y="97"/>
                </a:lnTo>
                <a:lnTo>
                  <a:pt x="983" y="97"/>
                </a:lnTo>
                <a:lnTo>
                  <a:pt x="975" y="97"/>
                </a:lnTo>
                <a:lnTo>
                  <a:pt x="968" y="97"/>
                </a:lnTo>
                <a:lnTo>
                  <a:pt x="960" y="97"/>
                </a:lnTo>
                <a:lnTo>
                  <a:pt x="950" y="97"/>
                </a:lnTo>
                <a:lnTo>
                  <a:pt x="941" y="99"/>
                </a:lnTo>
                <a:lnTo>
                  <a:pt x="931" y="99"/>
                </a:lnTo>
                <a:lnTo>
                  <a:pt x="920" y="99"/>
                </a:lnTo>
                <a:lnTo>
                  <a:pt x="914" y="99"/>
                </a:lnTo>
                <a:lnTo>
                  <a:pt x="908" y="101"/>
                </a:lnTo>
                <a:lnTo>
                  <a:pt x="901" y="103"/>
                </a:lnTo>
                <a:lnTo>
                  <a:pt x="893" y="103"/>
                </a:lnTo>
                <a:lnTo>
                  <a:pt x="885" y="105"/>
                </a:lnTo>
                <a:lnTo>
                  <a:pt x="878" y="107"/>
                </a:lnTo>
                <a:lnTo>
                  <a:pt x="868" y="109"/>
                </a:lnTo>
                <a:lnTo>
                  <a:pt x="858" y="111"/>
                </a:lnTo>
                <a:lnTo>
                  <a:pt x="849" y="113"/>
                </a:lnTo>
                <a:lnTo>
                  <a:pt x="837" y="115"/>
                </a:lnTo>
                <a:lnTo>
                  <a:pt x="826" y="117"/>
                </a:lnTo>
                <a:lnTo>
                  <a:pt x="814" y="118"/>
                </a:lnTo>
                <a:lnTo>
                  <a:pt x="803" y="120"/>
                </a:lnTo>
                <a:lnTo>
                  <a:pt x="789" y="122"/>
                </a:lnTo>
                <a:lnTo>
                  <a:pt x="776" y="124"/>
                </a:lnTo>
                <a:lnTo>
                  <a:pt x="762" y="128"/>
                </a:lnTo>
                <a:lnTo>
                  <a:pt x="747" y="130"/>
                </a:lnTo>
                <a:lnTo>
                  <a:pt x="734" y="132"/>
                </a:lnTo>
                <a:lnTo>
                  <a:pt x="716" y="136"/>
                </a:lnTo>
                <a:lnTo>
                  <a:pt x="701" y="138"/>
                </a:lnTo>
                <a:lnTo>
                  <a:pt x="686" y="142"/>
                </a:lnTo>
                <a:lnTo>
                  <a:pt x="668" y="145"/>
                </a:lnTo>
                <a:lnTo>
                  <a:pt x="651" y="147"/>
                </a:lnTo>
                <a:lnTo>
                  <a:pt x="632" y="151"/>
                </a:lnTo>
                <a:lnTo>
                  <a:pt x="615" y="155"/>
                </a:lnTo>
                <a:lnTo>
                  <a:pt x="595" y="159"/>
                </a:lnTo>
                <a:lnTo>
                  <a:pt x="576" y="163"/>
                </a:lnTo>
                <a:lnTo>
                  <a:pt x="555" y="166"/>
                </a:lnTo>
                <a:lnTo>
                  <a:pt x="536" y="170"/>
                </a:lnTo>
                <a:lnTo>
                  <a:pt x="515" y="176"/>
                </a:lnTo>
                <a:lnTo>
                  <a:pt x="472" y="186"/>
                </a:lnTo>
                <a:lnTo>
                  <a:pt x="472" y="186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" name="Freeform 36"/>
          <p:cNvSpPr/>
          <p:nvPr/>
        </p:nvSpPr>
        <p:spPr>
          <a:xfrm>
            <a:off x="6872288" y="3648075"/>
            <a:ext cx="1152525" cy="234950"/>
          </a:xfrm>
          <a:custGeom>
            <a:avLst/>
            <a:gdLst/>
            <a:ahLst/>
            <a:cxnLst>
              <a:cxn ang="0">
                <a:pos x="213372" y="219818"/>
              </a:cxn>
              <a:cxn ang="0">
                <a:pos x="175298" y="224596"/>
              </a:cxn>
              <a:cxn ang="0">
                <a:pos x="144363" y="228578"/>
              </a:cxn>
              <a:cxn ang="0">
                <a:pos x="123740" y="231764"/>
              </a:cxn>
              <a:cxn ang="0">
                <a:pos x="107876" y="234950"/>
              </a:cxn>
              <a:cxn ang="0">
                <a:pos x="95978" y="234950"/>
              </a:cxn>
              <a:cxn ang="0">
                <a:pos x="72975" y="226986"/>
              </a:cxn>
              <a:cxn ang="0">
                <a:pos x="47592" y="213446"/>
              </a:cxn>
              <a:cxn ang="0">
                <a:pos x="27762" y="201499"/>
              </a:cxn>
              <a:cxn ang="0">
                <a:pos x="16657" y="193535"/>
              </a:cxn>
              <a:cxn ang="0">
                <a:pos x="4759" y="179996"/>
              </a:cxn>
              <a:cxn ang="0">
                <a:pos x="0" y="166456"/>
              </a:cxn>
              <a:cxn ang="0">
                <a:pos x="6346" y="160085"/>
              </a:cxn>
              <a:cxn ang="0">
                <a:pos x="24589" y="155306"/>
              </a:cxn>
              <a:cxn ang="0">
                <a:pos x="54731" y="148138"/>
              </a:cxn>
              <a:cxn ang="0">
                <a:pos x="99150" y="140174"/>
              </a:cxn>
              <a:cxn ang="0">
                <a:pos x="157054" y="131413"/>
              </a:cxn>
              <a:cxn ang="0">
                <a:pos x="200681" y="125041"/>
              </a:cxn>
              <a:cxn ang="0">
                <a:pos x="276035" y="115484"/>
              </a:cxn>
              <a:cxn ang="0">
                <a:pos x="359321" y="103537"/>
              </a:cxn>
              <a:cxn ang="0">
                <a:pos x="450540" y="88405"/>
              </a:cxn>
              <a:cxn ang="0">
                <a:pos x="548104" y="70087"/>
              </a:cxn>
              <a:cxn ang="0">
                <a:pos x="655979" y="48583"/>
              </a:cxn>
              <a:cxn ang="0">
                <a:pos x="709917" y="40618"/>
              </a:cxn>
              <a:cxn ang="0">
                <a:pos x="758303" y="33451"/>
              </a:cxn>
              <a:cxn ang="0">
                <a:pos x="804309" y="25486"/>
              </a:cxn>
              <a:cxn ang="0">
                <a:pos x="846348" y="19911"/>
              </a:cxn>
              <a:cxn ang="0">
                <a:pos x="884422" y="15132"/>
              </a:cxn>
              <a:cxn ang="0">
                <a:pos x="920116" y="10354"/>
              </a:cxn>
              <a:cxn ang="0">
                <a:pos x="978813" y="2389"/>
              </a:cxn>
              <a:cxn ang="0">
                <a:pos x="1026406" y="0"/>
              </a:cxn>
              <a:cxn ang="0">
                <a:pos x="1059720" y="0"/>
              </a:cxn>
              <a:cxn ang="0">
                <a:pos x="1087482" y="2389"/>
              </a:cxn>
              <a:cxn ang="0">
                <a:pos x="1110485" y="8761"/>
              </a:cxn>
              <a:cxn ang="0">
                <a:pos x="1128729" y="16725"/>
              </a:cxn>
              <a:cxn ang="0">
                <a:pos x="1143800" y="28672"/>
              </a:cxn>
              <a:cxn ang="0">
                <a:pos x="1152525" y="43804"/>
              </a:cxn>
              <a:cxn ang="0">
                <a:pos x="1150939" y="57344"/>
              </a:cxn>
              <a:cxn ang="0">
                <a:pos x="1140627" y="68494"/>
              </a:cxn>
              <a:cxn ang="0">
                <a:pos x="1120797" y="76458"/>
              </a:cxn>
              <a:cxn ang="0">
                <a:pos x="1090655" y="82033"/>
              </a:cxn>
              <a:cxn ang="0">
                <a:pos x="1049409" y="88405"/>
              </a:cxn>
              <a:cxn ang="0">
                <a:pos x="996264" y="93184"/>
              </a:cxn>
              <a:cxn ang="0">
                <a:pos x="933601" y="100352"/>
              </a:cxn>
              <a:cxn ang="0">
                <a:pos x="860626" y="108316"/>
              </a:cxn>
              <a:cxn ang="0">
                <a:pos x="776546" y="117077"/>
              </a:cxn>
              <a:cxn ang="0">
                <a:pos x="680569" y="131413"/>
              </a:cxn>
              <a:cxn ang="0">
                <a:pos x="579039" y="148138"/>
              </a:cxn>
              <a:cxn ang="0">
                <a:pos x="487027" y="164863"/>
              </a:cxn>
              <a:cxn ang="0">
                <a:pos x="406914" y="179996"/>
              </a:cxn>
              <a:cxn ang="0">
                <a:pos x="336318" y="193535"/>
              </a:cxn>
              <a:cxn ang="0">
                <a:pos x="276828" y="207871"/>
              </a:cxn>
              <a:cxn ang="0">
                <a:pos x="243514" y="215039"/>
              </a:cxn>
            </a:cxnLst>
            <a:pathLst>
              <a:path w="1453" h="295">
                <a:moveTo>
                  <a:pt x="307" y="270"/>
                </a:moveTo>
                <a:lnTo>
                  <a:pt x="288" y="272"/>
                </a:lnTo>
                <a:lnTo>
                  <a:pt x="269" y="276"/>
                </a:lnTo>
                <a:lnTo>
                  <a:pt x="252" y="278"/>
                </a:lnTo>
                <a:lnTo>
                  <a:pt x="236" y="280"/>
                </a:lnTo>
                <a:lnTo>
                  <a:pt x="221" y="282"/>
                </a:lnTo>
                <a:lnTo>
                  <a:pt x="207" y="284"/>
                </a:lnTo>
                <a:lnTo>
                  <a:pt x="194" y="285"/>
                </a:lnTo>
                <a:lnTo>
                  <a:pt x="182" y="287"/>
                </a:lnTo>
                <a:lnTo>
                  <a:pt x="173" y="289"/>
                </a:lnTo>
                <a:lnTo>
                  <a:pt x="163" y="291"/>
                </a:lnTo>
                <a:lnTo>
                  <a:pt x="156" y="291"/>
                </a:lnTo>
                <a:lnTo>
                  <a:pt x="148" y="293"/>
                </a:lnTo>
                <a:lnTo>
                  <a:pt x="142" y="293"/>
                </a:lnTo>
                <a:lnTo>
                  <a:pt x="136" y="295"/>
                </a:lnTo>
                <a:lnTo>
                  <a:pt x="133" y="295"/>
                </a:lnTo>
                <a:lnTo>
                  <a:pt x="131" y="295"/>
                </a:lnTo>
                <a:lnTo>
                  <a:pt x="121" y="295"/>
                </a:lnTo>
                <a:lnTo>
                  <a:pt x="111" y="293"/>
                </a:lnTo>
                <a:lnTo>
                  <a:pt x="104" y="289"/>
                </a:lnTo>
                <a:lnTo>
                  <a:pt x="92" y="285"/>
                </a:lnTo>
                <a:lnTo>
                  <a:pt x="83" y="282"/>
                </a:lnTo>
                <a:lnTo>
                  <a:pt x="71" y="274"/>
                </a:lnTo>
                <a:lnTo>
                  <a:pt x="60" y="268"/>
                </a:lnTo>
                <a:lnTo>
                  <a:pt x="48" y="259"/>
                </a:lnTo>
                <a:lnTo>
                  <a:pt x="40" y="257"/>
                </a:lnTo>
                <a:lnTo>
                  <a:pt x="35" y="253"/>
                </a:lnTo>
                <a:lnTo>
                  <a:pt x="29" y="251"/>
                </a:lnTo>
                <a:lnTo>
                  <a:pt x="25" y="247"/>
                </a:lnTo>
                <a:lnTo>
                  <a:pt x="21" y="243"/>
                </a:lnTo>
                <a:lnTo>
                  <a:pt x="17" y="241"/>
                </a:lnTo>
                <a:lnTo>
                  <a:pt x="10" y="234"/>
                </a:lnTo>
                <a:lnTo>
                  <a:pt x="6" y="226"/>
                </a:lnTo>
                <a:lnTo>
                  <a:pt x="2" y="220"/>
                </a:lnTo>
                <a:lnTo>
                  <a:pt x="0" y="214"/>
                </a:lnTo>
                <a:lnTo>
                  <a:pt x="0" y="209"/>
                </a:lnTo>
                <a:lnTo>
                  <a:pt x="0" y="207"/>
                </a:lnTo>
                <a:lnTo>
                  <a:pt x="4" y="205"/>
                </a:lnTo>
                <a:lnTo>
                  <a:pt x="8" y="201"/>
                </a:lnTo>
                <a:lnTo>
                  <a:pt x="14" y="199"/>
                </a:lnTo>
                <a:lnTo>
                  <a:pt x="21" y="197"/>
                </a:lnTo>
                <a:lnTo>
                  <a:pt x="31" y="195"/>
                </a:lnTo>
                <a:lnTo>
                  <a:pt x="42" y="191"/>
                </a:lnTo>
                <a:lnTo>
                  <a:pt x="56" y="190"/>
                </a:lnTo>
                <a:lnTo>
                  <a:pt x="69" y="186"/>
                </a:lnTo>
                <a:lnTo>
                  <a:pt x="86" y="184"/>
                </a:lnTo>
                <a:lnTo>
                  <a:pt x="104" y="180"/>
                </a:lnTo>
                <a:lnTo>
                  <a:pt x="125" y="176"/>
                </a:lnTo>
                <a:lnTo>
                  <a:pt x="148" y="172"/>
                </a:lnTo>
                <a:lnTo>
                  <a:pt x="171" y="168"/>
                </a:lnTo>
                <a:lnTo>
                  <a:pt x="198" y="165"/>
                </a:lnTo>
                <a:lnTo>
                  <a:pt x="211" y="163"/>
                </a:lnTo>
                <a:lnTo>
                  <a:pt x="225" y="161"/>
                </a:lnTo>
                <a:lnTo>
                  <a:pt x="253" y="157"/>
                </a:lnTo>
                <a:lnTo>
                  <a:pt x="284" y="155"/>
                </a:lnTo>
                <a:lnTo>
                  <a:pt x="315" y="151"/>
                </a:lnTo>
                <a:lnTo>
                  <a:pt x="348" y="145"/>
                </a:lnTo>
                <a:lnTo>
                  <a:pt x="382" y="142"/>
                </a:lnTo>
                <a:lnTo>
                  <a:pt x="417" y="136"/>
                </a:lnTo>
                <a:lnTo>
                  <a:pt x="453" y="130"/>
                </a:lnTo>
                <a:lnTo>
                  <a:pt x="490" y="124"/>
                </a:lnTo>
                <a:lnTo>
                  <a:pt x="528" y="119"/>
                </a:lnTo>
                <a:lnTo>
                  <a:pt x="568" y="111"/>
                </a:lnTo>
                <a:lnTo>
                  <a:pt x="609" y="103"/>
                </a:lnTo>
                <a:lnTo>
                  <a:pt x="649" y="96"/>
                </a:lnTo>
                <a:lnTo>
                  <a:pt x="691" y="88"/>
                </a:lnTo>
                <a:lnTo>
                  <a:pt x="735" y="78"/>
                </a:lnTo>
                <a:lnTo>
                  <a:pt x="781" y="71"/>
                </a:lnTo>
                <a:lnTo>
                  <a:pt x="827" y="61"/>
                </a:lnTo>
                <a:lnTo>
                  <a:pt x="849" y="57"/>
                </a:lnTo>
                <a:lnTo>
                  <a:pt x="872" y="53"/>
                </a:lnTo>
                <a:lnTo>
                  <a:pt x="895" y="51"/>
                </a:lnTo>
                <a:lnTo>
                  <a:pt x="916" y="48"/>
                </a:lnTo>
                <a:lnTo>
                  <a:pt x="935" y="44"/>
                </a:lnTo>
                <a:lnTo>
                  <a:pt x="956" y="42"/>
                </a:lnTo>
                <a:lnTo>
                  <a:pt x="975" y="38"/>
                </a:lnTo>
                <a:lnTo>
                  <a:pt x="994" y="36"/>
                </a:lnTo>
                <a:lnTo>
                  <a:pt x="1014" y="32"/>
                </a:lnTo>
                <a:lnTo>
                  <a:pt x="1031" y="30"/>
                </a:lnTo>
                <a:lnTo>
                  <a:pt x="1050" y="28"/>
                </a:lnTo>
                <a:lnTo>
                  <a:pt x="1067" y="25"/>
                </a:lnTo>
                <a:lnTo>
                  <a:pt x="1083" y="23"/>
                </a:lnTo>
                <a:lnTo>
                  <a:pt x="1100" y="21"/>
                </a:lnTo>
                <a:lnTo>
                  <a:pt x="1115" y="19"/>
                </a:lnTo>
                <a:lnTo>
                  <a:pt x="1131" y="17"/>
                </a:lnTo>
                <a:lnTo>
                  <a:pt x="1144" y="15"/>
                </a:lnTo>
                <a:lnTo>
                  <a:pt x="1160" y="13"/>
                </a:lnTo>
                <a:lnTo>
                  <a:pt x="1186" y="9"/>
                </a:lnTo>
                <a:lnTo>
                  <a:pt x="1211" y="7"/>
                </a:lnTo>
                <a:lnTo>
                  <a:pt x="1234" y="3"/>
                </a:lnTo>
                <a:lnTo>
                  <a:pt x="1256" y="1"/>
                </a:lnTo>
                <a:lnTo>
                  <a:pt x="1277" y="1"/>
                </a:lnTo>
                <a:lnTo>
                  <a:pt x="1294" y="0"/>
                </a:lnTo>
                <a:lnTo>
                  <a:pt x="1311" y="0"/>
                </a:lnTo>
                <a:lnTo>
                  <a:pt x="1323" y="0"/>
                </a:lnTo>
                <a:lnTo>
                  <a:pt x="1336" y="0"/>
                </a:lnTo>
                <a:lnTo>
                  <a:pt x="1348" y="1"/>
                </a:lnTo>
                <a:lnTo>
                  <a:pt x="1359" y="1"/>
                </a:lnTo>
                <a:lnTo>
                  <a:pt x="1371" y="3"/>
                </a:lnTo>
                <a:lnTo>
                  <a:pt x="1380" y="5"/>
                </a:lnTo>
                <a:lnTo>
                  <a:pt x="1390" y="7"/>
                </a:lnTo>
                <a:lnTo>
                  <a:pt x="1400" y="11"/>
                </a:lnTo>
                <a:lnTo>
                  <a:pt x="1407" y="13"/>
                </a:lnTo>
                <a:lnTo>
                  <a:pt x="1415" y="17"/>
                </a:lnTo>
                <a:lnTo>
                  <a:pt x="1423" y="21"/>
                </a:lnTo>
                <a:lnTo>
                  <a:pt x="1430" y="26"/>
                </a:lnTo>
                <a:lnTo>
                  <a:pt x="1436" y="30"/>
                </a:lnTo>
                <a:lnTo>
                  <a:pt x="1442" y="36"/>
                </a:lnTo>
                <a:lnTo>
                  <a:pt x="1448" y="42"/>
                </a:lnTo>
                <a:lnTo>
                  <a:pt x="1451" y="49"/>
                </a:lnTo>
                <a:lnTo>
                  <a:pt x="1453" y="55"/>
                </a:lnTo>
                <a:lnTo>
                  <a:pt x="1453" y="61"/>
                </a:lnTo>
                <a:lnTo>
                  <a:pt x="1453" y="67"/>
                </a:lnTo>
                <a:lnTo>
                  <a:pt x="1451" y="72"/>
                </a:lnTo>
                <a:lnTo>
                  <a:pt x="1448" y="76"/>
                </a:lnTo>
                <a:lnTo>
                  <a:pt x="1444" y="82"/>
                </a:lnTo>
                <a:lnTo>
                  <a:pt x="1438" y="86"/>
                </a:lnTo>
                <a:lnTo>
                  <a:pt x="1432" y="88"/>
                </a:lnTo>
                <a:lnTo>
                  <a:pt x="1423" y="92"/>
                </a:lnTo>
                <a:lnTo>
                  <a:pt x="1413" y="96"/>
                </a:lnTo>
                <a:lnTo>
                  <a:pt x="1401" y="97"/>
                </a:lnTo>
                <a:lnTo>
                  <a:pt x="1388" y="101"/>
                </a:lnTo>
                <a:lnTo>
                  <a:pt x="1375" y="103"/>
                </a:lnTo>
                <a:lnTo>
                  <a:pt x="1359" y="105"/>
                </a:lnTo>
                <a:lnTo>
                  <a:pt x="1340" y="107"/>
                </a:lnTo>
                <a:lnTo>
                  <a:pt x="1323" y="111"/>
                </a:lnTo>
                <a:lnTo>
                  <a:pt x="1302" y="113"/>
                </a:lnTo>
                <a:lnTo>
                  <a:pt x="1279" y="115"/>
                </a:lnTo>
                <a:lnTo>
                  <a:pt x="1256" y="117"/>
                </a:lnTo>
                <a:lnTo>
                  <a:pt x="1231" y="120"/>
                </a:lnTo>
                <a:lnTo>
                  <a:pt x="1206" y="122"/>
                </a:lnTo>
                <a:lnTo>
                  <a:pt x="1177" y="126"/>
                </a:lnTo>
                <a:lnTo>
                  <a:pt x="1148" y="128"/>
                </a:lnTo>
                <a:lnTo>
                  <a:pt x="1117" y="132"/>
                </a:lnTo>
                <a:lnTo>
                  <a:pt x="1085" y="136"/>
                </a:lnTo>
                <a:lnTo>
                  <a:pt x="1050" y="140"/>
                </a:lnTo>
                <a:lnTo>
                  <a:pt x="1016" y="143"/>
                </a:lnTo>
                <a:lnTo>
                  <a:pt x="979" y="147"/>
                </a:lnTo>
                <a:lnTo>
                  <a:pt x="939" y="153"/>
                </a:lnTo>
                <a:lnTo>
                  <a:pt x="899" y="159"/>
                </a:lnTo>
                <a:lnTo>
                  <a:pt x="858" y="165"/>
                </a:lnTo>
                <a:lnTo>
                  <a:pt x="814" y="172"/>
                </a:lnTo>
                <a:lnTo>
                  <a:pt x="770" y="180"/>
                </a:lnTo>
                <a:lnTo>
                  <a:pt x="730" y="186"/>
                </a:lnTo>
                <a:lnTo>
                  <a:pt x="689" y="193"/>
                </a:lnTo>
                <a:lnTo>
                  <a:pt x="651" y="199"/>
                </a:lnTo>
                <a:lnTo>
                  <a:pt x="614" y="207"/>
                </a:lnTo>
                <a:lnTo>
                  <a:pt x="578" y="213"/>
                </a:lnTo>
                <a:lnTo>
                  <a:pt x="545" y="220"/>
                </a:lnTo>
                <a:lnTo>
                  <a:pt x="513" y="226"/>
                </a:lnTo>
                <a:lnTo>
                  <a:pt x="482" y="232"/>
                </a:lnTo>
                <a:lnTo>
                  <a:pt x="451" y="237"/>
                </a:lnTo>
                <a:lnTo>
                  <a:pt x="424" y="243"/>
                </a:lnTo>
                <a:lnTo>
                  <a:pt x="397" y="249"/>
                </a:lnTo>
                <a:lnTo>
                  <a:pt x="373" y="255"/>
                </a:lnTo>
                <a:lnTo>
                  <a:pt x="349" y="261"/>
                </a:lnTo>
                <a:lnTo>
                  <a:pt x="328" y="266"/>
                </a:lnTo>
                <a:lnTo>
                  <a:pt x="307" y="270"/>
                </a:lnTo>
                <a:lnTo>
                  <a:pt x="307" y="270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" name="Freeform 37"/>
          <p:cNvSpPr/>
          <p:nvPr/>
        </p:nvSpPr>
        <p:spPr>
          <a:xfrm>
            <a:off x="7673975" y="3833813"/>
            <a:ext cx="223838" cy="282575"/>
          </a:xfrm>
          <a:custGeom>
            <a:avLst/>
            <a:gdLst/>
            <a:ahLst/>
            <a:cxnLst>
              <a:cxn ang="0">
                <a:pos x="211931" y="142475"/>
              </a:cxn>
              <a:cxn ang="0">
                <a:pos x="217487" y="154348"/>
              </a:cxn>
              <a:cxn ang="0">
                <a:pos x="222250" y="172553"/>
              </a:cxn>
              <a:cxn ang="0">
                <a:pos x="223837" y="198673"/>
              </a:cxn>
              <a:cxn ang="0">
                <a:pos x="220662" y="223211"/>
              </a:cxn>
              <a:cxn ang="0">
                <a:pos x="214312" y="244582"/>
              </a:cxn>
              <a:cxn ang="0">
                <a:pos x="207168" y="262787"/>
              </a:cxn>
              <a:cxn ang="0">
                <a:pos x="200818" y="274660"/>
              </a:cxn>
              <a:cxn ang="0">
                <a:pos x="196056" y="279409"/>
              </a:cxn>
              <a:cxn ang="0">
                <a:pos x="193675" y="280992"/>
              </a:cxn>
              <a:cxn ang="0">
                <a:pos x="190500" y="282575"/>
              </a:cxn>
              <a:cxn ang="0">
                <a:pos x="182562" y="280992"/>
              </a:cxn>
              <a:cxn ang="0">
                <a:pos x="175418" y="276243"/>
              </a:cxn>
              <a:cxn ang="0">
                <a:pos x="164306" y="269911"/>
              </a:cxn>
              <a:cxn ang="0">
                <a:pos x="152400" y="264370"/>
              </a:cxn>
              <a:cxn ang="0">
                <a:pos x="144462" y="254872"/>
              </a:cxn>
              <a:cxn ang="0">
                <a:pos x="137318" y="244582"/>
              </a:cxn>
              <a:cxn ang="0">
                <a:pos x="126206" y="231917"/>
              </a:cxn>
              <a:cxn ang="0">
                <a:pos x="115887" y="216878"/>
              </a:cxn>
              <a:cxn ang="0">
                <a:pos x="103187" y="198673"/>
              </a:cxn>
              <a:cxn ang="0">
                <a:pos x="89694" y="177302"/>
              </a:cxn>
              <a:cxn ang="0">
                <a:pos x="74612" y="154348"/>
              </a:cxn>
              <a:cxn ang="0">
                <a:pos x="59531" y="127436"/>
              </a:cxn>
              <a:cxn ang="0">
                <a:pos x="42862" y="101315"/>
              </a:cxn>
              <a:cxn ang="0">
                <a:pos x="28575" y="79944"/>
              </a:cxn>
              <a:cxn ang="0">
                <a:pos x="18256" y="61739"/>
              </a:cxn>
              <a:cxn ang="0">
                <a:pos x="10319" y="45117"/>
              </a:cxn>
              <a:cxn ang="0">
                <a:pos x="4762" y="30078"/>
              </a:cxn>
              <a:cxn ang="0">
                <a:pos x="1587" y="18205"/>
              </a:cxn>
              <a:cxn ang="0">
                <a:pos x="0" y="7124"/>
              </a:cxn>
              <a:cxn ang="0">
                <a:pos x="3175" y="0"/>
              </a:cxn>
              <a:cxn ang="0">
                <a:pos x="38100" y="1583"/>
              </a:cxn>
              <a:cxn ang="0">
                <a:pos x="71437" y="7124"/>
              </a:cxn>
              <a:cxn ang="0">
                <a:pos x="88106" y="13456"/>
              </a:cxn>
              <a:cxn ang="0">
                <a:pos x="104775" y="19788"/>
              </a:cxn>
              <a:cxn ang="0">
                <a:pos x="119856" y="28495"/>
              </a:cxn>
              <a:cxn ang="0">
                <a:pos x="134143" y="39576"/>
              </a:cxn>
              <a:cxn ang="0">
                <a:pos x="159543" y="60156"/>
              </a:cxn>
              <a:cxn ang="0">
                <a:pos x="180975" y="83110"/>
              </a:cxn>
              <a:cxn ang="0">
                <a:pos x="194468" y="101315"/>
              </a:cxn>
              <a:cxn ang="0">
                <a:pos x="200818" y="114771"/>
              </a:cxn>
              <a:cxn ang="0">
                <a:pos x="207168" y="129019"/>
              </a:cxn>
              <a:cxn ang="0">
                <a:pos x="208756" y="136143"/>
              </a:cxn>
            </a:cxnLst>
            <a:pathLst>
              <a:path w="282" h="357">
                <a:moveTo>
                  <a:pt x="263" y="172"/>
                </a:moveTo>
                <a:lnTo>
                  <a:pt x="267" y="180"/>
                </a:lnTo>
                <a:lnTo>
                  <a:pt x="270" y="188"/>
                </a:lnTo>
                <a:lnTo>
                  <a:pt x="274" y="195"/>
                </a:lnTo>
                <a:lnTo>
                  <a:pt x="276" y="203"/>
                </a:lnTo>
                <a:lnTo>
                  <a:pt x="280" y="218"/>
                </a:lnTo>
                <a:lnTo>
                  <a:pt x="282" y="234"/>
                </a:lnTo>
                <a:lnTo>
                  <a:pt x="282" y="251"/>
                </a:lnTo>
                <a:lnTo>
                  <a:pt x="280" y="266"/>
                </a:lnTo>
                <a:lnTo>
                  <a:pt x="278" y="282"/>
                </a:lnTo>
                <a:lnTo>
                  <a:pt x="274" y="295"/>
                </a:lnTo>
                <a:lnTo>
                  <a:pt x="270" y="309"/>
                </a:lnTo>
                <a:lnTo>
                  <a:pt x="267" y="320"/>
                </a:lnTo>
                <a:lnTo>
                  <a:pt x="261" y="332"/>
                </a:lnTo>
                <a:lnTo>
                  <a:pt x="257" y="339"/>
                </a:lnTo>
                <a:lnTo>
                  <a:pt x="253" y="347"/>
                </a:lnTo>
                <a:lnTo>
                  <a:pt x="249" y="351"/>
                </a:lnTo>
                <a:lnTo>
                  <a:pt x="247" y="353"/>
                </a:lnTo>
                <a:lnTo>
                  <a:pt x="245" y="355"/>
                </a:lnTo>
                <a:lnTo>
                  <a:pt x="244" y="355"/>
                </a:lnTo>
                <a:lnTo>
                  <a:pt x="242" y="357"/>
                </a:lnTo>
                <a:lnTo>
                  <a:pt x="240" y="357"/>
                </a:lnTo>
                <a:lnTo>
                  <a:pt x="234" y="357"/>
                </a:lnTo>
                <a:lnTo>
                  <a:pt x="230" y="355"/>
                </a:lnTo>
                <a:lnTo>
                  <a:pt x="224" y="353"/>
                </a:lnTo>
                <a:lnTo>
                  <a:pt x="221" y="349"/>
                </a:lnTo>
                <a:lnTo>
                  <a:pt x="215" y="345"/>
                </a:lnTo>
                <a:lnTo>
                  <a:pt x="207" y="341"/>
                </a:lnTo>
                <a:lnTo>
                  <a:pt x="199" y="337"/>
                </a:lnTo>
                <a:lnTo>
                  <a:pt x="192" y="334"/>
                </a:lnTo>
                <a:lnTo>
                  <a:pt x="188" y="328"/>
                </a:lnTo>
                <a:lnTo>
                  <a:pt x="182" y="322"/>
                </a:lnTo>
                <a:lnTo>
                  <a:pt x="178" y="316"/>
                </a:lnTo>
                <a:lnTo>
                  <a:pt x="173" y="309"/>
                </a:lnTo>
                <a:lnTo>
                  <a:pt x="167" y="301"/>
                </a:lnTo>
                <a:lnTo>
                  <a:pt x="159" y="293"/>
                </a:lnTo>
                <a:lnTo>
                  <a:pt x="153" y="284"/>
                </a:lnTo>
                <a:lnTo>
                  <a:pt x="146" y="274"/>
                </a:lnTo>
                <a:lnTo>
                  <a:pt x="138" y="263"/>
                </a:lnTo>
                <a:lnTo>
                  <a:pt x="130" y="251"/>
                </a:lnTo>
                <a:lnTo>
                  <a:pt x="123" y="240"/>
                </a:lnTo>
                <a:lnTo>
                  <a:pt x="113" y="224"/>
                </a:lnTo>
                <a:lnTo>
                  <a:pt x="103" y="211"/>
                </a:lnTo>
                <a:lnTo>
                  <a:pt x="94" y="195"/>
                </a:lnTo>
                <a:lnTo>
                  <a:pt x="84" y="178"/>
                </a:lnTo>
                <a:lnTo>
                  <a:pt x="75" y="161"/>
                </a:lnTo>
                <a:lnTo>
                  <a:pt x="63" y="144"/>
                </a:lnTo>
                <a:lnTo>
                  <a:pt x="54" y="128"/>
                </a:lnTo>
                <a:lnTo>
                  <a:pt x="44" y="115"/>
                </a:lnTo>
                <a:lnTo>
                  <a:pt x="36" y="101"/>
                </a:lnTo>
                <a:lnTo>
                  <a:pt x="29" y="90"/>
                </a:lnTo>
                <a:lnTo>
                  <a:pt x="23" y="78"/>
                </a:lnTo>
                <a:lnTo>
                  <a:pt x="17" y="67"/>
                </a:lnTo>
                <a:lnTo>
                  <a:pt x="13" y="57"/>
                </a:lnTo>
                <a:lnTo>
                  <a:pt x="7" y="48"/>
                </a:lnTo>
                <a:lnTo>
                  <a:pt x="6" y="38"/>
                </a:lnTo>
                <a:lnTo>
                  <a:pt x="2" y="30"/>
                </a:lnTo>
                <a:lnTo>
                  <a:pt x="2" y="23"/>
                </a:lnTo>
                <a:lnTo>
                  <a:pt x="0" y="17"/>
                </a:lnTo>
                <a:lnTo>
                  <a:pt x="0" y="9"/>
                </a:lnTo>
                <a:lnTo>
                  <a:pt x="2" y="5"/>
                </a:lnTo>
                <a:lnTo>
                  <a:pt x="4" y="0"/>
                </a:lnTo>
                <a:lnTo>
                  <a:pt x="25" y="0"/>
                </a:lnTo>
                <a:lnTo>
                  <a:pt x="48" y="2"/>
                </a:lnTo>
                <a:lnTo>
                  <a:pt x="69" y="5"/>
                </a:lnTo>
                <a:lnTo>
                  <a:pt x="90" y="9"/>
                </a:lnTo>
                <a:lnTo>
                  <a:pt x="102" y="13"/>
                </a:lnTo>
                <a:lnTo>
                  <a:pt x="111" y="17"/>
                </a:lnTo>
                <a:lnTo>
                  <a:pt x="121" y="21"/>
                </a:lnTo>
                <a:lnTo>
                  <a:pt x="132" y="25"/>
                </a:lnTo>
                <a:lnTo>
                  <a:pt x="142" y="30"/>
                </a:lnTo>
                <a:lnTo>
                  <a:pt x="151" y="36"/>
                </a:lnTo>
                <a:lnTo>
                  <a:pt x="159" y="42"/>
                </a:lnTo>
                <a:lnTo>
                  <a:pt x="169" y="50"/>
                </a:lnTo>
                <a:lnTo>
                  <a:pt x="186" y="63"/>
                </a:lnTo>
                <a:lnTo>
                  <a:pt x="201" y="76"/>
                </a:lnTo>
                <a:lnTo>
                  <a:pt x="215" y="92"/>
                </a:lnTo>
                <a:lnTo>
                  <a:pt x="228" y="105"/>
                </a:lnTo>
                <a:lnTo>
                  <a:pt x="240" y="121"/>
                </a:lnTo>
                <a:lnTo>
                  <a:pt x="245" y="128"/>
                </a:lnTo>
                <a:lnTo>
                  <a:pt x="249" y="138"/>
                </a:lnTo>
                <a:lnTo>
                  <a:pt x="253" y="145"/>
                </a:lnTo>
                <a:lnTo>
                  <a:pt x="257" y="155"/>
                </a:lnTo>
                <a:lnTo>
                  <a:pt x="261" y="163"/>
                </a:lnTo>
                <a:lnTo>
                  <a:pt x="263" y="172"/>
                </a:lnTo>
                <a:lnTo>
                  <a:pt x="263" y="172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" name="Freeform 38"/>
          <p:cNvSpPr/>
          <p:nvPr/>
        </p:nvSpPr>
        <p:spPr>
          <a:xfrm>
            <a:off x="8348663" y="2190750"/>
            <a:ext cx="269875" cy="236538"/>
          </a:xfrm>
          <a:custGeom>
            <a:avLst/>
            <a:gdLst/>
            <a:ahLst/>
            <a:cxnLst>
              <a:cxn ang="0">
                <a:pos x="115888" y="166364"/>
              </a:cxn>
              <a:cxn ang="0">
                <a:pos x="96044" y="148230"/>
              </a:cxn>
              <a:cxn ang="0">
                <a:pos x="79375" y="131672"/>
              </a:cxn>
              <a:cxn ang="0">
                <a:pos x="62706" y="116692"/>
              </a:cxn>
              <a:cxn ang="0">
                <a:pos x="50800" y="101711"/>
              </a:cxn>
              <a:cxn ang="0">
                <a:pos x="38100" y="88307"/>
              </a:cxn>
              <a:cxn ang="0">
                <a:pos x="30956" y="75692"/>
              </a:cxn>
              <a:cxn ang="0">
                <a:pos x="24606" y="63865"/>
              </a:cxn>
              <a:cxn ang="0">
                <a:pos x="15081" y="51250"/>
              </a:cxn>
              <a:cxn ang="0">
                <a:pos x="6350" y="36269"/>
              </a:cxn>
              <a:cxn ang="0">
                <a:pos x="1588" y="24442"/>
              </a:cxn>
              <a:cxn ang="0">
                <a:pos x="0" y="14981"/>
              </a:cxn>
              <a:cxn ang="0">
                <a:pos x="3175" y="11038"/>
              </a:cxn>
              <a:cxn ang="0">
                <a:pos x="4763" y="7885"/>
              </a:cxn>
              <a:cxn ang="0">
                <a:pos x="6350" y="4731"/>
              </a:cxn>
              <a:cxn ang="0">
                <a:pos x="9525" y="3154"/>
              </a:cxn>
              <a:cxn ang="0">
                <a:pos x="15081" y="1577"/>
              </a:cxn>
              <a:cxn ang="0">
                <a:pos x="23019" y="1577"/>
              </a:cxn>
              <a:cxn ang="0">
                <a:pos x="33338" y="0"/>
              </a:cxn>
              <a:cxn ang="0">
                <a:pos x="46038" y="0"/>
              </a:cxn>
              <a:cxn ang="0">
                <a:pos x="61119" y="0"/>
              </a:cxn>
              <a:cxn ang="0">
                <a:pos x="84138" y="0"/>
              </a:cxn>
              <a:cxn ang="0">
                <a:pos x="111125" y="3154"/>
              </a:cxn>
              <a:cxn ang="0">
                <a:pos x="142081" y="9461"/>
              </a:cxn>
              <a:cxn ang="0">
                <a:pos x="173831" y="14981"/>
              </a:cxn>
              <a:cxn ang="0">
                <a:pos x="200025" y="22865"/>
              </a:cxn>
              <a:cxn ang="0">
                <a:pos x="215106" y="32327"/>
              </a:cxn>
              <a:cxn ang="0">
                <a:pos x="227013" y="42577"/>
              </a:cxn>
              <a:cxn ang="0">
                <a:pos x="238125" y="55980"/>
              </a:cxn>
              <a:cxn ang="0">
                <a:pos x="246856" y="70961"/>
              </a:cxn>
              <a:cxn ang="0">
                <a:pos x="254794" y="86730"/>
              </a:cxn>
              <a:cxn ang="0">
                <a:pos x="259556" y="106442"/>
              </a:cxn>
              <a:cxn ang="0">
                <a:pos x="263525" y="126153"/>
              </a:cxn>
              <a:cxn ang="0">
                <a:pos x="268288" y="148230"/>
              </a:cxn>
              <a:cxn ang="0">
                <a:pos x="269875" y="171095"/>
              </a:cxn>
              <a:cxn ang="0">
                <a:pos x="269875" y="189230"/>
              </a:cxn>
              <a:cxn ang="0">
                <a:pos x="268288" y="204210"/>
              </a:cxn>
              <a:cxn ang="0">
                <a:pos x="265113" y="216826"/>
              </a:cxn>
              <a:cxn ang="0">
                <a:pos x="261938" y="223922"/>
              </a:cxn>
              <a:cxn ang="0">
                <a:pos x="256381" y="230229"/>
              </a:cxn>
              <a:cxn ang="0">
                <a:pos x="250031" y="233383"/>
              </a:cxn>
              <a:cxn ang="0">
                <a:pos x="243681" y="234960"/>
              </a:cxn>
              <a:cxn ang="0">
                <a:pos x="234950" y="236537"/>
              </a:cxn>
              <a:cxn ang="0">
                <a:pos x="223838" y="234960"/>
              </a:cxn>
              <a:cxn ang="0">
                <a:pos x="210344" y="230229"/>
              </a:cxn>
              <a:cxn ang="0">
                <a:pos x="196850" y="222345"/>
              </a:cxn>
              <a:cxn ang="0">
                <a:pos x="178594" y="212095"/>
              </a:cxn>
              <a:cxn ang="0">
                <a:pos x="160338" y="200268"/>
              </a:cxn>
              <a:cxn ang="0">
                <a:pos x="137319" y="182922"/>
              </a:cxn>
              <a:cxn ang="0">
                <a:pos x="127000" y="175826"/>
              </a:cxn>
            </a:cxnLst>
            <a:pathLst>
              <a:path w="340" h="300">
                <a:moveTo>
                  <a:pt x="160" y="223"/>
                </a:moveTo>
                <a:lnTo>
                  <a:pt x="146" y="211"/>
                </a:lnTo>
                <a:lnTo>
                  <a:pt x="133" y="200"/>
                </a:lnTo>
                <a:lnTo>
                  <a:pt x="121" y="188"/>
                </a:lnTo>
                <a:lnTo>
                  <a:pt x="110" y="177"/>
                </a:lnTo>
                <a:lnTo>
                  <a:pt x="100" y="167"/>
                </a:lnTo>
                <a:lnTo>
                  <a:pt x="89" y="158"/>
                </a:lnTo>
                <a:lnTo>
                  <a:pt x="79" y="148"/>
                </a:lnTo>
                <a:lnTo>
                  <a:pt x="71" y="138"/>
                </a:lnTo>
                <a:lnTo>
                  <a:pt x="64" y="129"/>
                </a:lnTo>
                <a:lnTo>
                  <a:pt x="56" y="121"/>
                </a:lnTo>
                <a:lnTo>
                  <a:pt x="48" y="112"/>
                </a:lnTo>
                <a:lnTo>
                  <a:pt x="42" y="104"/>
                </a:lnTo>
                <a:lnTo>
                  <a:pt x="39" y="96"/>
                </a:lnTo>
                <a:lnTo>
                  <a:pt x="35" y="89"/>
                </a:lnTo>
                <a:lnTo>
                  <a:pt x="31" y="81"/>
                </a:lnTo>
                <a:lnTo>
                  <a:pt x="29" y="75"/>
                </a:lnTo>
                <a:lnTo>
                  <a:pt x="19" y="65"/>
                </a:lnTo>
                <a:lnTo>
                  <a:pt x="14" y="56"/>
                </a:lnTo>
                <a:lnTo>
                  <a:pt x="8" y="46"/>
                </a:lnTo>
                <a:lnTo>
                  <a:pt x="4" y="39"/>
                </a:lnTo>
                <a:lnTo>
                  <a:pt x="2" y="31"/>
                </a:lnTo>
                <a:lnTo>
                  <a:pt x="0" y="23"/>
                </a:lnTo>
                <a:lnTo>
                  <a:pt x="0" y="19"/>
                </a:lnTo>
                <a:lnTo>
                  <a:pt x="2" y="18"/>
                </a:lnTo>
                <a:lnTo>
                  <a:pt x="4" y="14"/>
                </a:lnTo>
                <a:lnTo>
                  <a:pt x="6" y="12"/>
                </a:lnTo>
                <a:lnTo>
                  <a:pt x="6" y="10"/>
                </a:lnTo>
                <a:lnTo>
                  <a:pt x="6" y="8"/>
                </a:lnTo>
                <a:lnTo>
                  <a:pt x="8" y="6"/>
                </a:lnTo>
                <a:lnTo>
                  <a:pt x="10" y="6"/>
                </a:lnTo>
                <a:lnTo>
                  <a:pt x="12" y="4"/>
                </a:lnTo>
                <a:lnTo>
                  <a:pt x="16" y="2"/>
                </a:lnTo>
                <a:lnTo>
                  <a:pt x="19" y="2"/>
                </a:lnTo>
                <a:lnTo>
                  <a:pt x="23" y="2"/>
                </a:lnTo>
                <a:lnTo>
                  <a:pt x="29" y="2"/>
                </a:lnTo>
                <a:lnTo>
                  <a:pt x="35" y="0"/>
                </a:lnTo>
                <a:lnTo>
                  <a:pt x="42" y="0"/>
                </a:lnTo>
                <a:lnTo>
                  <a:pt x="50" y="0"/>
                </a:lnTo>
                <a:lnTo>
                  <a:pt x="58" y="0"/>
                </a:lnTo>
                <a:lnTo>
                  <a:pt x="67" y="0"/>
                </a:lnTo>
                <a:lnTo>
                  <a:pt x="77" y="0"/>
                </a:lnTo>
                <a:lnTo>
                  <a:pt x="89" y="0"/>
                </a:lnTo>
                <a:lnTo>
                  <a:pt x="106" y="0"/>
                </a:lnTo>
                <a:lnTo>
                  <a:pt x="123" y="2"/>
                </a:lnTo>
                <a:lnTo>
                  <a:pt x="140" y="4"/>
                </a:lnTo>
                <a:lnTo>
                  <a:pt x="160" y="8"/>
                </a:lnTo>
                <a:lnTo>
                  <a:pt x="179" y="12"/>
                </a:lnTo>
                <a:lnTo>
                  <a:pt x="198" y="16"/>
                </a:lnTo>
                <a:lnTo>
                  <a:pt x="219" y="19"/>
                </a:lnTo>
                <a:lnTo>
                  <a:pt x="242" y="25"/>
                </a:lnTo>
                <a:lnTo>
                  <a:pt x="252" y="29"/>
                </a:lnTo>
                <a:lnTo>
                  <a:pt x="261" y="35"/>
                </a:lnTo>
                <a:lnTo>
                  <a:pt x="271" y="41"/>
                </a:lnTo>
                <a:lnTo>
                  <a:pt x="279" y="48"/>
                </a:lnTo>
                <a:lnTo>
                  <a:pt x="286" y="54"/>
                </a:lnTo>
                <a:lnTo>
                  <a:pt x="294" y="62"/>
                </a:lnTo>
                <a:lnTo>
                  <a:pt x="300" y="71"/>
                </a:lnTo>
                <a:lnTo>
                  <a:pt x="305" y="81"/>
                </a:lnTo>
                <a:lnTo>
                  <a:pt x="311" y="90"/>
                </a:lnTo>
                <a:lnTo>
                  <a:pt x="315" y="100"/>
                </a:lnTo>
                <a:lnTo>
                  <a:pt x="321" y="110"/>
                </a:lnTo>
                <a:lnTo>
                  <a:pt x="325" y="121"/>
                </a:lnTo>
                <a:lnTo>
                  <a:pt x="327" y="135"/>
                </a:lnTo>
                <a:lnTo>
                  <a:pt x="330" y="146"/>
                </a:lnTo>
                <a:lnTo>
                  <a:pt x="332" y="160"/>
                </a:lnTo>
                <a:lnTo>
                  <a:pt x="336" y="173"/>
                </a:lnTo>
                <a:lnTo>
                  <a:pt x="338" y="188"/>
                </a:lnTo>
                <a:lnTo>
                  <a:pt x="338" y="204"/>
                </a:lnTo>
                <a:lnTo>
                  <a:pt x="340" y="217"/>
                </a:lnTo>
                <a:lnTo>
                  <a:pt x="340" y="229"/>
                </a:lnTo>
                <a:lnTo>
                  <a:pt x="340" y="240"/>
                </a:lnTo>
                <a:lnTo>
                  <a:pt x="338" y="250"/>
                </a:lnTo>
                <a:lnTo>
                  <a:pt x="338" y="259"/>
                </a:lnTo>
                <a:lnTo>
                  <a:pt x="336" y="267"/>
                </a:lnTo>
                <a:lnTo>
                  <a:pt x="334" y="275"/>
                </a:lnTo>
                <a:lnTo>
                  <a:pt x="332" y="280"/>
                </a:lnTo>
                <a:lnTo>
                  <a:pt x="330" y="284"/>
                </a:lnTo>
                <a:lnTo>
                  <a:pt x="327" y="288"/>
                </a:lnTo>
                <a:lnTo>
                  <a:pt x="323" y="292"/>
                </a:lnTo>
                <a:lnTo>
                  <a:pt x="319" y="294"/>
                </a:lnTo>
                <a:lnTo>
                  <a:pt x="315" y="296"/>
                </a:lnTo>
                <a:lnTo>
                  <a:pt x="311" y="296"/>
                </a:lnTo>
                <a:lnTo>
                  <a:pt x="307" y="298"/>
                </a:lnTo>
                <a:lnTo>
                  <a:pt x="302" y="300"/>
                </a:lnTo>
                <a:lnTo>
                  <a:pt x="296" y="300"/>
                </a:lnTo>
                <a:lnTo>
                  <a:pt x="290" y="298"/>
                </a:lnTo>
                <a:lnTo>
                  <a:pt x="282" y="298"/>
                </a:lnTo>
                <a:lnTo>
                  <a:pt x="275" y="294"/>
                </a:lnTo>
                <a:lnTo>
                  <a:pt x="265" y="292"/>
                </a:lnTo>
                <a:lnTo>
                  <a:pt x="258" y="286"/>
                </a:lnTo>
                <a:lnTo>
                  <a:pt x="248" y="282"/>
                </a:lnTo>
                <a:lnTo>
                  <a:pt x="236" y="277"/>
                </a:lnTo>
                <a:lnTo>
                  <a:pt x="225" y="269"/>
                </a:lnTo>
                <a:lnTo>
                  <a:pt x="213" y="261"/>
                </a:lnTo>
                <a:lnTo>
                  <a:pt x="202" y="254"/>
                </a:lnTo>
                <a:lnTo>
                  <a:pt x="188" y="244"/>
                </a:lnTo>
                <a:lnTo>
                  <a:pt x="173" y="232"/>
                </a:lnTo>
                <a:lnTo>
                  <a:pt x="160" y="223"/>
                </a:lnTo>
                <a:lnTo>
                  <a:pt x="160" y="223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" name="Freeform 39"/>
          <p:cNvSpPr/>
          <p:nvPr/>
        </p:nvSpPr>
        <p:spPr>
          <a:xfrm>
            <a:off x="7227888" y="2827338"/>
            <a:ext cx="787400" cy="477837"/>
          </a:xfrm>
          <a:custGeom>
            <a:avLst/>
            <a:gdLst/>
            <a:ahLst/>
            <a:cxnLst>
              <a:cxn ang="0">
                <a:pos x="592334" y="7924"/>
              </a:cxn>
              <a:cxn ang="0">
                <a:pos x="616916" y="1585"/>
              </a:cxn>
              <a:cxn ang="0">
                <a:pos x="647048" y="3170"/>
              </a:cxn>
              <a:cxn ang="0">
                <a:pos x="680352" y="21396"/>
              </a:cxn>
              <a:cxn ang="0">
                <a:pos x="723171" y="47546"/>
              </a:cxn>
              <a:cxn ang="0">
                <a:pos x="746167" y="65772"/>
              </a:cxn>
              <a:cxn ang="0">
                <a:pos x="762819" y="85583"/>
              </a:cxn>
              <a:cxn ang="0">
                <a:pos x="776299" y="103809"/>
              </a:cxn>
              <a:cxn ang="0">
                <a:pos x="784228" y="117280"/>
              </a:cxn>
              <a:cxn ang="0">
                <a:pos x="787400" y="129167"/>
              </a:cxn>
              <a:cxn ang="0">
                <a:pos x="785814" y="137091"/>
              </a:cxn>
              <a:cxn ang="0">
                <a:pos x="770748" y="165619"/>
              </a:cxn>
              <a:cxn ang="0">
                <a:pos x="754889" y="187015"/>
              </a:cxn>
              <a:cxn ang="0">
                <a:pos x="741409" y="203656"/>
              </a:cxn>
              <a:cxn ang="0">
                <a:pos x="727929" y="221882"/>
              </a:cxn>
              <a:cxn ang="0">
                <a:pos x="714449" y="246447"/>
              </a:cxn>
              <a:cxn ang="0">
                <a:pos x="698590" y="279729"/>
              </a:cxn>
              <a:cxn ang="0">
                <a:pos x="683523" y="319351"/>
              </a:cxn>
              <a:cxn ang="0">
                <a:pos x="668457" y="366897"/>
              </a:cxn>
              <a:cxn ang="0">
                <a:pos x="651805" y="408104"/>
              </a:cxn>
              <a:cxn ang="0">
                <a:pos x="631982" y="439801"/>
              </a:cxn>
              <a:cxn ang="0">
                <a:pos x="612158" y="461197"/>
              </a:cxn>
              <a:cxn ang="0">
                <a:pos x="590748" y="473083"/>
              </a:cxn>
              <a:cxn ang="0">
                <a:pos x="570924" y="477838"/>
              </a:cxn>
              <a:cxn ang="0">
                <a:pos x="564581" y="427915"/>
              </a:cxn>
              <a:cxn ang="0">
                <a:pos x="567753" y="393840"/>
              </a:cxn>
              <a:cxn ang="0">
                <a:pos x="574096" y="378784"/>
              </a:cxn>
              <a:cxn ang="0">
                <a:pos x="582026" y="368482"/>
              </a:cxn>
              <a:cxn ang="0">
                <a:pos x="589162" y="355803"/>
              </a:cxn>
              <a:cxn ang="0">
                <a:pos x="597092" y="335992"/>
              </a:cxn>
              <a:cxn ang="0">
                <a:pos x="604228" y="312219"/>
              </a:cxn>
              <a:cxn ang="0">
                <a:pos x="612158" y="279729"/>
              </a:cxn>
              <a:cxn ang="0">
                <a:pos x="618502" y="243277"/>
              </a:cxn>
              <a:cxn ang="0">
                <a:pos x="621673" y="206825"/>
              </a:cxn>
              <a:cxn ang="0">
                <a:pos x="620087" y="175128"/>
              </a:cxn>
              <a:cxn ang="0">
                <a:pos x="616916" y="147393"/>
              </a:cxn>
              <a:cxn ang="0">
                <a:pos x="610572" y="126790"/>
              </a:cxn>
              <a:cxn ang="0">
                <a:pos x="601850" y="110941"/>
              </a:cxn>
              <a:cxn ang="0">
                <a:pos x="592334" y="105394"/>
              </a:cxn>
              <a:cxn ang="0">
                <a:pos x="577268" y="105394"/>
              </a:cxn>
              <a:cxn ang="0">
                <a:pos x="551101" y="108564"/>
              </a:cxn>
              <a:cxn ang="0">
                <a:pos x="516211" y="112526"/>
              </a:cxn>
              <a:cxn ang="0">
                <a:pos x="470220" y="122035"/>
              </a:cxn>
              <a:cxn ang="0">
                <a:pos x="417092" y="130752"/>
              </a:cxn>
              <a:cxn ang="0">
                <a:pos x="353656" y="145016"/>
              </a:cxn>
              <a:cxn ang="0">
                <a:pos x="279119" y="160072"/>
              </a:cxn>
              <a:cxn ang="0">
                <a:pos x="195066" y="178298"/>
              </a:cxn>
              <a:cxn ang="0">
                <a:pos x="102291" y="199693"/>
              </a:cxn>
              <a:cxn ang="0">
                <a:pos x="0" y="223467"/>
              </a:cxn>
              <a:cxn ang="0">
                <a:pos x="27753" y="132337"/>
              </a:cxn>
              <a:cxn ang="0">
                <a:pos x="108634" y="122035"/>
              </a:cxn>
              <a:cxn ang="0">
                <a:pos x="184758" y="109356"/>
              </a:cxn>
              <a:cxn ang="0">
                <a:pos x="256123" y="97469"/>
              </a:cxn>
              <a:cxn ang="0">
                <a:pos x="322731" y="83998"/>
              </a:cxn>
              <a:cxn ang="0">
                <a:pos x="383788" y="68942"/>
              </a:cxn>
              <a:cxn ang="0">
                <a:pos x="436916" y="56263"/>
              </a:cxn>
              <a:cxn ang="0">
                <a:pos x="482907" y="45961"/>
              </a:cxn>
              <a:cxn ang="0">
                <a:pos x="519383" y="36452"/>
              </a:cxn>
              <a:cxn ang="0">
                <a:pos x="547929" y="27735"/>
              </a:cxn>
              <a:cxn ang="0">
                <a:pos x="566167" y="19811"/>
              </a:cxn>
            </a:cxnLst>
            <a:pathLst>
              <a:path w="993" h="603">
                <a:moveTo>
                  <a:pt x="720" y="23"/>
                </a:moveTo>
                <a:lnTo>
                  <a:pt x="737" y="14"/>
                </a:lnTo>
                <a:lnTo>
                  <a:pt x="747" y="10"/>
                </a:lnTo>
                <a:lnTo>
                  <a:pt x="757" y="6"/>
                </a:lnTo>
                <a:lnTo>
                  <a:pt x="766" y="4"/>
                </a:lnTo>
                <a:lnTo>
                  <a:pt x="778" y="2"/>
                </a:lnTo>
                <a:lnTo>
                  <a:pt x="789" y="0"/>
                </a:lnTo>
                <a:lnTo>
                  <a:pt x="803" y="0"/>
                </a:lnTo>
                <a:lnTo>
                  <a:pt x="816" y="4"/>
                </a:lnTo>
                <a:lnTo>
                  <a:pt x="830" y="12"/>
                </a:lnTo>
                <a:lnTo>
                  <a:pt x="843" y="18"/>
                </a:lnTo>
                <a:lnTo>
                  <a:pt x="858" y="27"/>
                </a:lnTo>
                <a:lnTo>
                  <a:pt x="874" y="37"/>
                </a:lnTo>
                <a:lnTo>
                  <a:pt x="893" y="48"/>
                </a:lnTo>
                <a:lnTo>
                  <a:pt x="912" y="60"/>
                </a:lnTo>
                <a:lnTo>
                  <a:pt x="922" y="66"/>
                </a:lnTo>
                <a:lnTo>
                  <a:pt x="933" y="73"/>
                </a:lnTo>
                <a:lnTo>
                  <a:pt x="941" y="83"/>
                </a:lnTo>
                <a:lnTo>
                  <a:pt x="949" y="91"/>
                </a:lnTo>
                <a:lnTo>
                  <a:pt x="956" y="100"/>
                </a:lnTo>
                <a:lnTo>
                  <a:pt x="962" y="108"/>
                </a:lnTo>
                <a:lnTo>
                  <a:pt x="968" y="115"/>
                </a:lnTo>
                <a:lnTo>
                  <a:pt x="974" y="123"/>
                </a:lnTo>
                <a:lnTo>
                  <a:pt x="979" y="131"/>
                </a:lnTo>
                <a:lnTo>
                  <a:pt x="983" y="137"/>
                </a:lnTo>
                <a:lnTo>
                  <a:pt x="987" y="142"/>
                </a:lnTo>
                <a:lnTo>
                  <a:pt x="989" y="148"/>
                </a:lnTo>
                <a:lnTo>
                  <a:pt x="991" y="154"/>
                </a:lnTo>
                <a:lnTo>
                  <a:pt x="993" y="158"/>
                </a:lnTo>
                <a:lnTo>
                  <a:pt x="993" y="163"/>
                </a:lnTo>
                <a:lnTo>
                  <a:pt x="993" y="167"/>
                </a:lnTo>
                <a:lnTo>
                  <a:pt x="993" y="169"/>
                </a:lnTo>
                <a:lnTo>
                  <a:pt x="991" y="173"/>
                </a:lnTo>
                <a:lnTo>
                  <a:pt x="981" y="190"/>
                </a:lnTo>
                <a:lnTo>
                  <a:pt x="977" y="200"/>
                </a:lnTo>
                <a:lnTo>
                  <a:pt x="972" y="209"/>
                </a:lnTo>
                <a:lnTo>
                  <a:pt x="966" y="217"/>
                </a:lnTo>
                <a:lnTo>
                  <a:pt x="960" y="227"/>
                </a:lnTo>
                <a:lnTo>
                  <a:pt x="952" y="236"/>
                </a:lnTo>
                <a:lnTo>
                  <a:pt x="945" y="246"/>
                </a:lnTo>
                <a:lnTo>
                  <a:pt x="939" y="252"/>
                </a:lnTo>
                <a:lnTo>
                  <a:pt x="935" y="257"/>
                </a:lnTo>
                <a:lnTo>
                  <a:pt x="929" y="263"/>
                </a:lnTo>
                <a:lnTo>
                  <a:pt x="924" y="271"/>
                </a:lnTo>
                <a:lnTo>
                  <a:pt x="918" y="280"/>
                </a:lnTo>
                <a:lnTo>
                  <a:pt x="912" y="290"/>
                </a:lnTo>
                <a:lnTo>
                  <a:pt x="906" y="300"/>
                </a:lnTo>
                <a:lnTo>
                  <a:pt x="901" y="311"/>
                </a:lnTo>
                <a:lnTo>
                  <a:pt x="895" y="325"/>
                </a:lnTo>
                <a:lnTo>
                  <a:pt x="889" y="338"/>
                </a:lnTo>
                <a:lnTo>
                  <a:pt x="881" y="353"/>
                </a:lnTo>
                <a:lnTo>
                  <a:pt x="876" y="369"/>
                </a:lnTo>
                <a:lnTo>
                  <a:pt x="870" y="386"/>
                </a:lnTo>
                <a:lnTo>
                  <a:pt x="862" y="403"/>
                </a:lnTo>
                <a:lnTo>
                  <a:pt x="856" y="422"/>
                </a:lnTo>
                <a:lnTo>
                  <a:pt x="851" y="444"/>
                </a:lnTo>
                <a:lnTo>
                  <a:pt x="843" y="463"/>
                </a:lnTo>
                <a:lnTo>
                  <a:pt x="835" y="482"/>
                </a:lnTo>
                <a:lnTo>
                  <a:pt x="830" y="499"/>
                </a:lnTo>
                <a:lnTo>
                  <a:pt x="822" y="515"/>
                </a:lnTo>
                <a:lnTo>
                  <a:pt x="814" y="530"/>
                </a:lnTo>
                <a:lnTo>
                  <a:pt x="805" y="541"/>
                </a:lnTo>
                <a:lnTo>
                  <a:pt x="797" y="555"/>
                </a:lnTo>
                <a:lnTo>
                  <a:pt x="789" y="564"/>
                </a:lnTo>
                <a:lnTo>
                  <a:pt x="782" y="574"/>
                </a:lnTo>
                <a:lnTo>
                  <a:pt x="772" y="582"/>
                </a:lnTo>
                <a:lnTo>
                  <a:pt x="764" y="587"/>
                </a:lnTo>
                <a:lnTo>
                  <a:pt x="755" y="593"/>
                </a:lnTo>
                <a:lnTo>
                  <a:pt x="745" y="597"/>
                </a:lnTo>
                <a:lnTo>
                  <a:pt x="737" y="601"/>
                </a:lnTo>
                <a:lnTo>
                  <a:pt x="728" y="603"/>
                </a:lnTo>
                <a:lnTo>
                  <a:pt x="720" y="603"/>
                </a:lnTo>
                <a:lnTo>
                  <a:pt x="716" y="580"/>
                </a:lnTo>
                <a:lnTo>
                  <a:pt x="712" y="559"/>
                </a:lnTo>
                <a:lnTo>
                  <a:pt x="712" y="540"/>
                </a:lnTo>
                <a:lnTo>
                  <a:pt x="712" y="522"/>
                </a:lnTo>
                <a:lnTo>
                  <a:pt x="714" y="505"/>
                </a:lnTo>
                <a:lnTo>
                  <a:pt x="716" y="497"/>
                </a:lnTo>
                <a:lnTo>
                  <a:pt x="718" y="492"/>
                </a:lnTo>
                <a:lnTo>
                  <a:pt x="720" y="484"/>
                </a:lnTo>
                <a:lnTo>
                  <a:pt x="724" y="478"/>
                </a:lnTo>
                <a:lnTo>
                  <a:pt x="728" y="472"/>
                </a:lnTo>
                <a:lnTo>
                  <a:pt x="732" y="469"/>
                </a:lnTo>
                <a:lnTo>
                  <a:pt x="734" y="465"/>
                </a:lnTo>
                <a:lnTo>
                  <a:pt x="737" y="461"/>
                </a:lnTo>
                <a:lnTo>
                  <a:pt x="739" y="455"/>
                </a:lnTo>
                <a:lnTo>
                  <a:pt x="743" y="449"/>
                </a:lnTo>
                <a:lnTo>
                  <a:pt x="745" y="442"/>
                </a:lnTo>
                <a:lnTo>
                  <a:pt x="749" y="434"/>
                </a:lnTo>
                <a:lnTo>
                  <a:pt x="753" y="424"/>
                </a:lnTo>
                <a:lnTo>
                  <a:pt x="755" y="415"/>
                </a:lnTo>
                <a:lnTo>
                  <a:pt x="759" y="405"/>
                </a:lnTo>
                <a:lnTo>
                  <a:pt x="762" y="394"/>
                </a:lnTo>
                <a:lnTo>
                  <a:pt x="764" y="380"/>
                </a:lnTo>
                <a:lnTo>
                  <a:pt x="768" y="367"/>
                </a:lnTo>
                <a:lnTo>
                  <a:pt x="772" y="353"/>
                </a:lnTo>
                <a:lnTo>
                  <a:pt x="774" y="338"/>
                </a:lnTo>
                <a:lnTo>
                  <a:pt x="776" y="323"/>
                </a:lnTo>
                <a:lnTo>
                  <a:pt x="780" y="307"/>
                </a:lnTo>
                <a:lnTo>
                  <a:pt x="782" y="292"/>
                </a:lnTo>
                <a:lnTo>
                  <a:pt x="782" y="277"/>
                </a:lnTo>
                <a:lnTo>
                  <a:pt x="784" y="261"/>
                </a:lnTo>
                <a:lnTo>
                  <a:pt x="784" y="248"/>
                </a:lnTo>
                <a:lnTo>
                  <a:pt x="784" y="234"/>
                </a:lnTo>
                <a:lnTo>
                  <a:pt x="782" y="221"/>
                </a:lnTo>
                <a:lnTo>
                  <a:pt x="782" y="209"/>
                </a:lnTo>
                <a:lnTo>
                  <a:pt x="780" y="198"/>
                </a:lnTo>
                <a:lnTo>
                  <a:pt x="778" y="186"/>
                </a:lnTo>
                <a:lnTo>
                  <a:pt x="776" y="177"/>
                </a:lnTo>
                <a:lnTo>
                  <a:pt x="774" y="169"/>
                </a:lnTo>
                <a:lnTo>
                  <a:pt x="770" y="160"/>
                </a:lnTo>
                <a:lnTo>
                  <a:pt x="766" y="152"/>
                </a:lnTo>
                <a:lnTo>
                  <a:pt x="762" y="146"/>
                </a:lnTo>
                <a:lnTo>
                  <a:pt x="759" y="140"/>
                </a:lnTo>
                <a:lnTo>
                  <a:pt x="755" y="135"/>
                </a:lnTo>
                <a:lnTo>
                  <a:pt x="753" y="135"/>
                </a:lnTo>
                <a:lnTo>
                  <a:pt x="747" y="133"/>
                </a:lnTo>
                <a:lnTo>
                  <a:pt x="743" y="133"/>
                </a:lnTo>
                <a:lnTo>
                  <a:pt x="736" y="133"/>
                </a:lnTo>
                <a:lnTo>
                  <a:pt x="728" y="133"/>
                </a:lnTo>
                <a:lnTo>
                  <a:pt x="718" y="135"/>
                </a:lnTo>
                <a:lnTo>
                  <a:pt x="707" y="135"/>
                </a:lnTo>
                <a:lnTo>
                  <a:pt x="695" y="137"/>
                </a:lnTo>
                <a:lnTo>
                  <a:pt x="682" y="138"/>
                </a:lnTo>
                <a:lnTo>
                  <a:pt x="666" y="140"/>
                </a:lnTo>
                <a:lnTo>
                  <a:pt x="651" y="142"/>
                </a:lnTo>
                <a:lnTo>
                  <a:pt x="634" y="146"/>
                </a:lnTo>
                <a:lnTo>
                  <a:pt x="615" y="150"/>
                </a:lnTo>
                <a:lnTo>
                  <a:pt x="593" y="154"/>
                </a:lnTo>
                <a:lnTo>
                  <a:pt x="572" y="158"/>
                </a:lnTo>
                <a:lnTo>
                  <a:pt x="549" y="161"/>
                </a:lnTo>
                <a:lnTo>
                  <a:pt x="526" y="165"/>
                </a:lnTo>
                <a:lnTo>
                  <a:pt x="499" y="171"/>
                </a:lnTo>
                <a:lnTo>
                  <a:pt x="473" y="177"/>
                </a:lnTo>
                <a:lnTo>
                  <a:pt x="446" y="183"/>
                </a:lnTo>
                <a:lnTo>
                  <a:pt x="415" y="188"/>
                </a:lnTo>
                <a:lnTo>
                  <a:pt x="384" y="196"/>
                </a:lnTo>
                <a:lnTo>
                  <a:pt x="352" y="202"/>
                </a:lnTo>
                <a:lnTo>
                  <a:pt x="319" y="209"/>
                </a:lnTo>
                <a:lnTo>
                  <a:pt x="282" y="217"/>
                </a:lnTo>
                <a:lnTo>
                  <a:pt x="246" y="225"/>
                </a:lnTo>
                <a:lnTo>
                  <a:pt x="210" y="234"/>
                </a:lnTo>
                <a:lnTo>
                  <a:pt x="169" y="244"/>
                </a:lnTo>
                <a:lnTo>
                  <a:pt x="129" y="252"/>
                </a:lnTo>
                <a:lnTo>
                  <a:pt x="87" y="261"/>
                </a:lnTo>
                <a:lnTo>
                  <a:pt x="44" y="273"/>
                </a:lnTo>
                <a:lnTo>
                  <a:pt x="0" y="282"/>
                </a:lnTo>
                <a:lnTo>
                  <a:pt x="0" y="227"/>
                </a:lnTo>
                <a:lnTo>
                  <a:pt x="0" y="173"/>
                </a:lnTo>
                <a:lnTo>
                  <a:pt x="35" y="167"/>
                </a:lnTo>
                <a:lnTo>
                  <a:pt x="69" y="163"/>
                </a:lnTo>
                <a:lnTo>
                  <a:pt x="104" y="158"/>
                </a:lnTo>
                <a:lnTo>
                  <a:pt x="137" y="154"/>
                </a:lnTo>
                <a:lnTo>
                  <a:pt x="169" y="148"/>
                </a:lnTo>
                <a:lnTo>
                  <a:pt x="202" y="142"/>
                </a:lnTo>
                <a:lnTo>
                  <a:pt x="233" y="138"/>
                </a:lnTo>
                <a:lnTo>
                  <a:pt x="263" y="133"/>
                </a:lnTo>
                <a:lnTo>
                  <a:pt x="294" y="129"/>
                </a:lnTo>
                <a:lnTo>
                  <a:pt x="323" y="123"/>
                </a:lnTo>
                <a:lnTo>
                  <a:pt x="352" y="117"/>
                </a:lnTo>
                <a:lnTo>
                  <a:pt x="380" y="112"/>
                </a:lnTo>
                <a:lnTo>
                  <a:pt x="407" y="106"/>
                </a:lnTo>
                <a:lnTo>
                  <a:pt x="432" y="98"/>
                </a:lnTo>
                <a:lnTo>
                  <a:pt x="459" y="92"/>
                </a:lnTo>
                <a:lnTo>
                  <a:pt x="484" y="87"/>
                </a:lnTo>
                <a:lnTo>
                  <a:pt x="507" y="81"/>
                </a:lnTo>
                <a:lnTo>
                  <a:pt x="530" y="77"/>
                </a:lnTo>
                <a:lnTo>
                  <a:pt x="551" y="71"/>
                </a:lnTo>
                <a:lnTo>
                  <a:pt x="572" y="67"/>
                </a:lnTo>
                <a:lnTo>
                  <a:pt x="592" y="62"/>
                </a:lnTo>
                <a:lnTo>
                  <a:pt x="609" y="58"/>
                </a:lnTo>
                <a:lnTo>
                  <a:pt x="626" y="54"/>
                </a:lnTo>
                <a:lnTo>
                  <a:pt x="641" y="50"/>
                </a:lnTo>
                <a:lnTo>
                  <a:pt x="655" y="46"/>
                </a:lnTo>
                <a:lnTo>
                  <a:pt x="668" y="43"/>
                </a:lnTo>
                <a:lnTo>
                  <a:pt x="680" y="39"/>
                </a:lnTo>
                <a:lnTo>
                  <a:pt x="691" y="35"/>
                </a:lnTo>
                <a:lnTo>
                  <a:pt x="701" y="31"/>
                </a:lnTo>
                <a:lnTo>
                  <a:pt x="709" y="29"/>
                </a:lnTo>
                <a:lnTo>
                  <a:pt x="714" y="25"/>
                </a:lnTo>
                <a:lnTo>
                  <a:pt x="720" y="23"/>
                </a:lnTo>
                <a:lnTo>
                  <a:pt x="720" y="23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" name="Freeform 40"/>
          <p:cNvSpPr/>
          <p:nvPr/>
        </p:nvSpPr>
        <p:spPr>
          <a:xfrm>
            <a:off x="7302500" y="3208338"/>
            <a:ext cx="523875" cy="155575"/>
          </a:xfrm>
          <a:custGeom>
            <a:avLst/>
            <a:gdLst/>
            <a:ahLst/>
            <a:cxnLst>
              <a:cxn ang="0">
                <a:pos x="523875" y="0"/>
              </a:cxn>
              <a:cxn ang="0">
                <a:pos x="523875" y="39287"/>
              </a:cxn>
              <a:cxn ang="0">
                <a:pos x="523875" y="78573"/>
              </a:cxn>
              <a:cxn ang="0">
                <a:pos x="275807" y="116288"/>
              </a:cxn>
              <a:cxn ang="0">
                <a:pos x="152169" y="135932"/>
              </a:cxn>
              <a:cxn ang="0">
                <a:pos x="27739" y="155575"/>
              </a:cxn>
              <a:cxn ang="0">
                <a:pos x="14266" y="131217"/>
              </a:cxn>
              <a:cxn ang="0">
                <a:pos x="0" y="106860"/>
              </a:cxn>
              <a:cxn ang="0">
                <a:pos x="130771" y="80145"/>
              </a:cxn>
              <a:cxn ang="0">
                <a:pos x="262334" y="52644"/>
              </a:cxn>
              <a:cxn ang="0">
                <a:pos x="393104" y="27501"/>
              </a:cxn>
              <a:cxn ang="0">
                <a:pos x="523875" y="0"/>
              </a:cxn>
              <a:cxn ang="0">
                <a:pos x="523875" y="0"/>
              </a:cxn>
            </a:cxnLst>
            <a:pathLst>
              <a:path w="661" h="198">
                <a:moveTo>
                  <a:pt x="661" y="0"/>
                </a:moveTo>
                <a:lnTo>
                  <a:pt x="661" y="50"/>
                </a:lnTo>
                <a:lnTo>
                  <a:pt x="661" y="100"/>
                </a:lnTo>
                <a:lnTo>
                  <a:pt x="348" y="148"/>
                </a:lnTo>
                <a:lnTo>
                  <a:pt x="192" y="173"/>
                </a:lnTo>
                <a:lnTo>
                  <a:pt x="35" y="198"/>
                </a:lnTo>
                <a:lnTo>
                  <a:pt x="18" y="167"/>
                </a:lnTo>
                <a:lnTo>
                  <a:pt x="0" y="136"/>
                </a:lnTo>
                <a:lnTo>
                  <a:pt x="165" y="102"/>
                </a:lnTo>
                <a:lnTo>
                  <a:pt x="331" y="67"/>
                </a:lnTo>
                <a:lnTo>
                  <a:pt x="496" y="35"/>
                </a:lnTo>
                <a:lnTo>
                  <a:pt x="661" y="0"/>
                </a:lnTo>
                <a:lnTo>
                  <a:pt x="661" y="0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" name="Freeform 41"/>
          <p:cNvSpPr/>
          <p:nvPr/>
        </p:nvSpPr>
        <p:spPr>
          <a:xfrm>
            <a:off x="6946900" y="2552700"/>
            <a:ext cx="1652588" cy="331788"/>
          </a:xfrm>
          <a:custGeom>
            <a:avLst/>
            <a:gdLst/>
            <a:ahLst/>
            <a:cxnLst>
              <a:cxn ang="0">
                <a:pos x="1324926" y="23019"/>
              </a:cxn>
              <a:cxn ang="0">
                <a:pos x="1395536" y="10319"/>
              </a:cxn>
              <a:cxn ang="0">
                <a:pos x="1455832" y="3175"/>
              </a:cxn>
              <a:cxn ang="0">
                <a:pos x="1506607" y="0"/>
              </a:cxn>
              <a:cxn ang="0">
                <a:pos x="1547862" y="0"/>
              </a:cxn>
              <a:cxn ang="0">
                <a:pos x="1581184" y="6350"/>
              </a:cxn>
              <a:cxn ang="0">
                <a:pos x="1606572" y="16669"/>
              </a:cxn>
              <a:cxn ang="0">
                <a:pos x="1626406" y="33337"/>
              </a:cxn>
              <a:cxn ang="0">
                <a:pos x="1639100" y="53181"/>
              </a:cxn>
              <a:cxn ang="0">
                <a:pos x="1651000" y="76200"/>
              </a:cxn>
              <a:cxn ang="0">
                <a:pos x="1651000" y="83344"/>
              </a:cxn>
              <a:cxn ang="0">
                <a:pos x="1643067" y="91281"/>
              </a:cxn>
              <a:cxn ang="0">
                <a:pos x="1622439" y="97631"/>
              </a:cxn>
              <a:cxn ang="0">
                <a:pos x="1586737" y="103187"/>
              </a:cxn>
              <a:cxn ang="0">
                <a:pos x="1538342" y="106362"/>
              </a:cxn>
              <a:cxn ang="0">
                <a:pos x="1472492" y="107950"/>
              </a:cxn>
              <a:cxn ang="0">
                <a:pos x="1386015" y="114300"/>
              </a:cxn>
              <a:cxn ang="0">
                <a:pos x="1278117" y="126206"/>
              </a:cxn>
              <a:cxn ang="0">
                <a:pos x="1148798" y="144462"/>
              </a:cxn>
              <a:cxn ang="0">
                <a:pos x="1005198" y="167481"/>
              </a:cxn>
              <a:cxn ang="0">
                <a:pos x="872706" y="188912"/>
              </a:cxn>
              <a:cxn ang="0">
                <a:pos x="756874" y="208756"/>
              </a:cxn>
              <a:cxn ang="0">
                <a:pos x="659289" y="225425"/>
              </a:cxn>
              <a:cxn ang="0">
                <a:pos x="539491" y="248443"/>
              </a:cxn>
              <a:cxn ang="0">
                <a:pos x="379230" y="277018"/>
              </a:cxn>
              <a:cxn ang="0">
                <a:pos x="260225" y="303212"/>
              </a:cxn>
              <a:cxn ang="0">
                <a:pos x="193582" y="318293"/>
              </a:cxn>
              <a:cxn ang="0">
                <a:pos x="145186" y="327025"/>
              </a:cxn>
              <a:cxn ang="0">
                <a:pos x="112658" y="331787"/>
              </a:cxn>
              <a:cxn ang="0">
                <a:pos x="92824" y="330200"/>
              </a:cxn>
              <a:cxn ang="0">
                <a:pos x="74577" y="324643"/>
              </a:cxn>
              <a:cxn ang="0">
                <a:pos x="38082" y="293687"/>
              </a:cxn>
              <a:cxn ang="0">
                <a:pos x="15074" y="268287"/>
              </a:cxn>
              <a:cxn ang="0">
                <a:pos x="3173" y="251618"/>
              </a:cxn>
              <a:cxn ang="0">
                <a:pos x="0" y="238918"/>
              </a:cxn>
              <a:cxn ang="0">
                <a:pos x="6347" y="234156"/>
              </a:cxn>
              <a:cxn ang="0">
                <a:pos x="24594" y="234156"/>
              </a:cxn>
              <a:cxn ang="0">
                <a:pos x="56329" y="234156"/>
              </a:cxn>
              <a:cxn ang="0">
                <a:pos x="79337" y="231775"/>
              </a:cxn>
              <a:cxn ang="0">
                <a:pos x="120592" y="227012"/>
              </a:cxn>
              <a:cxn ang="0">
                <a:pos x="181681" y="217487"/>
              </a:cxn>
              <a:cxn ang="0">
                <a:pos x="263398" y="205581"/>
              </a:cxn>
              <a:cxn ang="0">
                <a:pos x="357809" y="193675"/>
              </a:cxn>
              <a:cxn ang="0">
                <a:pos x="473641" y="177006"/>
              </a:cxn>
              <a:cxn ang="0">
                <a:pos x="610894" y="153987"/>
              </a:cxn>
              <a:cxn ang="0">
                <a:pos x="769568" y="126206"/>
              </a:cxn>
              <a:cxn ang="0">
                <a:pos x="925861" y="99219"/>
              </a:cxn>
              <a:cxn ang="0">
                <a:pos x="1061527" y="74612"/>
              </a:cxn>
              <a:cxn ang="0">
                <a:pos x="1174186" y="54769"/>
              </a:cxn>
              <a:cxn ang="0">
                <a:pos x="1244795" y="42862"/>
              </a:cxn>
            </a:cxnLst>
            <a:pathLst>
              <a:path w="2083" h="418">
                <a:moveTo>
                  <a:pt x="1593" y="48"/>
                </a:moveTo>
                <a:lnTo>
                  <a:pt x="1620" y="42"/>
                </a:lnTo>
                <a:lnTo>
                  <a:pt x="1645" y="34"/>
                </a:lnTo>
                <a:lnTo>
                  <a:pt x="1670" y="29"/>
                </a:lnTo>
                <a:lnTo>
                  <a:pt x="1693" y="25"/>
                </a:lnTo>
                <a:lnTo>
                  <a:pt x="1716" y="19"/>
                </a:lnTo>
                <a:lnTo>
                  <a:pt x="1737" y="15"/>
                </a:lnTo>
                <a:lnTo>
                  <a:pt x="1759" y="13"/>
                </a:lnTo>
                <a:lnTo>
                  <a:pt x="1780" y="10"/>
                </a:lnTo>
                <a:lnTo>
                  <a:pt x="1799" y="8"/>
                </a:lnTo>
                <a:lnTo>
                  <a:pt x="1818" y="4"/>
                </a:lnTo>
                <a:lnTo>
                  <a:pt x="1835" y="4"/>
                </a:lnTo>
                <a:lnTo>
                  <a:pt x="1853" y="2"/>
                </a:lnTo>
                <a:lnTo>
                  <a:pt x="1868" y="0"/>
                </a:lnTo>
                <a:lnTo>
                  <a:pt x="1883" y="0"/>
                </a:lnTo>
                <a:lnTo>
                  <a:pt x="1899" y="0"/>
                </a:lnTo>
                <a:lnTo>
                  <a:pt x="1912" y="0"/>
                </a:lnTo>
                <a:lnTo>
                  <a:pt x="1926" y="0"/>
                </a:lnTo>
                <a:lnTo>
                  <a:pt x="1937" y="0"/>
                </a:lnTo>
                <a:lnTo>
                  <a:pt x="1951" y="0"/>
                </a:lnTo>
                <a:lnTo>
                  <a:pt x="1962" y="2"/>
                </a:lnTo>
                <a:lnTo>
                  <a:pt x="1972" y="4"/>
                </a:lnTo>
                <a:lnTo>
                  <a:pt x="1983" y="6"/>
                </a:lnTo>
                <a:lnTo>
                  <a:pt x="1993" y="8"/>
                </a:lnTo>
                <a:lnTo>
                  <a:pt x="2000" y="10"/>
                </a:lnTo>
                <a:lnTo>
                  <a:pt x="2010" y="13"/>
                </a:lnTo>
                <a:lnTo>
                  <a:pt x="2018" y="17"/>
                </a:lnTo>
                <a:lnTo>
                  <a:pt x="2025" y="21"/>
                </a:lnTo>
                <a:lnTo>
                  <a:pt x="2033" y="25"/>
                </a:lnTo>
                <a:lnTo>
                  <a:pt x="2039" y="31"/>
                </a:lnTo>
                <a:lnTo>
                  <a:pt x="2045" y="34"/>
                </a:lnTo>
                <a:lnTo>
                  <a:pt x="2050" y="42"/>
                </a:lnTo>
                <a:lnTo>
                  <a:pt x="2054" y="48"/>
                </a:lnTo>
                <a:lnTo>
                  <a:pt x="2058" y="56"/>
                </a:lnTo>
                <a:lnTo>
                  <a:pt x="2062" y="61"/>
                </a:lnTo>
                <a:lnTo>
                  <a:pt x="2066" y="67"/>
                </a:lnTo>
                <a:lnTo>
                  <a:pt x="2070" y="71"/>
                </a:lnTo>
                <a:lnTo>
                  <a:pt x="2075" y="81"/>
                </a:lnTo>
                <a:lnTo>
                  <a:pt x="2079" y="88"/>
                </a:lnTo>
                <a:lnTo>
                  <a:pt x="2081" y="96"/>
                </a:lnTo>
                <a:lnTo>
                  <a:pt x="2083" y="98"/>
                </a:lnTo>
                <a:lnTo>
                  <a:pt x="2083" y="100"/>
                </a:lnTo>
                <a:lnTo>
                  <a:pt x="2081" y="104"/>
                </a:lnTo>
                <a:lnTo>
                  <a:pt x="2081" y="105"/>
                </a:lnTo>
                <a:lnTo>
                  <a:pt x="2079" y="107"/>
                </a:lnTo>
                <a:lnTo>
                  <a:pt x="2077" y="111"/>
                </a:lnTo>
                <a:lnTo>
                  <a:pt x="2075" y="113"/>
                </a:lnTo>
                <a:lnTo>
                  <a:pt x="2071" y="115"/>
                </a:lnTo>
                <a:lnTo>
                  <a:pt x="2066" y="117"/>
                </a:lnTo>
                <a:lnTo>
                  <a:pt x="2060" y="119"/>
                </a:lnTo>
                <a:lnTo>
                  <a:pt x="2052" y="121"/>
                </a:lnTo>
                <a:lnTo>
                  <a:pt x="2045" y="123"/>
                </a:lnTo>
                <a:lnTo>
                  <a:pt x="2035" y="125"/>
                </a:lnTo>
                <a:lnTo>
                  <a:pt x="2025" y="127"/>
                </a:lnTo>
                <a:lnTo>
                  <a:pt x="2014" y="128"/>
                </a:lnTo>
                <a:lnTo>
                  <a:pt x="2000" y="130"/>
                </a:lnTo>
                <a:lnTo>
                  <a:pt x="1987" y="130"/>
                </a:lnTo>
                <a:lnTo>
                  <a:pt x="1972" y="132"/>
                </a:lnTo>
                <a:lnTo>
                  <a:pt x="1956" y="132"/>
                </a:lnTo>
                <a:lnTo>
                  <a:pt x="1939" y="134"/>
                </a:lnTo>
                <a:lnTo>
                  <a:pt x="1920" y="134"/>
                </a:lnTo>
                <a:lnTo>
                  <a:pt x="1901" y="134"/>
                </a:lnTo>
                <a:lnTo>
                  <a:pt x="1880" y="134"/>
                </a:lnTo>
                <a:lnTo>
                  <a:pt x="1856" y="136"/>
                </a:lnTo>
                <a:lnTo>
                  <a:pt x="1832" y="136"/>
                </a:lnTo>
                <a:lnTo>
                  <a:pt x="1807" y="138"/>
                </a:lnTo>
                <a:lnTo>
                  <a:pt x="1778" y="142"/>
                </a:lnTo>
                <a:lnTo>
                  <a:pt x="1747" y="144"/>
                </a:lnTo>
                <a:lnTo>
                  <a:pt x="1716" y="148"/>
                </a:lnTo>
                <a:lnTo>
                  <a:pt x="1682" y="152"/>
                </a:lnTo>
                <a:lnTo>
                  <a:pt x="1647" y="155"/>
                </a:lnTo>
                <a:lnTo>
                  <a:pt x="1611" y="159"/>
                </a:lnTo>
                <a:lnTo>
                  <a:pt x="1572" y="165"/>
                </a:lnTo>
                <a:lnTo>
                  <a:pt x="1532" y="171"/>
                </a:lnTo>
                <a:lnTo>
                  <a:pt x="1490" y="176"/>
                </a:lnTo>
                <a:lnTo>
                  <a:pt x="1448" y="182"/>
                </a:lnTo>
                <a:lnTo>
                  <a:pt x="1403" y="190"/>
                </a:lnTo>
                <a:lnTo>
                  <a:pt x="1357" y="198"/>
                </a:lnTo>
                <a:lnTo>
                  <a:pt x="1311" y="203"/>
                </a:lnTo>
                <a:lnTo>
                  <a:pt x="1267" y="211"/>
                </a:lnTo>
                <a:lnTo>
                  <a:pt x="1223" y="217"/>
                </a:lnTo>
                <a:lnTo>
                  <a:pt x="1181" y="224"/>
                </a:lnTo>
                <a:lnTo>
                  <a:pt x="1140" y="230"/>
                </a:lnTo>
                <a:lnTo>
                  <a:pt x="1100" y="238"/>
                </a:lnTo>
                <a:lnTo>
                  <a:pt x="1062" y="244"/>
                </a:lnTo>
                <a:lnTo>
                  <a:pt x="1023" y="249"/>
                </a:lnTo>
                <a:lnTo>
                  <a:pt x="989" y="257"/>
                </a:lnTo>
                <a:lnTo>
                  <a:pt x="954" y="263"/>
                </a:lnTo>
                <a:lnTo>
                  <a:pt x="922" y="269"/>
                </a:lnTo>
                <a:lnTo>
                  <a:pt x="889" y="274"/>
                </a:lnTo>
                <a:lnTo>
                  <a:pt x="860" y="280"/>
                </a:lnTo>
                <a:lnTo>
                  <a:pt x="831" y="284"/>
                </a:lnTo>
                <a:lnTo>
                  <a:pt x="805" y="290"/>
                </a:lnTo>
                <a:lnTo>
                  <a:pt x="780" y="295"/>
                </a:lnTo>
                <a:lnTo>
                  <a:pt x="730" y="303"/>
                </a:lnTo>
                <a:lnTo>
                  <a:pt x="680" y="313"/>
                </a:lnTo>
                <a:lnTo>
                  <a:pt x="630" y="322"/>
                </a:lnTo>
                <a:lnTo>
                  <a:pt x="580" y="332"/>
                </a:lnTo>
                <a:lnTo>
                  <a:pt x="528" y="341"/>
                </a:lnTo>
                <a:lnTo>
                  <a:pt x="478" y="349"/>
                </a:lnTo>
                <a:lnTo>
                  <a:pt x="428" y="359"/>
                </a:lnTo>
                <a:lnTo>
                  <a:pt x="378" y="368"/>
                </a:lnTo>
                <a:lnTo>
                  <a:pt x="353" y="376"/>
                </a:lnTo>
                <a:lnTo>
                  <a:pt x="328" y="382"/>
                </a:lnTo>
                <a:lnTo>
                  <a:pt x="305" y="388"/>
                </a:lnTo>
                <a:lnTo>
                  <a:pt x="282" y="393"/>
                </a:lnTo>
                <a:lnTo>
                  <a:pt x="263" y="397"/>
                </a:lnTo>
                <a:lnTo>
                  <a:pt x="244" y="401"/>
                </a:lnTo>
                <a:lnTo>
                  <a:pt x="227" y="405"/>
                </a:lnTo>
                <a:lnTo>
                  <a:pt x="209" y="409"/>
                </a:lnTo>
                <a:lnTo>
                  <a:pt x="196" y="411"/>
                </a:lnTo>
                <a:lnTo>
                  <a:pt x="183" y="412"/>
                </a:lnTo>
                <a:lnTo>
                  <a:pt x="169" y="414"/>
                </a:lnTo>
                <a:lnTo>
                  <a:pt x="159" y="416"/>
                </a:lnTo>
                <a:lnTo>
                  <a:pt x="150" y="416"/>
                </a:lnTo>
                <a:lnTo>
                  <a:pt x="142" y="418"/>
                </a:lnTo>
                <a:lnTo>
                  <a:pt x="136" y="418"/>
                </a:lnTo>
                <a:lnTo>
                  <a:pt x="131" y="418"/>
                </a:lnTo>
                <a:lnTo>
                  <a:pt x="125" y="418"/>
                </a:lnTo>
                <a:lnTo>
                  <a:pt x="117" y="416"/>
                </a:lnTo>
                <a:lnTo>
                  <a:pt x="111" y="416"/>
                </a:lnTo>
                <a:lnTo>
                  <a:pt x="106" y="414"/>
                </a:lnTo>
                <a:lnTo>
                  <a:pt x="100" y="411"/>
                </a:lnTo>
                <a:lnTo>
                  <a:pt x="94" y="409"/>
                </a:lnTo>
                <a:lnTo>
                  <a:pt x="83" y="401"/>
                </a:lnTo>
                <a:lnTo>
                  <a:pt x="71" y="391"/>
                </a:lnTo>
                <a:lnTo>
                  <a:pt x="60" y="382"/>
                </a:lnTo>
                <a:lnTo>
                  <a:pt x="48" y="370"/>
                </a:lnTo>
                <a:lnTo>
                  <a:pt x="37" y="357"/>
                </a:lnTo>
                <a:lnTo>
                  <a:pt x="29" y="349"/>
                </a:lnTo>
                <a:lnTo>
                  <a:pt x="23" y="343"/>
                </a:lnTo>
                <a:lnTo>
                  <a:pt x="19" y="338"/>
                </a:lnTo>
                <a:lnTo>
                  <a:pt x="14" y="332"/>
                </a:lnTo>
                <a:lnTo>
                  <a:pt x="10" y="326"/>
                </a:lnTo>
                <a:lnTo>
                  <a:pt x="8" y="320"/>
                </a:lnTo>
                <a:lnTo>
                  <a:pt x="4" y="317"/>
                </a:lnTo>
                <a:lnTo>
                  <a:pt x="2" y="311"/>
                </a:lnTo>
                <a:lnTo>
                  <a:pt x="0" y="307"/>
                </a:lnTo>
                <a:lnTo>
                  <a:pt x="0" y="305"/>
                </a:lnTo>
                <a:lnTo>
                  <a:pt x="0" y="301"/>
                </a:lnTo>
                <a:lnTo>
                  <a:pt x="2" y="299"/>
                </a:lnTo>
                <a:lnTo>
                  <a:pt x="2" y="297"/>
                </a:lnTo>
                <a:lnTo>
                  <a:pt x="6" y="295"/>
                </a:lnTo>
                <a:lnTo>
                  <a:pt x="8" y="295"/>
                </a:lnTo>
                <a:lnTo>
                  <a:pt x="14" y="295"/>
                </a:lnTo>
                <a:lnTo>
                  <a:pt x="17" y="295"/>
                </a:lnTo>
                <a:lnTo>
                  <a:pt x="23" y="295"/>
                </a:lnTo>
                <a:lnTo>
                  <a:pt x="31" y="295"/>
                </a:lnTo>
                <a:lnTo>
                  <a:pt x="39" y="295"/>
                </a:lnTo>
                <a:lnTo>
                  <a:pt x="46" y="295"/>
                </a:lnTo>
                <a:lnTo>
                  <a:pt x="54" y="295"/>
                </a:lnTo>
                <a:lnTo>
                  <a:pt x="71" y="295"/>
                </a:lnTo>
                <a:lnTo>
                  <a:pt x="77" y="294"/>
                </a:lnTo>
                <a:lnTo>
                  <a:pt x="83" y="294"/>
                </a:lnTo>
                <a:lnTo>
                  <a:pt x="90" y="294"/>
                </a:lnTo>
                <a:lnTo>
                  <a:pt x="100" y="292"/>
                </a:lnTo>
                <a:lnTo>
                  <a:pt x="111" y="292"/>
                </a:lnTo>
                <a:lnTo>
                  <a:pt x="123" y="290"/>
                </a:lnTo>
                <a:lnTo>
                  <a:pt x="136" y="288"/>
                </a:lnTo>
                <a:lnTo>
                  <a:pt x="152" y="286"/>
                </a:lnTo>
                <a:lnTo>
                  <a:pt x="169" y="284"/>
                </a:lnTo>
                <a:lnTo>
                  <a:pt x="188" y="280"/>
                </a:lnTo>
                <a:lnTo>
                  <a:pt x="207" y="278"/>
                </a:lnTo>
                <a:lnTo>
                  <a:pt x="229" y="274"/>
                </a:lnTo>
                <a:lnTo>
                  <a:pt x="252" y="270"/>
                </a:lnTo>
                <a:lnTo>
                  <a:pt x="277" y="267"/>
                </a:lnTo>
                <a:lnTo>
                  <a:pt x="303" y="263"/>
                </a:lnTo>
                <a:lnTo>
                  <a:pt x="332" y="259"/>
                </a:lnTo>
                <a:lnTo>
                  <a:pt x="359" y="255"/>
                </a:lnTo>
                <a:lnTo>
                  <a:pt x="388" y="253"/>
                </a:lnTo>
                <a:lnTo>
                  <a:pt x="419" y="249"/>
                </a:lnTo>
                <a:lnTo>
                  <a:pt x="451" y="244"/>
                </a:lnTo>
                <a:lnTo>
                  <a:pt x="484" y="240"/>
                </a:lnTo>
                <a:lnTo>
                  <a:pt x="520" y="234"/>
                </a:lnTo>
                <a:lnTo>
                  <a:pt x="557" y="228"/>
                </a:lnTo>
                <a:lnTo>
                  <a:pt x="597" y="223"/>
                </a:lnTo>
                <a:lnTo>
                  <a:pt x="637" y="217"/>
                </a:lnTo>
                <a:lnTo>
                  <a:pt x="680" y="209"/>
                </a:lnTo>
                <a:lnTo>
                  <a:pt x="724" y="201"/>
                </a:lnTo>
                <a:lnTo>
                  <a:pt x="770" y="194"/>
                </a:lnTo>
                <a:lnTo>
                  <a:pt x="816" y="186"/>
                </a:lnTo>
                <a:lnTo>
                  <a:pt x="866" y="176"/>
                </a:lnTo>
                <a:lnTo>
                  <a:pt x="916" y="169"/>
                </a:lnTo>
                <a:lnTo>
                  <a:pt x="970" y="159"/>
                </a:lnTo>
                <a:lnTo>
                  <a:pt x="1021" y="150"/>
                </a:lnTo>
                <a:lnTo>
                  <a:pt x="1071" y="142"/>
                </a:lnTo>
                <a:lnTo>
                  <a:pt x="1119" y="132"/>
                </a:lnTo>
                <a:lnTo>
                  <a:pt x="1167" y="125"/>
                </a:lnTo>
                <a:lnTo>
                  <a:pt x="1213" y="117"/>
                </a:lnTo>
                <a:lnTo>
                  <a:pt x="1256" y="109"/>
                </a:lnTo>
                <a:lnTo>
                  <a:pt x="1298" y="102"/>
                </a:lnTo>
                <a:lnTo>
                  <a:pt x="1338" y="94"/>
                </a:lnTo>
                <a:lnTo>
                  <a:pt x="1377" y="88"/>
                </a:lnTo>
                <a:lnTo>
                  <a:pt x="1413" y="81"/>
                </a:lnTo>
                <a:lnTo>
                  <a:pt x="1448" y="75"/>
                </a:lnTo>
                <a:lnTo>
                  <a:pt x="1480" y="69"/>
                </a:lnTo>
                <a:lnTo>
                  <a:pt x="1513" y="63"/>
                </a:lnTo>
                <a:lnTo>
                  <a:pt x="1542" y="57"/>
                </a:lnTo>
                <a:lnTo>
                  <a:pt x="1555" y="56"/>
                </a:lnTo>
                <a:lnTo>
                  <a:pt x="1569" y="54"/>
                </a:lnTo>
                <a:lnTo>
                  <a:pt x="1582" y="50"/>
                </a:lnTo>
                <a:lnTo>
                  <a:pt x="1593" y="48"/>
                </a:lnTo>
                <a:lnTo>
                  <a:pt x="1593" y="48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" name="Freeform 42"/>
          <p:cNvSpPr/>
          <p:nvPr/>
        </p:nvSpPr>
        <p:spPr>
          <a:xfrm>
            <a:off x="7350125" y="3384550"/>
            <a:ext cx="125413" cy="381000"/>
          </a:xfrm>
          <a:custGeom>
            <a:avLst/>
            <a:gdLst/>
            <a:ahLst/>
            <a:cxnLst>
              <a:cxn ang="0">
                <a:pos x="16775" y="377023"/>
              </a:cxn>
              <a:cxn ang="0">
                <a:pos x="13580" y="367478"/>
              </a:cxn>
              <a:cxn ang="0">
                <a:pos x="11982" y="357138"/>
              </a:cxn>
              <a:cxn ang="0">
                <a:pos x="10384" y="338843"/>
              </a:cxn>
              <a:cxn ang="0">
                <a:pos x="13580" y="307823"/>
              </a:cxn>
              <a:cxn ang="0">
                <a:pos x="18372" y="274415"/>
              </a:cxn>
              <a:cxn ang="0">
                <a:pos x="21568" y="252939"/>
              </a:cxn>
              <a:cxn ang="0">
                <a:pos x="21568" y="228282"/>
              </a:cxn>
              <a:cxn ang="0">
                <a:pos x="21568" y="201238"/>
              </a:cxn>
              <a:cxn ang="0">
                <a:pos x="19970" y="169422"/>
              </a:cxn>
              <a:cxn ang="0">
                <a:pos x="15177" y="132833"/>
              </a:cxn>
              <a:cxn ang="0">
                <a:pos x="10384" y="93063"/>
              </a:cxn>
              <a:cxn ang="0">
                <a:pos x="6390" y="48520"/>
              </a:cxn>
              <a:cxn ang="0">
                <a:pos x="0" y="0"/>
              </a:cxn>
              <a:cxn ang="0">
                <a:pos x="26360" y="10340"/>
              </a:cxn>
              <a:cxn ang="0">
                <a:pos x="48727" y="20681"/>
              </a:cxn>
              <a:cxn ang="0">
                <a:pos x="68697" y="31816"/>
              </a:cxn>
              <a:cxn ang="0">
                <a:pos x="85472" y="40566"/>
              </a:cxn>
              <a:cxn ang="0">
                <a:pos x="98253" y="50111"/>
              </a:cxn>
              <a:cxn ang="0">
                <a:pos x="108637" y="56474"/>
              </a:cxn>
              <a:cxn ang="0">
                <a:pos x="116625" y="63633"/>
              </a:cxn>
              <a:cxn ang="0">
                <a:pos x="122217" y="68405"/>
              </a:cxn>
              <a:cxn ang="0">
                <a:pos x="123814" y="69996"/>
              </a:cxn>
              <a:cxn ang="0">
                <a:pos x="123814" y="76359"/>
              </a:cxn>
              <a:cxn ang="0">
                <a:pos x="125412" y="81927"/>
              </a:cxn>
              <a:cxn ang="0">
                <a:pos x="125412" y="91472"/>
              </a:cxn>
              <a:cxn ang="0">
                <a:pos x="125412" y="101812"/>
              </a:cxn>
              <a:cxn ang="0">
                <a:pos x="123814" y="115334"/>
              </a:cxn>
              <a:cxn ang="0">
                <a:pos x="123814" y="131242"/>
              </a:cxn>
              <a:cxn ang="0">
                <a:pos x="122217" y="147946"/>
              </a:cxn>
              <a:cxn ang="0">
                <a:pos x="121418" y="167831"/>
              </a:cxn>
              <a:cxn ang="0">
                <a:pos x="119820" y="189307"/>
              </a:cxn>
              <a:cxn ang="0">
                <a:pos x="116625" y="213169"/>
              </a:cxn>
              <a:cxn ang="0">
                <a:pos x="115028" y="237827"/>
              </a:cxn>
              <a:cxn ang="0">
                <a:pos x="111832" y="266461"/>
              </a:cxn>
              <a:cxn ang="0">
                <a:pos x="108637" y="295891"/>
              </a:cxn>
              <a:cxn ang="0">
                <a:pos x="105442" y="327708"/>
              </a:cxn>
              <a:cxn ang="0">
                <a:pos x="102247" y="361115"/>
              </a:cxn>
              <a:cxn ang="0">
                <a:pos x="18372" y="381000"/>
              </a:cxn>
            </a:cxnLst>
            <a:pathLst>
              <a:path w="157" h="479">
                <a:moveTo>
                  <a:pt x="23" y="479"/>
                </a:moveTo>
                <a:lnTo>
                  <a:pt x="21" y="474"/>
                </a:lnTo>
                <a:lnTo>
                  <a:pt x="19" y="470"/>
                </a:lnTo>
                <a:lnTo>
                  <a:pt x="17" y="462"/>
                </a:lnTo>
                <a:lnTo>
                  <a:pt x="15" y="456"/>
                </a:lnTo>
                <a:lnTo>
                  <a:pt x="15" y="449"/>
                </a:lnTo>
                <a:lnTo>
                  <a:pt x="15" y="441"/>
                </a:lnTo>
                <a:lnTo>
                  <a:pt x="13" y="426"/>
                </a:lnTo>
                <a:lnTo>
                  <a:pt x="15" y="406"/>
                </a:lnTo>
                <a:lnTo>
                  <a:pt x="17" y="387"/>
                </a:lnTo>
                <a:lnTo>
                  <a:pt x="19" y="366"/>
                </a:lnTo>
                <a:lnTo>
                  <a:pt x="23" y="345"/>
                </a:lnTo>
                <a:lnTo>
                  <a:pt x="25" y="332"/>
                </a:lnTo>
                <a:lnTo>
                  <a:pt x="27" y="318"/>
                </a:lnTo>
                <a:lnTo>
                  <a:pt x="27" y="305"/>
                </a:lnTo>
                <a:lnTo>
                  <a:pt x="27" y="287"/>
                </a:lnTo>
                <a:lnTo>
                  <a:pt x="27" y="270"/>
                </a:lnTo>
                <a:lnTo>
                  <a:pt x="27" y="253"/>
                </a:lnTo>
                <a:lnTo>
                  <a:pt x="25" y="234"/>
                </a:lnTo>
                <a:lnTo>
                  <a:pt x="25" y="213"/>
                </a:lnTo>
                <a:lnTo>
                  <a:pt x="23" y="191"/>
                </a:lnTo>
                <a:lnTo>
                  <a:pt x="19" y="167"/>
                </a:lnTo>
                <a:lnTo>
                  <a:pt x="17" y="144"/>
                </a:lnTo>
                <a:lnTo>
                  <a:pt x="13" y="117"/>
                </a:lnTo>
                <a:lnTo>
                  <a:pt x="11" y="90"/>
                </a:lnTo>
                <a:lnTo>
                  <a:pt x="8" y="61"/>
                </a:lnTo>
                <a:lnTo>
                  <a:pt x="4" y="30"/>
                </a:lnTo>
                <a:lnTo>
                  <a:pt x="0" y="0"/>
                </a:lnTo>
                <a:lnTo>
                  <a:pt x="15" y="5"/>
                </a:lnTo>
                <a:lnTo>
                  <a:pt x="33" y="13"/>
                </a:lnTo>
                <a:lnTo>
                  <a:pt x="48" y="19"/>
                </a:lnTo>
                <a:lnTo>
                  <a:pt x="61" y="26"/>
                </a:lnTo>
                <a:lnTo>
                  <a:pt x="75" y="32"/>
                </a:lnTo>
                <a:lnTo>
                  <a:pt x="86" y="40"/>
                </a:lnTo>
                <a:lnTo>
                  <a:pt x="96" y="46"/>
                </a:lnTo>
                <a:lnTo>
                  <a:pt x="107" y="51"/>
                </a:lnTo>
                <a:lnTo>
                  <a:pt x="115" y="57"/>
                </a:lnTo>
                <a:lnTo>
                  <a:pt x="123" y="63"/>
                </a:lnTo>
                <a:lnTo>
                  <a:pt x="130" y="67"/>
                </a:lnTo>
                <a:lnTo>
                  <a:pt x="136" y="71"/>
                </a:lnTo>
                <a:lnTo>
                  <a:pt x="142" y="76"/>
                </a:lnTo>
                <a:lnTo>
                  <a:pt x="146" y="80"/>
                </a:lnTo>
                <a:lnTo>
                  <a:pt x="150" y="82"/>
                </a:lnTo>
                <a:lnTo>
                  <a:pt x="153" y="86"/>
                </a:lnTo>
                <a:lnTo>
                  <a:pt x="153" y="86"/>
                </a:lnTo>
                <a:lnTo>
                  <a:pt x="155" y="88"/>
                </a:lnTo>
                <a:lnTo>
                  <a:pt x="155" y="92"/>
                </a:lnTo>
                <a:lnTo>
                  <a:pt x="155" y="96"/>
                </a:lnTo>
                <a:lnTo>
                  <a:pt x="155" y="99"/>
                </a:lnTo>
                <a:lnTo>
                  <a:pt x="157" y="103"/>
                </a:lnTo>
                <a:lnTo>
                  <a:pt x="157" y="109"/>
                </a:lnTo>
                <a:lnTo>
                  <a:pt x="157" y="115"/>
                </a:lnTo>
                <a:lnTo>
                  <a:pt x="157" y="122"/>
                </a:lnTo>
                <a:lnTo>
                  <a:pt x="157" y="128"/>
                </a:lnTo>
                <a:lnTo>
                  <a:pt x="157" y="138"/>
                </a:lnTo>
                <a:lnTo>
                  <a:pt x="155" y="145"/>
                </a:lnTo>
                <a:lnTo>
                  <a:pt x="155" y="155"/>
                </a:lnTo>
                <a:lnTo>
                  <a:pt x="155" y="165"/>
                </a:lnTo>
                <a:lnTo>
                  <a:pt x="153" y="176"/>
                </a:lnTo>
                <a:lnTo>
                  <a:pt x="153" y="186"/>
                </a:lnTo>
                <a:lnTo>
                  <a:pt x="153" y="199"/>
                </a:lnTo>
                <a:lnTo>
                  <a:pt x="152" y="211"/>
                </a:lnTo>
                <a:lnTo>
                  <a:pt x="150" y="224"/>
                </a:lnTo>
                <a:lnTo>
                  <a:pt x="150" y="238"/>
                </a:lnTo>
                <a:lnTo>
                  <a:pt x="148" y="253"/>
                </a:lnTo>
                <a:lnTo>
                  <a:pt x="146" y="268"/>
                </a:lnTo>
                <a:lnTo>
                  <a:pt x="146" y="284"/>
                </a:lnTo>
                <a:lnTo>
                  <a:pt x="144" y="299"/>
                </a:lnTo>
                <a:lnTo>
                  <a:pt x="142" y="316"/>
                </a:lnTo>
                <a:lnTo>
                  <a:pt x="140" y="335"/>
                </a:lnTo>
                <a:lnTo>
                  <a:pt x="138" y="353"/>
                </a:lnTo>
                <a:lnTo>
                  <a:pt x="136" y="372"/>
                </a:lnTo>
                <a:lnTo>
                  <a:pt x="134" y="391"/>
                </a:lnTo>
                <a:lnTo>
                  <a:pt x="132" y="412"/>
                </a:lnTo>
                <a:lnTo>
                  <a:pt x="130" y="433"/>
                </a:lnTo>
                <a:lnTo>
                  <a:pt x="128" y="454"/>
                </a:lnTo>
                <a:lnTo>
                  <a:pt x="75" y="468"/>
                </a:lnTo>
                <a:lnTo>
                  <a:pt x="23" y="479"/>
                </a:lnTo>
                <a:lnTo>
                  <a:pt x="23" y="479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" name="Freeform 43"/>
          <p:cNvSpPr/>
          <p:nvPr/>
        </p:nvSpPr>
        <p:spPr>
          <a:xfrm>
            <a:off x="7650163" y="3286125"/>
            <a:ext cx="141287" cy="449263"/>
          </a:xfrm>
          <a:custGeom>
            <a:avLst/>
            <a:gdLst/>
            <a:ahLst/>
            <a:cxnLst>
              <a:cxn ang="0">
                <a:pos x="83668" y="429418"/>
              </a:cxn>
              <a:cxn ang="0">
                <a:pos x="41045" y="438150"/>
              </a:cxn>
              <a:cxn ang="0">
                <a:pos x="0" y="449262"/>
              </a:cxn>
              <a:cxn ang="0">
                <a:pos x="4736" y="412750"/>
              </a:cxn>
              <a:cxn ang="0">
                <a:pos x="9472" y="377825"/>
              </a:cxn>
              <a:cxn ang="0">
                <a:pos x="13418" y="343693"/>
              </a:cxn>
              <a:cxn ang="0">
                <a:pos x="18154" y="310356"/>
              </a:cxn>
              <a:cxn ang="0">
                <a:pos x="22890" y="278606"/>
              </a:cxn>
              <a:cxn ang="0">
                <a:pos x="26048" y="248443"/>
              </a:cxn>
              <a:cxn ang="0">
                <a:pos x="29205" y="219075"/>
              </a:cxn>
              <a:cxn ang="0">
                <a:pos x="33151" y="190500"/>
              </a:cxn>
              <a:cxn ang="0">
                <a:pos x="34730" y="162719"/>
              </a:cxn>
              <a:cxn ang="0">
                <a:pos x="37887" y="136525"/>
              </a:cxn>
              <a:cxn ang="0">
                <a:pos x="41045" y="111125"/>
              </a:cxn>
              <a:cxn ang="0">
                <a:pos x="42623" y="86519"/>
              </a:cxn>
              <a:cxn ang="0">
                <a:pos x="44202" y="63500"/>
              </a:cxn>
              <a:cxn ang="0">
                <a:pos x="44202" y="41275"/>
              </a:cxn>
              <a:cxn ang="0">
                <a:pos x="45780" y="19844"/>
              </a:cxn>
              <a:cxn ang="0">
                <a:pos x="45780" y="0"/>
              </a:cxn>
              <a:cxn ang="0">
                <a:pos x="54463" y="3175"/>
              </a:cxn>
              <a:cxn ang="0">
                <a:pos x="62356" y="5556"/>
              </a:cxn>
              <a:cxn ang="0">
                <a:pos x="69460" y="10319"/>
              </a:cxn>
              <a:cxn ang="0">
                <a:pos x="77353" y="13494"/>
              </a:cxn>
              <a:cxn ang="0">
                <a:pos x="90772" y="21431"/>
              </a:cxn>
              <a:cxn ang="0">
                <a:pos x="103401" y="26987"/>
              </a:cxn>
              <a:cxn ang="0">
                <a:pos x="113662" y="33337"/>
              </a:cxn>
              <a:cxn ang="0">
                <a:pos x="123134" y="39687"/>
              </a:cxn>
              <a:cxn ang="0">
                <a:pos x="131816" y="43656"/>
              </a:cxn>
              <a:cxn ang="0">
                <a:pos x="139709" y="48419"/>
              </a:cxn>
              <a:cxn ang="0">
                <a:pos x="139709" y="50006"/>
              </a:cxn>
              <a:cxn ang="0">
                <a:pos x="139709" y="53181"/>
              </a:cxn>
              <a:cxn ang="0">
                <a:pos x="141288" y="56356"/>
              </a:cxn>
              <a:cxn ang="0">
                <a:pos x="141288" y="61119"/>
              </a:cxn>
              <a:cxn ang="0">
                <a:pos x="141288" y="65087"/>
              </a:cxn>
              <a:cxn ang="0">
                <a:pos x="141288" y="69850"/>
              </a:cxn>
              <a:cxn ang="0">
                <a:pos x="141288" y="76200"/>
              </a:cxn>
              <a:cxn ang="0">
                <a:pos x="139709" y="81756"/>
              </a:cxn>
              <a:cxn ang="0">
                <a:pos x="139709" y="89694"/>
              </a:cxn>
              <a:cxn ang="0">
                <a:pos x="139709" y="97631"/>
              </a:cxn>
              <a:cxn ang="0">
                <a:pos x="138131" y="106362"/>
              </a:cxn>
              <a:cxn ang="0">
                <a:pos x="136552" y="115887"/>
              </a:cxn>
              <a:cxn ang="0">
                <a:pos x="136552" y="124619"/>
              </a:cxn>
              <a:cxn ang="0">
                <a:pos x="134973" y="135731"/>
              </a:cxn>
              <a:cxn ang="0">
                <a:pos x="133395" y="146050"/>
              </a:cxn>
              <a:cxn ang="0">
                <a:pos x="131816" y="157956"/>
              </a:cxn>
              <a:cxn ang="0">
                <a:pos x="128659" y="170656"/>
              </a:cxn>
              <a:cxn ang="0">
                <a:pos x="127080" y="182562"/>
              </a:cxn>
              <a:cxn ang="0">
                <a:pos x="125502" y="196056"/>
              </a:cxn>
              <a:cxn ang="0">
                <a:pos x="123134" y="210344"/>
              </a:cxn>
              <a:cxn ang="0">
                <a:pos x="119976" y="225425"/>
              </a:cxn>
              <a:cxn ang="0">
                <a:pos x="118398" y="240506"/>
              </a:cxn>
              <a:cxn ang="0">
                <a:pos x="115240" y="257175"/>
              </a:cxn>
              <a:cxn ang="0">
                <a:pos x="112083" y="273843"/>
              </a:cxn>
              <a:cxn ang="0">
                <a:pos x="108926" y="290512"/>
              </a:cxn>
              <a:cxn ang="0">
                <a:pos x="105769" y="308768"/>
              </a:cxn>
              <a:cxn ang="0">
                <a:pos x="101822" y="327025"/>
              </a:cxn>
              <a:cxn ang="0">
                <a:pos x="98665" y="345281"/>
              </a:cxn>
              <a:cxn ang="0">
                <a:pos x="95508" y="365125"/>
              </a:cxn>
              <a:cxn ang="0">
                <a:pos x="90772" y="386556"/>
              </a:cxn>
              <a:cxn ang="0">
                <a:pos x="86036" y="407987"/>
              </a:cxn>
              <a:cxn ang="0">
                <a:pos x="83668" y="429418"/>
              </a:cxn>
              <a:cxn ang="0">
                <a:pos x="83668" y="429418"/>
              </a:cxn>
            </a:cxnLst>
            <a:pathLst>
              <a:path w="179" h="566">
                <a:moveTo>
                  <a:pt x="106" y="541"/>
                </a:moveTo>
                <a:lnTo>
                  <a:pt x="52" y="552"/>
                </a:lnTo>
                <a:lnTo>
                  <a:pt x="0" y="566"/>
                </a:lnTo>
                <a:lnTo>
                  <a:pt x="6" y="520"/>
                </a:lnTo>
                <a:lnTo>
                  <a:pt x="12" y="476"/>
                </a:lnTo>
                <a:lnTo>
                  <a:pt x="17" y="433"/>
                </a:lnTo>
                <a:lnTo>
                  <a:pt x="23" y="391"/>
                </a:lnTo>
                <a:lnTo>
                  <a:pt x="29" y="351"/>
                </a:lnTo>
                <a:lnTo>
                  <a:pt x="33" y="313"/>
                </a:lnTo>
                <a:lnTo>
                  <a:pt x="37" y="276"/>
                </a:lnTo>
                <a:lnTo>
                  <a:pt x="42" y="240"/>
                </a:lnTo>
                <a:lnTo>
                  <a:pt x="44" y="205"/>
                </a:lnTo>
                <a:lnTo>
                  <a:pt x="48" y="172"/>
                </a:lnTo>
                <a:lnTo>
                  <a:pt x="52" y="140"/>
                </a:lnTo>
                <a:lnTo>
                  <a:pt x="54" y="109"/>
                </a:lnTo>
                <a:lnTo>
                  <a:pt x="56" y="80"/>
                </a:lnTo>
                <a:lnTo>
                  <a:pt x="56" y="52"/>
                </a:lnTo>
                <a:lnTo>
                  <a:pt x="58" y="25"/>
                </a:lnTo>
                <a:lnTo>
                  <a:pt x="58" y="0"/>
                </a:lnTo>
                <a:lnTo>
                  <a:pt x="69" y="4"/>
                </a:lnTo>
                <a:lnTo>
                  <a:pt x="79" y="7"/>
                </a:lnTo>
                <a:lnTo>
                  <a:pt x="88" y="13"/>
                </a:lnTo>
                <a:lnTo>
                  <a:pt x="98" y="17"/>
                </a:lnTo>
                <a:lnTo>
                  <a:pt x="115" y="27"/>
                </a:lnTo>
                <a:lnTo>
                  <a:pt x="131" y="34"/>
                </a:lnTo>
                <a:lnTo>
                  <a:pt x="144" y="42"/>
                </a:lnTo>
                <a:lnTo>
                  <a:pt x="156" y="50"/>
                </a:lnTo>
                <a:lnTo>
                  <a:pt x="167" y="55"/>
                </a:lnTo>
                <a:lnTo>
                  <a:pt x="177" y="61"/>
                </a:lnTo>
                <a:lnTo>
                  <a:pt x="177" y="63"/>
                </a:lnTo>
                <a:lnTo>
                  <a:pt x="177" y="67"/>
                </a:lnTo>
                <a:lnTo>
                  <a:pt x="179" y="71"/>
                </a:lnTo>
                <a:lnTo>
                  <a:pt x="179" y="77"/>
                </a:lnTo>
                <a:lnTo>
                  <a:pt x="179" y="82"/>
                </a:lnTo>
                <a:lnTo>
                  <a:pt x="179" y="88"/>
                </a:lnTo>
                <a:lnTo>
                  <a:pt x="179" y="96"/>
                </a:lnTo>
                <a:lnTo>
                  <a:pt x="177" y="103"/>
                </a:lnTo>
                <a:lnTo>
                  <a:pt x="177" y="113"/>
                </a:lnTo>
                <a:lnTo>
                  <a:pt x="177" y="123"/>
                </a:lnTo>
                <a:lnTo>
                  <a:pt x="175" y="134"/>
                </a:lnTo>
                <a:lnTo>
                  <a:pt x="173" y="146"/>
                </a:lnTo>
                <a:lnTo>
                  <a:pt x="173" y="157"/>
                </a:lnTo>
                <a:lnTo>
                  <a:pt x="171" y="171"/>
                </a:lnTo>
                <a:lnTo>
                  <a:pt x="169" y="184"/>
                </a:lnTo>
                <a:lnTo>
                  <a:pt x="167" y="199"/>
                </a:lnTo>
                <a:lnTo>
                  <a:pt x="163" y="215"/>
                </a:lnTo>
                <a:lnTo>
                  <a:pt x="161" y="230"/>
                </a:lnTo>
                <a:lnTo>
                  <a:pt x="159" y="247"/>
                </a:lnTo>
                <a:lnTo>
                  <a:pt x="156" y="265"/>
                </a:lnTo>
                <a:lnTo>
                  <a:pt x="152" y="284"/>
                </a:lnTo>
                <a:lnTo>
                  <a:pt x="150" y="303"/>
                </a:lnTo>
                <a:lnTo>
                  <a:pt x="146" y="324"/>
                </a:lnTo>
                <a:lnTo>
                  <a:pt x="142" y="345"/>
                </a:lnTo>
                <a:lnTo>
                  <a:pt x="138" y="366"/>
                </a:lnTo>
                <a:lnTo>
                  <a:pt x="134" y="389"/>
                </a:lnTo>
                <a:lnTo>
                  <a:pt x="129" y="412"/>
                </a:lnTo>
                <a:lnTo>
                  <a:pt x="125" y="435"/>
                </a:lnTo>
                <a:lnTo>
                  <a:pt x="121" y="460"/>
                </a:lnTo>
                <a:lnTo>
                  <a:pt x="115" y="487"/>
                </a:lnTo>
                <a:lnTo>
                  <a:pt x="109" y="514"/>
                </a:lnTo>
                <a:lnTo>
                  <a:pt x="106" y="541"/>
                </a:lnTo>
                <a:lnTo>
                  <a:pt x="106" y="541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" name="Freeform 44"/>
          <p:cNvSpPr/>
          <p:nvPr/>
        </p:nvSpPr>
        <p:spPr>
          <a:xfrm>
            <a:off x="7377113" y="3060700"/>
            <a:ext cx="385762" cy="117475"/>
          </a:xfrm>
          <a:custGeom>
            <a:avLst/>
            <a:gdLst/>
            <a:ahLst/>
            <a:cxnLst>
              <a:cxn ang="0">
                <a:pos x="385763" y="31750"/>
              </a:cxn>
              <a:cxn ang="0">
                <a:pos x="384175" y="39688"/>
              </a:cxn>
              <a:cxn ang="0">
                <a:pos x="378619" y="46831"/>
              </a:cxn>
              <a:cxn ang="0">
                <a:pos x="367507" y="53181"/>
              </a:cxn>
              <a:cxn ang="0">
                <a:pos x="352425" y="61119"/>
              </a:cxn>
              <a:cxn ang="0">
                <a:pos x="330994" y="68263"/>
              </a:cxn>
              <a:cxn ang="0">
                <a:pos x="304800" y="76200"/>
              </a:cxn>
              <a:cxn ang="0">
                <a:pos x="271463" y="83344"/>
              </a:cxn>
              <a:cxn ang="0">
                <a:pos x="253207" y="88106"/>
              </a:cxn>
              <a:cxn ang="0">
                <a:pos x="216694" y="94456"/>
              </a:cxn>
              <a:cxn ang="0">
                <a:pos x="186531" y="100013"/>
              </a:cxn>
              <a:cxn ang="0">
                <a:pos x="160338" y="104775"/>
              </a:cxn>
              <a:cxn ang="0">
                <a:pos x="138906" y="109538"/>
              </a:cxn>
              <a:cxn ang="0">
                <a:pos x="120650" y="112713"/>
              </a:cxn>
              <a:cxn ang="0">
                <a:pos x="108744" y="114300"/>
              </a:cxn>
              <a:cxn ang="0">
                <a:pos x="99219" y="115888"/>
              </a:cxn>
              <a:cxn ang="0">
                <a:pos x="94456" y="117475"/>
              </a:cxn>
              <a:cxn ang="0">
                <a:pos x="85725" y="114300"/>
              </a:cxn>
              <a:cxn ang="0">
                <a:pos x="73819" y="111125"/>
              </a:cxn>
              <a:cxn ang="0">
                <a:pos x="56356" y="104775"/>
              </a:cxn>
              <a:cxn ang="0">
                <a:pos x="38100" y="97631"/>
              </a:cxn>
              <a:cxn ang="0">
                <a:pos x="27781" y="92869"/>
              </a:cxn>
              <a:cxn ang="0">
                <a:pos x="19844" y="89694"/>
              </a:cxn>
              <a:cxn ang="0">
                <a:pos x="14288" y="84931"/>
              </a:cxn>
              <a:cxn ang="0">
                <a:pos x="4763" y="76200"/>
              </a:cxn>
              <a:cxn ang="0">
                <a:pos x="0" y="65088"/>
              </a:cxn>
              <a:cxn ang="0">
                <a:pos x="24606" y="51594"/>
              </a:cxn>
              <a:cxn ang="0">
                <a:pos x="70644" y="42863"/>
              </a:cxn>
              <a:cxn ang="0">
                <a:pos x="112713" y="33338"/>
              </a:cxn>
              <a:cxn ang="0">
                <a:pos x="150813" y="24606"/>
              </a:cxn>
              <a:cxn ang="0">
                <a:pos x="188119" y="18256"/>
              </a:cxn>
              <a:cxn ang="0">
                <a:pos x="221457" y="10319"/>
              </a:cxn>
              <a:cxn ang="0">
                <a:pos x="250032" y="5556"/>
              </a:cxn>
              <a:cxn ang="0">
                <a:pos x="277813" y="1588"/>
              </a:cxn>
              <a:cxn ang="0">
                <a:pos x="300832" y="0"/>
              </a:cxn>
              <a:cxn ang="0">
                <a:pos x="319088" y="0"/>
              </a:cxn>
              <a:cxn ang="0">
                <a:pos x="335757" y="1588"/>
              </a:cxn>
              <a:cxn ang="0">
                <a:pos x="349250" y="4763"/>
              </a:cxn>
              <a:cxn ang="0">
                <a:pos x="359569" y="8731"/>
              </a:cxn>
              <a:cxn ang="0">
                <a:pos x="370682" y="13494"/>
              </a:cxn>
              <a:cxn ang="0">
                <a:pos x="377032" y="18256"/>
              </a:cxn>
              <a:cxn ang="0">
                <a:pos x="382588" y="24606"/>
              </a:cxn>
              <a:cxn ang="0">
                <a:pos x="384175" y="28575"/>
              </a:cxn>
            </a:cxnLst>
            <a:pathLst>
              <a:path w="486" h="148">
                <a:moveTo>
                  <a:pt x="484" y="36"/>
                </a:moveTo>
                <a:lnTo>
                  <a:pt x="486" y="40"/>
                </a:lnTo>
                <a:lnTo>
                  <a:pt x="486" y="44"/>
                </a:lnTo>
                <a:lnTo>
                  <a:pt x="484" y="50"/>
                </a:lnTo>
                <a:lnTo>
                  <a:pt x="482" y="54"/>
                </a:lnTo>
                <a:lnTo>
                  <a:pt x="477" y="59"/>
                </a:lnTo>
                <a:lnTo>
                  <a:pt x="471" y="63"/>
                </a:lnTo>
                <a:lnTo>
                  <a:pt x="463" y="67"/>
                </a:lnTo>
                <a:lnTo>
                  <a:pt x="455" y="73"/>
                </a:lnTo>
                <a:lnTo>
                  <a:pt x="444" y="77"/>
                </a:lnTo>
                <a:lnTo>
                  <a:pt x="430" y="82"/>
                </a:lnTo>
                <a:lnTo>
                  <a:pt x="417" y="86"/>
                </a:lnTo>
                <a:lnTo>
                  <a:pt x="402" y="92"/>
                </a:lnTo>
                <a:lnTo>
                  <a:pt x="384" y="96"/>
                </a:lnTo>
                <a:lnTo>
                  <a:pt x="363" y="102"/>
                </a:lnTo>
                <a:lnTo>
                  <a:pt x="342" y="105"/>
                </a:lnTo>
                <a:lnTo>
                  <a:pt x="331" y="107"/>
                </a:lnTo>
                <a:lnTo>
                  <a:pt x="319" y="111"/>
                </a:lnTo>
                <a:lnTo>
                  <a:pt x="296" y="115"/>
                </a:lnTo>
                <a:lnTo>
                  <a:pt x="273" y="119"/>
                </a:lnTo>
                <a:lnTo>
                  <a:pt x="254" y="123"/>
                </a:lnTo>
                <a:lnTo>
                  <a:pt x="235" y="126"/>
                </a:lnTo>
                <a:lnTo>
                  <a:pt x="217" y="130"/>
                </a:lnTo>
                <a:lnTo>
                  <a:pt x="202" y="132"/>
                </a:lnTo>
                <a:lnTo>
                  <a:pt x="187" y="136"/>
                </a:lnTo>
                <a:lnTo>
                  <a:pt x="175" y="138"/>
                </a:lnTo>
                <a:lnTo>
                  <a:pt x="164" y="140"/>
                </a:lnTo>
                <a:lnTo>
                  <a:pt x="152" y="142"/>
                </a:lnTo>
                <a:lnTo>
                  <a:pt x="144" y="144"/>
                </a:lnTo>
                <a:lnTo>
                  <a:pt x="137" y="144"/>
                </a:lnTo>
                <a:lnTo>
                  <a:pt x="131" y="146"/>
                </a:lnTo>
                <a:lnTo>
                  <a:pt x="125" y="146"/>
                </a:lnTo>
                <a:lnTo>
                  <a:pt x="121" y="146"/>
                </a:lnTo>
                <a:lnTo>
                  <a:pt x="119" y="148"/>
                </a:lnTo>
                <a:lnTo>
                  <a:pt x="114" y="146"/>
                </a:lnTo>
                <a:lnTo>
                  <a:pt x="108" y="144"/>
                </a:lnTo>
                <a:lnTo>
                  <a:pt x="100" y="142"/>
                </a:lnTo>
                <a:lnTo>
                  <a:pt x="93" y="140"/>
                </a:lnTo>
                <a:lnTo>
                  <a:pt x="83" y="136"/>
                </a:lnTo>
                <a:lnTo>
                  <a:pt x="71" y="132"/>
                </a:lnTo>
                <a:lnTo>
                  <a:pt x="60" y="126"/>
                </a:lnTo>
                <a:lnTo>
                  <a:pt x="48" y="123"/>
                </a:lnTo>
                <a:lnTo>
                  <a:pt x="41" y="119"/>
                </a:lnTo>
                <a:lnTo>
                  <a:pt x="35" y="117"/>
                </a:lnTo>
                <a:lnTo>
                  <a:pt x="29" y="115"/>
                </a:lnTo>
                <a:lnTo>
                  <a:pt x="25" y="113"/>
                </a:lnTo>
                <a:lnTo>
                  <a:pt x="22" y="109"/>
                </a:lnTo>
                <a:lnTo>
                  <a:pt x="18" y="107"/>
                </a:lnTo>
                <a:lnTo>
                  <a:pt x="10" y="102"/>
                </a:lnTo>
                <a:lnTo>
                  <a:pt x="6" y="96"/>
                </a:lnTo>
                <a:lnTo>
                  <a:pt x="2" y="90"/>
                </a:lnTo>
                <a:lnTo>
                  <a:pt x="0" y="82"/>
                </a:lnTo>
                <a:lnTo>
                  <a:pt x="0" y="73"/>
                </a:lnTo>
                <a:lnTo>
                  <a:pt x="31" y="65"/>
                </a:lnTo>
                <a:lnTo>
                  <a:pt x="60" y="59"/>
                </a:lnTo>
                <a:lnTo>
                  <a:pt x="89" y="54"/>
                </a:lnTo>
                <a:lnTo>
                  <a:pt x="116" y="48"/>
                </a:lnTo>
                <a:lnTo>
                  <a:pt x="142" y="42"/>
                </a:lnTo>
                <a:lnTo>
                  <a:pt x="167" y="36"/>
                </a:lnTo>
                <a:lnTo>
                  <a:pt x="190" y="31"/>
                </a:lnTo>
                <a:lnTo>
                  <a:pt x="214" y="27"/>
                </a:lnTo>
                <a:lnTo>
                  <a:pt x="237" y="23"/>
                </a:lnTo>
                <a:lnTo>
                  <a:pt x="258" y="17"/>
                </a:lnTo>
                <a:lnTo>
                  <a:pt x="279" y="13"/>
                </a:lnTo>
                <a:lnTo>
                  <a:pt x="298" y="11"/>
                </a:lnTo>
                <a:lnTo>
                  <a:pt x="315" y="7"/>
                </a:lnTo>
                <a:lnTo>
                  <a:pt x="334" y="4"/>
                </a:lnTo>
                <a:lnTo>
                  <a:pt x="350" y="2"/>
                </a:lnTo>
                <a:lnTo>
                  <a:pt x="367" y="0"/>
                </a:lnTo>
                <a:lnTo>
                  <a:pt x="379" y="0"/>
                </a:lnTo>
                <a:lnTo>
                  <a:pt x="392" y="0"/>
                </a:lnTo>
                <a:lnTo>
                  <a:pt x="402" y="0"/>
                </a:lnTo>
                <a:lnTo>
                  <a:pt x="413" y="2"/>
                </a:lnTo>
                <a:lnTo>
                  <a:pt x="423" y="2"/>
                </a:lnTo>
                <a:lnTo>
                  <a:pt x="432" y="4"/>
                </a:lnTo>
                <a:lnTo>
                  <a:pt x="440" y="6"/>
                </a:lnTo>
                <a:lnTo>
                  <a:pt x="448" y="7"/>
                </a:lnTo>
                <a:lnTo>
                  <a:pt x="453" y="11"/>
                </a:lnTo>
                <a:lnTo>
                  <a:pt x="461" y="13"/>
                </a:lnTo>
                <a:lnTo>
                  <a:pt x="467" y="17"/>
                </a:lnTo>
                <a:lnTo>
                  <a:pt x="471" y="19"/>
                </a:lnTo>
                <a:lnTo>
                  <a:pt x="475" y="23"/>
                </a:lnTo>
                <a:lnTo>
                  <a:pt x="478" y="27"/>
                </a:lnTo>
                <a:lnTo>
                  <a:pt x="482" y="31"/>
                </a:lnTo>
                <a:lnTo>
                  <a:pt x="484" y="36"/>
                </a:lnTo>
                <a:lnTo>
                  <a:pt x="484" y="36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6" name="Freeform 45"/>
          <p:cNvSpPr/>
          <p:nvPr/>
        </p:nvSpPr>
        <p:spPr>
          <a:xfrm>
            <a:off x="7527925" y="2944813"/>
            <a:ext cx="103188" cy="341312"/>
          </a:xfrm>
          <a:custGeom>
            <a:avLst/>
            <a:gdLst/>
            <a:ahLst/>
            <a:cxnLst>
              <a:cxn ang="0">
                <a:pos x="103187" y="29233"/>
              </a:cxn>
              <a:cxn ang="0">
                <a:pos x="99987" y="37924"/>
              </a:cxn>
              <a:cxn ang="0">
                <a:pos x="96788" y="48195"/>
              </a:cxn>
              <a:cxn ang="0">
                <a:pos x="94388" y="62416"/>
              </a:cxn>
              <a:cxn ang="0">
                <a:pos x="91189" y="75847"/>
              </a:cxn>
              <a:cxn ang="0">
                <a:pos x="87989" y="90859"/>
              </a:cxn>
              <a:cxn ang="0">
                <a:pos x="86389" y="107450"/>
              </a:cxn>
              <a:cxn ang="0">
                <a:pos x="84789" y="125622"/>
              </a:cxn>
              <a:cxn ang="0">
                <a:pos x="81590" y="143794"/>
              </a:cxn>
              <a:cxn ang="0">
                <a:pos x="79990" y="163546"/>
              </a:cxn>
              <a:cxn ang="0">
                <a:pos x="78390" y="186458"/>
              </a:cxn>
              <a:cxn ang="0">
                <a:pos x="76790" y="209370"/>
              </a:cxn>
              <a:cxn ang="0">
                <a:pos x="76790" y="232282"/>
              </a:cxn>
              <a:cxn ang="0">
                <a:pos x="75990" y="257565"/>
              </a:cxn>
              <a:cxn ang="0">
                <a:pos x="75990" y="283637"/>
              </a:cxn>
              <a:cxn ang="0">
                <a:pos x="75990" y="312080"/>
              </a:cxn>
              <a:cxn ang="0">
                <a:pos x="75990" y="341313"/>
              </a:cxn>
              <a:cxn ang="0">
                <a:pos x="37595" y="341313"/>
              </a:cxn>
              <a:cxn ang="0">
                <a:pos x="0" y="341313"/>
              </a:cxn>
              <a:cxn ang="0">
                <a:pos x="0" y="0"/>
              </a:cxn>
              <a:cxn ang="0">
                <a:pos x="51194" y="13431"/>
              </a:cxn>
              <a:cxn ang="0">
                <a:pos x="103187" y="29233"/>
              </a:cxn>
              <a:cxn ang="0">
                <a:pos x="103187" y="29233"/>
              </a:cxn>
            </a:cxnLst>
            <a:pathLst>
              <a:path w="129" h="432">
                <a:moveTo>
                  <a:pt x="129" y="37"/>
                </a:moveTo>
                <a:lnTo>
                  <a:pt x="125" y="48"/>
                </a:lnTo>
                <a:lnTo>
                  <a:pt x="121" y="61"/>
                </a:lnTo>
                <a:lnTo>
                  <a:pt x="118" y="79"/>
                </a:lnTo>
                <a:lnTo>
                  <a:pt x="114" y="96"/>
                </a:lnTo>
                <a:lnTo>
                  <a:pt x="110" y="115"/>
                </a:lnTo>
                <a:lnTo>
                  <a:pt x="108" y="136"/>
                </a:lnTo>
                <a:lnTo>
                  <a:pt x="106" y="159"/>
                </a:lnTo>
                <a:lnTo>
                  <a:pt x="102" y="182"/>
                </a:lnTo>
                <a:lnTo>
                  <a:pt x="100" y="207"/>
                </a:lnTo>
                <a:lnTo>
                  <a:pt x="98" y="236"/>
                </a:lnTo>
                <a:lnTo>
                  <a:pt x="96" y="265"/>
                </a:lnTo>
                <a:lnTo>
                  <a:pt x="96" y="294"/>
                </a:lnTo>
                <a:lnTo>
                  <a:pt x="95" y="326"/>
                </a:lnTo>
                <a:lnTo>
                  <a:pt x="95" y="359"/>
                </a:lnTo>
                <a:lnTo>
                  <a:pt x="95" y="395"/>
                </a:lnTo>
                <a:lnTo>
                  <a:pt x="95" y="432"/>
                </a:lnTo>
                <a:lnTo>
                  <a:pt x="47" y="432"/>
                </a:lnTo>
                <a:lnTo>
                  <a:pt x="0" y="432"/>
                </a:lnTo>
                <a:lnTo>
                  <a:pt x="0" y="0"/>
                </a:lnTo>
                <a:lnTo>
                  <a:pt x="64" y="17"/>
                </a:lnTo>
                <a:lnTo>
                  <a:pt x="129" y="37"/>
                </a:lnTo>
                <a:lnTo>
                  <a:pt x="129" y="37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3" grpId="0"/>
      <p:bldP spid="55" grpId="0"/>
      <p:bldP spid="56" grpId="0"/>
      <p:bldP spid="57" grpId="0"/>
      <p:bldP spid="58" grpId="0"/>
      <p:bldP spid="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5297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55298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5299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5300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5301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5302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5303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5304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5305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5306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5307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5308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辛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08300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xīn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43625" y="4872038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第一横短，第二横长，第三横比第二横短。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81438" y="3114675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457200"/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辛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22525" y="4552950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辛苦  辛劳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381250" y="4957763"/>
            <a:ext cx="364013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爸爸平时工作非常辛苦。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文本框 30"/>
          <p:cNvSpPr txBox="1"/>
          <p:nvPr/>
        </p:nvSpPr>
        <p:spPr>
          <a:xfrm>
            <a:off x="3659188" y="2658111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文本框 31"/>
          <p:cNvSpPr txBox="1"/>
          <p:nvPr/>
        </p:nvSpPr>
        <p:spPr>
          <a:xfrm>
            <a:off x="3738563" y="3586798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独体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316" name="矩形 40"/>
          <p:cNvSpPr/>
          <p:nvPr/>
        </p:nvSpPr>
        <p:spPr>
          <a:xfrm>
            <a:off x="4992688" y="2297113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7785100" y="2274888"/>
            <a:ext cx="257175" cy="230187"/>
          </a:xfrm>
          <a:custGeom>
            <a:avLst/>
            <a:gdLst/>
            <a:ahLst/>
            <a:cxnLst>
              <a:cxn ang="0">
                <a:pos x="0" y="9299682"/>
              </a:cxn>
              <a:cxn ang="0">
                <a:pos x="0" y="4852367"/>
              </a:cxn>
              <a:cxn ang="0">
                <a:pos x="4791543" y="4852367"/>
              </a:cxn>
              <a:cxn ang="0">
                <a:pos x="4791543" y="4852367"/>
              </a:cxn>
              <a:cxn ang="0">
                <a:pos x="9183106" y="0"/>
              </a:cxn>
              <a:cxn ang="0">
                <a:pos x="13575301" y="0"/>
              </a:cxn>
              <a:cxn ang="0">
                <a:pos x="18366213" y="0"/>
              </a:cxn>
              <a:cxn ang="0">
                <a:pos x="22758408" y="0"/>
              </a:cxn>
              <a:cxn ang="0">
                <a:pos x="31941514" y="0"/>
              </a:cxn>
              <a:cxn ang="0">
                <a:pos x="49909011" y="0"/>
              </a:cxn>
              <a:cxn ang="0">
                <a:pos x="67876507" y="4852367"/>
              </a:cxn>
              <a:cxn ang="0">
                <a:pos x="85843372" y="13747632"/>
              </a:cxn>
              <a:cxn ang="0">
                <a:pos x="108601780" y="23047314"/>
              </a:cxn>
              <a:cxn ang="0">
                <a:pos x="122177081" y="31942579"/>
              </a:cxn>
              <a:cxn ang="0">
                <a:pos x="130961472" y="36794947"/>
              </a:cxn>
              <a:cxn ang="0">
                <a:pos x="140144578" y="45690212"/>
              </a:cxn>
              <a:cxn ang="0">
                <a:pos x="144536141" y="54989894"/>
              </a:cxn>
              <a:cxn ang="0">
                <a:pos x="153719879" y="59437844"/>
              </a:cxn>
              <a:cxn ang="0">
                <a:pos x="158111443" y="68737526"/>
              </a:cxn>
              <a:cxn ang="0">
                <a:pos x="158111443" y="77632791"/>
              </a:cxn>
              <a:cxn ang="0">
                <a:pos x="162503638" y="82485159"/>
              </a:cxn>
              <a:cxn ang="0">
                <a:pos x="162503638" y="91380424"/>
              </a:cxn>
              <a:cxn ang="0">
                <a:pos x="162503638" y="100680106"/>
              </a:cxn>
              <a:cxn ang="0">
                <a:pos x="162503638" y="114427738"/>
              </a:cxn>
              <a:cxn ang="0">
                <a:pos x="162503638" y="128175371"/>
              </a:cxn>
              <a:cxn ang="0">
                <a:pos x="158111443" y="137070636"/>
              </a:cxn>
              <a:cxn ang="0">
                <a:pos x="153719879" y="141922367"/>
              </a:cxn>
              <a:cxn ang="0">
                <a:pos x="148928336" y="146370318"/>
              </a:cxn>
              <a:cxn ang="0">
                <a:pos x="144536141" y="146370318"/>
              </a:cxn>
              <a:cxn ang="0">
                <a:pos x="135752383" y="146370318"/>
              </a:cxn>
              <a:cxn ang="0">
                <a:pos x="130961472" y="146370318"/>
              </a:cxn>
              <a:cxn ang="0">
                <a:pos x="122177081" y="141922367"/>
              </a:cxn>
              <a:cxn ang="0">
                <a:pos x="112993975" y="137070636"/>
              </a:cxn>
              <a:cxn ang="0">
                <a:pos x="103810869" y="128175371"/>
              </a:cxn>
              <a:cxn ang="0">
                <a:pos x="85843372" y="114427738"/>
              </a:cxn>
              <a:cxn ang="0">
                <a:pos x="67876507" y="100680106"/>
              </a:cxn>
              <a:cxn ang="0">
                <a:pos x="49909011" y="77632791"/>
              </a:cxn>
              <a:cxn ang="0">
                <a:pos x="31941514" y="59437844"/>
              </a:cxn>
              <a:cxn ang="0">
                <a:pos x="18366213" y="41242261"/>
              </a:cxn>
              <a:cxn ang="0">
                <a:pos x="13575301" y="31942579"/>
              </a:cxn>
              <a:cxn ang="0">
                <a:pos x="9183106" y="27495265"/>
              </a:cxn>
              <a:cxn ang="0">
                <a:pos x="4791543" y="18599364"/>
              </a:cxn>
              <a:cxn ang="0">
                <a:pos x="4791543" y="13747632"/>
              </a:cxn>
              <a:cxn ang="0">
                <a:pos x="0" y="9299682"/>
              </a:cxn>
              <a:cxn ang="0">
                <a:pos x="0" y="9299682"/>
              </a:cxn>
              <a:cxn ang="0">
                <a:pos x="0" y="9299682"/>
              </a:cxn>
            </a:cxnLst>
            <a:pathLst>
              <a:path w="407" h="362">
                <a:moveTo>
                  <a:pt x="0" y="23"/>
                </a:moveTo>
                <a:lnTo>
                  <a:pt x="0" y="12"/>
                </a:lnTo>
                <a:lnTo>
                  <a:pt x="12" y="12"/>
                </a:lnTo>
                <a:lnTo>
                  <a:pt x="23" y="0"/>
                </a:lnTo>
                <a:lnTo>
                  <a:pt x="34" y="0"/>
                </a:lnTo>
                <a:lnTo>
                  <a:pt x="46" y="0"/>
                </a:lnTo>
                <a:lnTo>
                  <a:pt x="57" y="0"/>
                </a:lnTo>
                <a:lnTo>
                  <a:pt x="80" y="0"/>
                </a:lnTo>
                <a:lnTo>
                  <a:pt x="125" y="0"/>
                </a:lnTo>
                <a:lnTo>
                  <a:pt x="170" y="12"/>
                </a:lnTo>
                <a:lnTo>
                  <a:pt x="215" y="34"/>
                </a:lnTo>
                <a:lnTo>
                  <a:pt x="272" y="57"/>
                </a:lnTo>
                <a:lnTo>
                  <a:pt x="306" y="79"/>
                </a:lnTo>
                <a:lnTo>
                  <a:pt x="328" y="91"/>
                </a:lnTo>
                <a:lnTo>
                  <a:pt x="351" y="113"/>
                </a:lnTo>
                <a:lnTo>
                  <a:pt x="362" y="136"/>
                </a:lnTo>
                <a:lnTo>
                  <a:pt x="385" y="147"/>
                </a:lnTo>
                <a:lnTo>
                  <a:pt x="396" y="170"/>
                </a:lnTo>
                <a:lnTo>
                  <a:pt x="396" y="192"/>
                </a:lnTo>
                <a:lnTo>
                  <a:pt x="407" y="204"/>
                </a:lnTo>
                <a:lnTo>
                  <a:pt x="407" y="226"/>
                </a:lnTo>
                <a:lnTo>
                  <a:pt x="407" y="249"/>
                </a:lnTo>
                <a:lnTo>
                  <a:pt x="407" y="283"/>
                </a:lnTo>
                <a:lnTo>
                  <a:pt x="407" y="317"/>
                </a:lnTo>
                <a:lnTo>
                  <a:pt x="396" y="339"/>
                </a:lnTo>
                <a:lnTo>
                  <a:pt x="385" y="351"/>
                </a:lnTo>
                <a:lnTo>
                  <a:pt x="373" y="362"/>
                </a:lnTo>
                <a:lnTo>
                  <a:pt x="362" y="362"/>
                </a:lnTo>
                <a:lnTo>
                  <a:pt x="340" y="362"/>
                </a:lnTo>
                <a:lnTo>
                  <a:pt x="328" y="362"/>
                </a:lnTo>
                <a:lnTo>
                  <a:pt x="306" y="351"/>
                </a:lnTo>
                <a:lnTo>
                  <a:pt x="283" y="339"/>
                </a:lnTo>
                <a:lnTo>
                  <a:pt x="260" y="317"/>
                </a:lnTo>
                <a:lnTo>
                  <a:pt x="215" y="283"/>
                </a:lnTo>
                <a:lnTo>
                  <a:pt x="170" y="249"/>
                </a:lnTo>
                <a:lnTo>
                  <a:pt x="125" y="192"/>
                </a:lnTo>
                <a:lnTo>
                  <a:pt x="80" y="147"/>
                </a:lnTo>
                <a:lnTo>
                  <a:pt x="46" y="102"/>
                </a:lnTo>
                <a:lnTo>
                  <a:pt x="34" y="79"/>
                </a:lnTo>
                <a:lnTo>
                  <a:pt x="23" y="68"/>
                </a:lnTo>
                <a:lnTo>
                  <a:pt x="12" y="46"/>
                </a:lnTo>
                <a:lnTo>
                  <a:pt x="12" y="34"/>
                </a:lnTo>
                <a:lnTo>
                  <a:pt x="0" y="2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7577138" y="2749550"/>
            <a:ext cx="228600" cy="215900"/>
          </a:xfrm>
          <a:custGeom>
            <a:avLst/>
            <a:gdLst/>
            <a:ahLst/>
            <a:cxnLst>
              <a:cxn ang="0">
                <a:pos x="99446699" y="18548350"/>
              </a:cxn>
              <a:cxn ang="0">
                <a:pos x="113080378" y="27419300"/>
              </a:cxn>
              <a:cxn ang="0">
                <a:pos x="126714057" y="41128950"/>
              </a:cxn>
              <a:cxn ang="0">
                <a:pos x="135937212" y="50403125"/>
              </a:cxn>
              <a:cxn ang="0">
                <a:pos x="140347735" y="59274075"/>
              </a:cxn>
              <a:cxn ang="0">
                <a:pos x="140347735" y="68548250"/>
              </a:cxn>
              <a:cxn ang="0">
                <a:pos x="144758892" y="72983725"/>
              </a:cxn>
              <a:cxn ang="0">
                <a:pos x="144758892" y="82257900"/>
              </a:cxn>
              <a:cxn ang="0">
                <a:pos x="144758892" y="91532075"/>
              </a:cxn>
              <a:cxn ang="0">
                <a:pos x="140347735" y="104838500"/>
              </a:cxn>
              <a:cxn ang="0">
                <a:pos x="135937212" y="114112675"/>
              </a:cxn>
              <a:cxn ang="0">
                <a:pos x="131125213" y="127822325"/>
              </a:cxn>
              <a:cxn ang="0">
                <a:pos x="122303533" y="132257800"/>
              </a:cxn>
              <a:cxn ang="0">
                <a:pos x="117491535" y="137096500"/>
              </a:cxn>
              <a:cxn ang="0">
                <a:pos x="108669221" y="137096500"/>
              </a:cxn>
              <a:cxn ang="0">
                <a:pos x="108669221" y="137096500"/>
              </a:cxn>
              <a:cxn ang="0">
                <a:pos x="104258698" y="132257800"/>
              </a:cxn>
              <a:cxn ang="0">
                <a:pos x="99446699" y="127822325"/>
              </a:cxn>
              <a:cxn ang="0">
                <a:pos x="90624386" y="123386850"/>
              </a:cxn>
              <a:cxn ang="0">
                <a:pos x="81401864" y="114112675"/>
              </a:cxn>
              <a:cxn ang="0">
                <a:pos x="72178709" y="104838500"/>
              </a:cxn>
              <a:cxn ang="0">
                <a:pos x="58945871" y="95967550"/>
              </a:cxn>
              <a:cxn ang="0">
                <a:pos x="49723350" y="82257900"/>
              </a:cxn>
              <a:cxn ang="0">
                <a:pos x="36089671" y="68548250"/>
              </a:cxn>
              <a:cxn ang="0">
                <a:pos x="22455359" y="54838600"/>
              </a:cxn>
              <a:cxn ang="0">
                <a:pos x="13232837" y="45564425"/>
              </a:cxn>
              <a:cxn ang="0">
                <a:pos x="8821680" y="36693475"/>
              </a:cxn>
              <a:cxn ang="0">
                <a:pos x="4411157" y="32258000"/>
              </a:cxn>
              <a:cxn ang="0">
                <a:pos x="0" y="22983825"/>
              </a:cxn>
              <a:cxn ang="0">
                <a:pos x="0" y="18548350"/>
              </a:cxn>
              <a:cxn ang="0">
                <a:pos x="0" y="18548350"/>
              </a:cxn>
              <a:cxn ang="0">
                <a:pos x="0" y="13709650"/>
              </a:cxn>
              <a:cxn ang="0">
                <a:pos x="4411157" y="13709650"/>
              </a:cxn>
              <a:cxn ang="0">
                <a:pos x="4411157" y="9274175"/>
              </a:cxn>
              <a:cxn ang="0">
                <a:pos x="8821680" y="9274175"/>
              </a:cxn>
              <a:cxn ang="0">
                <a:pos x="13232837" y="9274175"/>
              </a:cxn>
              <a:cxn ang="0">
                <a:pos x="22455359" y="4838700"/>
              </a:cxn>
              <a:cxn ang="0">
                <a:pos x="26866516" y="4838700"/>
              </a:cxn>
              <a:cxn ang="0">
                <a:pos x="36089671" y="0"/>
              </a:cxn>
              <a:cxn ang="0">
                <a:pos x="54134506" y="0"/>
              </a:cxn>
              <a:cxn ang="0">
                <a:pos x="67768185" y="0"/>
              </a:cxn>
              <a:cxn ang="0">
                <a:pos x="85813020" y="9274175"/>
              </a:cxn>
              <a:cxn ang="0">
                <a:pos x="99446699" y="18548350"/>
              </a:cxn>
              <a:cxn ang="0">
                <a:pos x="99446699" y="18548350"/>
              </a:cxn>
            </a:cxnLst>
            <a:pathLst>
              <a:path w="361" h="340">
                <a:moveTo>
                  <a:pt x="248" y="46"/>
                </a:moveTo>
                <a:lnTo>
                  <a:pt x="282" y="68"/>
                </a:lnTo>
                <a:lnTo>
                  <a:pt x="316" y="102"/>
                </a:lnTo>
                <a:lnTo>
                  <a:pt x="339" y="125"/>
                </a:lnTo>
                <a:lnTo>
                  <a:pt x="350" y="147"/>
                </a:lnTo>
                <a:lnTo>
                  <a:pt x="350" y="170"/>
                </a:lnTo>
                <a:lnTo>
                  <a:pt x="361" y="181"/>
                </a:lnTo>
                <a:lnTo>
                  <a:pt x="361" y="204"/>
                </a:lnTo>
                <a:lnTo>
                  <a:pt x="361" y="227"/>
                </a:lnTo>
                <a:lnTo>
                  <a:pt x="350" y="260"/>
                </a:lnTo>
                <a:lnTo>
                  <a:pt x="339" y="283"/>
                </a:lnTo>
                <a:lnTo>
                  <a:pt x="327" y="317"/>
                </a:lnTo>
                <a:lnTo>
                  <a:pt x="305" y="328"/>
                </a:lnTo>
                <a:lnTo>
                  <a:pt x="293" y="340"/>
                </a:lnTo>
                <a:lnTo>
                  <a:pt x="271" y="340"/>
                </a:lnTo>
                <a:lnTo>
                  <a:pt x="260" y="328"/>
                </a:lnTo>
                <a:lnTo>
                  <a:pt x="248" y="317"/>
                </a:lnTo>
                <a:lnTo>
                  <a:pt x="226" y="306"/>
                </a:lnTo>
                <a:lnTo>
                  <a:pt x="203" y="283"/>
                </a:lnTo>
                <a:lnTo>
                  <a:pt x="180" y="260"/>
                </a:lnTo>
                <a:lnTo>
                  <a:pt x="147" y="238"/>
                </a:lnTo>
                <a:lnTo>
                  <a:pt x="124" y="204"/>
                </a:lnTo>
                <a:lnTo>
                  <a:pt x="90" y="170"/>
                </a:lnTo>
                <a:lnTo>
                  <a:pt x="56" y="136"/>
                </a:lnTo>
                <a:lnTo>
                  <a:pt x="33" y="113"/>
                </a:lnTo>
                <a:lnTo>
                  <a:pt x="22" y="91"/>
                </a:lnTo>
                <a:lnTo>
                  <a:pt x="11" y="80"/>
                </a:lnTo>
                <a:lnTo>
                  <a:pt x="0" y="57"/>
                </a:lnTo>
                <a:lnTo>
                  <a:pt x="0" y="46"/>
                </a:lnTo>
                <a:lnTo>
                  <a:pt x="0" y="34"/>
                </a:lnTo>
                <a:lnTo>
                  <a:pt x="11" y="34"/>
                </a:lnTo>
                <a:lnTo>
                  <a:pt x="11" y="23"/>
                </a:lnTo>
                <a:lnTo>
                  <a:pt x="22" y="23"/>
                </a:lnTo>
                <a:lnTo>
                  <a:pt x="33" y="23"/>
                </a:lnTo>
                <a:lnTo>
                  <a:pt x="56" y="12"/>
                </a:lnTo>
                <a:lnTo>
                  <a:pt x="67" y="12"/>
                </a:lnTo>
                <a:lnTo>
                  <a:pt x="90" y="0"/>
                </a:lnTo>
                <a:lnTo>
                  <a:pt x="135" y="0"/>
                </a:lnTo>
                <a:lnTo>
                  <a:pt x="169" y="0"/>
                </a:lnTo>
                <a:lnTo>
                  <a:pt x="214" y="23"/>
                </a:lnTo>
                <a:lnTo>
                  <a:pt x="248" y="4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7418388" y="2447925"/>
            <a:ext cx="1062037" cy="222250"/>
          </a:xfrm>
          <a:custGeom>
            <a:avLst/>
            <a:gdLst/>
            <a:ahLst/>
            <a:cxnLst>
              <a:cxn ang="0">
                <a:pos x="241387108" y="68145025"/>
              </a:cxn>
              <a:cxn ang="0">
                <a:pos x="355431345" y="49999900"/>
              </a:cxn>
              <a:cxn ang="0">
                <a:pos x="441670273" y="31854775"/>
              </a:cxn>
              <a:cxn ang="0">
                <a:pos x="487207093" y="22580600"/>
              </a:cxn>
              <a:cxn ang="0">
                <a:pos x="528311670" y="13709650"/>
              </a:cxn>
              <a:cxn ang="0">
                <a:pos x="560147388" y="4435475"/>
              </a:cxn>
              <a:cxn ang="0">
                <a:pos x="587550228" y="0"/>
              </a:cxn>
              <a:cxn ang="0">
                <a:pos x="628654170" y="8870950"/>
              </a:cxn>
              <a:cxn ang="0">
                <a:pos x="642355908" y="18145125"/>
              </a:cxn>
              <a:cxn ang="0">
                <a:pos x="664922766" y="36290250"/>
              </a:cxn>
              <a:cxn ang="0">
                <a:pos x="674191625" y="49999900"/>
              </a:cxn>
              <a:cxn ang="0">
                <a:pos x="674191625" y="54435375"/>
              </a:cxn>
              <a:cxn ang="0">
                <a:pos x="664922766" y="59274075"/>
              </a:cxn>
              <a:cxn ang="0">
                <a:pos x="646788786" y="63709550"/>
              </a:cxn>
              <a:cxn ang="0">
                <a:pos x="624221928" y="68145025"/>
              </a:cxn>
              <a:cxn ang="0">
                <a:pos x="605684208" y="68145025"/>
              </a:cxn>
              <a:cxn ang="0">
                <a:pos x="583117350" y="72983725"/>
              </a:cxn>
              <a:cxn ang="0">
                <a:pos x="551281633" y="77419200"/>
              </a:cxn>
              <a:cxn ang="0">
                <a:pos x="519445915" y="81854675"/>
              </a:cxn>
              <a:cxn ang="0">
                <a:pos x="478341338" y="86290150"/>
              </a:cxn>
              <a:cxn ang="0">
                <a:pos x="437237395" y="95564325"/>
              </a:cxn>
              <a:cxn ang="0">
                <a:pos x="387267063" y="99999800"/>
              </a:cxn>
              <a:cxn ang="0">
                <a:pos x="332461383" y="109273975"/>
              </a:cxn>
              <a:cxn ang="0">
                <a:pos x="277655703" y="118548150"/>
              </a:cxn>
              <a:cxn ang="0">
                <a:pos x="232118883" y="122983625"/>
              </a:cxn>
              <a:cxn ang="0">
                <a:pos x="191417410" y="131854575"/>
              </a:cxn>
              <a:cxn ang="0">
                <a:pos x="159581692" y="136693275"/>
              </a:cxn>
              <a:cxn ang="0">
                <a:pos x="132178852" y="136693275"/>
              </a:cxn>
              <a:cxn ang="0">
                <a:pos x="109208255" y="141128750"/>
              </a:cxn>
              <a:cxn ang="0">
                <a:pos x="95507153" y="141128750"/>
              </a:cxn>
              <a:cxn ang="0">
                <a:pos x="86641397" y="141128750"/>
              </a:cxn>
              <a:cxn ang="0">
                <a:pos x="59238558" y="141128750"/>
              </a:cxn>
              <a:cxn ang="0">
                <a:pos x="31835718" y="127419100"/>
              </a:cxn>
              <a:cxn ang="0">
                <a:pos x="18133980" y="118548150"/>
              </a:cxn>
              <a:cxn ang="0">
                <a:pos x="8865755" y="113709450"/>
              </a:cxn>
              <a:cxn ang="0">
                <a:pos x="4432878" y="109273975"/>
              </a:cxn>
              <a:cxn ang="0">
                <a:pos x="0" y="104838500"/>
              </a:cxn>
              <a:cxn ang="0">
                <a:pos x="0" y="99999800"/>
              </a:cxn>
              <a:cxn ang="0">
                <a:pos x="8865755" y="99999800"/>
              </a:cxn>
              <a:cxn ang="0">
                <a:pos x="22566858" y="95564325"/>
              </a:cxn>
              <a:cxn ang="0">
                <a:pos x="49969698" y="91128850"/>
              </a:cxn>
              <a:cxn ang="0">
                <a:pos x="72940295" y="91128850"/>
              </a:cxn>
              <a:cxn ang="0">
                <a:pos x="109208255" y="86290150"/>
              </a:cxn>
              <a:cxn ang="0">
                <a:pos x="145879955" y="81854675"/>
              </a:cxn>
              <a:cxn ang="0">
                <a:pos x="191417410" y="77419200"/>
              </a:cxn>
            </a:cxnLst>
            <a:pathLst>
              <a:path w="1673" h="350">
                <a:moveTo>
                  <a:pt x="475" y="192"/>
                </a:moveTo>
                <a:lnTo>
                  <a:pt x="599" y="169"/>
                </a:lnTo>
                <a:lnTo>
                  <a:pt x="735" y="147"/>
                </a:lnTo>
                <a:lnTo>
                  <a:pt x="882" y="124"/>
                </a:lnTo>
                <a:lnTo>
                  <a:pt x="1017" y="90"/>
                </a:lnTo>
                <a:lnTo>
                  <a:pt x="1096" y="79"/>
                </a:lnTo>
                <a:lnTo>
                  <a:pt x="1153" y="67"/>
                </a:lnTo>
                <a:lnTo>
                  <a:pt x="1209" y="56"/>
                </a:lnTo>
                <a:lnTo>
                  <a:pt x="1266" y="45"/>
                </a:lnTo>
                <a:lnTo>
                  <a:pt x="1311" y="34"/>
                </a:lnTo>
                <a:lnTo>
                  <a:pt x="1356" y="22"/>
                </a:lnTo>
                <a:lnTo>
                  <a:pt x="1390" y="11"/>
                </a:lnTo>
                <a:lnTo>
                  <a:pt x="1413" y="11"/>
                </a:lnTo>
                <a:lnTo>
                  <a:pt x="1458" y="0"/>
                </a:lnTo>
                <a:lnTo>
                  <a:pt x="1515" y="11"/>
                </a:lnTo>
                <a:lnTo>
                  <a:pt x="1560" y="22"/>
                </a:lnTo>
                <a:lnTo>
                  <a:pt x="1571" y="34"/>
                </a:lnTo>
                <a:lnTo>
                  <a:pt x="1594" y="45"/>
                </a:lnTo>
                <a:lnTo>
                  <a:pt x="1628" y="67"/>
                </a:lnTo>
                <a:lnTo>
                  <a:pt x="1650" y="90"/>
                </a:lnTo>
                <a:lnTo>
                  <a:pt x="1662" y="113"/>
                </a:lnTo>
                <a:lnTo>
                  <a:pt x="1673" y="124"/>
                </a:lnTo>
                <a:lnTo>
                  <a:pt x="1673" y="135"/>
                </a:lnTo>
                <a:lnTo>
                  <a:pt x="1662" y="147"/>
                </a:lnTo>
                <a:lnTo>
                  <a:pt x="1650" y="147"/>
                </a:lnTo>
                <a:lnTo>
                  <a:pt x="1628" y="158"/>
                </a:lnTo>
                <a:lnTo>
                  <a:pt x="1605" y="158"/>
                </a:lnTo>
                <a:lnTo>
                  <a:pt x="1583" y="169"/>
                </a:lnTo>
                <a:lnTo>
                  <a:pt x="1549" y="169"/>
                </a:lnTo>
                <a:lnTo>
                  <a:pt x="1526" y="169"/>
                </a:lnTo>
                <a:lnTo>
                  <a:pt x="1503" y="169"/>
                </a:lnTo>
                <a:lnTo>
                  <a:pt x="1470" y="181"/>
                </a:lnTo>
                <a:lnTo>
                  <a:pt x="1447" y="181"/>
                </a:lnTo>
                <a:lnTo>
                  <a:pt x="1413" y="192"/>
                </a:lnTo>
                <a:lnTo>
                  <a:pt x="1368" y="192"/>
                </a:lnTo>
                <a:lnTo>
                  <a:pt x="1334" y="203"/>
                </a:lnTo>
                <a:lnTo>
                  <a:pt x="1289" y="203"/>
                </a:lnTo>
                <a:lnTo>
                  <a:pt x="1243" y="214"/>
                </a:lnTo>
                <a:lnTo>
                  <a:pt x="1187" y="214"/>
                </a:lnTo>
                <a:lnTo>
                  <a:pt x="1142" y="226"/>
                </a:lnTo>
                <a:lnTo>
                  <a:pt x="1085" y="237"/>
                </a:lnTo>
                <a:lnTo>
                  <a:pt x="1029" y="237"/>
                </a:lnTo>
                <a:lnTo>
                  <a:pt x="961" y="248"/>
                </a:lnTo>
                <a:lnTo>
                  <a:pt x="893" y="260"/>
                </a:lnTo>
                <a:lnTo>
                  <a:pt x="825" y="271"/>
                </a:lnTo>
                <a:lnTo>
                  <a:pt x="757" y="282"/>
                </a:lnTo>
                <a:lnTo>
                  <a:pt x="689" y="294"/>
                </a:lnTo>
                <a:lnTo>
                  <a:pt x="633" y="294"/>
                </a:lnTo>
                <a:lnTo>
                  <a:pt x="576" y="305"/>
                </a:lnTo>
                <a:lnTo>
                  <a:pt x="520" y="316"/>
                </a:lnTo>
                <a:lnTo>
                  <a:pt x="475" y="327"/>
                </a:lnTo>
                <a:lnTo>
                  <a:pt x="429" y="327"/>
                </a:lnTo>
                <a:lnTo>
                  <a:pt x="396" y="339"/>
                </a:lnTo>
                <a:lnTo>
                  <a:pt x="350" y="339"/>
                </a:lnTo>
                <a:lnTo>
                  <a:pt x="328" y="339"/>
                </a:lnTo>
                <a:lnTo>
                  <a:pt x="294" y="350"/>
                </a:lnTo>
                <a:lnTo>
                  <a:pt x="271" y="350"/>
                </a:lnTo>
                <a:lnTo>
                  <a:pt x="249" y="350"/>
                </a:lnTo>
                <a:lnTo>
                  <a:pt x="237" y="350"/>
                </a:lnTo>
                <a:lnTo>
                  <a:pt x="215" y="350"/>
                </a:lnTo>
                <a:lnTo>
                  <a:pt x="181" y="350"/>
                </a:lnTo>
                <a:lnTo>
                  <a:pt x="147" y="350"/>
                </a:lnTo>
                <a:lnTo>
                  <a:pt x="113" y="339"/>
                </a:lnTo>
                <a:lnTo>
                  <a:pt x="79" y="316"/>
                </a:lnTo>
                <a:lnTo>
                  <a:pt x="56" y="305"/>
                </a:lnTo>
                <a:lnTo>
                  <a:pt x="45" y="294"/>
                </a:lnTo>
                <a:lnTo>
                  <a:pt x="34" y="294"/>
                </a:lnTo>
                <a:lnTo>
                  <a:pt x="22" y="282"/>
                </a:lnTo>
                <a:lnTo>
                  <a:pt x="11" y="271"/>
                </a:lnTo>
                <a:lnTo>
                  <a:pt x="0" y="260"/>
                </a:lnTo>
                <a:lnTo>
                  <a:pt x="0" y="248"/>
                </a:lnTo>
                <a:lnTo>
                  <a:pt x="11" y="248"/>
                </a:lnTo>
                <a:lnTo>
                  <a:pt x="22" y="248"/>
                </a:lnTo>
                <a:lnTo>
                  <a:pt x="34" y="237"/>
                </a:lnTo>
                <a:lnTo>
                  <a:pt x="56" y="237"/>
                </a:lnTo>
                <a:lnTo>
                  <a:pt x="90" y="237"/>
                </a:lnTo>
                <a:lnTo>
                  <a:pt x="124" y="226"/>
                </a:lnTo>
                <a:lnTo>
                  <a:pt x="147" y="226"/>
                </a:lnTo>
                <a:lnTo>
                  <a:pt x="181" y="226"/>
                </a:lnTo>
                <a:lnTo>
                  <a:pt x="226" y="214"/>
                </a:lnTo>
                <a:lnTo>
                  <a:pt x="271" y="214"/>
                </a:lnTo>
                <a:lnTo>
                  <a:pt x="316" y="203"/>
                </a:lnTo>
                <a:lnTo>
                  <a:pt x="362" y="203"/>
                </a:lnTo>
                <a:lnTo>
                  <a:pt x="418" y="203"/>
                </a:lnTo>
                <a:lnTo>
                  <a:pt x="475" y="19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7921625" y="2649538"/>
            <a:ext cx="344488" cy="415925"/>
          </a:xfrm>
          <a:custGeom>
            <a:avLst/>
            <a:gdLst/>
            <a:ahLst/>
            <a:cxnLst>
              <a:cxn ang="0">
                <a:pos x="0" y="254463676"/>
              </a:cxn>
              <a:cxn ang="0">
                <a:pos x="18111948" y="227128020"/>
              </a:cxn>
              <a:cxn ang="0">
                <a:pos x="36626116" y="200194340"/>
              </a:cxn>
              <a:cxn ang="0">
                <a:pos x="54738065" y="172858684"/>
              </a:cxn>
              <a:cxn ang="0">
                <a:pos x="68422422" y="154768482"/>
              </a:cxn>
              <a:cxn ang="0">
                <a:pos x="77276969" y="131855199"/>
              </a:cxn>
              <a:cxn ang="0">
                <a:pos x="86533736" y="113764998"/>
              </a:cxn>
              <a:cxn ang="0">
                <a:pos x="95791137" y="100097170"/>
              </a:cxn>
              <a:cxn ang="0">
                <a:pos x="104645684" y="86429342"/>
              </a:cxn>
              <a:cxn ang="0">
                <a:pos x="109475495" y="72761514"/>
              </a:cxn>
              <a:cxn ang="0">
                <a:pos x="113903086" y="63515425"/>
              </a:cxn>
              <a:cxn ang="0">
                <a:pos x="113903086" y="54671312"/>
              </a:cxn>
              <a:cxn ang="0">
                <a:pos x="118330042" y="50249573"/>
              </a:cxn>
              <a:cxn ang="0">
                <a:pos x="118330042" y="41003484"/>
              </a:cxn>
              <a:cxn ang="0">
                <a:pos x="118330042" y="36581745"/>
              </a:cxn>
              <a:cxn ang="0">
                <a:pos x="113903086" y="31758029"/>
              </a:cxn>
              <a:cxn ang="0">
                <a:pos x="113903086" y="31758029"/>
              </a:cxn>
              <a:cxn ang="0">
                <a:pos x="109475495" y="27335656"/>
              </a:cxn>
              <a:cxn ang="0">
                <a:pos x="104645684" y="18089567"/>
              </a:cxn>
              <a:cxn ang="0">
                <a:pos x="100218728" y="13667828"/>
              </a:cxn>
              <a:cxn ang="0">
                <a:pos x="100218728" y="13667828"/>
              </a:cxn>
              <a:cxn ang="0">
                <a:pos x="104645684" y="9246089"/>
              </a:cxn>
              <a:cxn ang="0">
                <a:pos x="109475495" y="4421739"/>
              </a:cxn>
              <a:cxn ang="0">
                <a:pos x="113903086" y="4421739"/>
              </a:cxn>
              <a:cxn ang="0">
                <a:pos x="118330042" y="0"/>
              </a:cxn>
              <a:cxn ang="0">
                <a:pos x="122757633" y="0"/>
              </a:cxn>
              <a:cxn ang="0">
                <a:pos x="132015034" y="0"/>
              </a:cxn>
              <a:cxn ang="0">
                <a:pos x="145699392" y="4421739"/>
              </a:cxn>
              <a:cxn ang="0">
                <a:pos x="159383749" y="9246089"/>
              </a:cxn>
              <a:cxn ang="0">
                <a:pos x="168238296" y="13667828"/>
              </a:cxn>
              <a:cxn ang="0">
                <a:pos x="177495697" y="13667828"/>
              </a:cxn>
              <a:cxn ang="0">
                <a:pos x="191180055" y="22913917"/>
              </a:cxn>
              <a:cxn ang="0">
                <a:pos x="204864412" y="31758029"/>
              </a:cxn>
              <a:cxn ang="0">
                <a:pos x="214121179" y="36581745"/>
              </a:cxn>
              <a:cxn ang="0">
                <a:pos x="218548770" y="41003484"/>
              </a:cxn>
              <a:cxn ang="0">
                <a:pos x="218548770" y="45425858"/>
              </a:cxn>
              <a:cxn ang="0">
                <a:pos x="218548770" y="50249573"/>
              </a:cxn>
              <a:cxn ang="0">
                <a:pos x="218548770" y="59093686"/>
              </a:cxn>
              <a:cxn ang="0">
                <a:pos x="218548770" y="63515425"/>
              </a:cxn>
              <a:cxn ang="0">
                <a:pos x="214121179" y="72761514"/>
              </a:cxn>
              <a:cxn ang="0">
                <a:pos x="209291369" y="77183253"/>
              </a:cxn>
              <a:cxn ang="0">
                <a:pos x="204864412" y="86429342"/>
              </a:cxn>
              <a:cxn ang="0">
                <a:pos x="195607011" y="95675431"/>
              </a:cxn>
              <a:cxn ang="0">
                <a:pos x="186752464" y="104518909"/>
              </a:cxn>
              <a:cxn ang="0">
                <a:pos x="177495697" y="118186737"/>
              </a:cxn>
              <a:cxn ang="0">
                <a:pos x="163810705" y="131855199"/>
              </a:cxn>
              <a:cxn ang="0">
                <a:pos x="145699392" y="149944767"/>
              </a:cxn>
              <a:cxn ang="0">
                <a:pos x="127587443" y="168034334"/>
              </a:cxn>
              <a:cxn ang="0">
                <a:pos x="104645684" y="186526512"/>
              </a:cxn>
              <a:cxn ang="0">
                <a:pos x="77276969" y="213862168"/>
              </a:cxn>
              <a:cxn ang="0">
                <a:pos x="54738065" y="236374108"/>
              </a:cxn>
              <a:cxn ang="0">
                <a:pos x="22941759" y="263709765"/>
              </a:cxn>
              <a:cxn ang="0">
                <a:pos x="0" y="254463676"/>
              </a:cxn>
              <a:cxn ang="0">
                <a:pos x="0" y="254463676"/>
              </a:cxn>
            </a:cxnLst>
            <a:pathLst>
              <a:path w="543" h="656">
                <a:moveTo>
                  <a:pt x="0" y="633"/>
                </a:moveTo>
                <a:lnTo>
                  <a:pt x="45" y="565"/>
                </a:lnTo>
                <a:lnTo>
                  <a:pt x="91" y="498"/>
                </a:lnTo>
                <a:lnTo>
                  <a:pt x="136" y="430"/>
                </a:lnTo>
                <a:lnTo>
                  <a:pt x="170" y="385"/>
                </a:lnTo>
                <a:lnTo>
                  <a:pt x="192" y="328"/>
                </a:lnTo>
                <a:lnTo>
                  <a:pt x="215" y="283"/>
                </a:lnTo>
                <a:lnTo>
                  <a:pt x="238" y="249"/>
                </a:lnTo>
                <a:lnTo>
                  <a:pt x="260" y="215"/>
                </a:lnTo>
                <a:lnTo>
                  <a:pt x="272" y="181"/>
                </a:lnTo>
                <a:lnTo>
                  <a:pt x="283" y="158"/>
                </a:lnTo>
                <a:lnTo>
                  <a:pt x="283" y="136"/>
                </a:lnTo>
                <a:lnTo>
                  <a:pt x="294" y="125"/>
                </a:lnTo>
                <a:lnTo>
                  <a:pt x="294" y="102"/>
                </a:lnTo>
                <a:lnTo>
                  <a:pt x="294" y="91"/>
                </a:lnTo>
                <a:lnTo>
                  <a:pt x="283" y="79"/>
                </a:lnTo>
                <a:lnTo>
                  <a:pt x="272" y="68"/>
                </a:lnTo>
                <a:lnTo>
                  <a:pt x="260" y="45"/>
                </a:lnTo>
                <a:lnTo>
                  <a:pt x="249" y="34"/>
                </a:lnTo>
                <a:lnTo>
                  <a:pt x="260" y="23"/>
                </a:lnTo>
                <a:lnTo>
                  <a:pt x="272" y="11"/>
                </a:lnTo>
                <a:lnTo>
                  <a:pt x="283" y="11"/>
                </a:lnTo>
                <a:lnTo>
                  <a:pt x="294" y="0"/>
                </a:lnTo>
                <a:lnTo>
                  <a:pt x="305" y="0"/>
                </a:lnTo>
                <a:lnTo>
                  <a:pt x="328" y="0"/>
                </a:lnTo>
                <a:lnTo>
                  <a:pt x="362" y="11"/>
                </a:lnTo>
                <a:lnTo>
                  <a:pt x="396" y="23"/>
                </a:lnTo>
                <a:lnTo>
                  <a:pt x="418" y="34"/>
                </a:lnTo>
                <a:lnTo>
                  <a:pt x="441" y="34"/>
                </a:lnTo>
                <a:lnTo>
                  <a:pt x="475" y="57"/>
                </a:lnTo>
                <a:lnTo>
                  <a:pt x="509" y="79"/>
                </a:lnTo>
                <a:lnTo>
                  <a:pt x="532" y="91"/>
                </a:lnTo>
                <a:lnTo>
                  <a:pt x="543" y="102"/>
                </a:lnTo>
                <a:lnTo>
                  <a:pt x="543" y="113"/>
                </a:lnTo>
                <a:lnTo>
                  <a:pt x="543" y="125"/>
                </a:lnTo>
                <a:lnTo>
                  <a:pt x="543" y="147"/>
                </a:lnTo>
                <a:lnTo>
                  <a:pt x="543" y="158"/>
                </a:lnTo>
                <a:lnTo>
                  <a:pt x="532" y="181"/>
                </a:lnTo>
                <a:lnTo>
                  <a:pt x="520" y="192"/>
                </a:lnTo>
                <a:lnTo>
                  <a:pt x="509" y="215"/>
                </a:lnTo>
                <a:lnTo>
                  <a:pt x="486" y="238"/>
                </a:lnTo>
                <a:lnTo>
                  <a:pt x="464" y="260"/>
                </a:lnTo>
                <a:lnTo>
                  <a:pt x="441" y="294"/>
                </a:lnTo>
                <a:lnTo>
                  <a:pt x="407" y="328"/>
                </a:lnTo>
                <a:lnTo>
                  <a:pt x="362" y="373"/>
                </a:lnTo>
                <a:lnTo>
                  <a:pt x="317" y="418"/>
                </a:lnTo>
                <a:lnTo>
                  <a:pt x="260" y="464"/>
                </a:lnTo>
                <a:lnTo>
                  <a:pt x="192" y="532"/>
                </a:lnTo>
                <a:lnTo>
                  <a:pt x="136" y="588"/>
                </a:lnTo>
                <a:lnTo>
                  <a:pt x="57" y="656"/>
                </a:lnTo>
                <a:lnTo>
                  <a:pt x="0" y="63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7008813" y="2922588"/>
            <a:ext cx="1881187" cy="293687"/>
          </a:xfrm>
          <a:custGeom>
            <a:avLst/>
            <a:gdLst/>
            <a:ahLst/>
            <a:cxnLst>
              <a:cxn ang="0">
                <a:pos x="839394277" y="31786068"/>
              </a:cxn>
              <a:cxn ang="0">
                <a:pos x="889410860" y="22532073"/>
              </a:cxn>
              <a:cxn ang="0">
                <a:pos x="930553728" y="18105835"/>
              </a:cxn>
              <a:cxn ang="0">
                <a:pos x="966856446" y="13680232"/>
              </a:cxn>
              <a:cxn ang="0">
                <a:pos x="994284813" y="8851840"/>
              </a:cxn>
              <a:cxn ang="0">
                <a:pos x="1021713180" y="4425603"/>
              </a:cxn>
              <a:cxn ang="0">
                <a:pos x="1039864538" y="4425603"/>
              </a:cxn>
              <a:cxn ang="0">
                <a:pos x="1053579039" y="0"/>
              </a:cxn>
              <a:cxn ang="0">
                <a:pos x="1062856048" y="0"/>
              </a:cxn>
              <a:cxn ang="0">
                <a:pos x="1081007406" y="4425603"/>
              </a:cxn>
              <a:cxn ang="0">
                <a:pos x="1103595623" y="8851840"/>
              </a:cxn>
              <a:cxn ang="0">
                <a:pos x="1126587132" y="18105835"/>
              </a:cxn>
              <a:cxn ang="0">
                <a:pos x="1154015499" y="27359830"/>
              </a:cxn>
              <a:cxn ang="0">
                <a:pos x="1176603715" y="36211671"/>
              </a:cxn>
              <a:cxn ang="0">
                <a:pos x="1185881359" y="45465665"/>
              </a:cxn>
              <a:cxn ang="0">
                <a:pos x="1194755074" y="54317506"/>
              </a:cxn>
              <a:cxn ang="0">
                <a:pos x="1194755074" y="63571501"/>
              </a:cxn>
              <a:cxn ang="0">
                <a:pos x="1190318216" y="67997738"/>
              </a:cxn>
              <a:cxn ang="0">
                <a:pos x="1181040573" y="72826130"/>
              </a:cxn>
              <a:cxn ang="0">
                <a:pos x="1162889849" y="77251733"/>
              </a:cxn>
              <a:cxn ang="0">
                <a:pos x="1144738491" y="77251733"/>
              </a:cxn>
              <a:cxn ang="0">
                <a:pos x="1122150274" y="81677970"/>
              </a:cxn>
              <a:cxn ang="0">
                <a:pos x="1089881122" y="81677970"/>
              </a:cxn>
              <a:cxn ang="0">
                <a:pos x="1053579039" y="81677970"/>
              </a:cxn>
              <a:cxn ang="0">
                <a:pos x="994284813" y="81677970"/>
              </a:cxn>
              <a:cxn ang="0">
                <a:pos x="921276085" y="81677970"/>
              </a:cxn>
              <a:cxn ang="0">
                <a:pos x="857545636" y="86505728"/>
              </a:cxn>
              <a:cxn ang="0">
                <a:pos x="802688267" y="90931965"/>
              </a:cxn>
              <a:cxn ang="0">
                <a:pos x="752671683" y="95357568"/>
              </a:cxn>
              <a:cxn ang="0">
                <a:pos x="697814314" y="104611563"/>
              </a:cxn>
              <a:cxn ang="0">
                <a:pos x="634083230" y="109037800"/>
              </a:cxn>
              <a:cxn ang="0">
                <a:pos x="570352145" y="122718033"/>
              </a:cxn>
              <a:cxn ang="0">
                <a:pos x="465478828" y="136397631"/>
              </a:cxn>
              <a:cxn ang="0">
                <a:pos x="328335723" y="154503466"/>
              </a:cxn>
              <a:cxn ang="0">
                <a:pos x="228302556" y="172609301"/>
              </a:cxn>
              <a:cxn ang="0">
                <a:pos x="173445187" y="177437693"/>
              </a:cxn>
              <a:cxn ang="0">
                <a:pos x="127865462" y="181863930"/>
              </a:cxn>
              <a:cxn ang="0">
                <a:pos x="100437095" y="186289533"/>
              </a:cxn>
              <a:cxn ang="0">
                <a:pos x="68571235" y="181863930"/>
              </a:cxn>
              <a:cxn ang="0">
                <a:pos x="32269153" y="172609301"/>
              </a:cxn>
              <a:cxn ang="0">
                <a:pos x="18554652" y="158929703"/>
              </a:cxn>
              <a:cxn ang="0">
                <a:pos x="4840151" y="150077863"/>
              </a:cxn>
              <a:cxn ang="0">
                <a:pos x="0" y="140823868"/>
              </a:cxn>
              <a:cxn ang="0">
                <a:pos x="0" y="136397631"/>
              </a:cxn>
              <a:cxn ang="0">
                <a:pos x="9277008" y="136397631"/>
              </a:cxn>
              <a:cxn ang="0">
                <a:pos x="27428367" y="136397631"/>
              </a:cxn>
              <a:cxn ang="0">
                <a:pos x="54857369" y="131972028"/>
              </a:cxn>
              <a:cxn ang="0">
                <a:pos x="100437095" y="127143636"/>
              </a:cxn>
              <a:cxn ang="0">
                <a:pos x="155293829" y="122718033"/>
              </a:cxn>
              <a:cxn ang="0">
                <a:pos x="219024913" y="113463403"/>
              </a:cxn>
              <a:cxn ang="0">
                <a:pos x="292033006" y="104611563"/>
              </a:cxn>
              <a:cxn ang="0">
                <a:pos x="365041733" y="95357568"/>
              </a:cxn>
              <a:cxn ang="0">
                <a:pos x="446924176" y="86505728"/>
              </a:cxn>
              <a:cxn ang="0">
                <a:pos x="529209277" y="72826130"/>
              </a:cxn>
              <a:cxn ang="0">
                <a:pos x="615931871" y="63571501"/>
              </a:cxn>
              <a:cxn ang="0">
                <a:pos x="711528815" y="49891903"/>
              </a:cxn>
              <a:cxn ang="0">
                <a:pos x="816402768" y="36211671"/>
              </a:cxn>
            </a:cxnLst>
            <a:pathLst>
              <a:path w="2962" h="463">
                <a:moveTo>
                  <a:pt x="2024" y="90"/>
                </a:moveTo>
                <a:lnTo>
                  <a:pt x="2081" y="79"/>
                </a:lnTo>
                <a:lnTo>
                  <a:pt x="2148" y="68"/>
                </a:lnTo>
                <a:lnTo>
                  <a:pt x="2205" y="56"/>
                </a:lnTo>
                <a:lnTo>
                  <a:pt x="2250" y="45"/>
                </a:lnTo>
                <a:lnTo>
                  <a:pt x="2307" y="45"/>
                </a:lnTo>
                <a:lnTo>
                  <a:pt x="2352" y="34"/>
                </a:lnTo>
                <a:lnTo>
                  <a:pt x="2397" y="34"/>
                </a:lnTo>
                <a:lnTo>
                  <a:pt x="2431" y="22"/>
                </a:lnTo>
                <a:lnTo>
                  <a:pt x="2465" y="22"/>
                </a:lnTo>
                <a:lnTo>
                  <a:pt x="2499" y="11"/>
                </a:lnTo>
                <a:lnTo>
                  <a:pt x="2533" y="11"/>
                </a:lnTo>
                <a:lnTo>
                  <a:pt x="2555" y="11"/>
                </a:lnTo>
                <a:lnTo>
                  <a:pt x="2578" y="11"/>
                </a:lnTo>
                <a:lnTo>
                  <a:pt x="2589" y="0"/>
                </a:lnTo>
                <a:lnTo>
                  <a:pt x="2612" y="0"/>
                </a:lnTo>
                <a:lnTo>
                  <a:pt x="2623" y="0"/>
                </a:lnTo>
                <a:lnTo>
                  <a:pt x="2635" y="0"/>
                </a:lnTo>
                <a:lnTo>
                  <a:pt x="2657" y="11"/>
                </a:lnTo>
                <a:lnTo>
                  <a:pt x="2680" y="11"/>
                </a:lnTo>
                <a:lnTo>
                  <a:pt x="2702" y="11"/>
                </a:lnTo>
                <a:lnTo>
                  <a:pt x="2736" y="22"/>
                </a:lnTo>
                <a:lnTo>
                  <a:pt x="2770" y="34"/>
                </a:lnTo>
                <a:lnTo>
                  <a:pt x="2793" y="45"/>
                </a:lnTo>
                <a:lnTo>
                  <a:pt x="2827" y="56"/>
                </a:lnTo>
                <a:lnTo>
                  <a:pt x="2861" y="68"/>
                </a:lnTo>
                <a:lnTo>
                  <a:pt x="2895" y="79"/>
                </a:lnTo>
                <a:lnTo>
                  <a:pt x="2917" y="90"/>
                </a:lnTo>
                <a:lnTo>
                  <a:pt x="2928" y="102"/>
                </a:lnTo>
                <a:lnTo>
                  <a:pt x="2940" y="113"/>
                </a:lnTo>
                <a:lnTo>
                  <a:pt x="2951" y="124"/>
                </a:lnTo>
                <a:lnTo>
                  <a:pt x="2962" y="135"/>
                </a:lnTo>
                <a:lnTo>
                  <a:pt x="2962" y="147"/>
                </a:lnTo>
                <a:lnTo>
                  <a:pt x="2962" y="158"/>
                </a:lnTo>
                <a:lnTo>
                  <a:pt x="2951" y="169"/>
                </a:lnTo>
                <a:lnTo>
                  <a:pt x="2940" y="181"/>
                </a:lnTo>
                <a:lnTo>
                  <a:pt x="2928" y="181"/>
                </a:lnTo>
                <a:lnTo>
                  <a:pt x="2906" y="181"/>
                </a:lnTo>
                <a:lnTo>
                  <a:pt x="2883" y="192"/>
                </a:lnTo>
                <a:lnTo>
                  <a:pt x="2861" y="192"/>
                </a:lnTo>
                <a:lnTo>
                  <a:pt x="2838" y="192"/>
                </a:lnTo>
                <a:lnTo>
                  <a:pt x="2804" y="192"/>
                </a:lnTo>
                <a:lnTo>
                  <a:pt x="2782" y="203"/>
                </a:lnTo>
                <a:lnTo>
                  <a:pt x="2736" y="203"/>
                </a:lnTo>
                <a:lnTo>
                  <a:pt x="2702" y="203"/>
                </a:lnTo>
                <a:lnTo>
                  <a:pt x="2657" y="203"/>
                </a:lnTo>
                <a:lnTo>
                  <a:pt x="2612" y="203"/>
                </a:lnTo>
                <a:lnTo>
                  <a:pt x="2567" y="203"/>
                </a:lnTo>
                <a:lnTo>
                  <a:pt x="2465" y="203"/>
                </a:lnTo>
                <a:lnTo>
                  <a:pt x="2375" y="203"/>
                </a:lnTo>
                <a:lnTo>
                  <a:pt x="2284" y="203"/>
                </a:lnTo>
                <a:lnTo>
                  <a:pt x="2205" y="215"/>
                </a:lnTo>
                <a:lnTo>
                  <a:pt x="2126" y="215"/>
                </a:lnTo>
                <a:lnTo>
                  <a:pt x="2058" y="215"/>
                </a:lnTo>
                <a:lnTo>
                  <a:pt x="1990" y="226"/>
                </a:lnTo>
                <a:lnTo>
                  <a:pt x="1934" y="226"/>
                </a:lnTo>
                <a:lnTo>
                  <a:pt x="1866" y="237"/>
                </a:lnTo>
                <a:lnTo>
                  <a:pt x="1798" y="248"/>
                </a:lnTo>
                <a:lnTo>
                  <a:pt x="1730" y="260"/>
                </a:lnTo>
                <a:lnTo>
                  <a:pt x="1651" y="260"/>
                </a:lnTo>
                <a:lnTo>
                  <a:pt x="1572" y="271"/>
                </a:lnTo>
                <a:lnTo>
                  <a:pt x="1493" y="282"/>
                </a:lnTo>
                <a:lnTo>
                  <a:pt x="1414" y="305"/>
                </a:lnTo>
                <a:lnTo>
                  <a:pt x="1323" y="316"/>
                </a:lnTo>
                <a:lnTo>
                  <a:pt x="1154" y="339"/>
                </a:lnTo>
                <a:lnTo>
                  <a:pt x="984" y="362"/>
                </a:lnTo>
                <a:lnTo>
                  <a:pt x="814" y="384"/>
                </a:lnTo>
                <a:lnTo>
                  <a:pt x="645" y="407"/>
                </a:lnTo>
                <a:lnTo>
                  <a:pt x="566" y="429"/>
                </a:lnTo>
                <a:lnTo>
                  <a:pt x="498" y="441"/>
                </a:lnTo>
                <a:lnTo>
                  <a:pt x="430" y="441"/>
                </a:lnTo>
                <a:lnTo>
                  <a:pt x="374" y="452"/>
                </a:lnTo>
                <a:lnTo>
                  <a:pt x="317" y="452"/>
                </a:lnTo>
                <a:lnTo>
                  <a:pt x="283" y="463"/>
                </a:lnTo>
                <a:lnTo>
                  <a:pt x="249" y="463"/>
                </a:lnTo>
                <a:lnTo>
                  <a:pt x="215" y="463"/>
                </a:lnTo>
                <a:lnTo>
                  <a:pt x="170" y="452"/>
                </a:lnTo>
                <a:lnTo>
                  <a:pt x="125" y="441"/>
                </a:lnTo>
                <a:lnTo>
                  <a:pt x="80" y="429"/>
                </a:lnTo>
                <a:lnTo>
                  <a:pt x="57" y="418"/>
                </a:lnTo>
                <a:lnTo>
                  <a:pt x="46" y="395"/>
                </a:lnTo>
                <a:lnTo>
                  <a:pt x="23" y="384"/>
                </a:lnTo>
                <a:lnTo>
                  <a:pt x="12" y="373"/>
                </a:lnTo>
                <a:lnTo>
                  <a:pt x="0" y="362"/>
                </a:lnTo>
                <a:lnTo>
                  <a:pt x="0" y="350"/>
                </a:lnTo>
                <a:lnTo>
                  <a:pt x="0" y="339"/>
                </a:lnTo>
                <a:lnTo>
                  <a:pt x="12" y="339"/>
                </a:lnTo>
                <a:lnTo>
                  <a:pt x="23" y="339"/>
                </a:lnTo>
                <a:lnTo>
                  <a:pt x="34" y="339"/>
                </a:lnTo>
                <a:lnTo>
                  <a:pt x="68" y="339"/>
                </a:lnTo>
                <a:lnTo>
                  <a:pt x="102" y="328"/>
                </a:lnTo>
                <a:lnTo>
                  <a:pt x="136" y="328"/>
                </a:lnTo>
                <a:lnTo>
                  <a:pt x="193" y="328"/>
                </a:lnTo>
                <a:lnTo>
                  <a:pt x="249" y="316"/>
                </a:lnTo>
                <a:lnTo>
                  <a:pt x="306" y="305"/>
                </a:lnTo>
                <a:lnTo>
                  <a:pt x="385" y="305"/>
                </a:lnTo>
                <a:lnTo>
                  <a:pt x="464" y="294"/>
                </a:lnTo>
                <a:lnTo>
                  <a:pt x="543" y="282"/>
                </a:lnTo>
                <a:lnTo>
                  <a:pt x="634" y="271"/>
                </a:lnTo>
                <a:lnTo>
                  <a:pt x="724" y="260"/>
                </a:lnTo>
                <a:lnTo>
                  <a:pt x="814" y="248"/>
                </a:lnTo>
                <a:lnTo>
                  <a:pt x="905" y="237"/>
                </a:lnTo>
                <a:lnTo>
                  <a:pt x="1007" y="226"/>
                </a:lnTo>
                <a:lnTo>
                  <a:pt x="1108" y="215"/>
                </a:lnTo>
                <a:lnTo>
                  <a:pt x="1199" y="203"/>
                </a:lnTo>
                <a:lnTo>
                  <a:pt x="1312" y="181"/>
                </a:lnTo>
                <a:lnTo>
                  <a:pt x="1414" y="169"/>
                </a:lnTo>
                <a:lnTo>
                  <a:pt x="1527" y="158"/>
                </a:lnTo>
                <a:lnTo>
                  <a:pt x="1640" y="147"/>
                </a:lnTo>
                <a:lnTo>
                  <a:pt x="1764" y="124"/>
                </a:lnTo>
                <a:lnTo>
                  <a:pt x="1888" y="113"/>
                </a:lnTo>
                <a:lnTo>
                  <a:pt x="2024" y="9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7246938" y="3281363"/>
            <a:ext cx="1284287" cy="222250"/>
          </a:xfrm>
          <a:custGeom>
            <a:avLst/>
            <a:gdLst/>
            <a:ahLst/>
            <a:cxnLst>
              <a:cxn ang="0">
                <a:pos x="191033723" y="132257800"/>
              </a:cxn>
              <a:cxn ang="0">
                <a:pos x="150328237" y="136693275"/>
              </a:cxn>
              <a:cxn ang="0">
                <a:pos x="122922708" y="141128750"/>
              </a:cxn>
              <a:cxn ang="0">
                <a:pos x="99950286" y="141128750"/>
              </a:cxn>
              <a:cxn ang="0">
                <a:pos x="77380990" y="141128750"/>
              </a:cxn>
              <a:cxn ang="0">
                <a:pos x="45541718" y="127822325"/>
              </a:cxn>
              <a:cxn ang="0">
                <a:pos x="18136189" y="114112675"/>
              </a:cxn>
              <a:cxn ang="0">
                <a:pos x="4433107" y="104838500"/>
              </a:cxn>
              <a:cxn ang="0">
                <a:pos x="0" y="95564325"/>
              </a:cxn>
              <a:cxn ang="0">
                <a:pos x="0" y="91128850"/>
              </a:cxn>
              <a:cxn ang="0">
                <a:pos x="8866849" y="91128850"/>
              </a:cxn>
              <a:cxn ang="0">
                <a:pos x="27002404" y="91128850"/>
              </a:cxn>
              <a:cxn ang="0">
                <a:pos x="49975461" y="86693375"/>
              </a:cxn>
              <a:cxn ang="0">
                <a:pos x="81814097" y="86693375"/>
              </a:cxn>
              <a:cxn ang="0">
                <a:pos x="109219626" y="82257900"/>
              </a:cxn>
              <a:cxn ang="0">
                <a:pos x="131789558" y="77419200"/>
              </a:cxn>
              <a:cxn ang="0">
                <a:pos x="163628194" y="77419200"/>
              </a:cxn>
              <a:cxn ang="0">
                <a:pos x="195870591" y="72983725"/>
              </a:cxn>
              <a:cxn ang="0">
                <a:pos x="236576077" y="63709550"/>
              </a:cxn>
              <a:cxn ang="0">
                <a:pos x="282117795" y="59274075"/>
              </a:cxn>
              <a:cxn ang="0">
                <a:pos x="332495746" y="49999900"/>
              </a:cxn>
              <a:cxn ang="0">
                <a:pos x="391740547" y="41128950"/>
              </a:cxn>
              <a:cxn ang="0">
                <a:pos x="450985347" y="31854775"/>
              </a:cxn>
              <a:cxn ang="0">
                <a:pos x="505393915" y="22983825"/>
              </a:cxn>
              <a:cxn ang="0">
                <a:pos x="555771866" y="18145125"/>
              </a:cxn>
              <a:cxn ang="0">
                <a:pos x="596477352" y="9274175"/>
              </a:cxn>
              <a:cxn ang="0">
                <a:pos x="633152856" y="4435475"/>
              </a:cxn>
              <a:cxn ang="0">
                <a:pos x="664992127" y="0"/>
              </a:cxn>
              <a:cxn ang="0">
                <a:pos x="687964549" y="0"/>
              </a:cxn>
              <a:cxn ang="0">
                <a:pos x="706100739" y="0"/>
              </a:cxn>
              <a:cxn ang="0">
                <a:pos x="728670035" y="0"/>
              </a:cxn>
              <a:cxn ang="0">
                <a:pos x="760508672" y="9274175"/>
              </a:cxn>
              <a:cxn ang="0">
                <a:pos x="779047986" y="22983825"/>
              </a:cxn>
              <a:cxn ang="0">
                <a:pos x="797184176" y="36290250"/>
              </a:cxn>
              <a:cxn ang="0">
                <a:pos x="810887258" y="49999900"/>
              </a:cxn>
              <a:cxn ang="0">
                <a:pos x="815320365" y="59274075"/>
              </a:cxn>
              <a:cxn ang="0">
                <a:pos x="815320365" y="63709550"/>
              </a:cxn>
              <a:cxn ang="0">
                <a:pos x="815320365" y="68548250"/>
              </a:cxn>
              <a:cxn ang="0">
                <a:pos x="806453515" y="72983725"/>
              </a:cxn>
              <a:cxn ang="0">
                <a:pos x="797184176" y="72983725"/>
              </a:cxn>
              <a:cxn ang="0">
                <a:pos x="783481094" y="72983725"/>
              </a:cxn>
              <a:cxn ang="0">
                <a:pos x="760508672" y="77419200"/>
              </a:cxn>
              <a:cxn ang="0">
                <a:pos x="737939375" y="77419200"/>
              </a:cxn>
              <a:cxn ang="0">
                <a:pos x="710533846" y="77419200"/>
              </a:cxn>
              <a:cxn ang="0">
                <a:pos x="674261467" y="77419200"/>
              </a:cxn>
              <a:cxn ang="0">
                <a:pos x="619449774" y="77419200"/>
              </a:cxn>
              <a:cxn ang="0">
                <a:pos x="550935634" y="82257900"/>
              </a:cxn>
              <a:cxn ang="0">
                <a:pos x="487257726" y="82257900"/>
              </a:cxn>
              <a:cxn ang="0">
                <a:pos x="432849158" y="91128850"/>
              </a:cxn>
              <a:cxn ang="0">
                <a:pos x="355065678" y="100403025"/>
              </a:cxn>
              <a:cxn ang="0">
                <a:pos x="255114756" y="118548150"/>
              </a:cxn>
              <a:cxn ang="0">
                <a:pos x="209573038" y="127822325"/>
              </a:cxn>
            </a:cxnLst>
            <a:pathLst>
              <a:path w="2023" h="350">
                <a:moveTo>
                  <a:pt x="520" y="317"/>
                </a:moveTo>
                <a:lnTo>
                  <a:pt x="474" y="328"/>
                </a:lnTo>
                <a:lnTo>
                  <a:pt x="418" y="328"/>
                </a:lnTo>
                <a:lnTo>
                  <a:pt x="373" y="339"/>
                </a:lnTo>
                <a:lnTo>
                  <a:pt x="339" y="339"/>
                </a:lnTo>
                <a:lnTo>
                  <a:pt x="305" y="350"/>
                </a:lnTo>
                <a:lnTo>
                  <a:pt x="271" y="350"/>
                </a:lnTo>
                <a:lnTo>
                  <a:pt x="248" y="350"/>
                </a:lnTo>
                <a:lnTo>
                  <a:pt x="237" y="350"/>
                </a:lnTo>
                <a:lnTo>
                  <a:pt x="192" y="350"/>
                </a:lnTo>
                <a:lnTo>
                  <a:pt x="158" y="339"/>
                </a:lnTo>
                <a:lnTo>
                  <a:pt x="113" y="317"/>
                </a:lnTo>
                <a:lnTo>
                  <a:pt x="67" y="294"/>
                </a:lnTo>
                <a:lnTo>
                  <a:pt x="45" y="283"/>
                </a:lnTo>
                <a:lnTo>
                  <a:pt x="22" y="271"/>
                </a:lnTo>
                <a:lnTo>
                  <a:pt x="11" y="260"/>
                </a:lnTo>
                <a:lnTo>
                  <a:pt x="0" y="249"/>
                </a:lnTo>
                <a:lnTo>
                  <a:pt x="0" y="237"/>
                </a:lnTo>
                <a:lnTo>
                  <a:pt x="0" y="226"/>
                </a:lnTo>
                <a:lnTo>
                  <a:pt x="11" y="226"/>
                </a:lnTo>
                <a:lnTo>
                  <a:pt x="22" y="226"/>
                </a:lnTo>
                <a:lnTo>
                  <a:pt x="45" y="226"/>
                </a:lnTo>
                <a:lnTo>
                  <a:pt x="67" y="226"/>
                </a:lnTo>
                <a:lnTo>
                  <a:pt x="90" y="226"/>
                </a:lnTo>
                <a:lnTo>
                  <a:pt x="124" y="215"/>
                </a:lnTo>
                <a:lnTo>
                  <a:pt x="158" y="215"/>
                </a:lnTo>
                <a:lnTo>
                  <a:pt x="203" y="215"/>
                </a:lnTo>
                <a:lnTo>
                  <a:pt x="248" y="204"/>
                </a:lnTo>
                <a:lnTo>
                  <a:pt x="271" y="204"/>
                </a:lnTo>
                <a:lnTo>
                  <a:pt x="293" y="204"/>
                </a:lnTo>
                <a:lnTo>
                  <a:pt x="327" y="192"/>
                </a:lnTo>
                <a:lnTo>
                  <a:pt x="361" y="192"/>
                </a:lnTo>
                <a:lnTo>
                  <a:pt x="406" y="192"/>
                </a:lnTo>
                <a:lnTo>
                  <a:pt x="440" y="181"/>
                </a:lnTo>
                <a:lnTo>
                  <a:pt x="486" y="181"/>
                </a:lnTo>
                <a:lnTo>
                  <a:pt x="542" y="170"/>
                </a:lnTo>
                <a:lnTo>
                  <a:pt x="587" y="158"/>
                </a:lnTo>
                <a:lnTo>
                  <a:pt x="644" y="158"/>
                </a:lnTo>
                <a:lnTo>
                  <a:pt x="700" y="147"/>
                </a:lnTo>
                <a:lnTo>
                  <a:pt x="768" y="136"/>
                </a:lnTo>
                <a:lnTo>
                  <a:pt x="825" y="124"/>
                </a:lnTo>
                <a:lnTo>
                  <a:pt x="904" y="113"/>
                </a:lnTo>
                <a:lnTo>
                  <a:pt x="972" y="102"/>
                </a:lnTo>
                <a:lnTo>
                  <a:pt x="1040" y="90"/>
                </a:lnTo>
                <a:lnTo>
                  <a:pt x="1119" y="79"/>
                </a:lnTo>
                <a:lnTo>
                  <a:pt x="1187" y="68"/>
                </a:lnTo>
                <a:lnTo>
                  <a:pt x="1254" y="57"/>
                </a:lnTo>
                <a:lnTo>
                  <a:pt x="1322" y="57"/>
                </a:lnTo>
                <a:lnTo>
                  <a:pt x="1379" y="45"/>
                </a:lnTo>
                <a:lnTo>
                  <a:pt x="1435" y="34"/>
                </a:lnTo>
                <a:lnTo>
                  <a:pt x="1480" y="23"/>
                </a:lnTo>
                <a:lnTo>
                  <a:pt x="1526" y="23"/>
                </a:lnTo>
                <a:lnTo>
                  <a:pt x="1571" y="11"/>
                </a:lnTo>
                <a:lnTo>
                  <a:pt x="1616" y="11"/>
                </a:lnTo>
                <a:lnTo>
                  <a:pt x="1650" y="0"/>
                </a:lnTo>
                <a:lnTo>
                  <a:pt x="1684" y="0"/>
                </a:lnTo>
                <a:lnTo>
                  <a:pt x="1707" y="0"/>
                </a:lnTo>
                <a:lnTo>
                  <a:pt x="1729" y="0"/>
                </a:lnTo>
                <a:lnTo>
                  <a:pt x="1752" y="0"/>
                </a:lnTo>
                <a:lnTo>
                  <a:pt x="1763" y="0"/>
                </a:lnTo>
                <a:lnTo>
                  <a:pt x="1808" y="0"/>
                </a:lnTo>
                <a:lnTo>
                  <a:pt x="1865" y="11"/>
                </a:lnTo>
                <a:lnTo>
                  <a:pt x="1887" y="23"/>
                </a:lnTo>
                <a:lnTo>
                  <a:pt x="1910" y="34"/>
                </a:lnTo>
                <a:lnTo>
                  <a:pt x="1933" y="57"/>
                </a:lnTo>
                <a:lnTo>
                  <a:pt x="1955" y="68"/>
                </a:lnTo>
                <a:lnTo>
                  <a:pt x="1978" y="90"/>
                </a:lnTo>
                <a:lnTo>
                  <a:pt x="1989" y="113"/>
                </a:lnTo>
                <a:lnTo>
                  <a:pt x="2012" y="124"/>
                </a:lnTo>
                <a:lnTo>
                  <a:pt x="2012" y="136"/>
                </a:lnTo>
                <a:lnTo>
                  <a:pt x="2023" y="147"/>
                </a:lnTo>
                <a:lnTo>
                  <a:pt x="2023" y="158"/>
                </a:lnTo>
                <a:lnTo>
                  <a:pt x="2023" y="170"/>
                </a:lnTo>
                <a:lnTo>
                  <a:pt x="2012" y="170"/>
                </a:lnTo>
                <a:lnTo>
                  <a:pt x="2001" y="181"/>
                </a:lnTo>
                <a:lnTo>
                  <a:pt x="1989" y="181"/>
                </a:lnTo>
                <a:lnTo>
                  <a:pt x="1978" y="181"/>
                </a:lnTo>
                <a:lnTo>
                  <a:pt x="1955" y="181"/>
                </a:lnTo>
                <a:lnTo>
                  <a:pt x="1944" y="181"/>
                </a:lnTo>
                <a:lnTo>
                  <a:pt x="1921" y="181"/>
                </a:lnTo>
                <a:lnTo>
                  <a:pt x="1887" y="192"/>
                </a:lnTo>
                <a:lnTo>
                  <a:pt x="1865" y="192"/>
                </a:lnTo>
                <a:lnTo>
                  <a:pt x="1831" y="192"/>
                </a:lnTo>
                <a:lnTo>
                  <a:pt x="1797" y="192"/>
                </a:lnTo>
                <a:lnTo>
                  <a:pt x="1763" y="192"/>
                </a:lnTo>
                <a:lnTo>
                  <a:pt x="1718" y="192"/>
                </a:lnTo>
                <a:lnTo>
                  <a:pt x="1673" y="192"/>
                </a:lnTo>
                <a:lnTo>
                  <a:pt x="1627" y="192"/>
                </a:lnTo>
                <a:lnTo>
                  <a:pt x="1537" y="192"/>
                </a:lnTo>
                <a:lnTo>
                  <a:pt x="1458" y="192"/>
                </a:lnTo>
                <a:lnTo>
                  <a:pt x="1367" y="204"/>
                </a:lnTo>
                <a:lnTo>
                  <a:pt x="1288" y="204"/>
                </a:lnTo>
                <a:lnTo>
                  <a:pt x="1209" y="204"/>
                </a:lnTo>
                <a:lnTo>
                  <a:pt x="1141" y="215"/>
                </a:lnTo>
                <a:lnTo>
                  <a:pt x="1074" y="226"/>
                </a:lnTo>
                <a:lnTo>
                  <a:pt x="1006" y="226"/>
                </a:lnTo>
                <a:lnTo>
                  <a:pt x="881" y="249"/>
                </a:lnTo>
                <a:lnTo>
                  <a:pt x="757" y="271"/>
                </a:lnTo>
                <a:lnTo>
                  <a:pt x="633" y="294"/>
                </a:lnTo>
                <a:lnTo>
                  <a:pt x="576" y="305"/>
                </a:lnTo>
                <a:lnTo>
                  <a:pt x="520" y="31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7820025" y="3071813"/>
            <a:ext cx="165100" cy="1143000"/>
          </a:xfrm>
          <a:custGeom>
            <a:avLst/>
            <a:gdLst/>
            <a:ahLst/>
            <a:cxnLst>
              <a:cxn ang="0">
                <a:pos x="86693375" y="324510287"/>
              </a:cxn>
              <a:cxn ang="0">
                <a:pos x="86693375" y="397656566"/>
              </a:cxn>
              <a:cxn ang="0">
                <a:pos x="86693375" y="457062687"/>
              </a:cxn>
              <a:cxn ang="0">
                <a:pos x="86693375" y="507173511"/>
              </a:cxn>
              <a:cxn ang="0">
                <a:pos x="81854675" y="562134774"/>
              </a:cxn>
              <a:cxn ang="0">
                <a:pos x="72983725" y="630431249"/>
              </a:cxn>
              <a:cxn ang="0">
                <a:pos x="63709550" y="680946382"/>
              </a:cxn>
              <a:cxn ang="0">
                <a:pos x="54838600" y="703577528"/>
              </a:cxn>
              <a:cxn ang="0">
                <a:pos x="49999900" y="717317685"/>
              </a:cxn>
              <a:cxn ang="0">
                <a:pos x="41128950" y="726612347"/>
              </a:cxn>
              <a:cxn ang="0">
                <a:pos x="36290250" y="721763179"/>
              </a:cxn>
              <a:cxn ang="0">
                <a:pos x="31854775" y="712872190"/>
              </a:cxn>
              <a:cxn ang="0">
                <a:pos x="27419300" y="689837371"/>
              </a:cxn>
              <a:cxn ang="0">
                <a:pos x="22580600" y="657911563"/>
              </a:cxn>
              <a:cxn ang="0">
                <a:pos x="18145125" y="612245598"/>
              </a:cxn>
              <a:cxn ang="0">
                <a:pos x="13709650" y="552839476"/>
              </a:cxn>
              <a:cxn ang="0">
                <a:pos x="13709650" y="475248339"/>
              </a:cxn>
              <a:cxn ang="0">
                <a:pos x="13709650" y="388361903"/>
              </a:cxn>
              <a:cxn ang="0">
                <a:pos x="13709650" y="292584479"/>
              </a:cxn>
              <a:cxn ang="0">
                <a:pos x="13709650" y="196403381"/>
              </a:cxn>
              <a:cxn ang="0">
                <a:pos x="9274175" y="114366749"/>
              </a:cxn>
              <a:cxn ang="0">
                <a:pos x="4435475" y="36774976"/>
              </a:cxn>
              <a:cxn ang="0">
                <a:pos x="22580600" y="9294662"/>
              </a:cxn>
              <a:cxn ang="0">
                <a:pos x="59274075" y="23034819"/>
              </a:cxn>
              <a:cxn ang="0">
                <a:pos x="86693375" y="31925808"/>
              </a:cxn>
              <a:cxn ang="0">
                <a:pos x="100403025" y="41220471"/>
              </a:cxn>
              <a:cxn ang="0">
                <a:pos x="104838500" y="50515133"/>
              </a:cxn>
              <a:cxn ang="0">
                <a:pos x="104838500" y="63851616"/>
              </a:cxn>
              <a:cxn ang="0">
                <a:pos x="100403025" y="86886435"/>
              </a:cxn>
              <a:cxn ang="0">
                <a:pos x="95564325" y="91331930"/>
              </a:cxn>
              <a:cxn ang="0">
                <a:pos x="95564325" y="105072087"/>
              </a:cxn>
              <a:cxn ang="0">
                <a:pos x="91128850" y="123257102"/>
              </a:cxn>
              <a:cxn ang="0">
                <a:pos x="91128850" y="146292557"/>
              </a:cxn>
              <a:cxn ang="0">
                <a:pos x="91128850" y="173772871"/>
              </a:cxn>
              <a:cxn ang="0">
                <a:pos x="91128850" y="205698679"/>
              </a:cxn>
              <a:cxn ang="0">
                <a:pos x="86693375" y="237623852"/>
              </a:cxn>
              <a:cxn ang="0">
                <a:pos x="86693375" y="278844322"/>
              </a:cxn>
            </a:cxnLst>
            <a:pathLst>
              <a:path w="260" h="1798">
                <a:moveTo>
                  <a:pt x="215" y="690"/>
                </a:moveTo>
                <a:lnTo>
                  <a:pt x="215" y="803"/>
                </a:lnTo>
                <a:lnTo>
                  <a:pt x="215" y="893"/>
                </a:lnTo>
                <a:lnTo>
                  <a:pt x="215" y="984"/>
                </a:lnTo>
                <a:lnTo>
                  <a:pt x="215" y="1063"/>
                </a:lnTo>
                <a:lnTo>
                  <a:pt x="215" y="1131"/>
                </a:lnTo>
                <a:lnTo>
                  <a:pt x="215" y="1199"/>
                </a:lnTo>
                <a:lnTo>
                  <a:pt x="215" y="1255"/>
                </a:lnTo>
                <a:lnTo>
                  <a:pt x="215" y="1300"/>
                </a:lnTo>
                <a:lnTo>
                  <a:pt x="203" y="1391"/>
                </a:lnTo>
                <a:lnTo>
                  <a:pt x="192" y="1481"/>
                </a:lnTo>
                <a:lnTo>
                  <a:pt x="181" y="1560"/>
                </a:lnTo>
                <a:lnTo>
                  <a:pt x="170" y="1651"/>
                </a:lnTo>
                <a:lnTo>
                  <a:pt x="158" y="1685"/>
                </a:lnTo>
                <a:lnTo>
                  <a:pt x="147" y="1707"/>
                </a:lnTo>
                <a:lnTo>
                  <a:pt x="136" y="1741"/>
                </a:lnTo>
                <a:lnTo>
                  <a:pt x="124" y="1752"/>
                </a:lnTo>
                <a:lnTo>
                  <a:pt x="124" y="1775"/>
                </a:lnTo>
                <a:lnTo>
                  <a:pt x="113" y="1786"/>
                </a:lnTo>
                <a:lnTo>
                  <a:pt x="102" y="1798"/>
                </a:lnTo>
                <a:lnTo>
                  <a:pt x="90" y="1786"/>
                </a:lnTo>
                <a:lnTo>
                  <a:pt x="79" y="1764"/>
                </a:lnTo>
                <a:lnTo>
                  <a:pt x="79" y="1741"/>
                </a:lnTo>
                <a:lnTo>
                  <a:pt x="68" y="1707"/>
                </a:lnTo>
                <a:lnTo>
                  <a:pt x="56" y="1673"/>
                </a:lnTo>
                <a:lnTo>
                  <a:pt x="56" y="1628"/>
                </a:lnTo>
                <a:lnTo>
                  <a:pt x="45" y="1572"/>
                </a:lnTo>
                <a:lnTo>
                  <a:pt x="45" y="1515"/>
                </a:lnTo>
                <a:lnTo>
                  <a:pt x="45" y="1447"/>
                </a:lnTo>
                <a:lnTo>
                  <a:pt x="34" y="1368"/>
                </a:lnTo>
                <a:lnTo>
                  <a:pt x="34" y="1278"/>
                </a:lnTo>
                <a:lnTo>
                  <a:pt x="34" y="1176"/>
                </a:lnTo>
                <a:lnTo>
                  <a:pt x="34" y="1074"/>
                </a:lnTo>
                <a:lnTo>
                  <a:pt x="34" y="961"/>
                </a:lnTo>
                <a:lnTo>
                  <a:pt x="34" y="837"/>
                </a:lnTo>
                <a:lnTo>
                  <a:pt x="34" y="724"/>
                </a:lnTo>
                <a:lnTo>
                  <a:pt x="34" y="599"/>
                </a:lnTo>
                <a:lnTo>
                  <a:pt x="34" y="486"/>
                </a:lnTo>
                <a:lnTo>
                  <a:pt x="23" y="385"/>
                </a:lnTo>
                <a:lnTo>
                  <a:pt x="23" y="283"/>
                </a:lnTo>
                <a:lnTo>
                  <a:pt x="11" y="181"/>
                </a:lnTo>
                <a:lnTo>
                  <a:pt x="11" y="91"/>
                </a:lnTo>
                <a:lnTo>
                  <a:pt x="0" y="0"/>
                </a:lnTo>
                <a:lnTo>
                  <a:pt x="56" y="23"/>
                </a:lnTo>
                <a:lnTo>
                  <a:pt x="102" y="34"/>
                </a:lnTo>
                <a:lnTo>
                  <a:pt x="147" y="57"/>
                </a:lnTo>
                <a:lnTo>
                  <a:pt x="181" y="68"/>
                </a:lnTo>
                <a:lnTo>
                  <a:pt x="215" y="79"/>
                </a:lnTo>
                <a:lnTo>
                  <a:pt x="237" y="91"/>
                </a:lnTo>
                <a:lnTo>
                  <a:pt x="249" y="102"/>
                </a:lnTo>
                <a:lnTo>
                  <a:pt x="260" y="113"/>
                </a:lnTo>
                <a:lnTo>
                  <a:pt x="260" y="125"/>
                </a:lnTo>
                <a:lnTo>
                  <a:pt x="260" y="136"/>
                </a:lnTo>
                <a:lnTo>
                  <a:pt x="260" y="158"/>
                </a:lnTo>
                <a:lnTo>
                  <a:pt x="260" y="181"/>
                </a:lnTo>
                <a:lnTo>
                  <a:pt x="249" y="215"/>
                </a:lnTo>
                <a:lnTo>
                  <a:pt x="237" y="215"/>
                </a:lnTo>
                <a:lnTo>
                  <a:pt x="237" y="226"/>
                </a:lnTo>
                <a:lnTo>
                  <a:pt x="237" y="249"/>
                </a:lnTo>
                <a:lnTo>
                  <a:pt x="237" y="260"/>
                </a:lnTo>
                <a:lnTo>
                  <a:pt x="237" y="283"/>
                </a:lnTo>
                <a:lnTo>
                  <a:pt x="226" y="305"/>
                </a:lnTo>
                <a:lnTo>
                  <a:pt x="226" y="328"/>
                </a:lnTo>
                <a:lnTo>
                  <a:pt x="226" y="362"/>
                </a:lnTo>
                <a:lnTo>
                  <a:pt x="226" y="396"/>
                </a:lnTo>
                <a:lnTo>
                  <a:pt x="226" y="430"/>
                </a:lnTo>
                <a:lnTo>
                  <a:pt x="226" y="464"/>
                </a:lnTo>
                <a:lnTo>
                  <a:pt x="226" y="509"/>
                </a:lnTo>
                <a:lnTo>
                  <a:pt x="215" y="543"/>
                </a:lnTo>
                <a:lnTo>
                  <a:pt x="215" y="588"/>
                </a:lnTo>
                <a:lnTo>
                  <a:pt x="215" y="645"/>
                </a:lnTo>
                <a:lnTo>
                  <a:pt x="215" y="69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31" grpId="0"/>
      <p:bldP spid="32" grpId="0"/>
      <p:bldP spid="34" grpId="0"/>
      <p:bldP spid="35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6321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56322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6323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6324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6325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6326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327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328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329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330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331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6332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苦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979738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kǔ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43625" y="4857750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古字的横比草字头的横长些，口要写得扁小。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81438" y="3100388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457200"/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艹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22525" y="4538663"/>
            <a:ext cx="33940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辛苦  吃苦耐劳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381250" y="4943475"/>
            <a:ext cx="364013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哥哥学习总是非常刻苦。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" name="文本框 30"/>
          <p:cNvSpPr txBox="1"/>
          <p:nvPr/>
        </p:nvSpPr>
        <p:spPr>
          <a:xfrm>
            <a:off x="3659188" y="2643823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K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文本框 31"/>
          <p:cNvSpPr txBox="1"/>
          <p:nvPr/>
        </p:nvSpPr>
        <p:spPr>
          <a:xfrm>
            <a:off x="3738563" y="3572511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40" name="矩形 53"/>
          <p:cNvSpPr/>
          <p:nvPr/>
        </p:nvSpPr>
        <p:spPr>
          <a:xfrm>
            <a:off x="7008813" y="2233613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7202488" y="2520950"/>
            <a:ext cx="1457325" cy="250825"/>
          </a:xfrm>
          <a:custGeom>
            <a:avLst/>
            <a:gdLst/>
            <a:ahLst/>
            <a:cxnLst>
              <a:cxn ang="0">
                <a:pos x="916127200" y="54562038"/>
              </a:cxn>
              <a:cxn ang="0">
                <a:pos x="925401375" y="68202231"/>
              </a:cxn>
              <a:cxn ang="0">
                <a:pos x="920965900" y="72615738"/>
              </a:cxn>
              <a:cxn ang="0">
                <a:pos x="916127200" y="72615738"/>
              </a:cxn>
              <a:cxn ang="0">
                <a:pos x="911691725" y="77430184"/>
              </a:cxn>
              <a:cxn ang="0">
                <a:pos x="897982075" y="77430184"/>
              </a:cxn>
              <a:cxn ang="0">
                <a:pos x="879836950" y="77430184"/>
              </a:cxn>
              <a:cxn ang="0">
                <a:pos x="856853125" y="77430184"/>
              </a:cxn>
              <a:cxn ang="0">
                <a:pos x="834272525" y="77430184"/>
              </a:cxn>
              <a:cxn ang="0">
                <a:pos x="802417750" y="77430184"/>
              </a:cxn>
              <a:cxn ang="0">
                <a:pos x="770562975" y="77430184"/>
              </a:cxn>
              <a:cxn ang="0">
                <a:pos x="702014725" y="77430184"/>
              </a:cxn>
              <a:cxn ang="0">
                <a:pos x="647176125" y="77430184"/>
              </a:cxn>
              <a:cxn ang="0">
                <a:pos x="597176225" y="81843057"/>
              </a:cxn>
              <a:cxn ang="0">
                <a:pos x="560482750" y="81843057"/>
              </a:cxn>
              <a:cxn ang="0">
                <a:pos x="524192500" y="86255931"/>
              </a:cxn>
              <a:cxn ang="0">
                <a:pos x="478628075" y="91070377"/>
              </a:cxn>
              <a:cxn ang="0">
                <a:pos x="433063650" y="99896757"/>
              </a:cxn>
              <a:cxn ang="0">
                <a:pos x="378225050" y="104309630"/>
              </a:cxn>
              <a:cxn ang="0">
                <a:pos x="268951075" y="117950456"/>
              </a:cxn>
              <a:cxn ang="0">
                <a:pos x="191531875" y="131590649"/>
              </a:cxn>
              <a:cxn ang="0">
                <a:pos x="145967450" y="145231475"/>
              </a:cxn>
              <a:cxn ang="0">
                <a:pos x="109273975" y="149644349"/>
              </a:cxn>
              <a:cxn ang="0">
                <a:pos x="81854675" y="158871668"/>
              </a:cxn>
              <a:cxn ang="0">
                <a:pos x="68548250" y="158871668"/>
              </a:cxn>
              <a:cxn ang="0">
                <a:pos x="63709550" y="158871668"/>
              </a:cxn>
              <a:cxn ang="0">
                <a:pos x="54838600" y="154458795"/>
              </a:cxn>
              <a:cxn ang="0">
                <a:pos x="27419300" y="131590649"/>
              </a:cxn>
              <a:cxn ang="0">
                <a:pos x="9274175" y="122764269"/>
              </a:cxn>
              <a:cxn ang="0">
                <a:pos x="4435475" y="113536950"/>
              </a:cxn>
              <a:cxn ang="0">
                <a:pos x="0" y="109124077"/>
              </a:cxn>
              <a:cxn ang="0">
                <a:pos x="0" y="104309630"/>
              </a:cxn>
              <a:cxn ang="0">
                <a:pos x="9274175" y="99896757"/>
              </a:cxn>
              <a:cxn ang="0">
                <a:pos x="22580600" y="99896757"/>
              </a:cxn>
              <a:cxn ang="0">
                <a:pos x="45564425" y="95483250"/>
              </a:cxn>
              <a:cxn ang="0">
                <a:pos x="72983725" y="91070377"/>
              </a:cxn>
              <a:cxn ang="0">
                <a:pos x="86693375" y="91070377"/>
              </a:cxn>
              <a:cxn ang="0">
                <a:pos x="109273975" y="91070377"/>
              </a:cxn>
              <a:cxn ang="0">
                <a:pos x="132257800" y="86255931"/>
              </a:cxn>
              <a:cxn ang="0">
                <a:pos x="159677100" y="86255931"/>
              </a:cxn>
              <a:cxn ang="0">
                <a:pos x="191531875" y="81843057"/>
              </a:cxn>
              <a:cxn ang="0">
                <a:pos x="227822125" y="77430184"/>
              </a:cxn>
              <a:cxn ang="0">
                <a:pos x="268951075" y="72615738"/>
              </a:cxn>
              <a:cxn ang="0">
                <a:pos x="310080025" y="68202231"/>
              </a:cxn>
              <a:cxn ang="0">
                <a:pos x="401208875" y="54562038"/>
              </a:cxn>
              <a:cxn ang="0">
                <a:pos x="478628075" y="45334719"/>
              </a:cxn>
              <a:cxn ang="0">
                <a:pos x="551611800" y="36508339"/>
              </a:cxn>
              <a:cxn ang="0">
                <a:pos x="610885875" y="27281019"/>
              </a:cxn>
              <a:cxn ang="0">
                <a:pos x="665321250" y="18454639"/>
              </a:cxn>
              <a:cxn ang="0">
                <a:pos x="711288900" y="13640193"/>
              </a:cxn>
              <a:cxn ang="0">
                <a:pos x="747579150" y="4814447"/>
              </a:cxn>
              <a:cxn ang="0">
                <a:pos x="779433925" y="0"/>
              </a:cxn>
              <a:cxn ang="0">
                <a:pos x="802417750" y="0"/>
              </a:cxn>
              <a:cxn ang="0">
                <a:pos x="843143475" y="4814447"/>
              </a:cxn>
              <a:cxn ang="0">
                <a:pos x="870562775" y="13640193"/>
              </a:cxn>
              <a:cxn ang="0">
                <a:pos x="893546600" y="32095466"/>
              </a:cxn>
              <a:cxn ang="0">
                <a:pos x="907256250" y="40921212"/>
              </a:cxn>
            </a:cxnLst>
            <a:pathLst>
              <a:path w="2295" h="396">
                <a:moveTo>
                  <a:pt x="2250" y="102"/>
                </a:moveTo>
                <a:lnTo>
                  <a:pt x="2272" y="136"/>
                </a:lnTo>
                <a:lnTo>
                  <a:pt x="2284" y="147"/>
                </a:lnTo>
                <a:lnTo>
                  <a:pt x="2295" y="170"/>
                </a:lnTo>
                <a:lnTo>
                  <a:pt x="2295" y="181"/>
                </a:lnTo>
                <a:lnTo>
                  <a:pt x="2284" y="181"/>
                </a:lnTo>
                <a:lnTo>
                  <a:pt x="2272" y="181"/>
                </a:lnTo>
                <a:lnTo>
                  <a:pt x="2272" y="193"/>
                </a:lnTo>
                <a:lnTo>
                  <a:pt x="2261" y="193"/>
                </a:lnTo>
                <a:lnTo>
                  <a:pt x="2238" y="193"/>
                </a:lnTo>
                <a:lnTo>
                  <a:pt x="2227" y="193"/>
                </a:lnTo>
                <a:lnTo>
                  <a:pt x="2204" y="193"/>
                </a:lnTo>
                <a:lnTo>
                  <a:pt x="2182" y="193"/>
                </a:lnTo>
                <a:lnTo>
                  <a:pt x="2159" y="193"/>
                </a:lnTo>
                <a:lnTo>
                  <a:pt x="2125" y="193"/>
                </a:lnTo>
                <a:lnTo>
                  <a:pt x="2103" y="193"/>
                </a:lnTo>
                <a:lnTo>
                  <a:pt x="2069" y="193"/>
                </a:lnTo>
                <a:lnTo>
                  <a:pt x="2035" y="193"/>
                </a:lnTo>
                <a:lnTo>
                  <a:pt x="1990" y="193"/>
                </a:lnTo>
                <a:lnTo>
                  <a:pt x="1956" y="193"/>
                </a:lnTo>
                <a:lnTo>
                  <a:pt x="1911" y="193"/>
                </a:lnTo>
                <a:lnTo>
                  <a:pt x="1820" y="193"/>
                </a:lnTo>
                <a:lnTo>
                  <a:pt x="1741" y="193"/>
                </a:lnTo>
                <a:lnTo>
                  <a:pt x="1673" y="193"/>
                </a:lnTo>
                <a:lnTo>
                  <a:pt x="1605" y="193"/>
                </a:lnTo>
                <a:lnTo>
                  <a:pt x="1537" y="193"/>
                </a:lnTo>
                <a:lnTo>
                  <a:pt x="1481" y="204"/>
                </a:lnTo>
                <a:lnTo>
                  <a:pt x="1436" y="204"/>
                </a:lnTo>
                <a:lnTo>
                  <a:pt x="1390" y="204"/>
                </a:lnTo>
                <a:lnTo>
                  <a:pt x="1345" y="215"/>
                </a:lnTo>
                <a:lnTo>
                  <a:pt x="1300" y="215"/>
                </a:lnTo>
                <a:lnTo>
                  <a:pt x="1244" y="227"/>
                </a:lnTo>
                <a:lnTo>
                  <a:pt x="1187" y="227"/>
                </a:lnTo>
                <a:lnTo>
                  <a:pt x="1130" y="238"/>
                </a:lnTo>
                <a:lnTo>
                  <a:pt x="1074" y="249"/>
                </a:lnTo>
                <a:lnTo>
                  <a:pt x="1006" y="249"/>
                </a:lnTo>
                <a:lnTo>
                  <a:pt x="938" y="260"/>
                </a:lnTo>
                <a:lnTo>
                  <a:pt x="803" y="272"/>
                </a:lnTo>
                <a:lnTo>
                  <a:pt x="667" y="294"/>
                </a:lnTo>
                <a:lnTo>
                  <a:pt x="543" y="317"/>
                </a:lnTo>
                <a:lnTo>
                  <a:pt x="475" y="328"/>
                </a:lnTo>
                <a:lnTo>
                  <a:pt x="418" y="351"/>
                </a:lnTo>
                <a:lnTo>
                  <a:pt x="362" y="362"/>
                </a:lnTo>
                <a:lnTo>
                  <a:pt x="316" y="373"/>
                </a:lnTo>
                <a:lnTo>
                  <a:pt x="271" y="373"/>
                </a:lnTo>
                <a:lnTo>
                  <a:pt x="237" y="385"/>
                </a:lnTo>
                <a:lnTo>
                  <a:pt x="203" y="396"/>
                </a:lnTo>
                <a:lnTo>
                  <a:pt x="192" y="396"/>
                </a:lnTo>
                <a:lnTo>
                  <a:pt x="170" y="396"/>
                </a:lnTo>
                <a:lnTo>
                  <a:pt x="158" y="396"/>
                </a:lnTo>
                <a:lnTo>
                  <a:pt x="136" y="385"/>
                </a:lnTo>
                <a:lnTo>
                  <a:pt x="102" y="362"/>
                </a:lnTo>
                <a:lnTo>
                  <a:pt x="68" y="328"/>
                </a:lnTo>
                <a:lnTo>
                  <a:pt x="45" y="317"/>
                </a:lnTo>
                <a:lnTo>
                  <a:pt x="23" y="306"/>
                </a:lnTo>
                <a:lnTo>
                  <a:pt x="11" y="294"/>
                </a:lnTo>
                <a:lnTo>
                  <a:pt x="11" y="283"/>
                </a:lnTo>
                <a:lnTo>
                  <a:pt x="0" y="272"/>
                </a:lnTo>
                <a:lnTo>
                  <a:pt x="0" y="260"/>
                </a:lnTo>
                <a:lnTo>
                  <a:pt x="11" y="249"/>
                </a:lnTo>
                <a:lnTo>
                  <a:pt x="23" y="249"/>
                </a:lnTo>
                <a:lnTo>
                  <a:pt x="34" y="249"/>
                </a:lnTo>
                <a:lnTo>
                  <a:pt x="56" y="249"/>
                </a:lnTo>
                <a:lnTo>
                  <a:pt x="79" y="238"/>
                </a:lnTo>
                <a:lnTo>
                  <a:pt x="113" y="238"/>
                </a:lnTo>
                <a:lnTo>
                  <a:pt x="147" y="238"/>
                </a:lnTo>
                <a:lnTo>
                  <a:pt x="181" y="227"/>
                </a:lnTo>
                <a:lnTo>
                  <a:pt x="192" y="227"/>
                </a:lnTo>
                <a:lnTo>
                  <a:pt x="215" y="227"/>
                </a:lnTo>
                <a:lnTo>
                  <a:pt x="237" y="227"/>
                </a:lnTo>
                <a:lnTo>
                  <a:pt x="271" y="227"/>
                </a:lnTo>
                <a:lnTo>
                  <a:pt x="294" y="215"/>
                </a:lnTo>
                <a:lnTo>
                  <a:pt x="328" y="215"/>
                </a:lnTo>
                <a:lnTo>
                  <a:pt x="362" y="215"/>
                </a:lnTo>
                <a:lnTo>
                  <a:pt x="396" y="215"/>
                </a:lnTo>
                <a:lnTo>
                  <a:pt x="430" y="204"/>
                </a:lnTo>
                <a:lnTo>
                  <a:pt x="475" y="204"/>
                </a:lnTo>
                <a:lnTo>
                  <a:pt x="520" y="193"/>
                </a:lnTo>
                <a:lnTo>
                  <a:pt x="565" y="193"/>
                </a:lnTo>
                <a:lnTo>
                  <a:pt x="610" y="193"/>
                </a:lnTo>
                <a:lnTo>
                  <a:pt x="667" y="181"/>
                </a:lnTo>
                <a:lnTo>
                  <a:pt x="712" y="170"/>
                </a:lnTo>
                <a:lnTo>
                  <a:pt x="769" y="170"/>
                </a:lnTo>
                <a:lnTo>
                  <a:pt x="882" y="159"/>
                </a:lnTo>
                <a:lnTo>
                  <a:pt x="995" y="136"/>
                </a:lnTo>
                <a:lnTo>
                  <a:pt x="1097" y="125"/>
                </a:lnTo>
                <a:lnTo>
                  <a:pt x="1187" y="113"/>
                </a:lnTo>
                <a:lnTo>
                  <a:pt x="1277" y="102"/>
                </a:lnTo>
                <a:lnTo>
                  <a:pt x="1368" y="91"/>
                </a:lnTo>
                <a:lnTo>
                  <a:pt x="1447" y="80"/>
                </a:lnTo>
                <a:lnTo>
                  <a:pt x="1515" y="68"/>
                </a:lnTo>
                <a:lnTo>
                  <a:pt x="1583" y="57"/>
                </a:lnTo>
                <a:lnTo>
                  <a:pt x="1650" y="46"/>
                </a:lnTo>
                <a:lnTo>
                  <a:pt x="1707" y="34"/>
                </a:lnTo>
                <a:lnTo>
                  <a:pt x="1764" y="34"/>
                </a:lnTo>
                <a:lnTo>
                  <a:pt x="1809" y="23"/>
                </a:lnTo>
                <a:lnTo>
                  <a:pt x="1854" y="12"/>
                </a:lnTo>
                <a:lnTo>
                  <a:pt x="1899" y="12"/>
                </a:lnTo>
                <a:lnTo>
                  <a:pt x="1933" y="0"/>
                </a:lnTo>
                <a:lnTo>
                  <a:pt x="1967" y="0"/>
                </a:lnTo>
                <a:lnTo>
                  <a:pt x="1990" y="0"/>
                </a:lnTo>
                <a:lnTo>
                  <a:pt x="2046" y="0"/>
                </a:lnTo>
                <a:lnTo>
                  <a:pt x="2091" y="12"/>
                </a:lnTo>
                <a:lnTo>
                  <a:pt x="2137" y="12"/>
                </a:lnTo>
                <a:lnTo>
                  <a:pt x="2159" y="34"/>
                </a:lnTo>
                <a:lnTo>
                  <a:pt x="2193" y="46"/>
                </a:lnTo>
                <a:lnTo>
                  <a:pt x="2216" y="80"/>
                </a:lnTo>
                <a:lnTo>
                  <a:pt x="2250" y="1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7461250" y="3482975"/>
            <a:ext cx="214313" cy="560388"/>
          </a:xfrm>
          <a:custGeom>
            <a:avLst/>
            <a:gdLst/>
            <a:ahLst/>
            <a:cxnLst>
              <a:cxn ang="0">
                <a:pos x="17985223" y="54900869"/>
              </a:cxn>
              <a:cxn ang="0">
                <a:pos x="13588961" y="45616346"/>
              </a:cxn>
              <a:cxn ang="0">
                <a:pos x="9192068" y="36735276"/>
              </a:cxn>
              <a:cxn ang="0">
                <a:pos x="4396261" y="27450752"/>
              </a:cxn>
              <a:cxn ang="0">
                <a:pos x="0" y="23010217"/>
              </a:cxn>
              <a:cxn ang="0">
                <a:pos x="0" y="13725058"/>
              </a:cxn>
              <a:cxn ang="0">
                <a:pos x="4396261" y="9284524"/>
              </a:cxn>
              <a:cxn ang="0">
                <a:pos x="4396261" y="4843989"/>
              </a:cxn>
              <a:cxn ang="0">
                <a:pos x="9192068" y="4843989"/>
              </a:cxn>
              <a:cxn ang="0">
                <a:pos x="13588961" y="0"/>
              </a:cxn>
              <a:cxn ang="0">
                <a:pos x="22381484" y="0"/>
              </a:cxn>
              <a:cxn ang="0">
                <a:pos x="31573552" y="0"/>
              </a:cxn>
              <a:cxn ang="0">
                <a:pos x="45162514" y="0"/>
              </a:cxn>
              <a:cxn ang="0">
                <a:pos x="58750843" y="4843989"/>
              </a:cxn>
              <a:cxn ang="0">
                <a:pos x="72339804" y="4843989"/>
              </a:cxn>
              <a:cxn ang="0">
                <a:pos x="90324395" y="9284524"/>
              </a:cxn>
              <a:cxn ang="0">
                <a:pos x="113105424" y="13725058"/>
              </a:cxn>
              <a:cxn ang="0">
                <a:pos x="117501686" y="54900869"/>
              </a:cxn>
              <a:cxn ang="0">
                <a:pos x="117501686" y="91232056"/>
              </a:cxn>
              <a:cxn ang="0">
                <a:pos x="121897947" y="127967332"/>
              </a:cxn>
              <a:cxn ang="0">
                <a:pos x="126294841" y="159858619"/>
              </a:cxn>
              <a:cxn ang="0">
                <a:pos x="126294841" y="187308736"/>
              </a:cxn>
              <a:cxn ang="0">
                <a:pos x="131090647" y="214759488"/>
              </a:cxn>
              <a:cxn ang="0">
                <a:pos x="131090647" y="241806151"/>
              </a:cxn>
              <a:cxn ang="0">
                <a:pos x="135486908" y="264816369"/>
              </a:cxn>
              <a:cxn ang="0">
                <a:pos x="135486908" y="282981962"/>
              </a:cxn>
              <a:cxn ang="0">
                <a:pos x="135486908" y="301147555"/>
              </a:cxn>
              <a:cxn ang="0">
                <a:pos x="135486908" y="314872614"/>
              </a:cxn>
              <a:cxn ang="0">
                <a:pos x="135486908" y="328597672"/>
              </a:cxn>
              <a:cxn ang="0">
                <a:pos x="135486908" y="337882831"/>
              </a:cxn>
              <a:cxn ang="0">
                <a:pos x="135486908" y="342323366"/>
              </a:cxn>
              <a:cxn ang="0">
                <a:pos x="135486908" y="351607890"/>
              </a:cxn>
              <a:cxn ang="0">
                <a:pos x="135486908" y="351607890"/>
              </a:cxn>
              <a:cxn ang="0">
                <a:pos x="131090647" y="356048425"/>
              </a:cxn>
              <a:cxn ang="0">
                <a:pos x="121897947" y="356048425"/>
              </a:cxn>
              <a:cxn ang="0">
                <a:pos x="121897947" y="356048425"/>
              </a:cxn>
              <a:cxn ang="0">
                <a:pos x="117501686" y="356048425"/>
              </a:cxn>
              <a:cxn ang="0">
                <a:pos x="113105424" y="356048425"/>
              </a:cxn>
              <a:cxn ang="0">
                <a:pos x="113105424" y="356048425"/>
              </a:cxn>
              <a:cxn ang="0">
                <a:pos x="113105424" y="351607890"/>
              </a:cxn>
              <a:cxn ang="0">
                <a:pos x="108309618" y="347167355"/>
              </a:cxn>
              <a:cxn ang="0">
                <a:pos x="108309618" y="342323366"/>
              </a:cxn>
              <a:cxn ang="0">
                <a:pos x="108309618" y="337882831"/>
              </a:cxn>
              <a:cxn ang="0">
                <a:pos x="103913356" y="328597672"/>
              </a:cxn>
              <a:cxn ang="0">
                <a:pos x="103913356" y="324157773"/>
              </a:cxn>
              <a:cxn ang="0">
                <a:pos x="99517095" y="314872614"/>
              </a:cxn>
              <a:cxn ang="0">
                <a:pos x="94720656" y="305991544"/>
              </a:cxn>
              <a:cxn ang="0">
                <a:pos x="94720656" y="292266486"/>
              </a:cxn>
              <a:cxn ang="0">
                <a:pos x="90324395" y="282981962"/>
              </a:cxn>
              <a:cxn ang="0">
                <a:pos x="90324395" y="269256268"/>
              </a:cxn>
              <a:cxn ang="0">
                <a:pos x="85928134" y="255531210"/>
              </a:cxn>
              <a:cxn ang="0">
                <a:pos x="81132327" y="237365616"/>
              </a:cxn>
              <a:cxn ang="0">
                <a:pos x="81132327" y="223640558"/>
              </a:cxn>
              <a:cxn ang="0">
                <a:pos x="76736066" y="191749271"/>
              </a:cxn>
              <a:cxn ang="0">
                <a:pos x="67543366" y="164299154"/>
              </a:cxn>
              <a:cxn ang="0">
                <a:pos x="63147104" y="136848402"/>
              </a:cxn>
              <a:cxn ang="0">
                <a:pos x="54354581" y="114242273"/>
              </a:cxn>
              <a:cxn ang="0">
                <a:pos x="45162514" y="96076680"/>
              </a:cxn>
              <a:cxn ang="0">
                <a:pos x="35969813" y="77911087"/>
              </a:cxn>
              <a:cxn ang="0">
                <a:pos x="27177291" y="64185393"/>
              </a:cxn>
              <a:cxn ang="0">
                <a:pos x="17985223" y="54900869"/>
              </a:cxn>
              <a:cxn ang="0">
                <a:pos x="17985223" y="54900869"/>
              </a:cxn>
            </a:cxnLst>
            <a:pathLst>
              <a:path w="339" h="882">
                <a:moveTo>
                  <a:pt x="45" y="136"/>
                </a:moveTo>
                <a:lnTo>
                  <a:pt x="34" y="113"/>
                </a:lnTo>
                <a:lnTo>
                  <a:pt x="23" y="91"/>
                </a:lnTo>
                <a:lnTo>
                  <a:pt x="11" y="68"/>
                </a:lnTo>
                <a:lnTo>
                  <a:pt x="0" y="57"/>
                </a:lnTo>
                <a:lnTo>
                  <a:pt x="0" y="34"/>
                </a:lnTo>
                <a:lnTo>
                  <a:pt x="11" y="23"/>
                </a:lnTo>
                <a:lnTo>
                  <a:pt x="11" y="12"/>
                </a:lnTo>
                <a:lnTo>
                  <a:pt x="23" y="12"/>
                </a:lnTo>
                <a:lnTo>
                  <a:pt x="34" y="0"/>
                </a:lnTo>
                <a:lnTo>
                  <a:pt x="56" y="0"/>
                </a:lnTo>
                <a:lnTo>
                  <a:pt x="79" y="0"/>
                </a:lnTo>
                <a:lnTo>
                  <a:pt x="113" y="0"/>
                </a:lnTo>
                <a:lnTo>
                  <a:pt x="147" y="12"/>
                </a:lnTo>
                <a:lnTo>
                  <a:pt x="181" y="12"/>
                </a:lnTo>
                <a:lnTo>
                  <a:pt x="226" y="23"/>
                </a:lnTo>
                <a:lnTo>
                  <a:pt x="283" y="34"/>
                </a:lnTo>
                <a:lnTo>
                  <a:pt x="294" y="136"/>
                </a:lnTo>
                <a:lnTo>
                  <a:pt x="294" y="226"/>
                </a:lnTo>
                <a:lnTo>
                  <a:pt x="305" y="317"/>
                </a:lnTo>
                <a:lnTo>
                  <a:pt x="316" y="396"/>
                </a:lnTo>
                <a:lnTo>
                  <a:pt x="316" y="464"/>
                </a:lnTo>
                <a:lnTo>
                  <a:pt x="328" y="532"/>
                </a:lnTo>
                <a:lnTo>
                  <a:pt x="328" y="599"/>
                </a:lnTo>
                <a:lnTo>
                  <a:pt x="339" y="656"/>
                </a:lnTo>
                <a:lnTo>
                  <a:pt x="339" y="701"/>
                </a:lnTo>
                <a:lnTo>
                  <a:pt x="339" y="746"/>
                </a:lnTo>
                <a:lnTo>
                  <a:pt x="339" y="780"/>
                </a:lnTo>
                <a:lnTo>
                  <a:pt x="339" y="814"/>
                </a:lnTo>
                <a:lnTo>
                  <a:pt x="339" y="837"/>
                </a:lnTo>
                <a:lnTo>
                  <a:pt x="339" y="848"/>
                </a:lnTo>
                <a:lnTo>
                  <a:pt x="339" y="871"/>
                </a:lnTo>
                <a:lnTo>
                  <a:pt x="328" y="882"/>
                </a:lnTo>
                <a:lnTo>
                  <a:pt x="305" y="882"/>
                </a:lnTo>
                <a:lnTo>
                  <a:pt x="294" y="882"/>
                </a:lnTo>
                <a:lnTo>
                  <a:pt x="283" y="882"/>
                </a:lnTo>
                <a:lnTo>
                  <a:pt x="283" y="871"/>
                </a:lnTo>
                <a:lnTo>
                  <a:pt x="271" y="860"/>
                </a:lnTo>
                <a:lnTo>
                  <a:pt x="271" y="848"/>
                </a:lnTo>
                <a:lnTo>
                  <a:pt x="271" y="837"/>
                </a:lnTo>
                <a:lnTo>
                  <a:pt x="260" y="814"/>
                </a:lnTo>
                <a:lnTo>
                  <a:pt x="260" y="803"/>
                </a:lnTo>
                <a:lnTo>
                  <a:pt x="249" y="780"/>
                </a:lnTo>
                <a:lnTo>
                  <a:pt x="237" y="758"/>
                </a:lnTo>
                <a:lnTo>
                  <a:pt x="237" y="724"/>
                </a:lnTo>
                <a:lnTo>
                  <a:pt x="226" y="701"/>
                </a:lnTo>
                <a:lnTo>
                  <a:pt x="226" y="667"/>
                </a:lnTo>
                <a:lnTo>
                  <a:pt x="215" y="633"/>
                </a:lnTo>
                <a:lnTo>
                  <a:pt x="203" y="588"/>
                </a:lnTo>
                <a:lnTo>
                  <a:pt x="203" y="554"/>
                </a:lnTo>
                <a:lnTo>
                  <a:pt x="192" y="475"/>
                </a:lnTo>
                <a:lnTo>
                  <a:pt x="169" y="407"/>
                </a:lnTo>
                <a:lnTo>
                  <a:pt x="158" y="339"/>
                </a:lnTo>
                <a:lnTo>
                  <a:pt x="136" y="283"/>
                </a:lnTo>
                <a:lnTo>
                  <a:pt x="113" y="238"/>
                </a:lnTo>
                <a:lnTo>
                  <a:pt x="90" y="193"/>
                </a:lnTo>
                <a:lnTo>
                  <a:pt x="68" y="159"/>
                </a:lnTo>
                <a:lnTo>
                  <a:pt x="45" y="13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7023100" y="3008313"/>
            <a:ext cx="1866900" cy="295275"/>
          </a:xfrm>
          <a:custGeom>
            <a:avLst/>
            <a:gdLst/>
            <a:ahLst/>
            <a:cxnLst>
              <a:cxn ang="0">
                <a:pos x="214515700" y="164820723"/>
              </a:cxn>
              <a:cxn ang="0">
                <a:pos x="164112575" y="174134613"/>
              </a:cxn>
              <a:cxn ang="0">
                <a:pos x="123386850" y="183044409"/>
              </a:cxn>
              <a:cxn ang="0">
                <a:pos x="95967550" y="187903719"/>
              </a:cxn>
              <a:cxn ang="0">
                <a:pos x="77419200" y="187903719"/>
              </a:cxn>
              <a:cxn ang="0">
                <a:pos x="50403125" y="178589829"/>
              </a:cxn>
              <a:cxn ang="0">
                <a:pos x="27419300" y="164820723"/>
              </a:cxn>
              <a:cxn ang="0">
                <a:pos x="9274175" y="151051617"/>
              </a:cxn>
              <a:cxn ang="0">
                <a:pos x="0" y="142142458"/>
              </a:cxn>
              <a:cxn ang="0">
                <a:pos x="0" y="137283148"/>
              </a:cxn>
              <a:cxn ang="0">
                <a:pos x="4838700" y="132828568"/>
              </a:cxn>
              <a:cxn ang="0">
                <a:pos x="18548350" y="128373988"/>
              </a:cxn>
              <a:cxn ang="0">
                <a:pos x="36693475" y="128373988"/>
              </a:cxn>
              <a:cxn ang="0">
                <a:pos x="68548250" y="123514042"/>
              </a:cxn>
              <a:cxn ang="0">
                <a:pos x="109677200" y="119059462"/>
              </a:cxn>
              <a:cxn ang="0">
                <a:pos x="155241625" y="110150302"/>
              </a:cxn>
              <a:cxn ang="0">
                <a:pos x="214515700" y="100836413"/>
              </a:cxn>
              <a:cxn ang="0">
                <a:pos x="282660725" y="91521886"/>
              </a:cxn>
              <a:cxn ang="0">
                <a:pos x="355644450" y="77753417"/>
              </a:cxn>
              <a:cxn ang="0">
                <a:pos x="424192700" y="68844257"/>
              </a:cxn>
              <a:cxn ang="0">
                <a:pos x="492337725" y="59529731"/>
              </a:cxn>
              <a:cxn ang="0">
                <a:pos x="551611800" y="50620571"/>
              </a:cxn>
              <a:cxn ang="0">
                <a:pos x="606450400" y="41306682"/>
              </a:cxn>
              <a:cxn ang="0">
                <a:pos x="661289000" y="36852102"/>
              </a:cxn>
              <a:cxn ang="0">
                <a:pos x="706853425" y="31992155"/>
              </a:cxn>
              <a:cxn ang="0">
                <a:pos x="747579150" y="27537576"/>
              </a:cxn>
              <a:cxn ang="0">
                <a:pos x="802417750" y="23082996"/>
              </a:cxn>
              <a:cxn ang="0">
                <a:pos x="870966000" y="18223686"/>
              </a:cxn>
              <a:cxn ang="0">
                <a:pos x="930240075" y="9313890"/>
              </a:cxn>
              <a:cxn ang="0">
                <a:pos x="980239975" y="4454580"/>
              </a:cxn>
              <a:cxn ang="0">
                <a:pos x="1025804400" y="0"/>
              </a:cxn>
              <a:cxn ang="0">
                <a:pos x="1062094650" y="0"/>
              </a:cxn>
              <a:cxn ang="0">
                <a:pos x="1094352650" y="4454580"/>
              </a:cxn>
              <a:cxn ang="0">
                <a:pos x="1116933250" y="13769106"/>
              </a:cxn>
              <a:cxn ang="0">
                <a:pos x="1144352550" y="27537576"/>
              </a:cxn>
              <a:cxn ang="0">
                <a:pos x="1166933150" y="50620571"/>
              </a:cxn>
              <a:cxn ang="0">
                <a:pos x="1176207325" y="63984311"/>
              </a:cxn>
              <a:cxn ang="0">
                <a:pos x="1185481500" y="77753417"/>
              </a:cxn>
              <a:cxn ang="0">
                <a:pos x="1185481500" y="87067307"/>
              </a:cxn>
              <a:cxn ang="0">
                <a:pos x="1176207325" y="91521886"/>
              </a:cxn>
              <a:cxn ang="0">
                <a:pos x="1166933150" y="96381833"/>
              </a:cxn>
              <a:cxn ang="0">
                <a:pos x="1162497675" y="96381833"/>
              </a:cxn>
              <a:cxn ang="0">
                <a:pos x="1158062200" y="96381833"/>
              </a:cxn>
              <a:cxn ang="0">
                <a:pos x="1144352550" y="91521886"/>
              </a:cxn>
              <a:cxn ang="0">
                <a:pos x="1126207425" y="91521886"/>
              </a:cxn>
              <a:cxn ang="0">
                <a:pos x="1107659075" y="91521886"/>
              </a:cxn>
              <a:cxn ang="0">
                <a:pos x="1080643000" y="87067307"/>
              </a:cxn>
              <a:cxn ang="0">
                <a:pos x="1053223700" y="87067307"/>
              </a:cxn>
              <a:cxn ang="0">
                <a:pos x="1021368925" y="87067307"/>
              </a:cxn>
              <a:cxn ang="0">
                <a:pos x="952820675" y="82612727"/>
              </a:cxn>
              <a:cxn ang="0">
                <a:pos x="893546600" y="77753417"/>
              </a:cxn>
              <a:cxn ang="0">
                <a:pos x="838708000" y="77753417"/>
              </a:cxn>
              <a:cxn ang="0">
                <a:pos x="788708100" y="73298837"/>
              </a:cxn>
              <a:cxn ang="0">
                <a:pos x="733869500" y="77753417"/>
              </a:cxn>
              <a:cxn ang="0">
                <a:pos x="674595425" y="82612727"/>
              </a:cxn>
              <a:cxn ang="0">
                <a:pos x="606450400" y="91521886"/>
              </a:cxn>
              <a:cxn ang="0">
                <a:pos x="537902150" y="100836413"/>
              </a:cxn>
              <a:cxn ang="0">
                <a:pos x="387499225" y="128373988"/>
              </a:cxn>
              <a:cxn ang="0">
                <a:pos x="246370475" y="155911564"/>
              </a:cxn>
            </a:cxnLst>
            <a:pathLst>
              <a:path w="2940" h="464">
                <a:moveTo>
                  <a:pt x="611" y="385"/>
                </a:moveTo>
                <a:lnTo>
                  <a:pt x="532" y="407"/>
                </a:lnTo>
                <a:lnTo>
                  <a:pt x="464" y="418"/>
                </a:lnTo>
                <a:lnTo>
                  <a:pt x="407" y="430"/>
                </a:lnTo>
                <a:lnTo>
                  <a:pt x="351" y="441"/>
                </a:lnTo>
                <a:lnTo>
                  <a:pt x="306" y="452"/>
                </a:lnTo>
                <a:lnTo>
                  <a:pt x="272" y="464"/>
                </a:lnTo>
                <a:lnTo>
                  <a:pt x="238" y="464"/>
                </a:lnTo>
                <a:lnTo>
                  <a:pt x="226" y="464"/>
                </a:lnTo>
                <a:lnTo>
                  <a:pt x="192" y="464"/>
                </a:lnTo>
                <a:lnTo>
                  <a:pt x="159" y="452"/>
                </a:lnTo>
                <a:lnTo>
                  <a:pt x="125" y="441"/>
                </a:lnTo>
                <a:lnTo>
                  <a:pt x="102" y="430"/>
                </a:lnTo>
                <a:lnTo>
                  <a:pt x="68" y="407"/>
                </a:lnTo>
                <a:lnTo>
                  <a:pt x="34" y="385"/>
                </a:lnTo>
                <a:lnTo>
                  <a:pt x="23" y="373"/>
                </a:lnTo>
                <a:lnTo>
                  <a:pt x="12" y="362"/>
                </a:lnTo>
                <a:lnTo>
                  <a:pt x="0" y="351"/>
                </a:lnTo>
                <a:lnTo>
                  <a:pt x="0" y="339"/>
                </a:lnTo>
                <a:lnTo>
                  <a:pt x="12" y="328"/>
                </a:lnTo>
                <a:lnTo>
                  <a:pt x="23" y="328"/>
                </a:lnTo>
                <a:lnTo>
                  <a:pt x="46" y="317"/>
                </a:lnTo>
                <a:lnTo>
                  <a:pt x="68" y="317"/>
                </a:lnTo>
                <a:lnTo>
                  <a:pt x="91" y="317"/>
                </a:lnTo>
                <a:lnTo>
                  <a:pt x="125" y="305"/>
                </a:lnTo>
                <a:lnTo>
                  <a:pt x="170" y="305"/>
                </a:lnTo>
                <a:lnTo>
                  <a:pt x="215" y="294"/>
                </a:lnTo>
                <a:lnTo>
                  <a:pt x="272" y="294"/>
                </a:lnTo>
                <a:lnTo>
                  <a:pt x="328" y="283"/>
                </a:lnTo>
                <a:lnTo>
                  <a:pt x="385" y="272"/>
                </a:lnTo>
                <a:lnTo>
                  <a:pt x="453" y="260"/>
                </a:lnTo>
                <a:lnTo>
                  <a:pt x="532" y="249"/>
                </a:lnTo>
                <a:lnTo>
                  <a:pt x="611" y="238"/>
                </a:lnTo>
                <a:lnTo>
                  <a:pt x="701" y="226"/>
                </a:lnTo>
                <a:lnTo>
                  <a:pt x="792" y="215"/>
                </a:lnTo>
                <a:lnTo>
                  <a:pt x="882" y="192"/>
                </a:lnTo>
                <a:lnTo>
                  <a:pt x="973" y="181"/>
                </a:lnTo>
                <a:lnTo>
                  <a:pt x="1052" y="170"/>
                </a:lnTo>
                <a:lnTo>
                  <a:pt x="1142" y="158"/>
                </a:lnTo>
                <a:lnTo>
                  <a:pt x="1221" y="147"/>
                </a:lnTo>
                <a:lnTo>
                  <a:pt x="1300" y="136"/>
                </a:lnTo>
                <a:lnTo>
                  <a:pt x="1368" y="125"/>
                </a:lnTo>
                <a:lnTo>
                  <a:pt x="1436" y="113"/>
                </a:lnTo>
                <a:lnTo>
                  <a:pt x="1504" y="102"/>
                </a:lnTo>
                <a:lnTo>
                  <a:pt x="1572" y="102"/>
                </a:lnTo>
                <a:lnTo>
                  <a:pt x="1640" y="91"/>
                </a:lnTo>
                <a:lnTo>
                  <a:pt x="1696" y="79"/>
                </a:lnTo>
                <a:lnTo>
                  <a:pt x="1753" y="79"/>
                </a:lnTo>
                <a:lnTo>
                  <a:pt x="1809" y="68"/>
                </a:lnTo>
                <a:lnTo>
                  <a:pt x="1854" y="68"/>
                </a:lnTo>
                <a:lnTo>
                  <a:pt x="1900" y="57"/>
                </a:lnTo>
                <a:lnTo>
                  <a:pt x="1990" y="57"/>
                </a:lnTo>
                <a:lnTo>
                  <a:pt x="2069" y="45"/>
                </a:lnTo>
                <a:lnTo>
                  <a:pt x="2160" y="45"/>
                </a:lnTo>
                <a:lnTo>
                  <a:pt x="2227" y="34"/>
                </a:lnTo>
                <a:lnTo>
                  <a:pt x="2307" y="23"/>
                </a:lnTo>
                <a:lnTo>
                  <a:pt x="2374" y="23"/>
                </a:lnTo>
                <a:lnTo>
                  <a:pt x="2431" y="11"/>
                </a:lnTo>
                <a:lnTo>
                  <a:pt x="2499" y="11"/>
                </a:lnTo>
                <a:lnTo>
                  <a:pt x="2544" y="0"/>
                </a:lnTo>
                <a:lnTo>
                  <a:pt x="2589" y="0"/>
                </a:lnTo>
                <a:lnTo>
                  <a:pt x="2634" y="0"/>
                </a:lnTo>
                <a:lnTo>
                  <a:pt x="2680" y="11"/>
                </a:lnTo>
                <a:lnTo>
                  <a:pt x="2714" y="11"/>
                </a:lnTo>
                <a:lnTo>
                  <a:pt x="2747" y="23"/>
                </a:lnTo>
                <a:lnTo>
                  <a:pt x="2770" y="34"/>
                </a:lnTo>
                <a:lnTo>
                  <a:pt x="2793" y="45"/>
                </a:lnTo>
                <a:lnTo>
                  <a:pt x="2838" y="68"/>
                </a:lnTo>
                <a:lnTo>
                  <a:pt x="2861" y="102"/>
                </a:lnTo>
                <a:lnTo>
                  <a:pt x="2894" y="125"/>
                </a:lnTo>
                <a:lnTo>
                  <a:pt x="2906" y="147"/>
                </a:lnTo>
                <a:lnTo>
                  <a:pt x="2917" y="158"/>
                </a:lnTo>
                <a:lnTo>
                  <a:pt x="2928" y="170"/>
                </a:lnTo>
                <a:lnTo>
                  <a:pt x="2940" y="192"/>
                </a:lnTo>
                <a:lnTo>
                  <a:pt x="2940" y="204"/>
                </a:lnTo>
                <a:lnTo>
                  <a:pt x="2940" y="215"/>
                </a:lnTo>
                <a:lnTo>
                  <a:pt x="2928" y="215"/>
                </a:lnTo>
                <a:lnTo>
                  <a:pt x="2917" y="226"/>
                </a:lnTo>
                <a:lnTo>
                  <a:pt x="2906" y="238"/>
                </a:lnTo>
                <a:lnTo>
                  <a:pt x="2894" y="238"/>
                </a:lnTo>
                <a:lnTo>
                  <a:pt x="2883" y="238"/>
                </a:lnTo>
                <a:lnTo>
                  <a:pt x="2872" y="238"/>
                </a:lnTo>
                <a:lnTo>
                  <a:pt x="2849" y="238"/>
                </a:lnTo>
                <a:lnTo>
                  <a:pt x="2838" y="226"/>
                </a:lnTo>
                <a:lnTo>
                  <a:pt x="2815" y="226"/>
                </a:lnTo>
                <a:lnTo>
                  <a:pt x="2793" y="226"/>
                </a:lnTo>
                <a:lnTo>
                  <a:pt x="2770" y="226"/>
                </a:lnTo>
                <a:lnTo>
                  <a:pt x="2747" y="226"/>
                </a:lnTo>
                <a:lnTo>
                  <a:pt x="2714" y="226"/>
                </a:lnTo>
                <a:lnTo>
                  <a:pt x="2680" y="215"/>
                </a:lnTo>
                <a:lnTo>
                  <a:pt x="2646" y="215"/>
                </a:lnTo>
                <a:lnTo>
                  <a:pt x="2612" y="215"/>
                </a:lnTo>
                <a:lnTo>
                  <a:pt x="2578" y="215"/>
                </a:lnTo>
                <a:lnTo>
                  <a:pt x="2533" y="215"/>
                </a:lnTo>
                <a:lnTo>
                  <a:pt x="2454" y="204"/>
                </a:lnTo>
                <a:lnTo>
                  <a:pt x="2363" y="204"/>
                </a:lnTo>
                <a:lnTo>
                  <a:pt x="2295" y="192"/>
                </a:lnTo>
                <a:lnTo>
                  <a:pt x="2216" y="192"/>
                </a:lnTo>
                <a:lnTo>
                  <a:pt x="2148" y="192"/>
                </a:lnTo>
                <a:lnTo>
                  <a:pt x="2080" y="192"/>
                </a:lnTo>
                <a:lnTo>
                  <a:pt x="2013" y="181"/>
                </a:lnTo>
                <a:lnTo>
                  <a:pt x="1956" y="181"/>
                </a:lnTo>
                <a:lnTo>
                  <a:pt x="1888" y="192"/>
                </a:lnTo>
                <a:lnTo>
                  <a:pt x="1820" y="192"/>
                </a:lnTo>
                <a:lnTo>
                  <a:pt x="1753" y="204"/>
                </a:lnTo>
                <a:lnTo>
                  <a:pt x="1673" y="204"/>
                </a:lnTo>
                <a:lnTo>
                  <a:pt x="1594" y="215"/>
                </a:lnTo>
                <a:lnTo>
                  <a:pt x="1504" y="226"/>
                </a:lnTo>
                <a:lnTo>
                  <a:pt x="1425" y="238"/>
                </a:lnTo>
                <a:lnTo>
                  <a:pt x="1334" y="249"/>
                </a:lnTo>
                <a:lnTo>
                  <a:pt x="1142" y="283"/>
                </a:lnTo>
                <a:lnTo>
                  <a:pt x="961" y="317"/>
                </a:lnTo>
                <a:lnTo>
                  <a:pt x="792" y="351"/>
                </a:lnTo>
                <a:lnTo>
                  <a:pt x="611" y="38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7783513" y="2865438"/>
            <a:ext cx="222250" cy="660400"/>
          </a:xfrm>
          <a:custGeom>
            <a:avLst/>
            <a:gdLst/>
            <a:ahLst/>
            <a:cxnLst>
              <a:cxn ang="0">
                <a:pos x="18145125" y="27419300"/>
              </a:cxn>
              <a:cxn ang="0">
                <a:pos x="13709650" y="22983825"/>
              </a:cxn>
              <a:cxn ang="0">
                <a:pos x="8870950" y="18145125"/>
              </a:cxn>
              <a:cxn ang="0">
                <a:pos x="8870950" y="13709650"/>
              </a:cxn>
              <a:cxn ang="0">
                <a:pos x="8870950" y="9274175"/>
              </a:cxn>
              <a:cxn ang="0">
                <a:pos x="8870950" y="9274175"/>
              </a:cxn>
              <a:cxn ang="0">
                <a:pos x="13709650" y="4435475"/>
              </a:cxn>
              <a:cxn ang="0">
                <a:pos x="18145125" y="4435475"/>
              </a:cxn>
              <a:cxn ang="0">
                <a:pos x="22580600" y="0"/>
              </a:cxn>
              <a:cxn ang="0">
                <a:pos x="31854775" y="0"/>
              </a:cxn>
              <a:cxn ang="0">
                <a:pos x="36290250" y="0"/>
              </a:cxn>
              <a:cxn ang="0">
                <a:pos x="45564425" y="0"/>
              </a:cxn>
              <a:cxn ang="0">
                <a:pos x="54435375" y="0"/>
              </a:cxn>
              <a:cxn ang="0">
                <a:pos x="63709550" y="4435475"/>
              </a:cxn>
              <a:cxn ang="0">
                <a:pos x="72983725" y="9274175"/>
              </a:cxn>
              <a:cxn ang="0">
                <a:pos x="81854675" y="13709650"/>
              </a:cxn>
              <a:cxn ang="0">
                <a:pos x="95564325" y="18145125"/>
              </a:cxn>
              <a:cxn ang="0">
                <a:pos x="113709450" y="27419300"/>
              </a:cxn>
              <a:cxn ang="0">
                <a:pos x="127419100" y="36693475"/>
              </a:cxn>
              <a:cxn ang="0">
                <a:pos x="132257800" y="41128950"/>
              </a:cxn>
              <a:cxn ang="0">
                <a:pos x="136693275" y="45564425"/>
              </a:cxn>
              <a:cxn ang="0">
                <a:pos x="136693275" y="54838600"/>
              </a:cxn>
              <a:cxn ang="0">
                <a:pos x="141128750" y="59274075"/>
              </a:cxn>
              <a:cxn ang="0">
                <a:pos x="141128750" y="63709550"/>
              </a:cxn>
              <a:cxn ang="0">
                <a:pos x="141128750" y="72983725"/>
              </a:cxn>
              <a:cxn ang="0">
                <a:pos x="136693275" y="82257900"/>
              </a:cxn>
              <a:cxn ang="0">
                <a:pos x="136693275" y="95564325"/>
              </a:cxn>
              <a:cxn ang="0">
                <a:pos x="136693275" y="104838500"/>
              </a:cxn>
              <a:cxn ang="0">
                <a:pos x="132257800" y="122983625"/>
              </a:cxn>
              <a:cxn ang="0">
                <a:pos x="127419100" y="136693275"/>
              </a:cxn>
              <a:cxn ang="0">
                <a:pos x="127419100" y="154838400"/>
              </a:cxn>
              <a:cxn ang="0">
                <a:pos x="118548150" y="177822225"/>
              </a:cxn>
              <a:cxn ang="0">
                <a:pos x="113709450" y="205241525"/>
              </a:cxn>
              <a:cxn ang="0">
                <a:pos x="104838500" y="232660825"/>
              </a:cxn>
              <a:cxn ang="0">
                <a:pos x="95564325" y="264515600"/>
              </a:cxn>
              <a:cxn ang="0">
                <a:pos x="86290150" y="296370375"/>
              </a:cxn>
              <a:cxn ang="0">
                <a:pos x="77419200" y="337499325"/>
              </a:cxn>
              <a:cxn ang="0">
                <a:pos x="68145025" y="378225050"/>
              </a:cxn>
              <a:cxn ang="0">
                <a:pos x="54435375" y="419354000"/>
              </a:cxn>
              <a:cxn ang="0">
                <a:pos x="0" y="419354000"/>
              </a:cxn>
              <a:cxn ang="0">
                <a:pos x="8870950" y="378225050"/>
              </a:cxn>
              <a:cxn ang="0">
                <a:pos x="13709650" y="332660625"/>
              </a:cxn>
              <a:cxn ang="0">
                <a:pos x="22580600" y="296370375"/>
              </a:cxn>
              <a:cxn ang="0">
                <a:pos x="27016075" y="259676900"/>
              </a:cxn>
              <a:cxn ang="0">
                <a:pos x="31854775" y="227822125"/>
              </a:cxn>
              <a:cxn ang="0">
                <a:pos x="31854775" y="195967350"/>
              </a:cxn>
              <a:cxn ang="0">
                <a:pos x="36290250" y="164112575"/>
              </a:cxn>
              <a:cxn ang="0">
                <a:pos x="40725725" y="141531975"/>
              </a:cxn>
              <a:cxn ang="0">
                <a:pos x="40725725" y="118548150"/>
              </a:cxn>
              <a:cxn ang="0">
                <a:pos x="40725725" y="95564325"/>
              </a:cxn>
              <a:cxn ang="0">
                <a:pos x="36290250" y="77419200"/>
              </a:cxn>
              <a:cxn ang="0">
                <a:pos x="36290250" y="63709550"/>
              </a:cxn>
              <a:cxn ang="0">
                <a:pos x="31854775" y="49999900"/>
              </a:cxn>
              <a:cxn ang="0">
                <a:pos x="27016075" y="41128950"/>
              </a:cxn>
              <a:cxn ang="0">
                <a:pos x="22580600" y="31854775"/>
              </a:cxn>
              <a:cxn ang="0">
                <a:pos x="18145125" y="27419300"/>
              </a:cxn>
              <a:cxn ang="0">
                <a:pos x="18145125" y="27419300"/>
              </a:cxn>
            </a:cxnLst>
            <a:pathLst>
              <a:path w="350" h="1040">
                <a:moveTo>
                  <a:pt x="45" y="68"/>
                </a:moveTo>
                <a:lnTo>
                  <a:pt x="34" y="57"/>
                </a:lnTo>
                <a:lnTo>
                  <a:pt x="22" y="45"/>
                </a:lnTo>
                <a:lnTo>
                  <a:pt x="22" y="34"/>
                </a:lnTo>
                <a:lnTo>
                  <a:pt x="22" y="23"/>
                </a:lnTo>
                <a:lnTo>
                  <a:pt x="34" y="11"/>
                </a:lnTo>
                <a:lnTo>
                  <a:pt x="45" y="11"/>
                </a:lnTo>
                <a:lnTo>
                  <a:pt x="56" y="0"/>
                </a:lnTo>
                <a:lnTo>
                  <a:pt x="79" y="0"/>
                </a:lnTo>
                <a:lnTo>
                  <a:pt x="90" y="0"/>
                </a:lnTo>
                <a:lnTo>
                  <a:pt x="113" y="0"/>
                </a:lnTo>
                <a:lnTo>
                  <a:pt x="135" y="0"/>
                </a:lnTo>
                <a:lnTo>
                  <a:pt x="158" y="11"/>
                </a:lnTo>
                <a:lnTo>
                  <a:pt x="181" y="23"/>
                </a:lnTo>
                <a:lnTo>
                  <a:pt x="203" y="34"/>
                </a:lnTo>
                <a:lnTo>
                  <a:pt x="237" y="45"/>
                </a:lnTo>
                <a:lnTo>
                  <a:pt x="282" y="68"/>
                </a:lnTo>
                <a:lnTo>
                  <a:pt x="316" y="91"/>
                </a:lnTo>
                <a:lnTo>
                  <a:pt x="328" y="102"/>
                </a:lnTo>
                <a:lnTo>
                  <a:pt x="339" y="113"/>
                </a:lnTo>
                <a:lnTo>
                  <a:pt x="339" y="136"/>
                </a:lnTo>
                <a:lnTo>
                  <a:pt x="350" y="147"/>
                </a:lnTo>
                <a:lnTo>
                  <a:pt x="350" y="158"/>
                </a:lnTo>
                <a:lnTo>
                  <a:pt x="350" y="181"/>
                </a:lnTo>
                <a:lnTo>
                  <a:pt x="339" y="204"/>
                </a:lnTo>
                <a:lnTo>
                  <a:pt x="339" y="237"/>
                </a:lnTo>
                <a:lnTo>
                  <a:pt x="339" y="260"/>
                </a:lnTo>
                <a:lnTo>
                  <a:pt x="328" y="305"/>
                </a:lnTo>
                <a:lnTo>
                  <a:pt x="316" y="339"/>
                </a:lnTo>
                <a:lnTo>
                  <a:pt x="316" y="384"/>
                </a:lnTo>
                <a:lnTo>
                  <a:pt x="294" y="441"/>
                </a:lnTo>
                <a:lnTo>
                  <a:pt x="282" y="509"/>
                </a:lnTo>
                <a:lnTo>
                  <a:pt x="260" y="577"/>
                </a:lnTo>
                <a:lnTo>
                  <a:pt x="237" y="656"/>
                </a:lnTo>
                <a:lnTo>
                  <a:pt x="214" y="735"/>
                </a:lnTo>
                <a:lnTo>
                  <a:pt x="192" y="837"/>
                </a:lnTo>
                <a:lnTo>
                  <a:pt x="169" y="938"/>
                </a:lnTo>
                <a:lnTo>
                  <a:pt x="135" y="1040"/>
                </a:lnTo>
                <a:lnTo>
                  <a:pt x="0" y="1040"/>
                </a:lnTo>
                <a:lnTo>
                  <a:pt x="22" y="938"/>
                </a:lnTo>
                <a:lnTo>
                  <a:pt x="34" y="825"/>
                </a:lnTo>
                <a:lnTo>
                  <a:pt x="56" y="735"/>
                </a:lnTo>
                <a:lnTo>
                  <a:pt x="67" y="644"/>
                </a:lnTo>
                <a:lnTo>
                  <a:pt x="79" y="565"/>
                </a:lnTo>
                <a:lnTo>
                  <a:pt x="79" y="486"/>
                </a:lnTo>
                <a:lnTo>
                  <a:pt x="90" y="407"/>
                </a:lnTo>
                <a:lnTo>
                  <a:pt x="101" y="351"/>
                </a:lnTo>
                <a:lnTo>
                  <a:pt x="101" y="294"/>
                </a:lnTo>
                <a:lnTo>
                  <a:pt x="101" y="237"/>
                </a:lnTo>
                <a:lnTo>
                  <a:pt x="90" y="192"/>
                </a:lnTo>
                <a:lnTo>
                  <a:pt x="90" y="158"/>
                </a:lnTo>
                <a:lnTo>
                  <a:pt x="79" y="124"/>
                </a:lnTo>
                <a:lnTo>
                  <a:pt x="67" y="102"/>
                </a:lnTo>
                <a:lnTo>
                  <a:pt x="56" y="79"/>
                </a:lnTo>
                <a:lnTo>
                  <a:pt x="45" y="6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8077200" y="2219325"/>
            <a:ext cx="266700" cy="682625"/>
          </a:xfrm>
          <a:custGeom>
            <a:avLst/>
            <a:gdLst/>
            <a:ahLst/>
            <a:cxnLst>
              <a:cxn ang="0">
                <a:pos x="119685134" y="218954829"/>
              </a:cxn>
              <a:cxn ang="0">
                <a:pos x="101366417" y="269451918"/>
              </a:cxn>
              <a:cxn ang="0">
                <a:pos x="78161603" y="310253698"/>
              </a:cxn>
              <a:cxn ang="0">
                <a:pos x="59842886" y="347015660"/>
              </a:cxn>
              <a:cxn ang="0">
                <a:pos x="41523531" y="383373386"/>
              </a:cxn>
              <a:cxn ang="0">
                <a:pos x="27682567" y="410843640"/>
              </a:cxn>
              <a:cxn ang="0">
                <a:pos x="13840964" y="429022821"/>
              </a:cxn>
              <a:cxn ang="0">
                <a:pos x="9363212" y="433870475"/>
              </a:cxn>
              <a:cxn ang="0">
                <a:pos x="0" y="433870475"/>
              </a:cxn>
              <a:cxn ang="0">
                <a:pos x="0" y="420135349"/>
              </a:cxn>
              <a:cxn ang="0">
                <a:pos x="4477753" y="397108513"/>
              </a:cxn>
              <a:cxn ang="0">
                <a:pos x="13840964" y="360750787"/>
              </a:cxn>
              <a:cxn ang="0">
                <a:pos x="32160319" y="287631099"/>
              </a:cxn>
              <a:cxn ang="0">
                <a:pos x="50886743" y="191484575"/>
              </a:cxn>
              <a:cxn ang="0">
                <a:pos x="64320639" y="118769123"/>
              </a:cxn>
              <a:cxn ang="0">
                <a:pos x="64320639" y="82007161"/>
              </a:cxn>
              <a:cxn ang="0">
                <a:pos x="64320639" y="54536907"/>
              </a:cxn>
              <a:cxn ang="0">
                <a:pos x="59842886" y="36357726"/>
              </a:cxn>
              <a:cxn ang="0">
                <a:pos x="50886743" y="31914308"/>
              </a:cxn>
              <a:cxn ang="0">
                <a:pos x="46001284" y="18179181"/>
              </a:cxn>
              <a:cxn ang="0">
                <a:pos x="46001284" y="4444054"/>
              </a:cxn>
              <a:cxn ang="0">
                <a:pos x="59842886" y="0"/>
              </a:cxn>
              <a:cxn ang="0">
                <a:pos x="83047062" y="4444054"/>
              </a:cxn>
              <a:cxn ang="0">
                <a:pos x="115207382" y="13735127"/>
              </a:cxn>
              <a:cxn ang="0">
                <a:pos x="142889310" y="22622599"/>
              </a:cxn>
              <a:cxn ang="0">
                <a:pos x="156730913" y="36357726"/>
              </a:cxn>
              <a:cxn ang="0">
                <a:pos x="165687056" y="45649435"/>
              </a:cxn>
              <a:cxn ang="0">
                <a:pos x="170164809" y="54536907"/>
              </a:cxn>
              <a:cxn ang="0">
                <a:pos x="170164809" y="68272034"/>
              </a:cxn>
              <a:cxn ang="0">
                <a:pos x="161208665" y="86451215"/>
              </a:cxn>
              <a:cxn ang="0">
                <a:pos x="151845454" y="123212541"/>
              </a:cxn>
              <a:cxn ang="0">
                <a:pos x="138004489" y="164418557"/>
              </a:cxn>
              <a:cxn ang="0">
                <a:pos x="129048346" y="191484575"/>
              </a:cxn>
            </a:cxnLst>
            <a:pathLst>
              <a:path w="418" h="1074">
                <a:moveTo>
                  <a:pt x="317" y="474"/>
                </a:moveTo>
                <a:lnTo>
                  <a:pt x="294" y="542"/>
                </a:lnTo>
                <a:lnTo>
                  <a:pt x="271" y="599"/>
                </a:lnTo>
                <a:lnTo>
                  <a:pt x="249" y="667"/>
                </a:lnTo>
                <a:lnTo>
                  <a:pt x="215" y="712"/>
                </a:lnTo>
                <a:lnTo>
                  <a:pt x="192" y="768"/>
                </a:lnTo>
                <a:lnTo>
                  <a:pt x="170" y="814"/>
                </a:lnTo>
                <a:lnTo>
                  <a:pt x="147" y="859"/>
                </a:lnTo>
                <a:lnTo>
                  <a:pt x="125" y="904"/>
                </a:lnTo>
                <a:lnTo>
                  <a:pt x="102" y="949"/>
                </a:lnTo>
                <a:lnTo>
                  <a:pt x="79" y="983"/>
                </a:lnTo>
                <a:lnTo>
                  <a:pt x="68" y="1017"/>
                </a:lnTo>
                <a:lnTo>
                  <a:pt x="45" y="1040"/>
                </a:lnTo>
                <a:lnTo>
                  <a:pt x="34" y="1062"/>
                </a:lnTo>
                <a:lnTo>
                  <a:pt x="23" y="1074"/>
                </a:lnTo>
                <a:lnTo>
                  <a:pt x="11" y="1074"/>
                </a:lnTo>
                <a:lnTo>
                  <a:pt x="0" y="1074"/>
                </a:lnTo>
                <a:lnTo>
                  <a:pt x="0" y="1062"/>
                </a:lnTo>
                <a:lnTo>
                  <a:pt x="0" y="1040"/>
                </a:lnTo>
                <a:lnTo>
                  <a:pt x="0" y="1017"/>
                </a:lnTo>
                <a:lnTo>
                  <a:pt x="11" y="983"/>
                </a:lnTo>
                <a:lnTo>
                  <a:pt x="23" y="938"/>
                </a:lnTo>
                <a:lnTo>
                  <a:pt x="34" y="893"/>
                </a:lnTo>
                <a:lnTo>
                  <a:pt x="45" y="836"/>
                </a:lnTo>
                <a:lnTo>
                  <a:pt x="79" y="712"/>
                </a:lnTo>
                <a:lnTo>
                  <a:pt x="102" y="599"/>
                </a:lnTo>
                <a:lnTo>
                  <a:pt x="125" y="474"/>
                </a:lnTo>
                <a:lnTo>
                  <a:pt x="147" y="350"/>
                </a:lnTo>
                <a:lnTo>
                  <a:pt x="158" y="294"/>
                </a:lnTo>
                <a:lnTo>
                  <a:pt x="158" y="237"/>
                </a:lnTo>
                <a:lnTo>
                  <a:pt x="158" y="203"/>
                </a:lnTo>
                <a:lnTo>
                  <a:pt x="158" y="158"/>
                </a:lnTo>
                <a:lnTo>
                  <a:pt x="158" y="135"/>
                </a:lnTo>
                <a:lnTo>
                  <a:pt x="147" y="113"/>
                </a:lnTo>
                <a:lnTo>
                  <a:pt x="147" y="90"/>
                </a:lnTo>
                <a:lnTo>
                  <a:pt x="136" y="90"/>
                </a:lnTo>
                <a:lnTo>
                  <a:pt x="125" y="79"/>
                </a:lnTo>
                <a:lnTo>
                  <a:pt x="113" y="56"/>
                </a:lnTo>
                <a:lnTo>
                  <a:pt x="113" y="45"/>
                </a:lnTo>
                <a:lnTo>
                  <a:pt x="113" y="22"/>
                </a:lnTo>
                <a:lnTo>
                  <a:pt x="113" y="11"/>
                </a:lnTo>
                <a:lnTo>
                  <a:pt x="125" y="0"/>
                </a:lnTo>
                <a:lnTo>
                  <a:pt x="147" y="0"/>
                </a:lnTo>
                <a:lnTo>
                  <a:pt x="181" y="0"/>
                </a:lnTo>
                <a:lnTo>
                  <a:pt x="204" y="11"/>
                </a:lnTo>
                <a:lnTo>
                  <a:pt x="238" y="22"/>
                </a:lnTo>
                <a:lnTo>
                  <a:pt x="283" y="34"/>
                </a:lnTo>
                <a:lnTo>
                  <a:pt x="328" y="45"/>
                </a:lnTo>
                <a:lnTo>
                  <a:pt x="351" y="56"/>
                </a:lnTo>
                <a:lnTo>
                  <a:pt x="373" y="79"/>
                </a:lnTo>
                <a:lnTo>
                  <a:pt x="385" y="90"/>
                </a:lnTo>
                <a:lnTo>
                  <a:pt x="396" y="101"/>
                </a:lnTo>
                <a:lnTo>
                  <a:pt x="407" y="113"/>
                </a:lnTo>
                <a:lnTo>
                  <a:pt x="407" y="124"/>
                </a:lnTo>
                <a:lnTo>
                  <a:pt x="418" y="135"/>
                </a:lnTo>
                <a:lnTo>
                  <a:pt x="418" y="147"/>
                </a:lnTo>
                <a:lnTo>
                  <a:pt x="418" y="169"/>
                </a:lnTo>
                <a:lnTo>
                  <a:pt x="407" y="192"/>
                </a:lnTo>
                <a:lnTo>
                  <a:pt x="396" y="214"/>
                </a:lnTo>
                <a:lnTo>
                  <a:pt x="385" y="260"/>
                </a:lnTo>
                <a:lnTo>
                  <a:pt x="373" y="305"/>
                </a:lnTo>
                <a:lnTo>
                  <a:pt x="362" y="350"/>
                </a:lnTo>
                <a:lnTo>
                  <a:pt x="339" y="407"/>
                </a:lnTo>
                <a:lnTo>
                  <a:pt x="317" y="47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7518400" y="2333625"/>
            <a:ext cx="222250" cy="546100"/>
          </a:xfrm>
          <a:custGeom>
            <a:avLst/>
            <a:gdLst/>
            <a:ahLst/>
            <a:cxnLst>
              <a:cxn ang="0">
                <a:pos x="9221159" y="27419300"/>
              </a:cxn>
              <a:cxn ang="0">
                <a:pos x="0" y="13709650"/>
              </a:cxn>
              <a:cxn ang="0">
                <a:pos x="0" y="9274175"/>
              </a:cxn>
              <a:cxn ang="0">
                <a:pos x="0" y="4838700"/>
              </a:cxn>
              <a:cxn ang="0">
                <a:pos x="9221159" y="0"/>
              </a:cxn>
              <a:cxn ang="0">
                <a:pos x="22853125" y="0"/>
              </a:cxn>
              <a:cxn ang="0">
                <a:pos x="40894633" y="0"/>
              </a:cxn>
              <a:cxn ang="0">
                <a:pos x="72568741" y="4838700"/>
              </a:cxn>
              <a:cxn ang="0">
                <a:pos x="109053199" y="13709650"/>
              </a:cxn>
              <a:cxn ang="0">
                <a:pos x="122684533" y="18548350"/>
              </a:cxn>
              <a:cxn ang="0">
                <a:pos x="131505515" y="27419300"/>
              </a:cxn>
              <a:cxn ang="0">
                <a:pos x="136316499" y="41128950"/>
              </a:cxn>
              <a:cxn ang="0">
                <a:pos x="136316499" y="59274075"/>
              </a:cxn>
              <a:cxn ang="0">
                <a:pos x="136316499" y="82257900"/>
              </a:cxn>
              <a:cxn ang="0">
                <a:pos x="131505515" y="141531975"/>
              </a:cxn>
              <a:cxn ang="0">
                <a:pos x="136316499" y="196370575"/>
              </a:cxn>
              <a:cxn ang="0">
                <a:pos x="140726674" y="250805950"/>
              </a:cxn>
              <a:cxn ang="0">
                <a:pos x="136316499" y="301209075"/>
              </a:cxn>
              <a:cxn ang="0">
                <a:pos x="131505515" y="319354200"/>
              </a:cxn>
              <a:cxn ang="0">
                <a:pos x="127095340" y="333063850"/>
              </a:cxn>
              <a:cxn ang="0">
                <a:pos x="122684533" y="341934800"/>
              </a:cxn>
              <a:cxn ang="0">
                <a:pos x="122684533" y="346773500"/>
              </a:cxn>
              <a:cxn ang="0">
                <a:pos x="113463374" y="337499325"/>
              </a:cxn>
              <a:cxn ang="0">
                <a:pos x="104242215" y="323789675"/>
              </a:cxn>
              <a:cxn ang="0">
                <a:pos x="99832041" y="296370375"/>
              </a:cxn>
              <a:cxn ang="0">
                <a:pos x="90610249" y="260080125"/>
              </a:cxn>
              <a:cxn ang="0">
                <a:pos x="77379725" y="177822225"/>
              </a:cxn>
              <a:cxn ang="0">
                <a:pos x="58936774" y="109677200"/>
              </a:cxn>
              <a:cxn ang="0">
                <a:pos x="50116425" y="82257900"/>
              </a:cxn>
              <a:cxn ang="0">
                <a:pos x="40894633" y="59274075"/>
              </a:cxn>
              <a:cxn ang="0">
                <a:pos x="31673474" y="45967650"/>
              </a:cxn>
              <a:cxn ang="0">
                <a:pos x="18442951" y="32258000"/>
              </a:cxn>
            </a:cxnLst>
            <a:pathLst>
              <a:path w="351" h="860">
                <a:moveTo>
                  <a:pt x="46" y="80"/>
                </a:moveTo>
                <a:lnTo>
                  <a:pt x="23" y="68"/>
                </a:lnTo>
                <a:lnTo>
                  <a:pt x="0" y="46"/>
                </a:lnTo>
                <a:lnTo>
                  <a:pt x="0" y="34"/>
                </a:lnTo>
                <a:lnTo>
                  <a:pt x="0" y="23"/>
                </a:lnTo>
                <a:lnTo>
                  <a:pt x="0" y="12"/>
                </a:lnTo>
                <a:lnTo>
                  <a:pt x="12" y="12"/>
                </a:lnTo>
                <a:lnTo>
                  <a:pt x="23" y="0"/>
                </a:lnTo>
                <a:lnTo>
                  <a:pt x="34" y="0"/>
                </a:lnTo>
                <a:lnTo>
                  <a:pt x="57" y="0"/>
                </a:lnTo>
                <a:lnTo>
                  <a:pt x="79" y="0"/>
                </a:lnTo>
                <a:lnTo>
                  <a:pt x="102" y="0"/>
                </a:lnTo>
                <a:lnTo>
                  <a:pt x="125" y="12"/>
                </a:lnTo>
                <a:lnTo>
                  <a:pt x="181" y="12"/>
                </a:lnTo>
                <a:lnTo>
                  <a:pt x="226" y="23"/>
                </a:lnTo>
                <a:lnTo>
                  <a:pt x="272" y="34"/>
                </a:lnTo>
                <a:lnTo>
                  <a:pt x="283" y="34"/>
                </a:lnTo>
                <a:lnTo>
                  <a:pt x="306" y="46"/>
                </a:lnTo>
                <a:lnTo>
                  <a:pt x="317" y="57"/>
                </a:lnTo>
                <a:lnTo>
                  <a:pt x="328" y="68"/>
                </a:lnTo>
                <a:lnTo>
                  <a:pt x="328" y="80"/>
                </a:lnTo>
                <a:lnTo>
                  <a:pt x="340" y="102"/>
                </a:lnTo>
                <a:lnTo>
                  <a:pt x="340" y="125"/>
                </a:lnTo>
                <a:lnTo>
                  <a:pt x="340" y="147"/>
                </a:lnTo>
                <a:lnTo>
                  <a:pt x="340" y="181"/>
                </a:lnTo>
                <a:lnTo>
                  <a:pt x="340" y="204"/>
                </a:lnTo>
                <a:lnTo>
                  <a:pt x="328" y="283"/>
                </a:lnTo>
                <a:lnTo>
                  <a:pt x="328" y="351"/>
                </a:lnTo>
                <a:lnTo>
                  <a:pt x="328" y="419"/>
                </a:lnTo>
                <a:lnTo>
                  <a:pt x="340" y="487"/>
                </a:lnTo>
                <a:lnTo>
                  <a:pt x="351" y="554"/>
                </a:lnTo>
                <a:lnTo>
                  <a:pt x="351" y="622"/>
                </a:lnTo>
                <a:lnTo>
                  <a:pt x="351" y="679"/>
                </a:lnTo>
                <a:lnTo>
                  <a:pt x="340" y="747"/>
                </a:lnTo>
                <a:lnTo>
                  <a:pt x="340" y="769"/>
                </a:lnTo>
                <a:lnTo>
                  <a:pt x="328" y="792"/>
                </a:lnTo>
                <a:lnTo>
                  <a:pt x="328" y="814"/>
                </a:lnTo>
                <a:lnTo>
                  <a:pt x="317" y="826"/>
                </a:lnTo>
                <a:lnTo>
                  <a:pt x="317" y="837"/>
                </a:lnTo>
                <a:lnTo>
                  <a:pt x="306" y="848"/>
                </a:lnTo>
                <a:lnTo>
                  <a:pt x="306" y="860"/>
                </a:lnTo>
                <a:lnTo>
                  <a:pt x="294" y="848"/>
                </a:lnTo>
                <a:lnTo>
                  <a:pt x="283" y="837"/>
                </a:lnTo>
                <a:lnTo>
                  <a:pt x="272" y="826"/>
                </a:lnTo>
                <a:lnTo>
                  <a:pt x="260" y="803"/>
                </a:lnTo>
                <a:lnTo>
                  <a:pt x="249" y="769"/>
                </a:lnTo>
                <a:lnTo>
                  <a:pt x="249" y="735"/>
                </a:lnTo>
                <a:lnTo>
                  <a:pt x="238" y="690"/>
                </a:lnTo>
                <a:lnTo>
                  <a:pt x="226" y="645"/>
                </a:lnTo>
                <a:lnTo>
                  <a:pt x="204" y="543"/>
                </a:lnTo>
                <a:lnTo>
                  <a:pt x="193" y="441"/>
                </a:lnTo>
                <a:lnTo>
                  <a:pt x="170" y="351"/>
                </a:lnTo>
                <a:lnTo>
                  <a:pt x="147" y="272"/>
                </a:lnTo>
                <a:lnTo>
                  <a:pt x="136" y="238"/>
                </a:lnTo>
                <a:lnTo>
                  <a:pt x="125" y="204"/>
                </a:lnTo>
                <a:lnTo>
                  <a:pt x="113" y="170"/>
                </a:lnTo>
                <a:lnTo>
                  <a:pt x="102" y="147"/>
                </a:lnTo>
                <a:lnTo>
                  <a:pt x="91" y="125"/>
                </a:lnTo>
                <a:lnTo>
                  <a:pt x="79" y="114"/>
                </a:lnTo>
                <a:lnTo>
                  <a:pt x="57" y="91"/>
                </a:lnTo>
                <a:lnTo>
                  <a:pt x="46" y="8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7546975" y="3425825"/>
            <a:ext cx="896938" cy="481013"/>
          </a:xfrm>
          <a:custGeom>
            <a:avLst/>
            <a:gdLst/>
            <a:ahLst/>
            <a:cxnLst>
              <a:cxn ang="0">
                <a:pos x="437190306" y="4441586"/>
              </a:cxn>
              <a:cxn ang="0">
                <a:pos x="450890034" y="8882537"/>
              </a:cxn>
              <a:cxn ang="0">
                <a:pos x="469022401" y="18169202"/>
              </a:cxn>
              <a:cxn ang="0">
                <a:pos x="496422492" y="31896817"/>
              </a:cxn>
              <a:cxn ang="0">
                <a:pos x="523821948" y="50066019"/>
              </a:cxn>
              <a:cxn ang="0">
                <a:pos x="546386953" y="63793634"/>
              </a:cxn>
              <a:cxn ang="0">
                <a:pos x="560086682" y="77521885"/>
              </a:cxn>
              <a:cxn ang="0">
                <a:pos x="569354406" y="86807914"/>
              </a:cxn>
              <a:cxn ang="0">
                <a:pos x="569354406" y="100536165"/>
              </a:cxn>
              <a:cxn ang="0">
                <a:pos x="551222040" y="114263780"/>
              </a:cxn>
              <a:cxn ang="0">
                <a:pos x="532686590" y="118705367"/>
              </a:cxn>
              <a:cxn ang="0">
                <a:pos x="523821948" y="127587904"/>
              </a:cxn>
              <a:cxn ang="0">
                <a:pos x="514554859" y="141315519"/>
              </a:cxn>
              <a:cxn ang="0">
                <a:pos x="500854496" y="159888213"/>
              </a:cxn>
              <a:cxn ang="0">
                <a:pos x="487154767" y="182499001"/>
              </a:cxn>
              <a:cxn ang="0">
                <a:pos x="469022401" y="209954232"/>
              </a:cxn>
              <a:cxn ang="0">
                <a:pos x="450890034" y="246292635"/>
              </a:cxn>
              <a:cxn ang="0">
                <a:pos x="432757668" y="283034530"/>
              </a:cxn>
              <a:cxn ang="0">
                <a:pos x="350558029" y="305645319"/>
              </a:cxn>
              <a:cxn ang="0">
                <a:pos x="368690396" y="255579300"/>
              </a:cxn>
              <a:cxn ang="0">
                <a:pos x="382390124" y="214395818"/>
              </a:cxn>
              <a:cxn ang="0">
                <a:pos x="391657848" y="178057415"/>
              </a:cxn>
              <a:cxn ang="0">
                <a:pos x="400522490" y="146160597"/>
              </a:cxn>
              <a:cxn ang="0">
                <a:pos x="405357577" y="123146318"/>
              </a:cxn>
              <a:cxn ang="0">
                <a:pos x="409790215" y="104977116"/>
              </a:cxn>
              <a:cxn ang="0">
                <a:pos x="409790215" y="91249500"/>
              </a:cxn>
              <a:cxn ang="0">
                <a:pos x="409790215" y="81962836"/>
              </a:cxn>
              <a:cxn ang="0">
                <a:pos x="400522490" y="77521885"/>
              </a:cxn>
              <a:cxn ang="0">
                <a:pos x="391657848" y="73080299"/>
              </a:cxn>
              <a:cxn ang="0">
                <a:pos x="377958120" y="68235221"/>
              </a:cxn>
              <a:cxn ang="0">
                <a:pos x="359825754" y="68235221"/>
              </a:cxn>
              <a:cxn ang="0">
                <a:pos x="341290305" y="68235221"/>
              </a:cxn>
              <a:cxn ang="0">
                <a:pos x="314293296" y="68235221"/>
              </a:cxn>
              <a:cxn ang="0">
                <a:pos x="282461201" y="73080299"/>
              </a:cxn>
              <a:cxn ang="0">
                <a:pos x="250226024" y="77521885"/>
              </a:cxn>
              <a:cxn ang="0">
                <a:pos x="186561200" y="86807914"/>
              </a:cxn>
              <a:cxn ang="0">
                <a:pos x="131761652" y="91249500"/>
              </a:cxn>
              <a:cxn ang="0">
                <a:pos x="95496919" y="95691087"/>
              </a:cxn>
              <a:cxn ang="0">
                <a:pos x="72529466" y="95691087"/>
              </a:cxn>
              <a:cxn ang="0">
                <a:pos x="36264733" y="95691087"/>
              </a:cxn>
              <a:cxn ang="0">
                <a:pos x="0" y="91249500"/>
              </a:cxn>
              <a:cxn ang="0">
                <a:pos x="31832095" y="50066019"/>
              </a:cxn>
              <a:cxn ang="0">
                <a:pos x="86229194" y="50066019"/>
              </a:cxn>
              <a:cxn ang="0">
                <a:pos x="136596738" y="45624433"/>
              </a:cxn>
              <a:cxn ang="0">
                <a:pos x="177293475" y="41183482"/>
              </a:cxn>
              <a:cxn ang="0">
                <a:pos x="236525661" y="36338403"/>
              </a:cxn>
              <a:cxn ang="0">
                <a:pos x="305025571" y="27455866"/>
              </a:cxn>
              <a:cxn ang="0">
                <a:pos x="346125391" y="22610788"/>
              </a:cxn>
              <a:cxn ang="0">
                <a:pos x="364257757" y="18169202"/>
              </a:cxn>
              <a:cxn ang="0">
                <a:pos x="391657848" y="13727615"/>
              </a:cxn>
              <a:cxn ang="0">
                <a:pos x="414222219" y="4441586"/>
              </a:cxn>
              <a:cxn ang="0">
                <a:pos x="427922582" y="0"/>
              </a:cxn>
              <a:cxn ang="0">
                <a:pos x="432757668" y="4441586"/>
              </a:cxn>
            </a:cxnLst>
            <a:pathLst>
              <a:path w="1413" h="757">
                <a:moveTo>
                  <a:pt x="1074" y="11"/>
                </a:moveTo>
                <a:lnTo>
                  <a:pt x="1085" y="11"/>
                </a:lnTo>
                <a:lnTo>
                  <a:pt x="1096" y="11"/>
                </a:lnTo>
                <a:lnTo>
                  <a:pt x="1119" y="22"/>
                </a:lnTo>
                <a:lnTo>
                  <a:pt x="1141" y="34"/>
                </a:lnTo>
                <a:lnTo>
                  <a:pt x="1164" y="45"/>
                </a:lnTo>
                <a:lnTo>
                  <a:pt x="1198" y="56"/>
                </a:lnTo>
                <a:lnTo>
                  <a:pt x="1232" y="79"/>
                </a:lnTo>
                <a:lnTo>
                  <a:pt x="1266" y="102"/>
                </a:lnTo>
                <a:lnTo>
                  <a:pt x="1300" y="124"/>
                </a:lnTo>
                <a:lnTo>
                  <a:pt x="1334" y="147"/>
                </a:lnTo>
                <a:lnTo>
                  <a:pt x="1356" y="158"/>
                </a:lnTo>
                <a:lnTo>
                  <a:pt x="1379" y="181"/>
                </a:lnTo>
                <a:lnTo>
                  <a:pt x="1390" y="192"/>
                </a:lnTo>
                <a:lnTo>
                  <a:pt x="1401" y="203"/>
                </a:lnTo>
                <a:lnTo>
                  <a:pt x="1413" y="215"/>
                </a:lnTo>
                <a:lnTo>
                  <a:pt x="1413" y="226"/>
                </a:lnTo>
                <a:lnTo>
                  <a:pt x="1413" y="249"/>
                </a:lnTo>
                <a:lnTo>
                  <a:pt x="1401" y="260"/>
                </a:lnTo>
                <a:lnTo>
                  <a:pt x="1368" y="283"/>
                </a:lnTo>
                <a:lnTo>
                  <a:pt x="1345" y="294"/>
                </a:lnTo>
                <a:lnTo>
                  <a:pt x="1322" y="294"/>
                </a:lnTo>
                <a:lnTo>
                  <a:pt x="1311" y="305"/>
                </a:lnTo>
                <a:lnTo>
                  <a:pt x="1300" y="316"/>
                </a:lnTo>
                <a:lnTo>
                  <a:pt x="1288" y="328"/>
                </a:lnTo>
                <a:lnTo>
                  <a:pt x="1277" y="350"/>
                </a:lnTo>
                <a:lnTo>
                  <a:pt x="1254" y="362"/>
                </a:lnTo>
                <a:lnTo>
                  <a:pt x="1243" y="396"/>
                </a:lnTo>
                <a:lnTo>
                  <a:pt x="1221" y="418"/>
                </a:lnTo>
                <a:lnTo>
                  <a:pt x="1209" y="452"/>
                </a:lnTo>
                <a:lnTo>
                  <a:pt x="1187" y="486"/>
                </a:lnTo>
                <a:lnTo>
                  <a:pt x="1164" y="520"/>
                </a:lnTo>
                <a:lnTo>
                  <a:pt x="1141" y="565"/>
                </a:lnTo>
                <a:lnTo>
                  <a:pt x="1119" y="610"/>
                </a:lnTo>
                <a:lnTo>
                  <a:pt x="1096" y="656"/>
                </a:lnTo>
                <a:lnTo>
                  <a:pt x="1074" y="701"/>
                </a:lnTo>
                <a:lnTo>
                  <a:pt x="1051" y="757"/>
                </a:lnTo>
                <a:lnTo>
                  <a:pt x="870" y="757"/>
                </a:lnTo>
                <a:lnTo>
                  <a:pt x="893" y="701"/>
                </a:lnTo>
                <a:lnTo>
                  <a:pt x="915" y="633"/>
                </a:lnTo>
                <a:lnTo>
                  <a:pt x="927" y="588"/>
                </a:lnTo>
                <a:lnTo>
                  <a:pt x="949" y="531"/>
                </a:lnTo>
                <a:lnTo>
                  <a:pt x="961" y="486"/>
                </a:lnTo>
                <a:lnTo>
                  <a:pt x="972" y="441"/>
                </a:lnTo>
                <a:lnTo>
                  <a:pt x="983" y="407"/>
                </a:lnTo>
                <a:lnTo>
                  <a:pt x="994" y="362"/>
                </a:lnTo>
                <a:lnTo>
                  <a:pt x="1006" y="328"/>
                </a:lnTo>
                <a:lnTo>
                  <a:pt x="1006" y="305"/>
                </a:lnTo>
                <a:lnTo>
                  <a:pt x="1017" y="283"/>
                </a:lnTo>
                <a:lnTo>
                  <a:pt x="1017" y="260"/>
                </a:lnTo>
                <a:lnTo>
                  <a:pt x="1017" y="237"/>
                </a:lnTo>
                <a:lnTo>
                  <a:pt x="1017" y="226"/>
                </a:lnTo>
                <a:lnTo>
                  <a:pt x="1017" y="215"/>
                </a:lnTo>
                <a:lnTo>
                  <a:pt x="1017" y="203"/>
                </a:lnTo>
                <a:lnTo>
                  <a:pt x="1006" y="192"/>
                </a:lnTo>
                <a:lnTo>
                  <a:pt x="994" y="192"/>
                </a:lnTo>
                <a:lnTo>
                  <a:pt x="983" y="181"/>
                </a:lnTo>
                <a:lnTo>
                  <a:pt x="972" y="181"/>
                </a:lnTo>
                <a:lnTo>
                  <a:pt x="961" y="181"/>
                </a:lnTo>
                <a:lnTo>
                  <a:pt x="938" y="169"/>
                </a:lnTo>
                <a:lnTo>
                  <a:pt x="915" y="169"/>
                </a:lnTo>
                <a:lnTo>
                  <a:pt x="893" y="169"/>
                </a:lnTo>
                <a:lnTo>
                  <a:pt x="870" y="169"/>
                </a:lnTo>
                <a:lnTo>
                  <a:pt x="847" y="169"/>
                </a:lnTo>
                <a:lnTo>
                  <a:pt x="814" y="169"/>
                </a:lnTo>
                <a:lnTo>
                  <a:pt x="780" y="169"/>
                </a:lnTo>
                <a:lnTo>
                  <a:pt x="746" y="181"/>
                </a:lnTo>
                <a:lnTo>
                  <a:pt x="701" y="181"/>
                </a:lnTo>
                <a:lnTo>
                  <a:pt x="667" y="181"/>
                </a:lnTo>
                <a:lnTo>
                  <a:pt x="621" y="192"/>
                </a:lnTo>
                <a:lnTo>
                  <a:pt x="531" y="203"/>
                </a:lnTo>
                <a:lnTo>
                  <a:pt x="463" y="215"/>
                </a:lnTo>
                <a:lnTo>
                  <a:pt x="384" y="226"/>
                </a:lnTo>
                <a:lnTo>
                  <a:pt x="327" y="226"/>
                </a:lnTo>
                <a:lnTo>
                  <a:pt x="282" y="237"/>
                </a:lnTo>
                <a:lnTo>
                  <a:pt x="237" y="237"/>
                </a:lnTo>
                <a:lnTo>
                  <a:pt x="203" y="237"/>
                </a:lnTo>
                <a:lnTo>
                  <a:pt x="180" y="237"/>
                </a:lnTo>
                <a:lnTo>
                  <a:pt x="135" y="237"/>
                </a:lnTo>
                <a:lnTo>
                  <a:pt x="90" y="237"/>
                </a:lnTo>
                <a:lnTo>
                  <a:pt x="45" y="237"/>
                </a:lnTo>
                <a:lnTo>
                  <a:pt x="0" y="226"/>
                </a:lnTo>
                <a:lnTo>
                  <a:pt x="0" y="124"/>
                </a:lnTo>
                <a:lnTo>
                  <a:pt x="79" y="124"/>
                </a:lnTo>
                <a:lnTo>
                  <a:pt x="147" y="124"/>
                </a:lnTo>
                <a:lnTo>
                  <a:pt x="214" y="124"/>
                </a:lnTo>
                <a:lnTo>
                  <a:pt x="282" y="113"/>
                </a:lnTo>
                <a:lnTo>
                  <a:pt x="339" y="113"/>
                </a:lnTo>
                <a:lnTo>
                  <a:pt x="395" y="113"/>
                </a:lnTo>
                <a:lnTo>
                  <a:pt x="440" y="102"/>
                </a:lnTo>
                <a:lnTo>
                  <a:pt x="497" y="102"/>
                </a:lnTo>
                <a:lnTo>
                  <a:pt x="587" y="90"/>
                </a:lnTo>
                <a:lnTo>
                  <a:pt x="678" y="79"/>
                </a:lnTo>
                <a:lnTo>
                  <a:pt x="757" y="68"/>
                </a:lnTo>
                <a:lnTo>
                  <a:pt x="825" y="56"/>
                </a:lnTo>
                <a:lnTo>
                  <a:pt x="859" y="56"/>
                </a:lnTo>
                <a:lnTo>
                  <a:pt x="881" y="56"/>
                </a:lnTo>
                <a:lnTo>
                  <a:pt x="904" y="45"/>
                </a:lnTo>
                <a:lnTo>
                  <a:pt x="927" y="45"/>
                </a:lnTo>
                <a:lnTo>
                  <a:pt x="972" y="34"/>
                </a:lnTo>
                <a:lnTo>
                  <a:pt x="994" y="22"/>
                </a:lnTo>
                <a:lnTo>
                  <a:pt x="1028" y="11"/>
                </a:lnTo>
                <a:lnTo>
                  <a:pt x="1051" y="11"/>
                </a:lnTo>
                <a:lnTo>
                  <a:pt x="1062" y="0"/>
                </a:lnTo>
                <a:lnTo>
                  <a:pt x="1074" y="1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7612063" y="3821113"/>
            <a:ext cx="695325" cy="134937"/>
          </a:xfrm>
          <a:custGeom>
            <a:avLst/>
            <a:gdLst/>
            <a:ahLst/>
            <a:cxnLst>
              <a:cxn ang="0">
                <a:pos x="399747223" y="0"/>
              </a:cxn>
              <a:cxn ang="0">
                <a:pos x="413407158" y="0"/>
              </a:cxn>
              <a:cxn ang="0">
                <a:pos x="422647311" y="4373472"/>
              </a:cxn>
              <a:cxn ang="0">
                <a:pos x="427066460" y="8746944"/>
              </a:cxn>
              <a:cxn ang="0">
                <a:pos x="431486242" y="13518291"/>
              </a:cxn>
              <a:cxn ang="0">
                <a:pos x="436307247" y="17891763"/>
              </a:cxn>
              <a:cxn ang="0">
                <a:pos x="440726395" y="31409424"/>
              </a:cxn>
              <a:cxn ang="0">
                <a:pos x="440726395" y="40156368"/>
              </a:cxn>
              <a:cxn ang="0">
                <a:pos x="440726395" y="49301188"/>
              </a:cxn>
              <a:cxn ang="0">
                <a:pos x="436307247" y="58445376"/>
              </a:cxn>
              <a:cxn ang="0">
                <a:pos x="431486242" y="58445376"/>
              </a:cxn>
              <a:cxn ang="0">
                <a:pos x="427066460" y="62818848"/>
              </a:cxn>
              <a:cxn ang="0">
                <a:pos x="417826307" y="62818848"/>
              </a:cxn>
              <a:cxn ang="0">
                <a:pos x="404166372" y="62818848"/>
              </a:cxn>
              <a:cxn ang="0">
                <a:pos x="386087288" y="67192321"/>
              </a:cxn>
              <a:cxn ang="0">
                <a:pos x="368008838" y="67192321"/>
              </a:cxn>
              <a:cxn ang="0">
                <a:pos x="345509972" y="67192321"/>
              </a:cxn>
              <a:cxn ang="0">
                <a:pos x="318190735" y="71963668"/>
              </a:cxn>
              <a:cxn ang="0">
                <a:pos x="290871498" y="71963668"/>
              </a:cxn>
              <a:cxn ang="0">
                <a:pos x="259132479" y="71963668"/>
              </a:cxn>
              <a:cxn ang="0">
                <a:pos x="222573089" y="76337140"/>
              </a:cxn>
              <a:cxn ang="0">
                <a:pos x="186414921" y="76337140"/>
              </a:cxn>
              <a:cxn ang="0">
                <a:pos x="145435749" y="80710612"/>
              </a:cxn>
              <a:cxn ang="0">
                <a:pos x="100037428" y="80710612"/>
              </a:cxn>
              <a:cxn ang="0">
                <a:pos x="50219325" y="80710612"/>
              </a:cxn>
              <a:cxn ang="0">
                <a:pos x="0" y="85084084"/>
              </a:cxn>
              <a:cxn ang="0">
                <a:pos x="0" y="44927716"/>
              </a:cxn>
              <a:cxn ang="0">
                <a:pos x="50219325" y="40156368"/>
              </a:cxn>
              <a:cxn ang="0">
                <a:pos x="90796641" y="31409424"/>
              </a:cxn>
              <a:cxn ang="0">
                <a:pos x="131775814" y="26638708"/>
              </a:cxn>
              <a:cxn ang="0">
                <a:pos x="172754986" y="22265236"/>
              </a:cxn>
              <a:cxn ang="0">
                <a:pos x="204494005" y="17891763"/>
              </a:cxn>
              <a:cxn ang="0">
                <a:pos x="241053395" y="17891763"/>
              </a:cxn>
              <a:cxn ang="0">
                <a:pos x="267971410" y="13518291"/>
              </a:cxn>
              <a:cxn ang="0">
                <a:pos x="295290646" y="8746944"/>
              </a:cxn>
              <a:cxn ang="0">
                <a:pos x="318190735" y="8746944"/>
              </a:cxn>
              <a:cxn ang="0">
                <a:pos x="336269819" y="4373472"/>
              </a:cxn>
              <a:cxn ang="0">
                <a:pos x="354348902" y="4373472"/>
              </a:cxn>
              <a:cxn ang="0">
                <a:pos x="372427986" y="0"/>
              </a:cxn>
              <a:cxn ang="0">
                <a:pos x="381668139" y="0"/>
              </a:cxn>
              <a:cxn ang="0">
                <a:pos x="390908926" y="0"/>
              </a:cxn>
              <a:cxn ang="0">
                <a:pos x="399747223" y="0"/>
              </a:cxn>
              <a:cxn ang="0">
                <a:pos x="399747223" y="0"/>
              </a:cxn>
              <a:cxn ang="0">
                <a:pos x="399747223" y="0"/>
              </a:cxn>
            </a:cxnLst>
            <a:pathLst>
              <a:path w="1097" h="214">
                <a:moveTo>
                  <a:pt x="995" y="0"/>
                </a:moveTo>
                <a:lnTo>
                  <a:pt x="1029" y="0"/>
                </a:lnTo>
                <a:lnTo>
                  <a:pt x="1052" y="11"/>
                </a:lnTo>
                <a:lnTo>
                  <a:pt x="1063" y="22"/>
                </a:lnTo>
                <a:lnTo>
                  <a:pt x="1074" y="34"/>
                </a:lnTo>
                <a:lnTo>
                  <a:pt x="1086" y="45"/>
                </a:lnTo>
                <a:lnTo>
                  <a:pt x="1097" y="79"/>
                </a:lnTo>
                <a:lnTo>
                  <a:pt x="1097" y="101"/>
                </a:lnTo>
                <a:lnTo>
                  <a:pt x="1097" y="124"/>
                </a:lnTo>
                <a:lnTo>
                  <a:pt x="1086" y="147"/>
                </a:lnTo>
                <a:lnTo>
                  <a:pt x="1074" y="147"/>
                </a:lnTo>
                <a:lnTo>
                  <a:pt x="1063" y="158"/>
                </a:lnTo>
                <a:lnTo>
                  <a:pt x="1040" y="158"/>
                </a:lnTo>
                <a:lnTo>
                  <a:pt x="1006" y="158"/>
                </a:lnTo>
                <a:lnTo>
                  <a:pt x="961" y="169"/>
                </a:lnTo>
                <a:lnTo>
                  <a:pt x="916" y="169"/>
                </a:lnTo>
                <a:lnTo>
                  <a:pt x="860" y="169"/>
                </a:lnTo>
                <a:lnTo>
                  <a:pt x="792" y="181"/>
                </a:lnTo>
                <a:lnTo>
                  <a:pt x="724" y="181"/>
                </a:lnTo>
                <a:lnTo>
                  <a:pt x="645" y="181"/>
                </a:lnTo>
                <a:lnTo>
                  <a:pt x="554" y="192"/>
                </a:lnTo>
                <a:lnTo>
                  <a:pt x="464" y="192"/>
                </a:lnTo>
                <a:lnTo>
                  <a:pt x="362" y="203"/>
                </a:lnTo>
                <a:lnTo>
                  <a:pt x="249" y="203"/>
                </a:lnTo>
                <a:lnTo>
                  <a:pt x="125" y="203"/>
                </a:lnTo>
                <a:lnTo>
                  <a:pt x="0" y="214"/>
                </a:lnTo>
                <a:lnTo>
                  <a:pt x="0" y="113"/>
                </a:lnTo>
                <a:lnTo>
                  <a:pt x="125" y="101"/>
                </a:lnTo>
                <a:lnTo>
                  <a:pt x="226" y="79"/>
                </a:lnTo>
                <a:lnTo>
                  <a:pt x="328" y="67"/>
                </a:lnTo>
                <a:lnTo>
                  <a:pt x="430" y="56"/>
                </a:lnTo>
                <a:lnTo>
                  <a:pt x="509" y="45"/>
                </a:lnTo>
                <a:lnTo>
                  <a:pt x="600" y="45"/>
                </a:lnTo>
                <a:lnTo>
                  <a:pt x="667" y="34"/>
                </a:lnTo>
                <a:lnTo>
                  <a:pt x="735" y="22"/>
                </a:lnTo>
                <a:lnTo>
                  <a:pt x="792" y="22"/>
                </a:lnTo>
                <a:lnTo>
                  <a:pt x="837" y="11"/>
                </a:lnTo>
                <a:lnTo>
                  <a:pt x="882" y="11"/>
                </a:lnTo>
                <a:lnTo>
                  <a:pt x="927" y="0"/>
                </a:lnTo>
                <a:lnTo>
                  <a:pt x="950" y="0"/>
                </a:lnTo>
                <a:lnTo>
                  <a:pt x="973" y="0"/>
                </a:lnTo>
                <a:lnTo>
                  <a:pt x="995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43" grpId="0"/>
      <p:bldP spid="52" grpId="0"/>
      <p:bldP spid="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7345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57346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7347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7348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7349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7350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351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352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353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354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355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7356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年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36863" y="2027238"/>
            <a:ext cx="12001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nián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43625" y="4857750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第一笔是短撇，第一横比第二横长。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422525" y="4538663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一年  过年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381250" y="4943475"/>
            <a:ext cx="364013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我们在过年的时候要吃饺子。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文本框 30"/>
          <p:cNvSpPr txBox="1"/>
          <p:nvPr/>
        </p:nvSpPr>
        <p:spPr>
          <a:xfrm>
            <a:off x="3659188" y="2643823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文本框 31"/>
          <p:cNvSpPr txBox="1"/>
          <p:nvPr/>
        </p:nvSpPr>
        <p:spPr>
          <a:xfrm>
            <a:off x="3738563" y="3572511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63" name="矩形 35"/>
          <p:cNvSpPr/>
          <p:nvPr/>
        </p:nvSpPr>
        <p:spPr>
          <a:xfrm>
            <a:off x="4872038" y="2305050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7226300" y="2282825"/>
            <a:ext cx="560388" cy="668338"/>
          </a:xfrm>
          <a:custGeom>
            <a:avLst/>
            <a:gdLst/>
            <a:ahLst/>
            <a:cxnLst>
              <a:cxn ang="0">
                <a:pos x="196189806" y="169112385"/>
              </a:cxn>
              <a:cxn ang="0">
                <a:pos x="214355399" y="141666691"/>
              </a:cxn>
              <a:cxn ang="0">
                <a:pos x="241806151" y="100498468"/>
              </a:cxn>
              <a:cxn ang="0">
                <a:pos x="255531210" y="73053409"/>
              </a:cxn>
              <a:cxn ang="0">
                <a:pos x="259971745" y="50451260"/>
              </a:cxn>
              <a:cxn ang="0">
                <a:pos x="251090675" y="23005566"/>
              </a:cxn>
              <a:cxn ang="0">
                <a:pos x="241806151" y="18566074"/>
              </a:cxn>
              <a:cxn ang="0">
                <a:pos x="241806151" y="13722529"/>
              </a:cxn>
              <a:cxn ang="0">
                <a:pos x="241806151" y="9283037"/>
              </a:cxn>
              <a:cxn ang="0">
                <a:pos x="246246686" y="4843545"/>
              </a:cxn>
              <a:cxn ang="0">
                <a:pos x="264412279" y="0"/>
              </a:cxn>
              <a:cxn ang="0">
                <a:pos x="282981962" y="9283037"/>
              </a:cxn>
              <a:cxn ang="0">
                <a:pos x="305588090" y="18566074"/>
              </a:cxn>
              <a:cxn ang="0">
                <a:pos x="328597672" y="31885186"/>
              </a:cxn>
              <a:cxn ang="0">
                <a:pos x="346763901" y="54890752"/>
              </a:cxn>
              <a:cxn ang="0">
                <a:pos x="356048425" y="64173789"/>
              </a:cxn>
              <a:cxn ang="0">
                <a:pos x="351204436" y="77492902"/>
              </a:cxn>
              <a:cxn ang="0">
                <a:pos x="342323366" y="91215431"/>
              </a:cxn>
              <a:cxn ang="0">
                <a:pos x="333038207" y="114221632"/>
              </a:cxn>
              <a:cxn ang="0">
                <a:pos x="314872614" y="141666691"/>
              </a:cxn>
              <a:cxn ang="0">
                <a:pos x="278137338" y="191714534"/>
              </a:cxn>
              <a:cxn ang="0">
                <a:pos x="218795934" y="251044779"/>
              </a:cxn>
              <a:cxn ang="0">
                <a:pos x="159454530" y="310375024"/>
              </a:cxn>
              <a:cxn ang="0">
                <a:pos x="100113126" y="360422867"/>
              </a:cxn>
              <a:cxn ang="0">
                <a:pos x="54497415" y="397150962"/>
              </a:cxn>
              <a:cxn ang="0">
                <a:pos x="31890652" y="415313619"/>
              </a:cxn>
              <a:cxn ang="0">
                <a:pos x="13725058" y="419753112"/>
              </a:cxn>
              <a:cxn ang="0">
                <a:pos x="4440535" y="424596656"/>
              </a:cxn>
              <a:cxn ang="0">
                <a:pos x="0" y="419753112"/>
              </a:cxn>
              <a:cxn ang="0">
                <a:pos x="8881070" y="406030582"/>
              </a:cxn>
              <a:cxn ang="0">
                <a:pos x="22606128" y="387867925"/>
              </a:cxn>
              <a:cxn ang="0">
                <a:pos x="50056880" y="355983374"/>
              </a:cxn>
              <a:cxn ang="0">
                <a:pos x="86792156" y="314815151"/>
              </a:cxn>
              <a:cxn ang="0">
                <a:pos x="123123343" y="274050345"/>
              </a:cxn>
              <a:cxn ang="0">
                <a:pos x="150573460" y="241761742"/>
              </a:cxn>
              <a:cxn ang="0">
                <a:pos x="178024212" y="205437063"/>
              </a:cxn>
              <a:cxn ang="0">
                <a:pos x="186905282" y="187274407"/>
              </a:cxn>
            </a:cxnLst>
            <a:pathLst>
              <a:path w="882" h="1052">
                <a:moveTo>
                  <a:pt x="463" y="464"/>
                </a:moveTo>
                <a:lnTo>
                  <a:pt x="486" y="419"/>
                </a:lnTo>
                <a:lnTo>
                  <a:pt x="509" y="385"/>
                </a:lnTo>
                <a:lnTo>
                  <a:pt x="531" y="351"/>
                </a:lnTo>
                <a:lnTo>
                  <a:pt x="554" y="317"/>
                </a:lnTo>
                <a:lnTo>
                  <a:pt x="599" y="249"/>
                </a:lnTo>
                <a:lnTo>
                  <a:pt x="622" y="204"/>
                </a:lnTo>
                <a:lnTo>
                  <a:pt x="633" y="181"/>
                </a:lnTo>
                <a:lnTo>
                  <a:pt x="644" y="159"/>
                </a:lnTo>
                <a:lnTo>
                  <a:pt x="644" y="125"/>
                </a:lnTo>
                <a:lnTo>
                  <a:pt x="644" y="91"/>
                </a:lnTo>
                <a:lnTo>
                  <a:pt x="622" y="57"/>
                </a:lnTo>
                <a:lnTo>
                  <a:pt x="610" y="46"/>
                </a:lnTo>
                <a:lnTo>
                  <a:pt x="599" y="46"/>
                </a:lnTo>
                <a:lnTo>
                  <a:pt x="599" y="34"/>
                </a:lnTo>
                <a:lnTo>
                  <a:pt x="599" y="23"/>
                </a:lnTo>
                <a:lnTo>
                  <a:pt x="599" y="12"/>
                </a:lnTo>
                <a:lnTo>
                  <a:pt x="610" y="12"/>
                </a:lnTo>
                <a:lnTo>
                  <a:pt x="633" y="0"/>
                </a:lnTo>
                <a:lnTo>
                  <a:pt x="655" y="0"/>
                </a:lnTo>
                <a:lnTo>
                  <a:pt x="678" y="12"/>
                </a:lnTo>
                <a:lnTo>
                  <a:pt x="701" y="23"/>
                </a:lnTo>
                <a:lnTo>
                  <a:pt x="735" y="34"/>
                </a:lnTo>
                <a:lnTo>
                  <a:pt x="757" y="46"/>
                </a:lnTo>
                <a:lnTo>
                  <a:pt x="791" y="68"/>
                </a:lnTo>
                <a:lnTo>
                  <a:pt x="814" y="79"/>
                </a:lnTo>
                <a:lnTo>
                  <a:pt x="836" y="113"/>
                </a:lnTo>
                <a:lnTo>
                  <a:pt x="859" y="136"/>
                </a:lnTo>
                <a:lnTo>
                  <a:pt x="870" y="159"/>
                </a:lnTo>
                <a:lnTo>
                  <a:pt x="882" y="159"/>
                </a:lnTo>
                <a:lnTo>
                  <a:pt x="882" y="170"/>
                </a:lnTo>
                <a:lnTo>
                  <a:pt x="870" y="192"/>
                </a:lnTo>
                <a:lnTo>
                  <a:pt x="859" y="204"/>
                </a:lnTo>
                <a:lnTo>
                  <a:pt x="848" y="226"/>
                </a:lnTo>
                <a:lnTo>
                  <a:pt x="836" y="249"/>
                </a:lnTo>
                <a:lnTo>
                  <a:pt x="825" y="283"/>
                </a:lnTo>
                <a:lnTo>
                  <a:pt x="802" y="317"/>
                </a:lnTo>
                <a:lnTo>
                  <a:pt x="780" y="351"/>
                </a:lnTo>
                <a:lnTo>
                  <a:pt x="746" y="385"/>
                </a:lnTo>
                <a:lnTo>
                  <a:pt x="689" y="475"/>
                </a:lnTo>
                <a:lnTo>
                  <a:pt x="622" y="554"/>
                </a:lnTo>
                <a:lnTo>
                  <a:pt x="542" y="622"/>
                </a:lnTo>
                <a:lnTo>
                  <a:pt x="475" y="690"/>
                </a:lnTo>
                <a:lnTo>
                  <a:pt x="395" y="769"/>
                </a:lnTo>
                <a:lnTo>
                  <a:pt x="328" y="837"/>
                </a:lnTo>
                <a:lnTo>
                  <a:pt x="248" y="893"/>
                </a:lnTo>
                <a:lnTo>
                  <a:pt x="169" y="961"/>
                </a:lnTo>
                <a:lnTo>
                  <a:pt x="135" y="984"/>
                </a:lnTo>
                <a:lnTo>
                  <a:pt x="102" y="1006"/>
                </a:lnTo>
                <a:lnTo>
                  <a:pt x="79" y="1029"/>
                </a:lnTo>
                <a:lnTo>
                  <a:pt x="56" y="1040"/>
                </a:lnTo>
                <a:lnTo>
                  <a:pt x="34" y="1040"/>
                </a:lnTo>
                <a:lnTo>
                  <a:pt x="22" y="1052"/>
                </a:lnTo>
                <a:lnTo>
                  <a:pt x="11" y="1052"/>
                </a:lnTo>
                <a:lnTo>
                  <a:pt x="0" y="1040"/>
                </a:lnTo>
                <a:lnTo>
                  <a:pt x="11" y="1029"/>
                </a:lnTo>
                <a:lnTo>
                  <a:pt x="22" y="1006"/>
                </a:lnTo>
                <a:lnTo>
                  <a:pt x="34" y="984"/>
                </a:lnTo>
                <a:lnTo>
                  <a:pt x="56" y="961"/>
                </a:lnTo>
                <a:lnTo>
                  <a:pt x="90" y="927"/>
                </a:lnTo>
                <a:lnTo>
                  <a:pt x="124" y="882"/>
                </a:lnTo>
                <a:lnTo>
                  <a:pt x="169" y="837"/>
                </a:lnTo>
                <a:lnTo>
                  <a:pt x="215" y="780"/>
                </a:lnTo>
                <a:lnTo>
                  <a:pt x="260" y="735"/>
                </a:lnTo>
                <a:lnTo>
                  <a:pt x="305" y="679"/>
                </a:lnTo>
                <a:lnTo>
                  <a:pt x="339" y="633"/>
                </a:lnTo>
                <a:lnTo>
                  <a:pt x="373" y="599"/>
                </a:lnTo>
                <a:lnTo>
                  <a:pt x="407" y="554"/>
                </a:lnTo>
                <a:lnTo>
                  <a:pt x="441" y="509"/>
                </a:lnTo>
                <a:lnTo>
                  <a:pt x="463" y="46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7527925" y="2484438"/>
            <a:ext cx="803275" cy="193675"/>
          </a:xfrm>
          <a:custGeom>
            <a:avLst/>
            <a:gdLst/>
            <a:ahLst/>
            <a:cxnLst>
              <a:cxn ang="0">
                <a:pos x="223033809" y="41128950"/>
              </a:cxn>
              <a:cxn ang="0">
                <a:pos x="259266841" y="31854775"/>
              </a:cxn>
              <a:cxn ang="0">
                <a:pos x="295499873" y="22580600"/>
              </a:cxn>
              <a:cxn ang="0">
                <a:pos x="327707013" y="13709650"/>
              </a:cxn>
              <a:cxn ang="0">
                <a:pos x="354680175" y="8870950"/>
              </a:cxn>
              <a:cxn ang="0">
                <a:pos x="377628080" y="4435475"/>
              </a:cxn>
              <a:cxn ang="0">
                <a:pos x="395744279" y="0"/>
              </a:cxn>
              <a:cxn ang="0">
                <a:pos x="413860478" y="0"/>
              </a:cxn>
              <a:cxn ang="0">
                <a:pos x="427548512" y="0"/>
              </a:cxn>
              <a:cxn ang="0">
                <a:pos x="436808382" y="0"/>
              </a:cxn>
              <a:cxn ang="0">
                <a:pos x="446067617" y="0"/>
              </a:cxn>
              <a:cxn ang="0">
                <a:pos x="464184451" y="0"/>
              </a:cxn>
              <a:cxn ang="0">
                <a:pos x="477872485" y="0"/>
              </a:cxn>
              <a:cxn ang="0">
                <a:pos x="491560520" y="4435475"/>
              </a:cxn>
              <a:cxn ang="0">
                <a:pos x="500417483" y="8870950"/>
              </a:cxn>
              <a:cxn ang="0">
                <a:pos x="509676719" y="13709650"/>
              </a:cxn>
              <a:cxn ang="0">
                <a:pos x="509676719" y="18145125"/>
              </a:cxn>
              <a:cxn ang="0">
                <a:pos x="509676719" y="22580600"/>
              </a:cxn>
              <a:cxn ang="0">
                <a:pos x="504845648" y="27419300"/>
              </a:cxn>
              <a:cxn ang="0">
                <a:pos x="500417483" y="31854775"/>
              </a:cxn>
              <a:cxn ang="0">
                <a:pos x="495988684" y="36290250"/>
              </a:cxn>
              <a:cxn ang="0">
                <a:pos x="486729449" y="41128950"/>
              </a:cxn>
              <a:cxn ang="0">
                <a:pos x="477872485" y="45564425"/>
              </a:cxn>
              <a:cxn ang="0">
                <a:pos x="464184451" y="49999900"/>
              </a:cxn>
              <a:cxn ang="0">
                <a:pos x="450496416" y="54838600"/>
              </a:cxn>
              <a:cxn ang="0">
                <a:pos x="436808382" y="59274075"/>
              </a:cxn>
              <a:cxn ang="0">
                <a:pos x="418691549" y="63709550"/>
              </a:cxn>
              <a:cxn ang="0">
                <a:pos x="400172443" y="68145025"/>
              </a:cxn>
              <a:cxn ang="0">
                <a:pos x="359511246" y="81854675"/>
              </a:cxn>
              <a:cxn ang="0">
                <a:pos x="318447143" y="91128850"/>
              </a:cxn>
              <a:cxn ang="0">
                <a:pos x="272954875" y="100403025"/>
              </a:cxn>
              <a:cxn ang="0">
                <a:pos x="250007606" y="104838500"/>
              </a:cxn>
              <a:cxn ang="0">
                <a:pos x="218202738" y="109273975"/>
              </a:cxn>
              <a:cxn ang="0">
                <a:pos x="190826669" y="113709450"/>
              </a:cxn>
              <a:cxn ang="0">
                <a:pos x="154593637" y="118548150"/>
              </a:cxn>
              <a:cxn ang="0">
                <a:pos x="118361239" y="118548150"/>
              </a:cxn>
              <a:cxn ang="0">
                <a:pos x="81725300" y="118548150"/>
              </a:cxn>
              <a:cxn ang="0">
                <a:pos x="40661197" y="118548150"/>
              </a:cxn>
              <a:cxn ang="0">
                <a:pos x="0" y="122983625"/>
              </a:cxn>
              <a:cxn ang="0">
                <a:pos x="0" y="81854675"/>
              </a:cxn>
              <a:cxn ang="0">
                <a:pos x="18116199" y="77419200"/>
              </a:cxn>
              <a:cxn ang="0">
                <a:pos x="40661197" y="77419200"/>
              </a:cxn>
              <a:cxn ang="0">
                <a:pos x="63609101" y="72983725"/>
              </a:cxn>
              <a:cxn ang="0">
                <a:pos x="86154099" y="68145025"/>
              </a:cxn>
              <a:cxn ang="0">
                <a:pos x="118361239" y="63709550"/>
              </a:cxn>
              <a:cxn ang="0">
                <a:pos x="150165472" y="54838600"/>
              </a:cxn>
              <a:cxn ang="0">
                <a:pos x="186398504" y="49999900"/>
              </a:cxn>
              <a:cxn ang="0">
                <a:pos x="223033809" y="41128950"/>
              </a:cxn>
              <a:cxn ang="0">
                <a:pos x="223033809" y="41128950"/>
              </a:cxn>
            </a:cxnLst>
            <a:pathLst>
              <a:path w="1266" h="305">
                <a:moveTo>
                  <a:pt x="554" y="102"/>
                </a:moveTo>
                <a:lnTo>
                  <a:pt x="644" y="79"/>
                </a:lnTo>
                <a:lnTo>
                  <a:pt x="734" y="56"/>
                </a:lnTo>
                <a:lnTo>
                  <a:pt x="814" y="34"/>
                </a:lnTo>
                <a:lnTo>
                  <a:pt x="881" y="22"/>
                </a:lnTo>
                <a:lnTo>
                  <a:pt x="938" y="11"/>
                </a:lnTo>
                <a:lnTo>
                  <a:pt x="983" y="0"/>
                </a:lnTo>
                <a:lnTo>
                  <a:pt x="1028" y="0"/>
                </a:lnTo>
                <a:lnTo>
                  <a:pt x="1062" y="0"/>
                </a:lnTo>
                <a:lnTo>
                  <a:pt x="1085" y="0"/>
                </a:lnTo>
                <a:lnTo>
                  <a:pt x="1108" y="0"/>
                </a:lnTo>
                <a:lnTo>
                  <a:pt x="1153" y="0"/>
                </a:lnTo>
                <a:lnTo>
                  <a:pt x="1187" y="0"/>
                </a:lnTo>
                <a:lnTo>
                  <a:pt x="1221" y="11"/>
                </a:lnTo>
                <a:lnTo>
                  <a:pt x="1243" y="22"/>
                </a:lnTo>
                <a:lnTo>
                  <a:pt x="1266" y="34"/>
                </a:lnTo>
                <a:lnTo>
                  <a:pt x="1266" y="45"/>
                </a:lnTo>
                <a:lnTo>
                  <a:pt x="1266" y="56"/>
                </a:lnTo>
                <a:lnTo>
                  <a:pt x="1254" y="68"/>
                </a:lnTo>
                <a:lnTo>
                  <a:pt x="1243" y="79"/>
                </a:lnTo>
                <a:lnTo>
                  <a:pt x="1232" y="90"/>
                </a:lnTo>
                <a:lnTo>
                  <a:pt x="1209" y="102"/>
                </a:lnTo>
                <a:lnTo>
                  <a:pt x="1187" y="113"/>
                </a:lnTo>
                <a:lnTo>
                  <a:pt x="1153" y="124"/>
                </a:lnTo>
                <a:lnTo>
                  <a:pt x="1119" y="136"/>
                </a:lnTo>
                <a:lnTo>
                  <a:pt x="1085" y="147"/>
                </a:lnTo>
                <a:lnTo>
                  <a:pt x="1040" y="158"/>
                </a:lnTo>
                <a:lnTo>
                  <a:pt x="994" y="169"/>
                </a:lnTo>
                <a:lnTo>
                  <a:pt x="893" y="203"/>
                </a:lnTo>
                <a:lnTo>
                  <a:pt x="791" y="226"/>
                </a:lnTo>
                <a:lnTo>
                  <a:pt x="678" y="249"/>
                </a:lnTo>
                <a:lnTo>
                  <a:pt x="621" y="260"/>
                </a:lnTo>
                <a:lnTo>
                  <a:pt x="542" y="271"/>
                </a:lnTo>
                <a:lnTo>
                  <a:pt x="474" y="282"/>
                </a:lnTo>
                <a:lnTo>
                  <a:pt x="384" y="294"/>
                </a:lnTo>
                <a:lnTo>
                  <a:pt x="294" y="294"/>
                </a:lnTo>
                <a:lnTo>
                  <a:pt x="203" y="294"/>
                </a:lnTo>
                <a:lnTo>
                  <a:pt x="101" y="294"/>
                </a:lnTo>
                <a:lnTo>
                  <a:pt x="0" y="305"/>
                </a:lnTo>
                <a:lnTo>
                  <a:pt x="0" y="203"/>
                </a:lnTo>
                <a:lnTo>
                  <a:pt x="45" y="192"/>
                </a:lnTo>
                <a:lnTo>
                  <a:pt x="101" y="192"/>
                </a:lnTo>
                <a:lnTo>
                  <a:pt x="158" y="181"/>
                </a:lnTo>
                <a:lnTo>
                  <a:pt x="214" y="169"/>
                </a:lnTo>
                <a:lnTo>
                  <a:pt x="294" y="158"/>
                </a:lnTo>
                <a:lnTo>
                  <a:pt x="373" y="136"/>
                </a:lnTo>
                <a:lnTo>
                  <a:pt x="463" y="124"/>
                </a:lnTo>
                <a:lnTo>
                  <a:pt x="554" y="1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7462838" y="2843213"/>
            <a:ext cx="939800" cy="207962"/>
          </a:xfrm>
          <a:custGeom>
            <a:avLst/>
            <a:gdLst/>
            <a:ahLst/>
            <a:cxnLst>
              <a:cxn ang="0">
                <a:pos x="8859249" y="95674567"/>
              </a:cxn>
              <a:cxn ang="0">
                <a:pos x="31811691" y="95674567"/>
              </a:cxn>
              <a:cxn ang="0">
                <a:pos x="54764767" y="90850863"/>
              </a:cxn>
              <a:cxn ang="0">
                <a:pos x="86576457" y="86429134"/>
              </a:cxn>
              <a:cxn ang="0">
                <a:pos x="122817455" y="82006771"/>
              </a:cxn>
              <a:cxn ang="0">
                <a:pos x="159461406" y="72761339"/>
              </a:cxn>
              <a:cxn ang="0">
                <a:pos x="204964605" y="63515272"/>
              </a:cxn>
              <a:cxn ang="0">
                <a:pos x="254897112" y="54671181"/>
              </a:cxn>
              <a:cxn ang="0">
                <a:pos x="304828984" y="41003386"/>
              </a:cxn>
              <a:cxn ang="0">
                <a:pos x="350332184" y="31757319"/>
              </a:cxn>
              <a:cxn ang="0">
                <a:pos x="391405442" y="22913862"/>
              </a:cxn>
              <a:cxn ang="0">
                <a:pos x="428049392" y="13667795"/>
              </a:cxn>
              <a:cxn ang="0">
                <a:pos x="455028823" y="9246067"/>
              </a:cxn>
              <a:cxn ang="0">
                <a:pos x="482411206" y="4421729"/>
              </a:cxn>
              <a:cxn ang="0">
                <a:pos x="500532023" y="0"/>
              </a:cxn>
              <a:cxn ang="0">
                <a:pos x="514222897" y="0"/>
              </a:cxn>
              <a:cxn ang="0">
                <a:pos x="532746666" y="0"/>
              </a:cxn>
              <a:cxn ang="0">
                <a:pos x="555296789" y="4421729"/>
              </a:cxn>
              <a:cxn ang="0">
                <a:pos x="578249231" y="18089524"/>
              </a:cxn>
              <a:cxn ang="0">
                <a:pos x="591940740" y="31757319"/>
              </a:cxn>
              <a:cxn ang="0">
                <a:pos x="591940740" y="41003386"/>
              </a:cxn>
              <a:cxn ang="0">
                <a:pos x="587108480" y="45425114"/>
              </a:cxn>
              <a:cxn ang="0">
                <a:pos x="568987664" y="49847477"/>
              </a:cxn>
              <a:cxn ang="0">
                <a:pos x="546035222" y="59092910"/>
              </a:cxn>
              <a:cxn ang="0">
                <a:pos x="514222897" y="63515272"/>
              </a:cxn>
              <a:cxn ang="0">
                <a:pos x="473552592" y="72761339"/>
              </a:cxn>
              <a:cxn ang="0">
                <a:pos x="428049392" y="77183067"/>
              </a:cxn>
              <a:cxn ang="0">
                <a:pos x="368855318" y="86429134"/>
              </a:cxn>
              <a:cxn ang="0">
                <a:pos x="309661244" y="95674567"/>
              </a:cxn>
              <a:cxn ang="0">
                <a:pos x="250467170" y="104518658"/>
              </a:cxn>
              <a:cxn ang="0">
                <a:pos x="195703038" y="113764724"/>
              </a:cxn>
              <a:cxn ang="0">
                <a:pos x="150199839" y="118186453"/>
              </a:cxn>
              <a:cxn ang="0">
                <a:pos x="104697274" y="122608182"/>
              </a:cxn>
              <a:cxn ang="0">
                <a:pos x="68053323" y="127432520"/>
              </a:cxn>
              <a:cxn ang="0">
                <a:pos x="36240998" y="131854248"/>
              </a:cxn>
              <a:cxn ang="0">
                <a:pos x="8859249" y="131854248"/>
              </a:cxn>
              <a:cxn ang="0">
                <a:pos x="0" y="95674567"/>
              </a:cxn>
            </a:cxnLst>
            <a:pathLst>
              <a:path w="1481" h="328">
                <a:moveTo>
                  <a:pt x="0" y="238"/>
                </a:moveTo>
                <a:lnTo>
                  <a:pt x="22" y="238"/>
                </a:lnTo>
                <a:lnTo>
                  <a:pt x="45" y="238"/>
                </a:lnTo>
                <a:lnTo>
                  <a:pt x="79" y="238"/>
                </a:lnTo>
                <a:lnTo>
                  <a:pt x="102" y="238"/>
                </a:lnTo>
                <a:lnTo>
                  <a:pt x="136" y="226"/>
                </a:lnTo>
                <a:lnTo>
                  <a:pt x="181" y="226"/>
                </a:lnTo>
                <a:lnTo>
                  <a:pt x="215" y="215"/>
                </a:lnTo>
                <a:lnTo>
                  <a:pt x="260" y="215"/>
                </a:lnTo>
                <a:lnTo>
                  <a:pt x="305" y="204"/>
                </a:lnTo>
                <a:lnTo>
                  <a:pt x="350" y="192"/>
                </a:lnTo>
                <a:lnTo>
                  <a:pt x="396" y="181"/>
                </a:lnTo>
                <a:lnTo>
                  <a:pt x="452" y="170"/>
                </a:lnTo>
                <a:lnTo>
                  <a:pt x="509" y="158"/>
                </a:lnTo>
                <a:lnTo>
                  <a:pt x="565" y="147"/>
                </a:lnTo>
                <a:lnTo>
                  <a:pt x="633" y="136"/>
                </a:lnTo>
                <a:lnTo>
                  <a:pt x="689" y="113"/>
                </a:lnTo>
                <a:lnTo>
                  <a:pt x="757" y="102"/>
                </a:lnTo>
                <a:lnTo>
                  <a:pt x="814" y="91"/>
                </a:lnTo>
                <a:lnTo>
                  <a:pt x="870" y="79"/>
                </a:lnTo>
                <a:lnTo>
                  <a:pt x="927" y="68"/>
                </a:lnTo>
                <a:lnTo>
                  <a:pt x="972" y="57"/>
                </a:lnTo>
                <a:lnTo>
                  <a:pt x="1017" y="45"/>
                </a:lnTo>
                <a:lnTo>
                  <a:pt x="1063" y="34"/>
                </a:lnTo>
                <a:lnTo>
                  <a:pt x="1096" y="34"/>
                </a:lnTo>
                <a:lnTo>
                  <a:pt x="1130" y="23"/>
                </a:lnTo>
                <a:lnTo>
                  <a:pt x="1164" y="11"/>
                </a:lnTo>
                <a:lnTo>
                  <a:pt x="1198" y="11"/>
                </a:lnTo>
                <a:lnTo>
                  <a:pt x="1221" y="11"/>
                </a:lnTo>
                <a:lnTo>
                  <a:pt x="1243" y="0"/>
                </a:lnTo>
                <a:lnTo>
                  <a:pt x="1266" y="0"/>
                </a:lnTo>
                <a:lnTo>
                  <a:pt x="1277" y="0"/>
                </a:lnTo>
                <a:lnTo>
                  <a:pt x="1289" y="0"/>
                </a:lnTo>
                <a:lnTo>
                  <a:pt x="1323" y="0"/>
                </a:lnTo>
                <a:lnTo>
                  <a:pt x="1345" y="11"/>
                </a:lnTo>
                <a:lnTo>
                  <a:pt x="1379" y="11"/>
                </a:lnTo>
                <a:lnTo>
                  <a:pt x="1413" y="23"/>
                </a:lnTo>
                <a:lnTo>
                  <a:pt x="1436" y="45"/>
                </a:lnTo>
                <a:lnTo>
                  <a:pt x="1458" y="68"/>
                </a:lnTo>
                <a:lnTo>
                  <a:pt x="1470" y="79"/>
                </a:lnTo>
                <a:lnTo>
                  <a:pt x="1481" y="102"/>
                </a:lnTo>
                <a:lnTo>
                  <a:pt x="1470" y="102"/>
                </a:lnTo>
                <a:lnTo>
                  <a:pt x="1470" y="113"/>
                </a:lnTo>
                <a:lnTo>
                  <a:pt x="1458" y="113"/>
                </a:lnTo>
                <a:lnTo>
                  <a:pt x="1436" y="124"/>
                </a:lnTo>
                <a:lnTo>
                  <a:pt x="1413" y="124"/>
                </a:lnTo>
                <a:lnTo>
                  <a:pt x="1390" y="136"/>
                </a:lnTo>
                <a:lnTo>
                  <a:pt x="1356" y="147"/>
                </a:lnTo>
                <a:lnTo>
                  <a:pt x="1311" y="147"/>
                </a:lnTo>
                <a:lnTo>
                  <a:pt x="1277" y="158"/>
                </a:lnTo>
                <a:lnTo>
                  <a:pt x="1232" y="170"/>
                </a:lnTo>
                <a:lnTo>
                  <a:pt x="1176" y="181"/>
                </a:lnTo>
                <a:lnTo>
                  <a:pt x="1119" y="181"/>
                </a:lnTo>
                <a:lnTo>
                  <a:pt x="1063" y="192"/>
                </a:lnTo>
                <a:lnTo>
                  <a:pt x="995" y="204"/>
                </a:lnTo>
                <a:lnTo>
                  <a:pt x="916" y="215"/>
                </a:lnTo>
                <a:lnTo>
                  <a:pt x="848" y="226"/>
                </a:lnTo>
                <a:lnTo>
                  <a:pt x="769" y="238"/>
                </a:lnTo>
                <a:lnTo>
                  <a:pt x="689" y="249"/>
                </a:lnTo>
                <a:lnTo>
                  <a:pt x="622" y="260"/>
                </a:lnTo>
                <a:lnTo>
                  <a:pt x="554" y="271"/>
                </a:lnTo>
                <a:lnTo>
                  <a:pt x="486" y="283"/>
                </a:lnTo>
                <a:lnTo>
                  <a:pt x="429" y="294"/>
                </a:lnTo>
                <a:lnTo>
                  <a:pt x="373" y="294"/>
                </a:lnTo>
                <a:lnTo>
                  <a:pt x="316" y="305"/>
                </a:lnTo>
                <a:lnTo>
                  <a:pt x="260" y="305"/>
                </a:lnTo>
                <a:lnTo>
                  <a:pt x="215" y="317"/>
                </a:lnTo>
                <a:lnTo>
                  <a:pt x="169" y="317"/>
                </a:lnTo>
                <a:lnTo>
                  <a:pt x="136" y="328"/>
                </a:lnTo>
                <a:lnTo>
                  <a:pt x="90" y="328"/>
                </a:lnTo>
                <a:lnTo>
                  <a:pt x="56" y="328"/>
                </a:lnTo>
                <a:lnTo>
                  <a:pt x="22" y="328"/>
                </a:lnTo>
                <a:lnTo>
                  <a:pt x="0" y="328"/>
                </a:lnTo>
                <a:lnTo>
                  <a:pt x="0" y="23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7383463" y="2973388"/>
            <a:ext cx="173037" cy="407987"/>
          </a:xfrm>
          <a:custGeom>
            <a:avLst/>
            <a:gdLst/>
            <a:ahLst/>
            <a:cxnLst>
              <a:cxn ang="0">
                <a:pos x="96319901" y="13646025"/>
              </a:cxn>
              <a:cxn ang="0">
                <a:pos x="110080159" y="258468000"/>
              </a:cxn>
              <a:cxn ang="0">
                <a:pos x="50588512" y="258468000"/>
              </a:cxn>
              <a:cxn ang="0">
                <a:pos x="50588512" y="217530559"/>
              </a:cxn>
              <a:cxn ang="0">
                <a:pos x="46136626" y="181409139"/>
              </a:cxn>
              <a:cxn ang="0">
                <a:pos x="46136626" y="149702721"/>
              </a:cxn>
              <a:cxn ang="0">
                <a:pos x="41280139" y="117996302"/>
              </a:cxn>
              <a:cxn ang="0">
                <a:pos x="36828254" y="90704886"/>
              </a:cxn>
              <a:cxn ang="0">
                <a:pos x="27519881" y="67827839"/>
              </a:cxn>
              <a:cxn ang="0">
                <a:pos x="18616745" y="45352443"/>
              </a:cxn>
              <a:cxn ang="0">
                <a:pos x="9308373" y="31706418"/>
              </a:cxn>
              <a:cxn ang="0">
                <a:pos x="4856487" y="22475396"/>
              </a:cxn>
              <a:cxn ang="0">
                <a:pos x="0" y="18060393"/>
              </a:cxn>
              <a:cxn ang="0">
                <a:pos x="0" y="13646025"/>
              </a:cxn>
              <a:cxn ang="0">
                <a:pos x="0" y="8829371"/>
              </a:cxn>
              <a:cxn ang="0">
                <a:pos x="0" y="8829371"/>
              </a:cxn>
              <a:cxn ang="0">
                <a:pos x="0" y="4415002"/>
              </a:cxn>
              <a:cxn ang="0">
                <a:pos x="4856487" y="0"/>
              </a:cxn>
              <a:cxn ang="0">
                <a:pos x="9308373" y="0"/>
              </a:cxn>
              <a:cxn ang="0">
                <a:pos x="13760258" y="0"/>
              </a:cxn>
              <a:cxn ang="0">
                <a:pos x="23067995" y="0"/>
              </a:cxn>
              <a:cxn ang="0">
                <a:pos x="27519881" y="0"/>
              </a:cxn>
              <a:cxn ang="0">
                <a:pos x="41280139" y="0"/>
              </a:cxn>
              <a:cxn ang="0">
                <a:pos x="50588512" y="0"/>
              </a:cxn>
              <a:cxn ang="0">
                <a:pos x="64348134" y="4415002"/>
              </a:cxn>
              <a:cxn ang="0">
                <a:pos x="78108393" y="8829371"/>
              </a:cxn>
              <a:cxn ang="0">
                <a:pos x="96319901" y="13646025"/>
              </a:cxn>
              <a:cxn ang="0">
                <a:pos x="96319901" y="13646025"/>
              </a:cxn>
            </a:cxnLst>
            <a:pathLst>
              <a:path w="272" h="644">
                <a:moveTo>
                  <a:pt x="238" y="34"/>
                </a:moveTo>
                <a:lnTo>
                  <a:pt x="272" y="644"/>
                </a:lnTo>
                <a:lnTo>
                  <a:pt x="125" y="644"/>
                </a:lnTo>
                <a:lnTo>
                  <a:pt x="125" y="542"/>
                </a:lnTo>
                <a:lnTo>
                  <a:pt x="114" y="452"/>
                </a:lnTo>
                <a:lnTo>
                  <a:pt x="114" y="373"/>
                </a:lnTo>
                <a:lnTo>
                  <a:pt x="102" y="294"/>
                </a:lnTo>
                <a:lnTo>
                  <a:pt x="91" y="226"/>
                </a:lnTo>
                <a:lnTo>
                  <a:pt x="68" y="169"/>
                </a:lnTo>
                <a:lnTo>
                  <a:pt x="46" y="113"/>
                </a:lnTo>
                <a:lnTo>
                  <a:pt x="23" y="79"/>
                </a:lnTo>
                <a:lnTo>
                  <a:pt x="12" y="56"/>
                </a:lnTo>
                <a:lnTo>
                  <a:pt x="0" y="45"/>
                </a:lnTo>
                <a:lnTo>
                  <a:pt x="0" y="34"/>
                </a:lnTo>
                <a:lnTo>
                  <a:pt x="0" y="22"/>
                </a:lnTo>
                <a:lnTo>
                  <a:pt x="0" y="11"/>
                </a:lnTo>
                <a:lnTo>
                  <a:pt x="12" y="0"/>
                </a:lnTo>
                <a:lnTo>
                  <a:pt x="23" y="0"/>
                </a:lnTo>
                <a:lnTo>
                  <a:pt x="34" y="0"/>
                </a:lnTo>
                <a:lnTo>
                  <a:pt x="57" y="0"/>
                </a:lnTo>
                <a:lnTo>
                  <a:pt x="68" y="0"/>
                </a:lnTo>
                <a:lnTo>
                  <a:pt x="102" y="0"/>
                </a:lnTo>
                <a:lnTo>
                  <a:pt x="125" y="0"/>
                </a:lnTo>
                <a:lnTo>
                  <a:pt x="159" y="11"/>
                </a:lnTo>
                <a:lnTo>
                  <a:pt x="193" y="22"/>
                </a:lnTo>
                <a:lnTo>
                  <a:pt x="238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6888163" y="3201988"/>
            <a:ext cx="1881187" cy="323850"/>
          </a:xfrm>
          <a:custGeom>
            <a:avLst/>
            <a:gdLst/>
            <a:ahLst/>
            <a:cxnLst>
              <a:cxn ang="0">
                <a:pos x="670385947" y="105250614"/>
              </a:cxn>
              <a:cxn ang="0">
                <a:pos x="574789638" y="114561460"/>
              </a:cxn>
              <a:cxn ang="0">
                <a:pos x="433209675" y="137635614"/>
              </a:cxn>
              <a:cxn ang="0">
                <a:pos x="337613366" y="155852017"/>
              </a:cxn>
              <a:cxn ang="0">
                <a:pos x="250890773" y="174068421"/>
              </a:cxn>
              <a:cxn ang="0">
                <a:pos x="187159688" y="192285460"/>
              </a:cxn>
              <a:cxn ang="0">
                <a:pos x="155293829" y="201595671"/>
              </a:cxn>
              <a:cxn ang="0">
                <a:pos x="127865462" y="206048767"/>
              </a:cxn>
              <a:cxn ang="0">
                <a:pos x="109714103" y="206048767"/>
              </a:cxn>
              <a:cxn ang="0">
                <a:pos x="100437095" y="206048767"/>
              </a:cxn>
              <a:cxn ang="0">
                <a:pos x="82285736" y="201595671"/>
              </a:cxn>
              <a:cxn ang="0">
                <a:pos x="59294227" y="192285460"/>
              </a:cxn>
              <a:cxn ang="0">
                <a:pos x="32269153" y="174068421"/>
              </a:cxn>
              <a:cxn ang="0">
                <a:pos x="13714501" y="164758210"/>
              </a:cxn>
              <a:cxn ang="0">
                <a:pos x="4840151" y="155852017"/>
              </a:cxn>
              <a:cxn ang="0">
                <a:pos x="0" y="146541807"/>
              </a:cxn>
              <a:cxn ang="0">
                <a:pos x="9277008" y="142088710"/>
              </a:cxn>
              <a:cxn ang="0">
                <a:pos x="22991509" y="142088710"/>
              </a:cxn>
              <a:cxn ang="0">
                <a:pos x="45579726" y="137635614"/>
              </a:cxn>
              <a:cxn ang="0">
                <a:pos x="77848878" y="132777864"/>
              </a:cxn>
              <a:cxn ang="0">
                <a:pos x="127865462" y="128324767"/>
              </a:cxn>
              <a:cxn ang="0">
                <a:pos x="196436697" y="119014557"/>
              </a:cxn>
              <a:cxn ang="0">
                <a:pos x="273882282" y="105250614"/>
              </a:cxn>
              <a:cxn ang="0">
                <a:pos x="369478591" y="91487307"/>
              </a:cxn>
              <a:cxn ang="0">
                <a:pos x="478789401" y="78128653"/>
              </a:cxn>
              <a:cxn ang="0">
                <a:pos x="597377855" y="59506960"/>
              </a:cxn>
              <a:cxn ang="0">
                <a:pos x="707091958" y="45743653"/>
              </a:cxn>
              <a:cxn ang="0">
                <a:pos x="802688267" y="32385000"/>
              </a:cxn>
              <a:cxn ang="0">
                <a:pos x="880133852" y="23074153"/>
              </a:cxn>
              <a:cxn ang="0">
                <a:pos x="948705087" y="13763307"/>
              </a:cxn>
              <a:cxn ang="0">
                <a:pos x="998721670" y="9310847"/>
              </a:cxn>
              <a:cxn ang="0">
                <a:pos x="1030586895" y="4857750"/>
              </a:cxn>
              <a:cxn ang="0">
                <a:pos x="1053579039" y="4857750"/>
              </a:cxn>
              <a:cxn ang="0">
                <a:pos x="1062856048" y="4857750"/>
              </a:cxn>
              <a:cxn ang="0">
                <a:pos x="1081007406" y="4857750"/>
              </a:cxn>
              <a:cxn ang="0">
                <a:pos x="1099158765" y="13763307"/>
              </a:cxn>
              <a:cxn ang="0">
                <a:pos x="1126587132" y="27527250"/>
              </a:cxn>
              <a:cxn ang="0">
                <a:pos x="1149175348" y="41290557"/>
              </a:cxn>
              <a:cxn ang="0">
                <a:pos x="1172166858" y="55054500"/>
              </a:cxn>
              <a:cxn ang="0">
                <a:pos x="1185881359" y="64364710"/>
              </a:cxn>
              <a:cxn ang="0">
                <a:pos x="1194755074" y="73270903"/>
              </a:cxn>
              <a:cxn ang="0">
                <a:pos x="1194755074" y="87034210"/>
              </a:cxn>
              <a:cxn ang="0">
                <a:pos x="1185881359" y="96345057"/>
              </a:cxn>
              <a:cxn ang="0">
                <a:pos x="1167730000" y="100798153"/>
              </a:cxn>
              <a:cxn ang="0">
                <a:pos x="1149175348" y="105250614"/>
              </a:cxn>
              <a:cxn ang="0">
                <a:pos x="1122150274" y="105250614"/>
              </a:cxn>
              <a:cxn ang="0">
                <a:pos x="1085444264" y="100798153"/>
              </a:cxn>
              <a:cxn ang="0">
                <a:pos x="1026150037" y="96345057"/>
              </a:cxn>
              <a:cxn ang="0">
                <a:pos x="971293303" y="91487307"/>
              </a:cxn>
              <a:cxn ang="0">
                <a:pos x="939427444" y="91487307"/>
              </a:cxn>
              <a:cxn ang="0">
                <a:pos x="911999077" y="91487307"/>
              </a:cxn>
              <a:cxn ang="0">
                <a:pos x="875696359" y="91487307"/>
              </a:cxn>
              <a:cxn ang="0">
                <a:pos x="834553491" y="96345057"/>
              </a:cxn>
              <a:cxn ang="0">
                <a:pos x="793814551" y="96345057"/>
              </a:cxn>
              <a:cxn ang="0">
                <a:pos x="766385549" y="100798153"/>
              </a:cxn>
            </a:cxnLst>
            <a:pathLst>
              <a:path w="2962" h="509">
                <a:moveTo>
                  <a:pt x="1900" y="249"/>
                </a:moveTo>
                <a:lnTo>
                  <a:pt x="1662" y="260"/>
                </a:lnTo>
                <a:lnTo>
                  <a:pt x="1538" y="272"/>
                </a:lnTo>
                <a:lnTo>
                  <a:pt x="1425" y="283"/>
                </a:lnTo>
                <a:lnTo>
                  <a:pt x="1199" y="317"/>
                </a:lnTo>
                <a:lnTo>
                  <a:pt x="1074" y="340"/>
                </a:lnTo>
                <a:lnTo>
                  <a:pt x="950" y="362"/>
                </a:lnTo>
                <a:lnTo>
                  <a:pt x="837" y="385"/>
                </a:lnTo>
                <a:lnTo>
                  <a:pt x="724" y="407"/>
                </a:lnTo>
                <a:lnTo>
                  <a:pt x="622" y="430"/>
                </a:lnTo>
                <a:lnTo>
                  <a:pt x="509" y="464"/>
                </a:lnTo>
                <a:lnTo>
                  <a:pt x="464" y="475"/>
                </a:lnTo>
                <a:lnTo>
                  <a:pt x="419" y="486"/>
                </a:lnTo>
                <a:lnTo>
                  <a:pt x="385" y="498"/>
                </a:lnTo>
                <a:lnTo>
                  <a:pt x="351" y="498"/>
                </a:lnTo>
                <a:lnTo>
                  <a:pt x="317" y="509"/>
                </a:lnTo>
                <a:lnTo>
                  <a:pt x="294" y="509"/>
                </a:lnTo>
                <a:lnTo>
                  <a:pt x="272" y="509"/>
                </a:lnTo>
                <a:lnTo>
                  <a:pt x="260" y="509"/>
                </a:lnTo>
                <a:lnTo>
                  <a:pt x="249" y="509"/>
                </a:lnTo>
                <a:lnTo>
                  <a:pt x="238" y="509"/>
                </a:lnTo>
                <a:lnTo>
                  <a:pt x="204" y="498"/>
                </a:lnTo>
                <a:lnTo>
                  <a:pt x="170" y="486"/>
                </a:lnTo>
                <a:lnTo>
                  <a:pt x="147" y="475"/>
                </a:lnTo>
                <a:lnTo>
                  <a:pt x="125" y="464"/>
                </a:lnTo>
                <a:lnTo>
                  <a:pt x="80" y="430"/>
                </a:lnTo>
                <a:lnTo>
                  <a:pt x="46" y="407"/>
                </a:lnTo>
                <a:lnTo>
                  <a:pt x="34" y="407"/>
                </a:lnTo>
                <a:lnTo>
                  <a:pt x="23" y="396"/>
                </a:lnTo>
                <a:lnTo>
                  <a:pt x="12" y="385"/>
                </a:lnTo>
                <a:lnTo>
                  <a:pt x="12" y="373"/>
                </a:lnTo>
                <a:lnTo>
                  <a:pt x="0" y="362"/>
                </a:lnTo>
                <a:lnTo>
                  <a:pt x="12" y="351"/>
                </a:lnTo>
                <a:lnTo>
                  <a:pt x="23" y="351"/>
                </a:lnTo>
                <a:lnTo>
                  <a:pt x="46" y="351"/>
                </a:lnTo>
                <a:lnTo>
                  <a:pt x="57" y="351"/>
                </a:lnTo>
                <a:lnTo>
                  <a:pt x="80" y="351"/>
                </a:lnTo>
                <a:lnTo>
                  <a:pt x="113" y="340"/>
                </a:lnTo>
                <a:lnTo>
                  <a:pt x="147" y="340"/>
                </a:lnTo>
                <a:lnTo>
                  <a:pt x="193" y="328"/>
                </a:lnTo>
                <a:lnTo>
                  <a:pt x="249" y="317"/>
                </a:lnTo>
                <a:lnTo>
                  <a:pt x="317" y="317"/>
                </a:lnTo>
                <a:lnTo>
                  <a:pt x="396" y="306"/>
                </a:lnTo>
                <a:lnTo>
                  <a:pt x="487" y="294"/>
                </a:lnTo>
                <a:lnTo>
                  <a:pt x="577" y="283"/>
                </a:lnTo>
                <a:lnTo>
                  <a:pt x="679" y="260"/>
                </a:lnTo>
                <a:lnTo>
                  <a:pt x="792" y="249"/>
                </a:lnTo>
                <a:lnTo>
                  <a:pt x="916" y="226"/>
                </a:lnTo>
                <a:lnTo>
                  <a:pt x="1041" y="215"/>
                </a:lnTo>
                <a:lnTo>
                  <a:pt x="1187" y="193"/>
                </a:lnTo>
                <a:lnTo>
                  <a:pt x="1334" y="170"/>
                </a:lnTo>
                <a:lnTo>
                  <a:pt x="1481" y="147"/>
                </a:lnTo>
                <a:lnTo>
                  <a:pt x="1628" y="125"/>
                </a:lnTo>
                <a:lnTo>
                  <a:pt x="1753" y="113"/>
                </a:lnTo>
                <a:lnTo>
                  <a:pt x="1877" y="91"/>
                </a:lnTo>
                <a:lnTo>
                  <a:pt x="1990" y="80"/>
                </a:lnTo>
                <a:lnTo>
                  <a:pt x="2092" y="68"/>
                </a:lnTo>
                <a:lnTo>
                  <a:pt x="2182" y="57"/>
                </a:lnTo>
                <a:lnTo>
                  <a:pt x="2273" y="46"/>
                </a:lnTo>
                <a:lnTo>
                  <a:pt x="2352" y="34"/>
                </a:lnTo>
                <a:lnTo>
                  <a:pt x="2408" y="23"/>
                </a:lnTo>
                <a:lnTo>
                  <a:pt x="2476" y="23"/>
                </a:lnTo>
                <a:lnTo>
                  <a:pt x="2521" y="12"/>
                </a:lnTo>
                <a:lnTo>
                  <a:pt x="2555" y="12"/>
                </a:lnTo>
                <a:lnTo>
                  <a:pt x="2589" y="12"/>
                </a:lnTo>
                <a:lnTo>
                  <a:pt x="2612" y="12"/>
                </a:lnTo>
                <a:lnTo>
                  <a:pt x="2623" y="0"/>
                </a:lnTo>
                <a:lnTo>
                  <a:pt x="2635" y="12"/>
                </a:lnTo>
                <a:lnTo>
                  <a:pt x="2657" y="12"/>
                </a:lnTo>
                <a:lnTo>
                  <a:pt x="2680" y="12"/>
                </a:lnTo>
                <a:lnTo>
                  <a:pt x="2702" y="23"/>
                </a:lnTo>
                <a:lnTo>
                  <a:pt x="2725" y="34"/>
                </a:lnTo>
                <a:lnTo>
                  <a:pt x="2759" y="46"/>
                </a:lnTo>
                <a:lnTo>
                  <a:pt x="2793" y="68"/>
                </a:lnTo>
                <a:lnTo>
                  <a:pt x="2827" y="80"/>
                </a:lnTo>
                <a:lnTo>
                  <a:pt x="2849" y="102"/>
                </a:lnTo>
                <a:lnTo>
                  <a:pt x="2883" y="113"/>
                </a:lnTo>
                <a:lnTo>
                  <a:pt x="2906" y="136"/>
                </a:lnTo>
                <a:lnTo>
                  <a:pt x="2928" y="147"/>
                </a:lnTo>
                <a:lnTo>
                  <a:pt x="2940" y="159"/>
                </a:lnTo>
                <a:lnTo>
                  <a:pt x="2951" y="170"/>
                </a:lnTo>
                <a:lnTo>
                  <a:pt x="2962" y="181"/>
                </a:lnTo>
                <a:lnTo>
                  <a:pt x="2962" y="193"/>
                </a:lnTo>
                <a:lnTo>
                  <a:pt x="2962" y="215"/>
                </a:lnTo>
                <a:lnTo>
                  <a:pt x="2951" y="226"/>
                </a:lnTo>
                <a:lnTo>
                  <a:pt x="2940" y="238"/>
                </a:lnTo>
                <a:lnTo>
                  <a:pt x="2906" y="249"/>
                </a:lnTo>
                <a:lnTo>
                  <a:pt x="2895" y="249"/>
                </a:lnTo>
                <a:lnTo>
                  <a:pt x="2872" y="249"/>
                </a:lnTo>
                <a:lnTo>
                  <a:pt x="2849" y="260"/>
                </a:lnTo>
                <a:lnTo>
                  <a:pt x="2815" y="260"/>
                </a:lnTo>
                <a:lnTo>
                  <a:pt x="2782" y="260"/>
                </a:lnTo>
                <a:lnTo>
                  <a:pt x="2736" y="249"/>
                </a:lnTo>
                <a:lnTo>
                  <a:pt x="2691" y="249"/>
                </a:lnTo>
                <a:lnTo>
                  <a:pt x="2646" y="249"/>
                </a:lnTo>
                <a:lnTo>
                  <a:pt x="2544" y="238"/>
                </a:lnTo>
                <a:lnTo>
                  <a:pt x="2454" y="226"/>
                </a:lnTo>
                <a:lnTo>
                  <a:pt x="2408" y="226"/>
                </a:lnTo>
                <a:lnTo>
                  <a:pt x="2363" y="226"/>
                </a:lnTo>
                <a:lnTo>
                  <a:pt x="2329" y="226"/>
                </a:lnTo>
                <a:lnTo>
                  <a:pt x="2295" y="226"/>
                </a:lnTo>
                <a:lnTo>
                  <a:pt x="2261" y="226"/>
                </a:lnTo>
                <a:lnTo>
                  <a:pt x="2216" y="226"/>
                </a:lnTo>
                <a:lnTo>
                  <a:pt x="2171" y="226"/>
                </a:lnTo>
                <a:lnTo>
                  <a:pt x="2126" y="226"/>
                </a:lnTo>
                <a:lnTo>
                  <a:pt x="2069" y="238"/>
                </a:lnTo>
                <a:lnTo>
                  <a:pt x="2024" y="238"/>
                </a:lnTo>
                <a:lnTo>
                  <a:pt x="1968" y="238"/>
                </a:lnTo>
                <a:lnTo>
                  <a:pt x="1900" y="24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7872413" y="2613025"/>
            <a:ext cx="142875" cy="1609725"/>
          </a:xfrm>
          <a:custGeom>
            <a:avLst/>
            <a:gdLst/>
            <a:ahLst/>
            <a:cxnLst>
              <a:cxn ang="0">
                <a:pos x="90324184" y="68656392"/>
              </a:cxn>
              <a:cxn ang="0">
                <a:pos x="85927933" y="82387670"/>
              </a:cxn>
              <a:cxn ang="0">
                <a:pos x="85927933" y="100561739"/>
              </a:cxn>
              <a:cxn ang="0">
                <a:pos x="85927933" y="123581505"/>
              </a:cxn>
              <a:cxn ang="0">
                <a:pos x="81531682" y="150640519"/>
              </a:cxn>
              <a:cxn ang="0">
                <a:pos x="81531682" y="182949409"/>
              </a:cxn>
              <a:cxn ang="0">
                <a:pos x="81531682" y="223739700"/>
              </a:cxn>
              <a:cxn ang="0">
                <a:pos x="81531682" y="264933536"/>
              </a:cxn>
              <a:cxn ang="0">
                <a:pos x="81531682" y="388111497"/>
              </a:cxn>
              <a:cxn ang="0">
                <a:pos x="81531682" y="579945851"/>
              </a:cxn>
              <a:cxn ang="0">
                <a:pos x="76735887" y="716855091"/>
              </a:cxn>
              <a:cxn ang="0">
                <a:pos x="76735887" y="799242761"/>
              </a:cxn>
              <a:cxn ang="0">
                <a:pos x="72339003" y="863052820"/>
              </a:cxn>
              <a:cxn ang="0">
                <a:pos x="67942752" y="917978568"/>
              </a:cxn>
              <a:cxn ang="0">
                <a:pos x="63546501" y="958768225"/>
              </a:cxn>
              <a:cxn ang="0">
                <a:pos x="58750706" y="991077115"/>
              </a:cxn>
              <a:cxn ang="0">
                <a:pos x="54354455" y="1009251183"/>
              </a:cxn>
              <a:cxn ang="0">
                <a:pos x="45162408" y="1018136128"/>
              </a:cxn>
              <a:cxn ang="0">
                <a:pos x="45162408" y="1022982462"/>
              </a:cxn>
              <a:cxn ang="0">
                <a:pos x="40765525" y="1013693338"/>
              </a:cxn>
              <a:cxn ang="0">
                <a:pos x="36369274" y="1004404850"/>
              </a:cxn>
              <a:cxn ang="0">
                <a:pos x="31573478" y="991077115"/>
              </a:cxn>
              <a:cxn ang="0">
                <a:pos x="27177227" y="968057348"/>
              </a:cxn>
              <a:cxn ang="0">
                <a:pos x="22780976" y="926863513"/>
              </a:cxn>
              <a:cxn ang="0">
                <a:pos x="22780976" y="876784098"/>
              </a:cxn>
              <a:cxn ang="0">
                <a:pos x="17985181" y="803685551"/>
              </a:cxn>
              <a:cxn ang="0">
                <a:pos x="13588298" y="721701425"/>
              </a:cxn>
              <a:cxn ang="0">
                <a:pos x="9192046" y="630024631"/>
              </a:cxn>
              <a:cxn ang="0">
                <a:pos x="9192046" y="529867071"/>
              </a:cxn>
              <a:cxn ang="0">
                <a:pos x="9192046" y="424862542"/>
              </a:cxn>
              <a:cxn ang="0">
                <a:pos x="9192046" y="315012315"/>
              </a:cxn>
              <a:cxn ang="0">
                <a:pos x="9192046" y="214854756"/>
              </a:cxn>
              <a:cxn ang="0">
                <a:pos x="4795795" y="118735172"/>
              </a:cxn>
              <a:cxn ang="0">
                <a:pos x="0" y="36751680"/>
              </a:cxn>
              <a:cxn ang="0">
                <a:pos x="22780976" y="9289124"/>
              </a:cxn>
              <a:cxn ang="0">
                <a:pos x="58750706" y="23020402"/>
              </a:cxn>
              <a:cxn ang="0">
                <a:pos x="81531682" y="41193835"/>
              </a:cxn>
              <a:cxn ang="0">
                <a:pos x="90324184" y="54925113"/>
              </a:cxn>
              <a:cxn ang="0">
                <a:pos x="90324184" y="64214237"/>
              </a:cxn>
            </a:cxnLst>
            <a:pathLst>
              <a:path w="226" h="2533">
                <a:moveTo>
                  <a:pt x="226" y="159"/>
                </a:moveTo>
                <a:lnTo>
                  <a:pt x="226" y="170"/>
                </a:lnTo>
                <a:lnTo>
                  <a:pt x="226" y="181"/>
                </a:lnTo>
                <a:lnTo>
                  <a:pt x="215" y="204"/>
                </a:lnTo>
                <a:lnTo>
                  <a:pt x="215" y="226"/>
                </a:lnTo>
                <a:lnTo>
                  <a:pt x="215" y="249"/>
                </a:lnTo>
                <a:lnTo>
                  <a:pt x="215" y="272"/>
                </a:lnTo>
                <a:lnTo>
                  <a:pt x="215" y="306"/>
                </a:lnTo>
                <a:lnTo>
                  <a:pt x="215" y="339"/>
                </a:lnTo>
                <a:lnTo>
                  <a:pt x="204" y="373"/>
                </a:lnTo>
                <a:lnTo>
                  <a:pt x="204" y="419"/>
                </a:lnTo>
                <a:lnTo>
                  <a:pt x="204" y="453"/>
                </a:lnTo>
                <a:lnTo>
                  <a:pt x="204" y="509"/>
                </a:lnTo>
                <a:lnTo>
                  <a:pt x="204" y="554"/>
                </a:lnTo>
                <a:lnTo>
                  <a:pt x="204" y="600"/>
                </a:lnTo>
                <a:lnTo>
                  <a:pt x="204" y="656"/>
                </a:lnTo>
                <a:lnTo>
                  <a:pt x="204" y="713"/>
                </a:lnTo>
                <a:lnTo>
                  <a:pt x="204" y="961"/>
                </a:lnTo>
                <a:lnTo>
                  <a:pt x="204" y="1199"/>
                </a:lnTo>
                <a:lnTo>
                  <a:pt x="204" y="1436"/>
                </a:lnTo>
                <a:lnTo>
                  <a:pt x="204" y="1662"/>
                </a:lnTo>
                <a:lnTo>
                  <a:pt x="192" y="1775"/>
                </a:lnTo>
                <a:lnTo>
                  <a:pt x="192" y="1877"/>
                </a:lnTo>
                <a:lnTo>
                  <a:pt x="192" y="1979"/>
                </a:lnTo>
                <a:lnTo>
                  <a:pt x="181" y="2058"/>
                </a:lnTo>
                <a:lnTo>
                  <a:pt x="181" y="2137"/>
                </a:lnTo>
                <a:lnTo>
                  <a:pt x="170" y="2205"/>
                </a:lnTo>
                <a:lnTo>
                  <a:pt x="170" y="2273"/>
                </a:lnTo>
                <a:lnTo>
                  <a:pt x="159" y="2329"/>
                </a:lnTo>
                <a:lnTo>
                  <a:pt x="159" y="2374"/>
                </a:lnTo>
                <a:lnTo>
                  <a:pt x="147" y="2420"/>
                </a:lnTo>
                <a:lnTo>
                  <a:pt x="147" y="2454"/>
                </a:lnTo>
                <a:lnTo>
                  <a:pt x="136" y="2476"/>
                </a:lnTo>
                <a:lnTo>
                  <a:pt x="136" y="2499"/>
                </a:lnTo>
                <a:lnTo>
                  <a:pt x="125" y="2521"/>
                </a:lnTo>
                <a:lnTo>
                  <a:pt x="113" y="2521"/>
                </a:lnTo>
                <a:lnTo>
                  <a:pt x="113" y="2533"/>
                </a:lnTo>
                <a:lnTo>
                  <a:pt x="102" y="2521"/>
                </a:lnTo>
                <a:lnTo>
                  <a:pt x="102" y="2510"/>
                </a:lnTo>
                <a:lnTo>
                  <a:pt x="91" y="2499"/>
                </a:lnTo>
                <a:lnTo>
                  <a:pt x="91" y="2487"/>
                </a:lnTo>
                <a:lnTo>
                  <a:pt x="79" y="2476"/>
                </a:lnTo>
                <a:lnTo>
                  <a:pt x="79" y="2454"/>
                </a:lnTo>
                <a:lnTo>
                  <a:pt x="79" y="2431"/>
                </a:lnTo>
                <a:lnTo>
                  <a:pt x="68" y="2397"/>
                </a:lnTo>
                <a:lnTo>
                  <a:pt x="68" y="2352"/>
                </a:lnTo>
                <a:lnTo>
                  <a:pt x="57" y="2295"/>
                </a:lnTo>
                <a:lnTo>
                  <a:pt x="57" y="2239"/>
                </a:lnTo>
                <a:lnTo>
                  <a:pt x="57" y="2171"/>
                </a:lnTo>
                <a:lnTo>
                  <a:pt x="45" y="2080"/>
                </a:lnTo>
                <a:lnTo>
                  <a:pt x="45" y="1990"/>
                </a:lnTo>
                <a:lnTo>
                  <a:pt x="34" y="1900"/>
                </a:lnTo>
                <a:lnTo>
                  <a:pt x="34" y="1787"/>
                </a:lnTo>
                <a:lnTo>
                  <a:pt x="34" y="1674"/>
                </a:lnTo>
                <a:lnTo>
                  <a:pt x="23" y="1560"/>
                </a:lnTo>
                <a:lnTo>
                  <a:pt x="23" y="1436"/>
                </a:lnTo>
                <a:lnTo>
                  <a:pt x="23" y="1312"/>
                </a:lnTo>
                <a:lnTo>
                  <a:pt x="23" y="1187"/>
                </a:lnTo>
                <a:lnTo>
                  <a:pt x="23" y="1052"/>
                </a:lnTo>
                <a:lnTo>
                  <a:pt x="23" y="916"/>
                </a:lnTo>
                <a:lnTo>
                  <a:pt x="23" y="780"/>
                </a:lnTo>
                <a:lnTo>
                  <a:pt x="23" y="656"/>
                </a:lnTo>
                <a:lnTo>
                  <a:pt x="23" y="532"/>
                </a:lnTo>
                <a:lnTo>
                  <a:pt x="12" y="407"/>
                </a:lnTo>
                <a:lnTo>
                  <a:pt x="12" y="294"/>
                </a:lnTo>
                <a:lnTo>
                  <a:pt x="12" y="193"/>
                </a:lnTo>
                <a:lnTo>
                  <a:pt x="0" y="91"/>
                </a:lnTo>
                <a:lnTo>
                  <a:pt x="0" y="0"/>
                </a:lnTo>
                <a:lnTo>
                  <a:pt x="57" y="23"/>
                </a:lnTo>
                <a:lnTo>
                  <a:pt x="102" y="46"/>
                </a:lnTo>
                <a:lnTo>
                  <a:pt x="147" y="57"/>
                </a:lnTo>
                <a:lnTo>
                  <a:pt x="181" y="79"/>
                </a:lnTo>
                <a:lnTo>
                  <a:pt x="204" y="102"/>
                </a:lnTo>
                <a:lnTo>
                  <a:pt x="215" y="125"/>
                </a:lnTo>
                <a:lnTo>
                  <a:pt x="226" y="136"/>
                </a:lnTo>
                <a:lnTo>
                  <a:pt x="226" y="15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702050" y="3100388"/>
            <a:ext cx="1727200" cy="398780"/>
            <a:chOff x="2178536" y="3100388"/>
            <a:chExt cx="1727200" cy="398780"/>
          </a:xfrm>
        </p:grpSpPr>
        <p:sp>
          <p:nvSpPr>
            <p:cNvPr id="57371" name="TextBox 28"/>
            <p:cNvSpPr txBox="1"/>
            <p:nvPr/>
          </p:nvSpPr>
          <p:spPr>
            <a:xfrm>
              <a:off x="2178536" y="3100388"/>
              <a:ext cx="1727200" cy="3987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defTabSz="457200"/>
              <a:r>
                <a:rPr lang="zh-CN" altLang="en-US" sz="20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</a:t>
              </a:r>
              <a:endPara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57372" name="Picture 2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41214" y="3175542"/>
              <a:ext cx="313528" cy="26838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0" grpId="0"/>
      <p:bldP spid="31" grpId="0"/>
      <p:bldP spid="32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TextBox 1"/>
          <p:cNvSpPr txBox="1"/>
          <p:nvPr/>
        </p:nvSpPr>
        <p:spPr>
          <a:xfrm>
            <a:off x="3114675" y="2973388"/>
            <a:ext cx="5699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Calibri" panose="020F0502020204030204" charset="0"/>
                <a:ea typeface="宋体" panose="02010600030101010101" pitchFamily="2" charset="-122"/>
              </a:rPr>
              <a:t>正</a:t>
            </a:r>
            <a:endParaRPr lang="zh-CN" altLang="en-US" sz="28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51250" y="2490788"/>
            <a:ext cx="2513013" cy="1383665"/>
            <a:chOff x="2032562" y="3797470"/>
            <a:chExt cx="2512022" cy="1384042"/>
          </a:xfrm>
        </p:grpSpPr>
        <p:sp>
          <p:nvSpPr>
            <p:cNvPr id="13" name="左大括号 12"/>
            <p:cNvSpPr/>
            <p:nvPr/>
          </p:nvSpPr>
          <p:spPr>
            <a:xfrm>
              <a:off x="2032562" y="3975318"/>
              <a:ext cx="166622" cy="1097261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372" name="TextBox 13"/>
            <p:cNvSpPr txBox="1"/>
            <p:nvPr/>
          </p:nvSpPr>
          <p:spPr>
            <a:xfrm>
              <a:off x="2186489" y="3797470"/>
              <a:ext cx="2358095" cy="13840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defTabSz="457200">
                <a:lnSpc>
                  <a:spcPct val="150000"/>
                </a:lnSpc>
              </a:pPr>
              <a:r>
                <a:rPr lang="en-US" altLang="zh-CN" sz="2800" b="1" dirty="0" err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zhēng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（正月）</a:t>
              </a:r>
              <a:endPara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defTabSz="457200">
                <a:lnSpc>
                  <a:spcPct val="150000"/>
                </a:lnSpc>
              </a:pPr>
              <a:r>
                <a:rPr lang="en-US" altLang="zh-CN" sz="2800" b="1" dirty="0" err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zhèng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（正好）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8373" name="TextBox 13"/>
          <p:cNvSpPr txBox="1"/>
          <p:nvPr/>
        </p:nvSpPr>
        <p:spPr>
          <a:xfrm>
            <a:off x="6748463" y="2933700"/>
            <a:ext cx="5699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Calibri" panose="020F0502020204030204" charset="0"/>
                <a:ea typeface="宋体" panose="02010600030101010101" pitchFamily="2" charset="-122"/>
              </a:rPr>
              <a:t>场</a:t>
            </a:r>
            <a:endParaRPr lang="zh-CN" altLang="en-US" sz="28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210425" y="2493963"/>
            <a:ext cx="2741613" cy="1383665"/>
            <a:chOff x="2240504" y="4813816"/>
            <a:chExt cx="2741087" cy="1384552"/>
          </a:xfrm>
        </p:grpSpPr>
        <p:sp>
          <p:nvSpPr>
            <p:cNvPr id="17" name="左大括号 16"/>
            <p:cNvSpPr/>
            <p:nvPr/>
          </p:nvSpPr>
          <p:spPr>
            <a:xfrm>
              <a:off x="2240504" y="5033031"/>
              <a:ext cx="150784" cy="951521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376" name="TextBox 17"/>
            <p:cNvSpPr txBox="1"/>
            <p:nvPr/>
          </p:nvSpPr>
          <p:spPr>
            <a:xfrm>
              <a:off x="2375416" y="4813816"/>
              <a:ext cx="2606175" cy="13845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defTabSz="457200">
                <a:lnSpc>
                  <a:spcPct val="150000"/>
                </a:lnSpc>
              </a:pPr>
              <a:r>
                <a:rPr lang="en-US" altLang="zh-CN" sz="2800" b="1" dirty="0" err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chǎng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（操场）</a:t>
              </a:r>
              <a:endPara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defTabSz="457200">
                <a:lnSpc>
                  <a:spcPct val="150000"/>
                </a:lnSpc>
              </a:pPr>
              <a:r>
                <a:rPr lang="en-US" altLang="zh-CN" sz="2800" b="1" dirty="0" err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cháng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（场院）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8377" name="TextBox 1"/>
          <p:cNvSpPr txBox="1"/>
          <p:nvPr/>
        </p:nvSpPr>
        <p:spPr>
          <a:xfrm>
            <a:off x="3008313" y="1370013"/>
            <a:ext cx="75977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读一读下面的多音字，分别用不同的读音给多音字组词。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8378" name="Picture 2" descr="C:\Users\Administrator\Desktop\6$8BUQ9O`PKC9CS8UL382XA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5925" y="1165225"/>
            <a:ext cx="1414463" cy="86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9" name="TextBox 1"/>
          <p:cNvSpPr txBox="1"/>
          <p:nvPr/>
        </p:nvSpPr>
        <p:spPr>
          <a:xfrm>
            <a:off x="3152775" y="4535488"/>
            <a:ext cx="5699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Calibri" panose="020F0502020204030204" charset="0"/>
                <a:ea typeface="宋体" panose="02010600030101010101" pitchFamily="2" charset="-122"/>
              </a:rPr>
              <a:t>了</a:t>
            </a:r>
            <a:endParaRPr lang="zh-CN" altLang="en-US" sz="28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689350" y="4052888"/>
            <a:ext cx="2513013" cy="1383665"/>
            <a:chOff x="2032562" y="3797470"/>
            <a:chExt cx="2512022" cy="1382653"/>
          </a:xfrm>
        </p:grpSpPr>
        <p:sp>
          <p:nvSpPr>
            <p:cNvPr id="20" name="左大括号 19"/>
            <p:cNvSpPr/>
            <p:nvPr/>
          </p:nvSpPr>
          <p:spPr>
            <a:xfrm>
              <a:off x="2032562" y="3975140"/>
              <a:ext cx="166622" cy="1096160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382" name="TextBox 20"/>
            <p:cNvSpPr txBox="1"/>
            <p:nvPr/>
          </p:nvSpPr>
          <p:spPr>
            <a:xfrm>
              <a:off x="2186489" y="3797470"/>
              <a:ext cx="2358095" cy="138265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defTabSz="457200">
                <a:lnSpc>
                  <a:spcPct val="150000"/>
                </a:lnSpc>
              </a:pPr>
              <a:r>
                <a:rPr lang="en-US" altLang="zh-CN" sz="2800" b="1" dirty="0" err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lē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（开演了）</a:t>
              </a:r>
              <a:endPara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defTabSz="457200">
                <a:lnSpc>
                  <a:spcPct val="150000"/>
                </a:lnSpc>
              </a:pPr>
              <a:r>
                <a:rPr lang="en-US" altLang="zh-CN" sz="2800" b="1" dirty="0" err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liǎo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（看不了）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2452688" y="2720975"/>
            <a:ext cx="7491413" cy="17532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学会本课生字及其新词。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能正确、流利、有感情地朗读课文，培养综合表达能力，自主创造能力和群体合作能力。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（重点）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2414338" y="1683852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矩形 1"/>
          <p:cNvSpPr/>
          <p:nvPr/>
        </p:nvSpPr>
        <p:spPr>
          <a:xfrm>
            <a:off x="2701925" y="1866900"/>
            <a:ext cx="7456488" cy="38074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蝴蝶：</a:t>
            </a:r>
            <a:endParaRPr lang="zh-CN" altLang="en-US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农事：</a:t>
            </a:r>
            <a:endParaRPr lang="zh-CN" altLang="en-US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插秧：</a:t>
            </a:r>
            <a:endParaRPr lang="zh-CN" altLang="en-US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上场：</a:t>
            </a:r>
            <a:endParaRPr lang="zh-CN" altLang="en-US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3503613" y="1866900"/>
            <a:ext cx="6521450" cy="4338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昆虫名。翅膀阔大，颜色美丽。</a:t>
            </a:r>
            <a:endParaRPr kumimoji="0" lang="zh-CN" altLang="en-US" sz="23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造句：这只五颜六色</a:t>
            </a:r>
            <a:r>
              <a:rPr kumimoji="0" lang="zh-CN" altLang="en-US" sz="23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蝴蝶</a:t>
            </a: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非常美丽。</a:t>
            </a:r>
            <a:endParaRPr kumimoji="0" lang="zh-CN" altLang="en-US" sz="2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指耕耘</a:t>
            </a:r>
            <a:r>
              <a:rPr kumimoji="0" lang="en-US" altLang="zh-CN" sz="2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﹑</a:t>
            </a: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收获</a:t>
            </a:r>
            <a:r>
              <a:rPr kumimoji="0" lang="en-US" altLang="zh-CN" sz="2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﹑</a:t>
            </a: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贮藏等农业生产活动。</a:t>
            </a:r>
            <a:endParaRPr kumimoji="0" lang="zh-CN" altLang="en-US" sz="23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造句：秋天是收获的季节，所以</a:t>
            </a:r>
            <a:r>
              <a:rPr kumimoji="0" lang="zh-CN" altLang="en-US" sz="23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农事</a:t>
            </a: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忙。</a:t>
            </a:r>
            <a:endParaRPr kumimoji="0" lang="en-US" altLang="zh-CN" sz="2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把水稻秧苗从秧田移植到稻田里。</a:t>
            </a:r>
            <a:endParaRPr kumimoji="0" lang="zh-CN" altLang="en-US" sz="23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造句：勤劳的农民伯伯正在水田里</a:t>
            </a:r>
            <a:r>
              <a:rPr kumimoji="0" lang="zh-CN" altLang="en-US" sz="23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插秧</a:t>
            </a: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endParaRPr kumimoji="0" lang="zh-CN" altLang="en-US" sz="2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将新收割的谷物运到场上。</a:t>
            </a:r>
            <a:endParaRPr kumimoji="0" lang="zh-CN" altLang="en-US" sz="23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造句：爸爸把收割的稻谷拉</a:t>
            </a:r>
            <a:r>
              <a:rPr kumimoji="0" lang="zh-CN" altLang="en-US" sz="23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上场</a:t>
            </a: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。</a:t>
            </a:r>
            <a:endParaRPr kumimoji="0" lang="zh-CN" altLang="en-US" sz="2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9395" name="TextBox 12"/>
          <p:cNvSpPr txBox="1"/>
          <p:nvPr/>
        </p:nvSpPr>
        <p:spPr>
          <a:xfrm>
            <a:off x="3248025" y="1227138"/>
            <a:ext cx="75977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利用工具书，结合上下文理解下列词语的意思。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9396" name="Picture 2" descr="C:\Users\Administrator\Desktop\6$8BUQ9O`PKC9CS8UL382XA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990600"/>
            <a:ext cx="1533525" cy="9429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15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charRg st="15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32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charRg st="32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5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charRg st="50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69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charRg st="69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85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charRg st="85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104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charRg st="104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117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charRg st="117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矩形 1"/>
          <p:cNvSpPr/>
          <p:nvPr/>
        </p:nvSpPr>
        <p:spPr>
          <a:xfrm>
            <a:off x="2644775" y="1255713"/>
            <a:ext cx="7456488" cy="3646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黄金：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辛苦：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棉衣：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笑盈盈：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3460750" y="1255713"/>
            <a:ext cx="6521450" cy="415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一种软的，金黄色的，抗腐蚀的贵金属。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造句：“五一”</a:t>
            </a:r>
            <a:r>
              <a:rPr kumimoji="0" lang="zh-CN" altLang="en-US" sz="2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黄金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周期间，大批游客涌向风景区。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辛勤劳苦。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造句：环卫工人很早就要起床，他们的工作很</a:t>
            </a:r>
            <a:r>
              <a:rPr kumimoji="0" lang="zh-CN" altLang="en-US" sz="2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辛苦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絮了棉花的衣服。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造句：冬天到了，小朋友们都穿上了厚厚的</a:t>
            </a:r>
            <a:r>
              <a:rPr kumimoji="0" lang="zh-CN" altLang="zh-CN" sz="2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棉衣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26225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形容满面笑容的样子。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26225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造句：老师</a:t>
            </a:r>
            <a:r>
              <a:rPr kumimoji="0" lang="zh-CN" altLang="en-US" sz="2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笑盈盈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地从办公室走过来。 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19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charRg st="19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3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charRg st="43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9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charRg st="49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73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charRg st="73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82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charRg st="82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105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charRg st="105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116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charRg st="116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矩形 1"/>
          <p:cNvSpPr/>
          <p:nvPr/>
        </p:nvSpPr>
        <p:spPr>
          <a:xfrm>
            <a:off x="5329238" y="1982788"/>
            <a:ext cx="17145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辛苦  辛劳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86175" y="2522538"/>
            <a:ext cx="6257925" cy="35077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300" b="1" dirty="0">
                <a:latin typeface="宋体" panose="02010600030101010101" pitchFamily="2" charset="-122"/>
                <a:ea typeface="宋体" panose="02010600030101010101" pitchFamily="2" charset="-122"/>
              </a:rPr>
              <a:t>两个词含有“辛苦”的意思。</a:t>
            </a:r>
            <a:endParaRPr lang="zh-CN" altLang="en-US" sz="23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300" b="1" dirty="0">
                <a:latin typeface="宋体" panose="02010600030101010101" pitchFamily="2" charset="-122"/>
                <a:ea typeface="宋体" panose="02010600030101010101" pitchFamily="2" charset="-122"/>
              </a:rPr>
              <a:t>“辛苦”指劳苦，常指人的认真工作，辛勤劳动等。“辛劳” 指劳累，常说日夜辛劳，不辞辛劳，多见于书面语。</a:t>
            </a:r>
            <a:endParaRPr lang="en-US" altLang="zh-CN" sz="23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3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300" b="1" dirty="0">
                <a:latin typeface="宋体" panose="02010600030101010101" pitchFamily="2" charset="-122"/>
                <a:ea typeface="宋体" panose="02010600030101010101" pitchFamily="2" charset="-122"/>
              </a:rPr>
              <a:t>邮递员叔叔工作很</a:t>
            </a:r>
            <a:r>
              <a:rPr lang="zh-CN" altLang="en-US" sz="2300" b="1" dirty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辛苦</a:t>
            </a:r>
            <a:r>
              <a:rPr lang="zh-CN" altLang="en-US" sz="23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3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3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300" b="1" dirty="0">
                <a:latin typeface="宋体" panose="02010600030101010101" pitchFamily="2" charset="-122"/>
                <a:ea typeface="宋体" panose="02010600030101010101" pitchFamily="2" charset="-122"/>
              </a:rPr>
              <a:t>爷爷那双粗糙的大手，记录了他一生的</a:t>
            </a:r>
            <a:r>
              <a:rPr lang="zh-CN" altLang="en-US" sz="2300" b="1" dirty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辛劳</a:t>
            </a:r>
            <a:r>
              <a:rPr lang="zh-CN" altLang="en-US" sz="23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3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1443" name="组合 13"/>
          <p:cNvGrpSpPr/>
          <p:nvPr/>
        </p:nvGrpSpPr>
        <p:grpSpPr>
          <a:xfrm>
            <a:off x="2082800" y="1190625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61445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46" name="文本框 16"/>
            <p:cNvSpPr txBox="1"/>
            <p:nvPr/>
          </p:nvSpPr>
          <p:spPr>
            <a:xfrm>
              <a:off x="4786874" y="1346993"/>
              <a:ext cx="1518392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辨析词语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grpSp>
        <p:nvGrpSpPr>
          <p:cNvPr id="61447" name="组合 4"/>
          <p:cNvGrpSpPr/>
          <p:nvPr/>
        </p:nvGrpSpPr>
        <p:grpSpPr>
          <a:xfrm>
            <a:off x="2205038" y="2587625"/>
            <a:ext cx="1670050" cy="460375"/>
            <a:chOff x="408235" y="2861286"/>
            <a:chExt cx="1669892" cy="460078"/>
          </a:xfrm>
        </p:grpSpPr>
        <p:pic>
          <p:nvPicPr>
            <p:cNvPr id="61448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915878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49" name="TextBox 3"/>
            <p:cNvSpPr txBox="1"/>
            <p:nvPr/>
          </p:nvSpPr>
          <p:spPr>
            <a:xfrm>
              <a:off x="751320" y="2861286"/>
              <a:ext cx="1326807" cy="4600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相同点：</a:t>
              </a:r>
              <a:endPara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1450" name="组合 20"/>
          <p:cNvGrpSpPr/>
          <p:nvPr/>
        </p:nvGrpSpPr>
        <p:grpSpPr>
          <a:xfrm>
            <a:off x="2205038" y="3217863"/>
            <a:ext cx="1670050" cy="460375"/>
            <a:chOff x="408235" y="2861286"/>
            <a:chExt cx="1669892" cy="460079"/>
          </a:xfrm>
        </p:grpSpPr>
        <p:pic>
          <p:nvPicPr>
            <p:cNvPr id="61451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915878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52" name="TextBox 22"/>
            <p:cNvSpPr txBox="1"/>
            <p:nvPr/>
          </p:nvSpPr>
          <p:spPr>
            <a:xfrm>
              <a:off x="751320" y="2861286"/>
              <a:ext cx="1326807" cy="4600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不同点：</a:t>
              </a:r>
              <a:endPara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1453" name="组合 23"/>
          <p:cNvGrpSpPr/>
          <p:nvPr/>
        </p:nvGrpSpPr>
        <p:grpSpPr>
          <a:xfrm>
            <a:off x="2205038" y="4840288"/>
            <a:ext cx="1670050" cy="460375"/>
            <a:chOff x="408235" y="2861286"/>
            <a:chExt cx="1669892" cy="460079"/>
          </a:xfrm>
        </p:grpSpPr>
        <p:pic>
          <p:nvPicPr>
            <p:cNvPr id="61454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915878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55" name="TextBox 25"/>
            <p:cNvSpPr txBox="1"/>
            <p:nvPr/>
          </p:nvSpPr>
          <p:spPr>
            <a:xfrm>
              <a:off x="751320" y="2861286"/>
              <a:ext cx="1326807" cy="4600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造  句：</a:t>
              </a:r>
              <a:endPara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4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4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6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66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80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" name="Picture 2" descr="C:\Users\Administrator\Desktop\新归类\2017秋原稿\张存霞老师课件\课件模板（老师修改）\小学语文课件模板（老师修改）4.20\可改图标\再读感悟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30775" y="284163"/>
            <a:ext cx="2516188" cy="6604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2466" name="组合 2"/>
          <p:cNvGrpSpPr/>
          <p:nvPr/>
        </p:nvGrpSpPr>
        <p:grpSpPr>
          <a:xfrm>
            <a:off x="2495550" y="1376363"/>
            <a:ext cx="7150100" cy="4519612"/>
            <a:chOff x="971201" y="1376690"/>
            <a:chExt cx="7150138" cy="4519594"/>
          </a:xfrm>
        </p:grpSpPr>
        <p:sp>
          <p:nvSpPr>
            <p:cNvPr id="21" name="任意多边形 20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再读课文：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125190" y="2606997"/>
              <a:ext cx="6826286" cy="2979726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marR="0" lvl="0" indent="627380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 边读边想，每小节写了什么？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</p:spTree>
    <p:custDataLst>
      <p:tags r:id="rId2"/>
    </p:custData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2473325" y="2468563"/>
            <a:ext cx="7518400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628650"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第一小节：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描写了春天的农忙活动。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28650"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第二小节：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描写了夏天农民农忙时的情景。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28650"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第三小节：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描写了秋天农民农忙时的情景。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28650"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第四小节：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描写了冬天农民进行农事的情景。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61443" name="组合 11"/>
          <p:cNvGrpSpPr/>
          <p:nvPr/>
        </p:nvGrpSpPr>
        <p:grpSpPr>
          <a:xfrm>
            <a:off x="2470150" y="1168400"/>
            <a:ext cx="3792537" cy="717550"/>
            <a:chOff x="945747" y="1168481"/>
            <a:chExt cx="3792158" cy="718079"/>
          </a:xfrm>
        </p:grpSpPr>
        <p:sp>
          <p:nvSpPr>
            <p:cNvPr id="10" name="圆角矩形 9"/>
            <p:cNvSpPr/>
            <p:nvPr/>
          </p:nvSpPr>
          <p:spPr>
            <a:xfrm>
              <a:off x="945747" y="1168481"/>
              <a:ext cx="1042205" cy="718079"/>
            </a:xfrm>
            <a:prstGeom prst="roundRect">
              <a:avLst/>
            </a:prstGeom>
            <a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7000" r="-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1886352" y="1194490"/>
              <a:ext cx="2851553" cy="679370"/>
            </a:xfrm>
            <a:custGeom>
              <a:avLst/>
              <a:gdLst>
                <a:gd name="connsiteX0" fmla="*/ 0 w 1042205"/>
                <a:gd name="connsiteY0" fmla="*/ 0 h 386658"/>
                <a:gd name="connsiteX1" fmla="*/ 1042205 w 1042205"/>
                <a:gd name="connsiteY1" fmla="*/ 0 h 386658"/>
                <a:gd name="connsiteX2" fmla="*/ 1042205 w 1042205"/>
                <a:gd name="connsiteY2" fmla="*/ 386658 h 386658"/>
                <a:gd name="connsiteX3" fmla="*/ 0 w 1042205"/>
                <a:gd name="connsiteY3" fmla="*/ 386658 h 386658"/>
                <a:gd name="connsiteX4" fmla="*/ 0 w 1042205"/>
                <a:gd name="connsiteY4" fmla="*/ 0 h 38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205" h="386658">
                  <a:moveTo>
                    <a:pt x="0" y="0"/>
                  </a:moveTo>
                  <a:lnTo>
                    <a:pt x="1042205" y="0"/>
                  </a:lnTo>
                  <a:lnTo>
                    <a:pt x="1042205" y="386658"/>
                  </a:lnTo>
                  <a:lnTo>
                    <a:pt x="0" y="3866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9136" tIns="199136" rIns="199136" bIns="0" spcCol="1270">
              <a:scene3d>
                <a:camera prst="obliqueBottomRight"/>
                <a:lightRig rig="threePt" dir="t"/>
              </a:scene3d>
            </a:bodyPr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交流分段情况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1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charRg st="17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37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charRg st="37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57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charRg st="57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TextBox 17"/>
          <p:cNvSpPr txBox="1">
            <a:spLocks noChangeArrowheads="1"/>
          </p:cNvSpPr>
          <p:nvPr/>
        </p:nvSpPr>
        <p:spPr bwMode="auto">
          <a:xfrm>
            <a:off x="2743200" y="2992438"/>
            <a:ext cx="713740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7239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本文是一首时序歌，对农民一年四季的农事活动进行了描写。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4514" name="矩形 5"/>
          <p:cNvSpPr/>
          <p:nvPr/>
        </p:nvSpPr>
        <p:spPr>
          <a:xfrm>
            <a:off x="2206625" y="1601788"/>
            <a:ext cx="73120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buFont typeface="Wingdings" panose="05000000000000000000" pitchFamily="2" charset="2"/>
              <a:buChar char="n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再读课文，想一想课文写了什么？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图示 5"/>
          <p:cNvGraphicFramePr/>
          <p:nvPr/>
        </p:nvGraphicFramePr>
        <p:xfrm>
          <a:off x="2211138" y="1366888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5538" name="矩形 11"/>
          <p:cNvSpPr/>
          <p:nvPr/>
        </p:nvSpPr>
        <p:spPr>
          <a:xfrm>
            <a:off x="2155825" y="2309813"/>
            <a:ext cx="7754938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初读课文后，你感受到了什么？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11"/>
          <p:cNvSpPr/>
          <p:nvPr/>
        </p:nvSpPr>
        <p:spPr>
          <a:xfrm>
            <a:off x="2655888" y="3303588"/>
            <a:ext cx="7380287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239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我们从读中感受到了农民伯伯的辛苦。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矩形 7167"/>
          <p:cNvSpPr/>
          <p:nvPr/>
        </p:nvSpPr>
        <p:spPr>
          <a:xfrm>
            <a:off x="2544763" y="2200275"/>
            <a:ext cx="7548562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．看拼音写词语。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2400" b="1" dirty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sì	  jì              chuī	 dònɡ</a:t>
            </a:r>
            <a:endParaRPr lang="en-US" altLang="zh-CN" sz="2400" b="1" dirty="0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	</a:t>
            </a:r>
            <a:endParaRPr lang="en-US" altLang="zh-CN" sz="2400" b="1" dirty="0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ɡuī	 lái                xīn	   kǔ</a:t>
            </a:r>
            <a:endParaRPr lang="en-US" altLang="zh-CN" sz="2400" b="1" dirty="0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	</a:t>
            </a:r>
            <a:endParaRPr lang="en-US" altLang="zh-CN" sz="2400" b="1" dirty="0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2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08538" y="312738"/>
            <a:ext cx="2586038" cy="601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205163" y="3257550"/>
          <a:ext cx="1440180" cy="731520"/>
        </p:xfrm>
        <a:graphic>
          <a:graphicData uri="http://schemas.openxmlformats.org/drawingml/2006/table">
            <a:tbl>
              <a:tblPr firstRow="1" bandRow="1"/>
              <a:tblGrid>
                <a:gridCol w="360045"/>
                <a:gridCol w="360045"/>
                <a:gridCol w="360045"/>
                <a:gridCol w="360045"/>
              </a:tblGrid>
              <a:tr h="365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205163" y="4397375"/>
          <a:ext cx="1440180" cy="731520"/>
        </p:xfrm>
        <a:graphic>
          <a:graphicData uri="http://schemas.openxmlformats.org/drawingml/2006/table">
            <a:tbl>
              <a:tblPr firstRow="1" bandRow="1"/>
              <a:tblGrid>
                <a:gridCol w="360045"/>
                <a:gridCol w="360045"/>
                <a:gridCol w="360045"/>
                <a:gridCol w="360045"/>
              </a:tblGrid>
              <a:tr h="365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6986588" y="3257550"/>
          <a:ext cx="1440180" cy="731520"/>
        </p:xfrm>
        <a:graphic>
          <a:graphicData uri="http://schemas.openxmlformats.org/drawingml/2006/table">
            <a:tbl>
              <a:tblPr firstRow="1" bandRow="1"/>
              <a:tblGrid>
                <a:gridCol w="360045"/>
                <a:gridCol w="360045"/>
                <a:gridCol w="360045"/>
                <a:gridCol w="360045"/>
              </a:tblGrid>
              <a:tr h="365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7007225" y="4397375"/>
          <a:ext cx="1441450" cy="731520"/>
        </p:xfrm>
        <a:graphic>
          <a:graphicData uri="http://schemas.openxmlformats.org/drawingml/2006/table">
            <a:tbl>
              <a:tblPr firstRow="1" bandRow="1"/>
              <a:tblGrid>
                <a:gridCol w="360680"/>
                <a:gridCol w="360045"/>
                <a:gridCol w="360680"/>
                <a:gridCol w="360045"/>
              </a:tblGrid>
              <a:tr h="365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165475" y="3282950"/>
            <a:ext cx="14605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 季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45313" y="3259138"/>
            <a:ext cx="14605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 动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63888" y="4402138"/>
            <a:ext cx="14605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 来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64363" y="4408488"/>
            <a:ext cx="14605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 苦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482850" y="1779588"/>
            <a:ext cx="7273925" cy="28613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0850" marR="0" lvl="0" indent="-4508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．根据偏旁写生字。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0850" marR="0" lvl="0" indent="-952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口：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0850" marR="0" lvl="0" indent="-952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忄：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0850" marR="0" lvl="0" indent="-952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艹：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0850" marR="0" lvl="0" indent="-952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禾：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29063" y="2430463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吹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05400" y="2430463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吐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0163" y="2405063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喝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33825" y="2963863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忙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05400" y="296545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慌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37300" y="2951163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33825" y="352425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草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83175" y="3502025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64288" y="352425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苗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95725" y="4040188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季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14925" y="4043363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香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48413" y="4059238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稻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6" grpId="0"/>
      <p:bldP spid="7" grpId="0"/>
      <p:bldP spid="8" grpId="0"/>
      <p:bldP spid="9" grpId="0"/>
      <p:bldP spid="11" grpId="0"/>
      <p:bldP spid="17" grpId="0"/>
      <p:bldP spid="18" grpId="0"/>
      <p:bldP spid="19" grpId="0"/>
      <p:bldP spid="20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矩形 2"/>
          <p:cNvSpPr/>
          <p:nvPr/>
        </p:nvSpPr>
        <p:spPr>
          <a:xfrm>
            <a:off x="2006600" y="1414463"/>
            <a:ext cx="78343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．一字开花。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组词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8610" name="矩形 1"/>
          <p:cNvSpPr/>
          <p:nvPr/>
        </p:nvSpPr>
        <p:spPr>
          <a:xfrm>
            <a:off x="7956550" y="3409950"/>
            <a:ext cx="4889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386263" y="3030538"/>
            <a:ext cx="0" cy="3492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576763" y="3725863"/>
            <a:ext cx="4683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671888" y="3757613"/>
            <a:ext cx="4683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614" name="矩形 8"/>
          <p:cNvSpPr/>
          <p:nvPr/>
        </p:nvSpPr>
        <p:spPr>
          <a:xfrm>
            <a:off x="4144963" y="3489325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麦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226425" y="4021138"/>
            <a:ext cx="0" cy="4270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402638" y="3773488"/>
            <a:ext cx="4365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375150" y="3976688"/>
            <a:ext cx="0" cy="4714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8212138" y="3028950"/>
            <a:ext cx="0" cy="4270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7616825" y="3741738"/>
            <a:ext cx="3667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8620" name="Picture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</a:blip>
          <a:stretch>
            <a:fillRect/>
          </a:stretch>
        </p:blipFill>
        <p:spPr>
          <a:xfrm>
            <a:off x="3719513" y="2166938"/>
            <a:ext cx="127635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21" name="Picture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</a:blip>
          <a:stretch>
            <a:fillRect/>
          </a:stretch>
        </p:blipFill>
        <p:spPr>
          <a:xfrm>
            <a:off x="3716338" y="4435475"/>
            <a:ext cx="127635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22" name="Picture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</a:blip>
          <a:stretch>
            <a:fillRect/>
          </a:stretch>
        </p:blipFill>
        <p:spPr>
          <a:xfrm>
            <a:off x="2362200" y="3378200"/>
            <a:ext cx="127635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23" name="Picture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</a:blip>
          <a:stretch>
            <a:fillRect/>
          </a:stretch>
        </p:blipFill>
        <p:spPr>
          <a:xfrm>
            <a:off x="5008563" y="3378200"/>
            <a:ext cx="127635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24" name="Picture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</a:blip>
          <a:stretch>
            <a:fillRect/>
          </a:stretch>
        </p:blipFill>
        <p:spPr>
          <a:xfrm>
            <a:off x="6257925" y="3378200"/>
            <a:ext cx="127635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25" name="Picture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</a:blip>
          <a:stretch>
            <a:fillRect/>
          </a:stretch>
        </p:blipFill>
        <p:spPr>
          <a:xfrm>
            <a:off x="8783638" y="3378200"/>
            <a:ext cx="127635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26" name="Picture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</a:blip>
          <a:stretch>
            <a:fillRect/>
          </a:stretch>
        </p:blipFill>
        <p:spPr>
          <a:xfrm>
            <a:off x="7551738" y="2166938"/>
            <a:ext cx="127635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27" name="Picture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</a:blip>
          <a:stretch>
            <a:fillRect/>
          </a:stretch>
        </p:blipFill>
        <p:spPr>
          <a:xfrm>
            <a:off x="7583488" y="4435475"/>
            <a:ext cx="1276350" cy="80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矩形 33"/>
          <p:cNvSpPr/>
          <p:nvPr/>
        </p:nvSpPr>
        <p:spPr>
          <a:xfrm>
            <a:off x="4016375" y="2341563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麦子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14613" y="3554413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麦苗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245100" y="3535363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小麦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962400" y="459740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麦田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824788" y="2357438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每年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26213" y="3570288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新年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077325" y="3551238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过年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51775" y="4602163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丰年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图片 1" descr="听英语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5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2" descr="C:\Users\Administrator\Desktop\3333\初读感知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5513" y="274638"/>
            <a:ext cx="2720975" cy="7112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1987" name="组合 19"/>
          <p:cNvGrpSpPr/>
          <p:nvPr/>
        </p:nvGrpSpPr>
        <p:grpSpPr>
          <a:xfrm>
            <a:off x="3389313" y="1731963"/>
            <a:ext cx="2838450" cy="3483640"/>
            <a:chOff x="1864976" y="1731963"/>
            <a:chExt cx="2839124" cy="3484057"/>
          </a:xfrm>
        </p:grpSpPr>
        <p:sp>
          <p:nvSpPr>
            <p:cNvPr id="16" name="Oval 677"/>
            <p:cNvSpPr>
              <a:spLocks noChangeArrowheads="1"/>
            </p:cNvSpPr>
            <p:nvPr/>
          </p:nvSpPr>
          <p:spPr bwMode="auto">
            <a:xfrm rot="21275257">
              <a:off x="2095218" y="1731963"/>
              <a:ext cx="2310361" cy="2311677"/>
            </a:xfrm>
            <a:prstGeom prst="ellipse">
              <a:avLst/>
            </a:prstGeom>
            <a:gradFill rotWithShape="1">
              <a:gsLst>
                <a:gs pos="0">
                  <a:srgbClr val="EEA420"/>
                </a:gs>
                <a:gs pos="100000">
                  <a:srgbClr val="DF6421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989" name="Oval 510"/>
            <p:cNvSpPr/>
            <p:nvPr/>
          </p:nvSpPr>
          <p:spPr>
            <a:xfrm>
              <a:off x="2209800" y="3206750"/>
              <a:ext cx="2087563" cy="744538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p>
              <a:pPr>
                <a:buFont typeface="Arial" panose="020B0604020202020204" pitchFamily="34" charset="0"/>
                <a:buNone/>
              </a:pPr>
              <a:endParaRPr lang="ko-KR" altLang="en-US" dirty="0">
                <a:latin typeface="Calibri" panose="020F0502020204030204" charset="0"/>
                <a:ea typeface="Malgun Gothic" panose="020B0503020000020004" pitchFamily="34" charset="-127"/>
              </a:endParaRPr>
            </a:p>
          </p:txBody>
        </p:sp>
        <p:sp>
          <p:nvSpPr>
            <p:cNvPr id="41990" name="Oval 512"/>
            <p:cNvSpPr/>
            <p:nvPr/>
          </p:nvSpPr>
          <p:spPr>
            <a:xfrm>
              <a:off x="2514600" y="1973263"/>
              <a:ext cx="615950" cy="62071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p>
              <a:pPr algn="ctr">
                <a:buFont typeface="Arial" panose="020B0604020202020204" pitchFamily="34" charset="0"/>
                <a:buNone/>
              </a:pPr>
              <a:endParaRPr lang="ko-KR" altLang="en-US" dirty="0">
                <a:latin typeface="Calibri" panose="020F0502020204030204" charset="0"/>
                <a:ea typeface="Malgun Gothic" panose="020B0503020000020004" pitchFamily="34" charset="-127"/>
              </a:endParaRPr>
            </a:p>
          </p:txBody>
        </p:sp>
        <p:sp>
          <p:nvSpPr>
            <p:cNvPr id="41991" name="AutoShape 513"/>
            <p:cNvSpPr/>
            <p:nvPr/>
          </p:nvSpPr>
          <p:spPr>
            <a:xfrm>
              <a:off x="1864976" y="3313969"/>
              <a:ext cx="2839124" cy="1815492"/>
            </a:xfrm>
            <a:prstGeom prst="roundRect">
              <a:avLst>
                <a:gd name="adj" fmla="val 5801"/>
              </a:avLst>
            </a:prstGeom>
            <a:solidFill>
              <a:schemeClr val="bg1"/>
            </a:solidFill>
            <a:ln w="57150" cap="flat" cmpd="sng">
              <a:solidFill>
                <a:srgbClr val="F69D2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buFont typeface="Arial" panose="020B0604020202020204" pitchFamily="34" charset="0"/>
                <a:buNone/>
              </a:pPr>
              <a:endParaRPr lang="ko-KR" altLang="en-US" dirty="0">
                <a:latin typeface="Calibri" panose="020F0502020204030204" charset="0"/>
                <a:ea typeface="Malgun Gothic" panose="020B0503020000020004" pitchFamily="34" charset="-127"/>
              </a:endParaRPr>
            </a:p>
          </p:txBody>
        </p:sp>
        <p:sp>
          <p:nvSpPr>
            <p:cNvPr id="21" name="TextBox 6"/>
            <p:cNvSpPr txBox="1"/>
            <p:nvPr/>
          </p:nvSpPr>
          <p:spPr>
            <a:xfrm>
              <a:off x="2415969" y="2119359"/>
              <a:ext cx="1881635" cy="10764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黑体 Std R"/>
                  <a:ea typeface="Adobe 黑体 Std R"/>
                  <a:cs typeface="Adobe 黑体 Std R"/>
                  <a:hlinkClick r:id="rId3" action="ppaction://hlinkfile"/>
                </a:rPr>
                <a:t>   </a:t>
              </a:r>
              <a:r>
                <a:rPr kumimoji="0" lang="zh-CN" altLang="en-US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Adobe 黑体 Std R"/>
                  <a:hlinkClick r:id="rId3" action="ppaction://hlinkfile"/>
                </a:rPr>
                <a:t>点击</a:t>
              </a:r>
              <a:endParaRPr kumimoji="0" lang="en-US" altLang="zh-CN" sz="32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  <a:hlinkClick r:id="rId3" action="ppaction://hlinkfile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Adobe 黑体 Std R"/>
                  <a:hlinkClick r:id="rId3" action="ppaction://hlinkfile"/>
                </a:rPr>
                <a:t>听朗读</a:t>
              </a:r>
              <a:endPara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endParaRPr>
            </a:p>
          </p:txBody>
        </p:sp>
        <p:grpSp>
          <p:nvGrpSpPr>
            <p:cNvPr id="41993" name="组 53"/>
            <p:cNvGrpSpPr/>
            <p:nvPr/>
          </p:nvGrpSpPr>
          <p:grpSpPr>
            <a:xfrm>
              <a:off x="2505075" y="2160588"/>
              <a:ext cx="533400" cy="393700"/>
              <a:chOff x="2505685" y="2160436"/>
              <a:chExt cx="533248" cy="394562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2719803" y="2181172"/>
                <a:ext cx="207952" cy="208443"/>
              </a:xfrm>
              <a:prstGeom prst="ellipse">
                <a:avLst/>
              </a:prstGeom>
              <a:noFill/>
              <a:ln w="28575" cmpd="sng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pic>
            <p:nvPicPr>
              <p:cNvPr id="41995" name="图片 10">
                <a:hlinkClick r:id="rId4" action="ppaction://hlinkfile"/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2700000">
                <a:off x="2575028" y="2091093"/>
                <a:ext cx="394562" cy="5332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41996" name="矩形 11"/>
            <p:cNvSpPr/>
            <p:nvPr/>
          </p:nvSpPr>
          <p:spPr>
            <a:xfrm>
              <a:off x="1976088" y="3329209"/>
              <a:ext cx="2640993" cy="188681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ts val="3500"/>
                </a:lnSpc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听范读，边听边画出课文中的生字词。同时认准字音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理解词语意思。</a:t>
              </a:r>
              <a:endPara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custDataLst>
      <p:tags r:id="rId6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279650" y="1624013"/>
            <a:ext cx="7777163" cy="28613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．连词成句，并加标点。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(1)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草长　花开　 飞　 蝴蝶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44132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______________________________________________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(2)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又　暖　新制　 棉衣　轻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44132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______________________________________________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5913" y="2789238"/>
            <a:ext cx="28130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花开草长蝴蝶飞。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86075" y="3860800"/>
            <a:ext cx="270351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新制棉衣暖又轻。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208213" y="1790700"/>
            <a:ext cx="7775575" cy="28613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4500" marR="0" lvl="0" indent="-4445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．按课文内容填空。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4500" marR="0" lvl="0" indent="-31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夏季里，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忙，采了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又插秧。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4500" marR="0" lvl="0" indent="-31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勤耕作，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戴月光。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4500" marR="0" lvl="0" indent="-31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秋季里，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上场，谷像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粒粒香。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4500" marR="0" lvl="0" indent="-31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虽辛苦，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喜洋洋。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32275" y="2478088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农事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27825" y="2478088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蚕桑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51163" y="3030538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早起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19738" y="300672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归来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87850" y="352425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稻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07225" y="3567113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黄金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30538" y="4090988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身体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03863" y="406082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心里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11" grpId="0"/>
      <p:bldP spid="12" grpId="0"/>
      <p:bldP spid="13" grpId="0"/>
      <p:bldP spid="14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 descr="9@_)UWC7UIM~{V1U~_P_A]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8976" y="2047785"/>
            <a:ext cx="5715013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7" name="圆角矩形 66"/>
          <p:cNvSpPr/>
          <p:nvPr/>
        </p:nvSpPr>
        <p:spPr bwMode="auto">
          <a:xfrm>
            <a:off x="2482850" y="1885950"/>
            <a:ext cx="7226300" cy="134938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4819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838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Picture 40" descr="구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9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821" name="组合 13322"/>
          <p:cNvGrpSpPr/>
          <p:nvPr/>
        </p:nvGrpSpPr>
        <p:grpSpPr>
          <a:xfrm>
            <a:off x="2525713" y="5640388"/>
            <a:ext cx="7140575" cy="717550"/>
            <a:chOff x="514604" y="5446435"/>
            <a:chExt cx="7141054" cy="1041828"/>
          </a:xfrm>
        </p:grpSpPr>
        <p:sp>
          <p:nvSpPr>
            <p:cNvPr id="4" name="任意多边形 3"/>
            <p:cNvSpPr/>
            <p:nvPr/>
          </p:nvSpPr>
          <p:spPr>
            <a:xfrm>
              <a:off x="514604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C0504D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品读释疑</a:t>
              </a:r>
              <a:endParaRPr kumimoji="0" lang="en-US" altLang="zh-CN" sz="28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C0504D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304287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9BBB59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结构主旨</a:t>
              </a:r>
              <a:endParaRPr kumimoji="0" lang="en-US" altLang="zh-CN" sz="28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9BBB59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105845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8064A2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课堂拓展</a:t>
              </a:r>
              <a:endParaRPr kumimoji="0" lang="en-US" altLang="zh-CN" sz="28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8064A2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919278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4BACC6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当堂检测</a:t>
              </a:r>
              <a:endParaRPr kumimoji="0" lang="zh-CN" altLang="en-US" sz="28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4BACC6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流程图: 摘录 25"/>
            <p:cNvSpPr/>
            <p:nvPr/>
          </p:nvSpPr>
          <p:spPr>
            <a:xfrm rot="5400000">
              <a:off x="2158164" y="5872350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流程图: 摘录 40"/>
            <p:cNvSpPr/>
            <p:nvPr/>
          </p:nvSpPr>
          <p:spPr>
            <a:xfrm rot="5400000">
              <a:off x="3942633" y="5872350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流程图: 摘录 41"/>
            <p:cNvSpPr/>
            <p:nvPr/>
          </p:nvSpPr>
          <p:spPr>
            <a:xfrm rot="5400000">
              <a:off x="5762030" y="5872350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4829" name="组合 13336"/>
          <p:cNvGrpSpPr/>
          <p:nvPr/>
        </p:nvGrpSpPr>
        <p:grpSpPr>
          <a:xfrm>
            <a:off x="4610100" y="3159125"/>
            <a:ext cx="3186113" cy="1150938"/>
            <a:chOff x="3086175" y="3028210"/>
            <a:chExt cx="3185288" cy="1151803"/>
          </a:xfrm>
        </p:grpSpPr>
        <p:sp>
          <p:nvSpPr>
            <p:cNvPr id="13325" name="矩形 13324"/>
            <p:cNvSpPr/>
            <p:nvPr/>
          </p:nvSpPr>
          <p:spPr>
            <a:xfrm>
              <a:off x="3086175" y="3028210"/>
              <a:ext cx="3174178" cy="1151803"/>
            </a:xfrm>
            <a:prstGeom prst="rect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4831" name="图片 46" descr="枫叶副本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78663" y="3117314"/>
              <a:ext cx="1059675" cy="10151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" name="矩形 47"/>
            <p:cNvSpPr/>
            <p:nvPr/>
          </p:nvSpPr>
          <p:spPr>
            <a:xfrm>
              <a:off x="3086175" y="3224901"/>
              <a:ext cx="3185288" cy="70728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dist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方正黑体简体" charset="-122"/>
                  <a:ea typeface="方正黑体简体" charset="-122"/>
                  <a:cs typeface="仿宋" panose="02010609060101010101" pitchFamily="49" charset="-122"/>
                </a:rPr>
                <a:t>第 二 课时</a:t>
              </a:r>
              <a:endParaRPr kumimoji="0" lang="zh-CN" altLang="en-US" sz="4000" b="0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方正黑体简体" charset="-122"/>
                <a:ea typeface="方正黑体简体" charset="-122"/>
                <a:cs typeface="仿宋" panose="02010609060101010101" pitchFamily="49" charset="-122"/>
              </a:endParaRPr>
            </a:p>
          </p:txBody>
        </p:sp>
      </p:grpSp>
      <p:grpSp>
        <p:nvGrpSpPr>
          <p:cNvPr id="34833" name="组合 13338"/>
          <p:cNvGrpSpPr/>
          <p:nvPr/>
        </p:nvGrpSpPr>
        <p:grpSpPr>
          <a:xfrm>
            <a:off x="3394075" y="904875"/>
            <a:ext cx="5562600" cy="1181100"/>
            <a:chOff x="2379275" y="929038"/>
            <a:chExt cx="5561894" cy="1181100"/>
          </a:xfrm>
        </p:grpSpPr>
        <p:sp>
          <p:nvSpPr>
            <p:cNvPr id="34834" name="Text Box 2"/>
            <p:cNvSpPr txBox="1"/>
            <p:nvPr/>
          </p:nvSpPr>
          <p:spPr>
            <a:xfrm>
              <a:off x="3638233" y="1035401"/>
              <a:ext cx="4302936" cy="10147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CC0000"/>
                  </a:solidFill>
                  <a:latin typeface="Calibri" panose="020F0502020204030204" charset="0"/>
                  <a:ea typeface="黑体" panose="02010609060101010101" pitchFamily="49" charset="-122"/>
                </a:rPr>
                <a:t>田家四季歌</a:t>
              </a:r>
              <a:endParaRPr lang="zh-CN" altLang="en-US" sz="6000" b="1" dirty="0">
                <a:solidFill>
                  <a:srgbClr val="CC0000"/>
                </a:solidFill>
                <a:latin typeface="Calibri" panose="020F0502020204030204" charset="0"/>
                <a:ea typeface="黑体" panose="02010609060101010101" pitchFamily="49" charset="-122"/>
              </a:endParaRPr>
            </a:p>
          </p:txBody>
        </p:sp>
        <p:grpSp>
          <p:nvGrpSpPr>
            <p:cNvPr id="34835" name="组合 13337"/>
            <p:cNvGrpSpPr/>
            <p:nvPr/>
          </p:nvGrpSpPr>
          <p:grpSpPr>
            <a:xfrm>
              <a:off x="2379275" y="929038"/>
              <a:ext cx="1181100" cy="1181100"/>
              <a:chOff x="2533650" y="760413"/>
              <a:chExt cx="1181100" cy="1181100"/>
            </a:xfrm>
          </p:grpSpPr>
          <p:sp>
            <p:nvSpPr>
              <p:cNvPr id="34836" name="AutoShape 11"/>
              <p:cNvSpPr/>
              <p:nvPr/>
            </p:nvSpPr>
            <p:spPr>
              <a:xfrm>
                <a:off x="2533650" y="760413"/>
                <a:ext cx="1181100" cy="1181100"/>
              </a:xfrm>
              <a:prstGeom prst="diamond">
                <a:avLst/>
              </a:prstGeom>
              <a:solidFill>
                <a:srgbClr val="236B2A"/>
              </a:solidFill>
              <a:ln w="381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p>
                <a:pPr algn="ctr" eaLnBrk="0" hangingPunct="0"/>
                <a:endParaRPr lang="en-US" altLang="ko-KR" sz="2800" b="1" dirty="0">
                  <a:solidFill>
                    <a:srgbClr val="FFFFFF"/>
                  </a:solidFill>
                  <a:latin typeface="Calibri" panose="020F0502020204030204" charset="0"/>
                  <a:ea typeface="Gulim" pitchFamily="34" charset="-127"/>
                </a:endParaRPr>
              </a:p>
            </p:txBody>
          </p:sp>
          <p:sp>
            <p:nvSpPr>
              <p:cNvPr id="34837" name="文本框 13"/>
              <p:cNvSpPr txBox="1"/>
              <p:nvPr/>
            </p:nvSpPr>
            <p:spPr>
              <a:xfrm>
                <a:off x="2789300" y="840675"/>
                <a:ext cx="566983" cy="10147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6000" b="1" dirty="0">
                    <a:solidFill>
                      <a:srgbClr val="FFFFFF"/>
                    </a:solidFill>
                    <a:latin typeface="方正大黑简体" pitchFamily="65" charset="-122"/>
                    <a:ea typeface="方正大黑简体" pitchFamily="65" charset="-122"/>
                  </a:rPr>
                  <a:t>4</a:t>
                </a:r>
                <a:endParaRPr lang="zh-CN" altLang="en-US" sz="6000" b="1" dirty="0">
                  <a:solidFill>
                    <a:srgbClr val="FFFFFF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</p:spTree>
    <p:custDataLst>
      <p:tags r:id="rId5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2430463" y="2889250"/>
            <a:ext cx="7432675" cy="17532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熟读课文，背诵课文。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（重点）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了解农民伯伯在不同季节的劳动内容，体会农民的辛苦和快乐。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（难点）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2414338" y="1366888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6867" name="AutoShape 70"/>
          <p:cNvSpPr>
            <a:spLocks noChangeAspect="1" noTextEdit="1"/>
          </p:cNvSpPr>
          <p:nvPr/>
        </p:nvSpPr>
        <p:spPr>
          <a:xfrm>
            <a:off x="-2419350" y="714375"/>
            <a:ext cx="1895475" cy="18097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6868" name="Picture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419350" y="714375"/>
            <a:ext cx="1897063" cy="18113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1"/>
          <p:cNvSpPr/>
          <p:nvPr/>
        </p:nvSpPr>
        <p:spPr>
          <a:xfrm>
            <a:off x="2424113" y="1576388"/>
            <a:ext cx="7575550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900430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通过上一节课的学习，我们已经初步理解了课文内容，为了更深入地理解课文，老师送给大家一把金钥匙，这就是核心问题和串珠问题。让我们带着这些问题理解课文。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7" name="内容占位符 2"/>
          <p:cNvSpPr txBox="1">
            <a:spLocks noChangeArrowheads="1"/>
          </p:cNvSpPr>
          <p:nvPr/>
        </p:nvSpPr>
        <p:spPr bwMode="auto">
          <a:xfrm>
            <a:off x="2306638" y="1897063"/>
            <a:ext cx="7793038" cy="368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zh-CN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 pitchFamily="34" charset="-122"/>
                <a:sym typeface="Calibri" panose="020F0502020204030204" charset="0"/>
              </a:rPr>
              <a:t>核心问题：</a:t>
            </a:r>
            <a:endParaRPr kumimoji="0" lang="en-US" altLang="zh-CN" sz="2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dobe 黑体 Std R" pitchFamily="34" charset="-122"/>
              <a:sym typeface="Calibri" panose="020F0502020204030204" charset="0"/>
            </a:endParaRPr>
          </a:p>
          <a:p>
            <a:pPr marL="361950" marR="0" lvl="0" indent="363855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charset="0"/>
              </a:rPr>
              <a:t>本文写了哪四个季节的农忙活动？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charset="0"/>
            </a:endParaRPr>
          </a:p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zh-CN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Calibri" panose="020F0502020204030204" charset="0"/>
              </a:rPr>
              <a:t>串珠问题：</a:t>
            </a:r>
            <a:endParaRPr kumimoji="0" lang="zh-CN" altLang="zh-CN" sz="2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Calibri" panose="020F0502020204030204" charset="0"/>
            </a:endParaRPr>
          </a:p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charset="0"/>
              </a:rPr>
              <a:t>1.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charset="0"/>
              </a:rPr>
              <a:t>说一说春季农田是一幅怎样的情景？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charset="0"/>
            </a:endParaRPr>
          </a:p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charset="0"/>
              </a:rPr>
              <a:t>2.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charset="0"/>
              </a:rPr>
              <a:t>从课文原文中用下划线画出夏季农民农忙的语句。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charset="0"/>
            </a:endParaRPr>
          </a:p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charset="0"/>
              </a:rPr>
              <a:t>3.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charset="0"/>
              </a:rPr>
              <a:t>说一说秋季农民农忙时又是一幅怎样的情景？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charset="0"/>
            </a:endParaRPr>
          </a:p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charset="0"/>
              </a:rPr>
              <a:t>4.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charset="0"/>
              </a:rPr>
              <a:t>课文最后一小节的神态描写，反映出什么？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charset="0"/>
            </a:endParaRPr>
          </a:p>
        </p:txBody>
      </p:sp>
      <p:pic>
        <p:nvPicPr>
          <p:cNvPr id="3891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6163" y="1058863"/>
            <a:ext cx="3767137" cy="85883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937" name="组合 31"/>
          <p:cNvGrpSpPr/>
          <p:nvPr/>
        </p:nvGrpSpPr>
        <p:grpSpPr>
          <a:xfrm>
            <a:off x="2511425" y="4948238"/>
            <a:ext cx="7539038" cy="1208087"/>
            <a:chOff x="422178" y="4737761"/>
            <a:chExt cx="7537759" cy="1207762"/>
          </a:xfrm>
        </p:grpSpPr>
        <p:sp>
          <p:nvSpPr>
            <p:cNvPr id="34" name="单圆角矩形 33"/>
            <p:cNvSpPr/>
            <p:nvPr/>
          </p:nvSpPr>
          <p:spPr>
            <a:xfrm>
              <a:off x="1409435" y="4983757"/>
              <a:ext cx="6550502" cy="704660"/>
            </a:xfrm>
            <a:prstGeom prst="snipRoundRect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0686" tIns="120686" rIns="120686" bIns="120686" spcCol="1270" anchor="ctr"/>
            <a:lstStyle/>
            <a:p>
              <a:pPr marL="0" marR="0" lvl="1" indent="0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本文写了哪四个季节的农忙活动？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22178" y="4737761"/>
              <a:ext cx="1169790" cy="1207762"/>
            </a:xfrm>
            <a:custGeom>
              <a:avLst/>
              <a:gdLst>
                <a:gd name="connsiteX0" fmla="*/ 600729 w 846331"/>
                <a:gd name="connsiteY0" fmla="*/ 134938 h 846331"/>
                <a:gd name="connsiteX1" fmla="*/ 666560 w 846331"/>
                <a:gd name="connsiteY1" fmla="*/ 79696 h 846331"/>
                <a:gd name="connsiteX2" fmla="*/ 719152 w 846331"/>
                <a:gd name="connsiteY2" fmla="*/ 123825 h 846331"/>
                <a:gd name="connsiteX3" fmla="*/ 676181 w 846331"/>
                <a:gd name="connsiteY3" fmla="*/ 198249 h 846331"/>
                <a:gd name="connsiteX4" fmla="*/ 744457 w 846331"/>
                <a:gd name="connsiteY4" fmla="*/ 316506 h 846331"/>
                <a:gd name="connsiteX5" fmla="*/ 830395 w 846331"/>
                <a:gd name="connsiteY5" fmla="*/ 316504 h 846331"/>
                <a:gd name="connsiteX6" fmla="*/ 842316 w 846331"/>
                <a:gd name="connsiteY6" fmla="*/ 384114 h 846331"/>
                <a:gd name="connsiteX7" fmla="*/ 761560 w 846331"/>
                <a:gd name="connsiteY7" fmla="*/ 413505 h 846331"/>
                <a:gd name="connsiteX8" fmla="*/ 737848 w 846331"/>
                <a:gd name="connsiteY8" fmla="*/ 547982 h 846331"/>
                <a:gd name="connsiteX9" fmla="*/ 803682 w 846331"/>
                <a:gd name="connsiteY9" fmla="*/ 603220 h 846331"/>
                <a:gd name="connsiteX10" fmla="*/ 769355 w 846331"/>
                <a:gd name="connsiteY10" fmla="*/ 662675 h 846331"/>
                <a:gd name="connsiteX11" fmla="*/ 688601 w 846331"/>
                <a:gd name="connsiteY11" fmla="*/ 633281 h 846331"/>
                <a:gd name="connsiteX12" fmla="*/ 583997 w 846331"/>
                <a:gd name="connsiteY12" fmla="*/ 721055 h 846331"/>
                <a:gd name="connsiteX13" fmla="*/ 598921 w 846331"/>
                <a:gd name="connsiteY13" fmla="*/ 805687 h 846331"/>
                <a:gd name="connsiteX14" fmla="*/ 534408 w 846331"/>
                <a:gd name="connsiteY14" fmla="*/ 829167 h 846331"/>
                <a:gd name="connsiteX15" fmla="*/ 491441 w 846331"/>
                <a:gd name="connsiteY15" fmla="*/ 754741 h 846331"/>
                <a:gd name="connsiteX16" fmla="*/ 354890 w 846331"/>
                <a:gd name="connsiteY16" fmla="*/ 754741 h 846331"/>
                <a:gd name="connsiteX17" fmla="*/ 311923 w 846331"/>
                <a:gd name="connsiteY17" fmla="*/ 829167 h 846331"/>
                <a:gd name="connsiteX18" fmla="*/ 247410 w 846331"/>
                <a:gd name="connsiteY18" fmla="*/ 805687 h 846331"/>
                <a:gd name="connsiteX19" fmla="*/ 262335 w 846331"/>
                <a:gd name="connsiteY19" fmla="*/ 721054 h 846331"/>
                <a:gd name="connsiteX20" fmla="*/ 157731 w 846331"/>
                <a:gd name="connsiteY20" fmla="*/ 633281 h 846331"/>
                <a:gd name="connsiteX21" fmla="*/ 76976 w 846331"/>
                <a:gd name="connsiteY21" fmla="*/ 662675 h 846331"/>
                <a:gd name="connsiteX22" fmla="*/ 42649 w 846331"/>
                <a:gd name="connsiteY22" fmla="*/ 603220 h 846331"/>
                <a:gd name="connsiteX23" fmla="*/ 108483 w 846331"/>
                <a:gd name="connsiteY23" fmla="*/ 547982 h 846331"/>
                <a:gd name="connsiteX24" fmla="*/ 84771 w 846331"/>
                <a:gd name="connsiteY24" fmla="*/ 413505 h 846331"/>
                <a:gd name="connsiteX25" fmla="*/ 4015 w 846331"/>
                <a:gd name="connsiteY25" fmla="*/ 384114 h 846331"/>
                <a:gd name="connsiteX26" fmla="*/ 15936 w 846331"/>
                <a:gd name="connsiteY26" fmla="*/ 316504 h 846331"/>
                <a:gd name="connsiteX27" fmla="*/ 101874 w 846331"/>
                <a:gd name="connsiteY27" fmla="*/ 316506 h 846331"/>
                <a:gd name="connsiteX28" fmla="*/ 170150 w 846331"/>
                <a:gd name="connsiteY28" fmla="*/ 198249 h 846331"/>
                <a:gd name="connsiteX29" fmla="*/ 127179 w 846331"/>
                <a:gd name="connsiteY29" fmla="*/ 123825 h 846331"/>
                <a:gd name="connsiteX30" fmla="*/ 179771 w 846331"/>
                <a:gd name="connsiteY30" fmla="*/ 79696 h 846331"/>
                <a:gd name="connsiteX31" fmla="*/ 245602 w 846331"/>
                <a:gd name="connsiteY31" fmla="*/ 134938 h 846331"/>
                <a:gd name="connsiteX32" fmla="*/ 373918 w 846331"/>
                <a:gd name="connsiteY32" fmla="*/ 88235 h 846331"/>
                <a:gd name="connsiteX33" fmla="*/ 388839 w 846331"/>
                <a:gd name="connsiteY33" fmla="*/ 3601 h 846331"/>
                <a:gd name="connsiteX34" fmla="*/ 457492 w 846331"/>
                <a:gd name="connsiteY34" fmla="*/ 3601 h 846331"/>
                <a:gd name="connsiteX35" fmla="*/ 472413 w 846331"/>
                <a:gd name="connsiteY35" fmla="*/ 88234 h 846331"/>
                <a:gd name="connsiteX36" fmla="*/ 600729 w 846331"/>
                <a:gd name="connsiteY36" fmla="*/ 134937 h 846331"/>
                <a:gd name="connsiteX37" fmla="*/ 600729 w 846331"/>
                <a:gd name="connsiteY37" fmla="*/ 134938 h 8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46331" h="846331">
                  <a:moveTo>
                    <a:pt x="600729" y="134938"/>
                  </a:moveTo>
                  <a:lnTo>
                    <a:pt x="666560" y="79696"/>
                  </a:lnTo>
                  <a:lnTo>
                    <a:pt x="719152" y="123825"/>
                  </a:lnTo>
                  <a:lnTo>
                    <a:pt x="676181" y="198249"/>
                  </a:lnTo>
                  <a:cubicBezTo>
                    <a:pt x="706736" y="232621"/>
                    <a:pt x="729967" y="272859"/>
                    <a:pt x="744457" y="316506"/>
                  </a:cubicBezTo>
                  <a:lnTo>
                    <a:pt x="830395" y="316504"/>
                  </a:lnTo>
                  <a:lnTo>
                    <a:pt x="842316" y="384114"/>
                  </a:lnTo>
                  <a:lnTo>
                    <a:pt x="761560" y="413505"/>
                  </a:lnTo>
                  <a:cubicBezTo>
                    <a:pt x="762872" y="459476"/>
                    <a:pt x="754804" y="505232"/>
                    <a:pt x="737848" y="547982"/>
                  </a:cubicBezTo>
                  <a:lnTo>
                    <a:pt x="803682" y="603220"/>
                  </a:lnTo>
                  <a:lnTo>
                    <a:pt x="769355" y="662675"/>
                  </a:lnTo>
                  <a:lnTo>
                    <a:pt x="688601" y="633281"/>
                  </a:lnTo>
                  <a:cubicBezTo>
                    <a:pt x="660057" y="669340"/>
                    <a:pt x="624465" y="699206"/>
                    <a:pt x="583997" y="721055"/>
                  </a:cubicBezTo>
                  <a:lnTo>
                    <a:pt x="598921" y="805687"/>
                  </a:lnTo>
                  <a:lnTo>
                    <a:pt x="534408" y="829167"/>
                  </a:lnTo>
                  <a:lnTo>
                    <a:pt x="491441" y="754741"/>
                  </a:lnTo>
                  <a:cubicBezTo>
                    <a:pt x="446396" y="764016"/>
                    <a:pt x="399934" y="764016"/>
                    <a:pt x="354890" y="754741"/>
                  </a:cubicBezTo>
                  <a:lnTo>
                    <a:pt x="311923" y="829167"/>
                  </a:lnTo>
                  <a:lnTo>
                    <a:pt x="247410" y="805687"/>
                  </a:lnTo>
                  <a:lnTo>
                    <a:pt x="262335" y="721054"/>
                  </a:lnTo>
                  <a:cubicBezTo>
                    <a:pt x="221867" y="699205"/>
                    <a:pt x="186275" y="669340"/>
                    <a:pt x="157731" y="633281"/>
                  </a:cubicBezTo>
                  <a:lnTo>
                    <a:pt x="76976" y="662675"/>
                  </a:lnTo>
                  <a:lnTo>
                    <a:pt x="42649" y="603220"/>
                  </a:lnTo>
                  <a:lnTo>
                    <a:pt x="108483" y="547982"/>
                  </a:lnTo>
                  <a:cubicBezTo>
                    <a:pt x="91527" y="505232"/>
                    <a:pt x="83459" y="459476"/>
                    <a:pt x="84771" y="413505"/>
                  </a:cubicBezTo>
                  <a:lnTo>
                    <a:pt x="4015" y="384114"/>
                  </a:lnTo>
                  <a:lnTo>
                    <a:pt x="15936" y="316504"/>
                  </a:lnTo>
                  <a:lnTo>
                    <a:pt x="101874" y="316506"/>
                  </a:lnTo>
                  <a:cubicBezTo>
                    <a:pt x="116364" y="272859"/>
                    <a:pt x="139595" y="232621"/>
                    <a:pt x="170150" y="198249"/>
                  </a:cubicBezTo>
                  <a:lnTo>
                    <a:pt x="127179" y="123825"/>
                  </a:lnTo>
                  <a:lnTo>
                    <a:pt x="179771" y="79696"/>
                  </a:lnTo>
                  <a:lnTo>
                    <a:pt x="245602" y="134938"/>
                  </a:lnTo>
                  <a:cubicBezTo>
                    <a:pt x="284758" y="110816"/>
                    <a:pt x="328418" y="94925"/>
                    <a:pt x="373918" y="88235"/>
                  </a:cubicBezTo>
                  <a:lnTo>
                    <a:pt x="388839" y="3601"/>
                  </a:lnTo>
                  <a:lnTo>
                    <a:pt x="457492" y="3601"/>
                  </a:lnTo>
                  <a:lnTo>
                    <a:pt x="472413" y="88234"/>
                  </a:lnTo>
                  <a:cubicBezTo>
                    <a:pt x="517913" y="94924"/>
                    <a:pt x="561574" y="110815"/>
                    <a:pt x="600729" y="134937"/>
                  </a:cubicBezTo>
                  <a:lnTo>
                    <a:pt x="600729" y="13493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7930" tIns="216029" rIns="187930" bIns="230830" spcCol="1270" anchor="ctr"/>
            <a:lstStyle/>
            <a:p>
              <a:pPr marL="0" marR="0" lvl="0" indent="0" algn="ctr" defTabSz="6223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卡通简体" pitchFamily="65" charset="-122"/>
                  <a:ea typeface="方正卡通简体" pitchFamily="65" charset="-122"/>
                  <a:cs typeface="+mn-cs"/>
                </a:rPr>
                <a:t>边听边想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</p:grpSp>
      <p:sp>
        <p:nvSpPr>
          <p:cNvPr id="39" name="图文框 38"/>
          <p:cNvSpPr/>
          <p:nvPr/>
        </p:nvSpPr>
        <p:spPr>
          <a:xfrm>
            <a:off x="3859213" y="1216025"/>
            <a:ext cx="4473575" cy="906463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81367" tIns="181367" rIns="181367" bIns="181367" spcCol="1270" anchor="ctr"/>
          <a:lstStyle/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听录音回顾课文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39941" name="Picture 8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550" y="2301875"/>
            <a:ext cx="5422900" cy="26622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2"/>
          <p:cNvSpPr txBox="1"/>
          <p:nvPr/>
        </p:nvSpPr>
        <p:spPr>
          <a:xfrm>
            <a:off x="2732088" y="2619375"/>
            <a:ext cx="7553325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55600" indent="-35560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春季里，春风吹，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55600" indent="-35560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花开草长蝴蝶飞。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55600" indent="-35560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麦苗儿多嫩，桑叶儿正肥。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8"/>
          <p:cNvSpPr txBox="1"/>
          <p:nvPr/>
        </p:nvSpPr>
        <p:spPr>
          <a:xfrm>
            <a:off x="2720975" y="4364038"/>
            <a:ext cx="7170738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62738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从“春风吹、蝴蝶飞”看出春天来了，麦苗长得嫩，桑叶长得正肥。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5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67275" y="282575"/>
            <a:ext cx="2571750" cy="6746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5953125" y="1657350"/>
            <a:ext cx="3687763" cy="1122363"/>
            <a:chOff x="3408218" y="1344058"/>
            <a:chExt cx="3686646" cy="958577"/>
          </a:xfrm>
        </p:grpSpPr>
        <p:sp>
          <p:nvSpPr>
            <p:cNvPr id="7" name="云形标注 6"/>
            <p:cNvSpPr/>
            <p:nvPr/>
          </p:nvSpPr>
          <p:spPr>
            <a:xfrm>
              <a:off x="3408218" y="1344058"/>
              <a:ext cx="3686646" cy="958577"/>
            </a:xfrm>
            <a:prstGeom prst="cloudCallout">
              <a:avLst/>
            </a:prstGeom>
            <a:solidFill>
              <a:srgbClr val="BEE09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990" name="矩形 7"/>
            <p:cNvSpPr/>
            <p:nvPr/>
          </p:nvSpPr>
          <p:spPr>
            <a:xfrm>
              <a:off x="3914497" y="1435186"/>
              <a:ext cx="2464923" cy="6036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从“春风吹、蝴蝶飞”可以看出什么</a:t>
              </a:r>
              <a:r>
                <a:rPr lang="en-US" altLang="zh-CN" sz="2000" b="1" dirty="0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en-US" altLang="zh-CN" sz="2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2"/>
          <p:cNvSpPr txBox="1"/>
          <p:nvPr/>
        </p:nvSpPr>
        <p:spPr>
          <a:xfrm>
            <a:off x="2732088" y="2619375"/>
            <a:ext cx="7553325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55600" indent="-35560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夏季里，农事忙。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55600" indent="-35560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采了蚕桑又插秧。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55600" indent="-35560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早起勤耕作，归来戴月光。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8"/>
          <p:cNvSpPr txBox="1"/>
          <p:nvPr/>
        </p:nvSpPr>
        <p:spPr>
          <a:xfrm>
            <a:off x="2720975" y="4364038"/>
            <a:ext cx="7170738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62738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从“采、又、早起、归来”可以看出农民夏季里正是农忙时节，早出晚归特别辛苦。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53125" y="1657350"/>
            <a:ext cx="3687763" cy="1122363"/>
            <a:chOff x="3408218" y="1344058"/>
            <a:chExt cx="3686646" cy="958577"/>
          </a:xfrm>
        </p:grpSpPr>
        <p:sp>
          <p:nvSpPr>
            <p:cNvPr id="9" name="云形标注 8"/>
            <p:cNvSpPr/>
            <p:nvPr/>
          </p:nvSpPr>
          <p:spPr>
            <a:xfrm>
              <a:off x="3408218" y="1344058"/>
              <a:ext cx="3686646" cy="958577"/>
            </a:xfrm>
            <a:prstGeom prst="cloudCallout">
              <a:avLst/>
            </a:prstGeom>
            <a:solidFill>
              <a:srgbClr val="BEE09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013" name="矩形 7"/>
            <p:cNvSpPr/>
            <p:nvPr/>
          </p:nvSpPr>
          <p:spPr>
            <a:xfrm>
              <a:off x="3914497" y="1435186"/>
              <a:ext cx="2464923" cy="6036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从“采、又、早起、归来”看出了什么</a:t>
              </a:r>
              <a:r>
                <a:rPr lang="en-US" altLang="zh-CN" sz="2000" b="1" dirty="0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en-US" altLang="zh-CN" sz="2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2544763" y="2190750"/>
            <a:ext cx="7646988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秋季里，稻上场，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谷像黄金粒粒香。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身体虽辛苦，心里喜洋洋。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44750" y="4362450"/>
            <a:ext cx="7986713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这句话用了比喻的修辞手法，把稻谷比作黄金，表达了农民因粮食大丰收而无比喜悦的心情。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921375" y="1103313"/>
            <a:ext cx="3775075" cy="1470025"/>
            <a:chOff x="3898637" y="1034929"/>
            <a:chExt cx="3686645" cy="958579"/>
          </a:xfrm>
        </p:grpSpPr>
        <p:sp>
          <p:nvSpPr>
            <p:cNvPr id="13" name="云形标注 12"/>
            <p:cNvSpPr/>
            <p:nvPr/>
          </p:nvSpPr>
          <p:spPr>
            <a:xfrm>
              <a:off x="3898637" y="1034929"/>
              <a:ext cx="3686645" cy="958579"/>
            </a:xfrm>
            <a:prstGeom prst="cloudCallout">
              <a:avLst/>
            </a:prstGeom>
            <a:solidFill>
              <a:srgbClr val="BEE09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037" name="矩形 13"/>
            <p:cNvSpPr/>
            <p:nvPr/>
          </p:nvSpPr>
          <p:spPr>
            <a:xfrm>
              <a:off x="4050568" y="1254388"/>
              <a:ext cx="3269611" cy="4608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这句话运用了什么修辞手法</a:t>
              </a:r>
              <a:r>
                <a:rPr lang="en-US" altLang="zh-CN" sz="2000" b="1" dirty="0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r>
                <a:rPr lang="zh-CN" altLang="en-US" sz="2000" b="1" dirty="0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这样写的目的是什么</a:t>
              </a:r>
              <a:r>
                <a:rPr lang="en-US" altLang="zh-CN" sz="2000" b="1" dirty="0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en-US" altLang="zh-CN" sz="2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3009" name="组合 5"/>
          <p:cNvGrpSpPr/>
          <p:nvPr/>
        </p:nvGrpSpPr>
        <p:grpSpPr>
          <a:xfrm>
            <a:off x="2495550" y="1376363"/>
            <a:ext cx="7150100" cy="4519612"/>
            <a:chOff x="971201" y="1376690"/>
            <a:chExt cx="7150138" cy="4519594"/>
          </a:xfrm>
        </p:grpSpPr>
        <p:sp>
          <p:nvSpPr>
            <p:cNvPr id="7" name="任意多边形 6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自读提示：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125190" y="2606997"/>
              <a:ext cx="6826286" cy="2979726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360680" marR="0" lvl="0" indent="-360680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1.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请同学们自由朗读课文，努力读准字音、读通句子。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  <a:p>
              <a:pPr marL="263525" marR="0" lvl="0" indent="-26352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2.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想一想：课文写了什么？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11"/>
          <p:cNvSpPr>
            <a:spLocks noChangeArrowheads="1"/>
          </p:cNvSpPr>
          <p:nvPr/>
        </p:nvSpPr>
        <p:spPr bwMode="auto">
          <a:xfrm>
            <a:off x="2635250" y="1689100"/>
            <a:ext cx="7353300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965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拓展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965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965A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秋季里，还有哪些农作物成熟了？  </a:t>
            </a:r>
            <a:endParaRPr kumimoji="0" lang="en-US" altLang="zh-CN" sz="24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          </a:t>
            </a:r>
            <a:r>
              <a:rPr kumimoji="0" lang="en-US" altLang="zh-CN" sz="24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         </a:t>
            </a:r>
            <a:r>
              <a:rPr kumimoji="0" lang="en-US" altLang="zh-CN" sz="24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     </a:t>
            </a:r>
            <a:r>
              <a:rPr kumimoji="0" lang="en-US" altLang="zh-CN" sz="24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787650" y="2863057"/>
            <a:ext cx="630428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冬季了，农事忙，棉花裂开嘴，高粱笑弯了腰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2"/>
          <p:cNvSpPr txBox="1"/>
          <p:nvPr/>
        </p:nvSpPr>
        <p:spPr>
          <a:xfrm>
            <a:off x="2732088" y="2228850"/>
            <a:ext cx="7553325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55600" indent="-35560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冬季里，雪初晴，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55600" indent="-35560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新制棉衣暖又轻。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55600" indent="-35560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一年农事了，大家笑盈盈。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8"/>
          <p:cNvSpPr txBox="1"/>
          <p:nvPr/>
        </p:nvSpPr>
        <p:spPr>
          <a:xfrm>
            <a:off x="2732088" y="4213225"/>
            <a:ext cx="7170737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62738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第一小节，韵脚是吹、飞、肥，第二小节韵脚是忙、秧、光，第三小节韵脚是场、香、洋，第四小节韵脚是晴、轻、盈。 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953125" y="1409700"/>
            <a:ext cx="3687763" cy="1122363"/>
            <a:chOff x="3408218" y="1344058"/>
            <a:chExt cx="3686646" cy="958577"/>
          </a:xfrm>
        </p:grpSpPr>
        <p:sp>
          <p:nvSpPr>
            <p:cNvPr id="7" name="云形标注 6"/>
            <p:cNvSpPr/>
            <p:nvPr/>
          </p:nvSpPr>
          <p:spPr>
            <a:xfrm>
              <a:off x="3408218" y="1344058"/>
              <a:ext cx="3686646" cy="958577"/>
            </a:xfrm>
            <a:prstGeom prst="cloudCallout">
              <a:avLst/>
            </a:prstGeom>
            <a:solidFill>
              <a:srgbClr val="BEE09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085" name="矩形 7"/>
            <p:cNvSpPr/>
            <p:nvPr/>
          </p:nvSpPr>
          <p:spPr>
            <a:xfrm>
              <a:off x="3914478" y="1434899"/>
              <a:ext cx="2464640" cy="6036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536575"/>
              <a:r>
                <a:rPr lang="zh-CN" altLang="en-US" sz="2000" b="1" dirty="0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本文十分押韵，韵脚是什么？</a:t>
              </a:r>
              <a:endParaRPr lang="zh-CN" altLang="en-US" sz="2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文本框 21"/>
          <p:cNvSpPr txBox="1"/>
          <p:nvPr/>
        </p:nvSpPr>
        <p:spPr>
          <a:xfrm>
            <a:off x="5392738" y="1455738"/>
            <a:ext cx="2781300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认识儿歌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线连接符 7"/>
          <p:cNvCxnSpPr/>
          <p:nvPr/>
        </p:nvCxnSpPr>
        <p:spPr>
          <a:xfrm>
            <a:off x="2568575" y="2193925"/>
            <a:ext cx="7459663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107" name="矩形 13"/>
          <p:cNvSpPr/>
          <p:nvPr/>
        </p:nvSpPr>
        <p:spPr>
          <a:xfrm>
            <a:off x="2901950" y="1455738"/>
            <a:ext cx="2685415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阅读方法解密：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108" name="文本框 23"/>
          <p:cNvSpPr txBox="1"/>
          <p:nvPr/>
        </p:nvSpPr>
        <p:spPr>
          <a:xfrm>
            <a:off x="2514600" y="2725738"/>
            <a:ext cx="7656513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901700" indent="-901700" defTabSz="45720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概念：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儿歌，又称童谣，是一种以儿童为主要对象的歌曲，曲色多半较为简单，歌词亦以浅白和富教育意义，使儿童容易明白。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901700" indent="-901700" defTabSz="45720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作用：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语言浅显明快、通俗易懂、好记易诵。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901700" indent="-901700" defTabSz="45720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判断：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借助单纯的形象，鲜明的节奏、押韵来判断。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矩形 2"/>
          <p:cNvSpPr/>
          <p:nvPr/>
        </p:nvSpPr>
        <p:spPr>
          <a:xfrm>
            <a:off x="2328863" y="2089150"/>
            <a:ext cx="7534275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803275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同学们刚才已经跟随老师走进文本，感受到了农民伯伯的辛苦，让我们拿起金钥匙开启智慧之门。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内容占位符 2"/>
          <p:cNvSpPr txBox="1"/>
          <p:nvPr/>
        </p:nvSpPr>
        <p:spPr>
          <a:xfrm>
            <a:off x="2159000" y="1939925"/>
            <a:ext cx="2203450" cy="59055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 pitchFamily="34" charset="-122"/>
                <a:sym typeface="Calibri" panose="020F0502020204030204" charset="0"/>
              </a:rPr>
              <a:t>核心问题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 pitchFamily="34" charset="-122"/>
                <a:sym typeface="Calibri" panose="020F0502020204030204" charset="0"/>
              </a:rPr>
              <a:t>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Calibri" panose="020F05020202040302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81275" y="3324225"/>
            <a:ext cx="7313613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542925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本文写了春天、夏天、秋天、冬天四个季节的农忙活动。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49155" name="矩形 5"/>
          <p:cNvSpPr/>
          <p:nvPr/>
        </p:nvSpPr>
        <p:spPr>
          <a:xfrm>
            <a:off x="2501900" y="2609850"/>
            <a:ext cx="74088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630555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本文写了哪四个季节的农忙活动？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anose="020F0502020204030204" charset="0"/>
            </a:endParaRPr>
          </a:p>
        </p:txBody>
      </p:sp>
      <p:pic>
        <p:nvPicPr>
          <p:cNvPr id="49156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5813" y="1185863"/>
            <a:ext cx="5518150" cy="85883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内容占位符 2"/>
          <p:cNvSpPr txBox="1"/>
          <p:nvPr/>
        </p:nvSpPr>
        <p:spPr>
          <a:xfrm>
            <a:off x="2374900" y="2154238"/>
            <a:ext cx="7645400" cy="75565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charset="0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charset="0"/>
              </a:rPr>
              <a:t>说一说春季农田是一幅怎样的情景？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20975" y="2909888"/>
            <a:ext cx="72517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5080" indent="709295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麦苗儿多嫩，桑叶儿正肥。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50179" name="内容占位符 2"/>
          <p:cNvSpPr txBox="1"/>
          <p:nvPr/>
        </p:nvSpPr>
        <p:spPr>
          <a:xfrm>
            <a:off x="2159000" y="1433513"/>
            <a:ext cx="2203450" cy="5921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hangingPunct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串珠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问题：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pic>
        <p:nvPicPr>
          <p:cNvPr id="6" name="图片 5" descr="HBI4TUWEYF%Z1ISZSIQMV_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5994" y="3511227"/>
            <a:ext cx="3918424" cy="2858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内容占位符 2"/>
          <p:cNvSpPr txBox="1"/>
          <p:nvPr/>
        </p:nvSpPr>
        <p:spPr>
          <a:xfrm>
            <a:off x="2149475" y="1270000"/>
            <a:ext cx="8083550" cy="906463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1950" marR="0" lvl="0" indent="-3619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charset="0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charset="0"/>
              </a:rPr>
              <a:t>从课文原文中用下划线画出夏季农民农忙的语句。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63813" y="2462213"/>
            <a:ext cx="7416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175" indent="622300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采了蚕桑又插秧。早起勤耕作，归来戴月光。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  <p:pic>
        <p:nvPicPr>
          <p:cNvPr id="5" name="图片 4" descr="P0AI1~4T`J220)]_@FK1R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7470" y="3550591"/>
            <a:ext cx="3521412" cy="2308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内容占位符 2"/>
          <p:cNvSpPr txBox="1"/>
          <p:nvPr/>
        </p:nvSpPr>
        <p:spPr>
          <a:xfrm>
            <a:off x="2328863" y="1582738"/>
            <a:ext cx="7645400" cy="690563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71780" marR="0" lvl="0" indent="-2717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charset="0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charset="0"/>
              </a:rPr>
              <a:t>说一说秋季农民农忙时又是一幅怎样的情景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charset="0"/>
              </a:rPr>
              <a:t>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06688" y="3044825"/>
            <a:ext cx="7235825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624205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秋季里，稻上场，谷像黄金粒粒香。身体虽辛苦，心里喜洋洋。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内容占位符 2"/>
          <p:cNvSpPr txBox="1"/>
          <p:nvPr/>
        </p:nvSpPr>
        <p:spPr>
          <a:xfrm>
            <a:off x="2314575" y="1590675"/>
            <a:ext cx="7645400" cy="600075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3855" marR="0" lvl="0" indent="-36385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  <a:sym typeface="Calibri" panose="020F0502020204030204" charset="0"/>
              </a:rPr>
              <a:t>4.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  <a:sym typeface="Calibri" panose="020F0502020204030204" charset="0"/>
              </a:rPr>
              <a:t>课文最后一小节的神态描写，反映出什么？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22563" y="2571750"/>
            <a:ext cx="725328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5080" indent="622300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反映出农民心里愉悦的心情，一年的劳作在秋季大丰收，冬季农忙完了，心里特别高兴。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  <p:pic>
        <p:nvPicPr>
          <p:cNvPr id="5" name="图片 4" descr="_~J32FC{)]`R871(1G8H{F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2841" y="3937702"/>
            <a:ext cx="3172571" cy="21602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72025" y="279400"/>
            <a:ext cx="2647950" cy="6953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4274" name="组合 3"/>
          <p:cNvGrpSpPr/>
          <p:nvPr/>
        </p:nvGrpSpPr>
        <p:grpSpPr>
          <a:xfrm>
            <a:off x="2082800" y="1190625"/>
            <a:ext cx="2593975" cy="666750"/>
            <a:chOff x="3711597" y="1189830"/>
            <a:chExt cx="2593669" cy="666750"/>
          </a:xfrm>
        </p:grpSpPr>
        <p:sp>
          <p:nvSpPr>
            <p:cNvPr id="16" name="圆角矩形 15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4276" name="图片 9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77" name="文本框 16"/>
            <p:cNvSpPr txBox="1"/>
            <p:nvPr/>
          </p:nvSpPr>
          <p:spPr>
            <a:xfrm>
              <a:off x="4786874" y="1346993"/>
              <a:ext cx="1518392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 dirty="0">
                  <a:solidFill>
                    <a:srgbClr val="000000"/>
                  </a:solidFill>
                  <a:latin typeface="Adobe 黑体 Std R" pitchFamily="34" charset="-122"/>
                  <a:ea typeface="Adobe 黑体 Std R" pitchFamily="34" charset="-122"/>
                </a:rPr>
                <a:t>课文结构</a:t>
              </a:r>
              <a:endParaRPr lang="zh-CN" altLang="en-US" sz="2400" b="1" dirty="0">
                <a:solidFill>
                  <a:srgbClr val="000000"/>
                </a:solidFill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54278" name="文本框 26"/>
          <p:cNvSpPr txBox="1"/>
          <p:nvPr/>
        </p:nvSpPr>
        <p:spPr>
          <a:xfrm>
            <a:off x="3048953" y="2687638"/>
            <a:ext cx="613410" cy="187896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田家四季歌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3910013" y="2176463"/>
            <a:ext cx="539750" cy="2914650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chemeClr val="tx1"/>
                </a:solidFill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文本框 1"/>
          <p:cNvSpPr txBox="1"/>
          <p:nvPr/>
        </p:nvSpPr>
        <p:spPr>
          <a:xfrm>
            <a:off x="4760913" y="2047875"/>
            <a:ext cx="520858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春季：麦苗嫩，桑叶肥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1"/>
          <p:cNvSpPr txBox="1"/>
          <p:nvPr/>
        </p:nvSpPr>
        <p:spPr>
          <a:xfrm>
            <a:off x="4800600" y="3692525"/>
            <a:ext cx="48752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秋季：在场上收稻谷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4814888" y="4452938"/>
            <a:ext cx="520858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冬季：农事了，笑盈盈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1"/>
          <p:cNvSpPr txBox="1"/>
          <p:nvPr/>
        </p:nvSpPr>
        <p:spPr>
          <a:xfrm>
            <a:off x="4770438" y="2871788"/>
            <a:ext cx="520858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夏季：采蚕桑、插秧苗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4033" name="组合 2"/>
          <p:cNvGrpSpPr/>
          <p:nvPr/>
        </p:nvGrpSpPr>
        <p:grpSpPr>
          <a:xfrm>
            <a:off x="2138363" y="1077913"/>
            <a:ext cx="2905125" cy="666750"/>
            <a:chOff x="730521" y="1200116"/>
            <a:chExt cx="2904854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1546420" y="1338228"/>
              <a:ext cx="2088955" cy="4492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4035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36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读一读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44037" name="矩形 3"/>
          <p:cNvSpPr/>
          <p:nvPr/>
        </p:nvSpPr>
        <p:spPr>
          <a:xfrm>
            <a:off x="2798763" y="2568575"/>
            <a:ext cx="7519987" cy="31692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四季  蝴蝶  麦苗   桑叶 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正肥  农事了 归来  戴月光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上场  谷粒  虽辛苦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1"/>
          <p:cNvSpPr/>
          <p:nvPr/>
        </p:nvSpPr>
        <p:spPr>
          <a:xfrm>
            <a:off x="3394075" y="2054225"/>
            <a:ext cx="587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en-US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jì</a:t>
            </a:r>
            <a:endParaRPr lang="en-US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7" name="矩形 11"/>
          <p:cNvSpPr/>
          <p:nvPr/>
        </p:nvSpPr>
        <p:spPr>
          <a:xfrm>
            <a:off x="4391025" y="2054225"/>
            <a:ext cx="14716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hú  dié</a:t>
            </a:r>
            <a:endParaRPr lang="zh-CN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9" name="矩形 11"/>
          <p:cNvSpPr/>
          <p:nvPr/>
        </p:nvSpPr>
        <p:spPr>
          <a:xfrm>
            <a:off x="5602288" y="2054225"/>
            <a:ext cx="1822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en-US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mài miáo</a:t>
            </a:r>
            <a:endParaRPr lang="zh-CN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矩形 11"/>
          <p:cNvSpPr/>
          <p:nvPr/>
        </p:nvSpPr>
        <p:spPr>
          <a:xfrm>
            <a:off x="3352800" y="3359150"/>
            <a:ext cx="8112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féi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矩形 11"/>
          <p:cNvSpPr/>
          <p:nvPr/>
        </p:nvSpPr>
        <p:spPr>
          <a:xfrm>
            <a:off x="4164013" y="3359150"/>
            <a:ext cx="19462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nóng    liǎo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矩形 11"/>
          <p:cNvSpPr/>
          <p:nvPr/>
        </p:nvSpPr>
        <p:spPr>
          <a:xfrm>
            <a:off x="6100763" y="3344863"/>
            <a:ext cx="898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guī</a:t>
            </a:r>
            <a:endParaRPr lang="zh-CN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8088" y="2060575"/>
            <a:ext cx="880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sāng</a:t>
            </a:r>
            <a:endParaRPr lang="zh-CN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85075" y="3359150"/>
            <a:ext cx="622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dài</a:t>
            </a:r>
            <a:endParaRPr lang="zh-CN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矩形 11"/>
          <p:cNvSpPr/>
          <p:nvPr/>
        </p:nvSpPr>
        <p:spPr>
          <a:xfrm>
            <a:off x="3152775" y="4543425"/>
            <a:ext cx="14319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en-US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cháng</a:t>
            </a:r>
            <a:endParaRPr lang="en-US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矩形 11"/>
          <p:cNvSpPr/>
          <p:nvPr/>
        </p:nvSpPr>
        <p:spPr>
          <a:xfrm>
            <a:off x="4883150" y="4545013"/>
            <a:ext cx="7191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lì</a:t>
            </a:r>
            <a:endParaRPr lang="zh-CN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矩形 11"/>
          <p:cNvSpPr/>
          <p:nvPr/>
        </p:nvSpPr>
        <p:spPr>
          <a:xfrm>
            <a:off x="5732463" y="4543425"/>
            <a:ext cx="2657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en-US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suī  xīn kǔ</a:t>
            </a:r>
            <a:endParaRPr lang="en-US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内容占位符 2"/>
          <p:cNvSpPr txBox="1"/>
          <p:nvPr/>
        </p:nvSpPr>
        <p:spPr>
          <a:xfrm>
            <a:off x="2506663" y="2732088"/>
            <a:ext cx="7416800" cy="23891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indent="6223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本文是一首时序歌，对农民一年四季的农事活动进行了描写，带着赞美的感情歌唱了种田人的辛勤劳动。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  <p:grpSp>
        <p:nvGrpSpPr>
          <p:cNvPr id="55298" name="组合 3"/>
          <p:cNvGrpSpPr/>
          <p:nvPr/>
        </p:nvGrpSpPr>
        <p:grpSpPr>
          <a:xfrm>
            <a:off x="2082800" y="1190625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5300" name="图片 5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301" name="文本框 16"/>
            <p:cNvSpPr txBox="1"/>
            <p:nvPr/>
          </p:nvSpPr>
          <p:spPr>
            <a:xfrm>
              <a:off x="4786874" y="1346993"/>
              <a:ext cx="1518392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课文主旨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图片 1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08538" y="311150"/>
            <a:ext cx="2586038" cy="601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6322" name="组合 3"/>
          <p:cNvGrpSpPr/>
          <p:nvPr/>
        </p:nvGrpSpPr>
        <p:grpSpPr>
          <a:xfrm>
            <a:off x="2068513" y="958850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6324" name="图片 9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6325" name="文本框 16"/>
            <p:cNvSpPr txBox="1"/>
            <p:nvPr/>
          </p:nvSpPr>
          <p:spPr>
            <a:xfrm>
              <a:off x="4786874" y="1346993"/>
              <a:ext cx="1518392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推荐阅读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2784475" y="1768475"/>
            <a:ext cx="7413625" cy="46520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四季由来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6273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相传，天下有了人类和万物，伏羲又分出了一年与四季，但四季无人管理，盘古盘生兄弟让金、木、水、火、土五兄弟共同管理，谁知他们各人想的一个样，说的不一样，把事情办得一团糟。金大哥找四个弟弟商量分四季，商量了几天也无法分一天，趁土弟弟在外贪玩，木二哥把三个哥弟找来，一人分一季，把四季分掉。土弟弟回来，听说自己没有份、气得又哭又闹，四个哥哥只好从自己分管的一季中各分出十八天，正好每人分管着七十二天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矩形 1"/>
          <p:cNvSpPr/>
          <p:nvPr/>
        </p:nvSpPr>
        <p:spPr>
          <a:xfrm>
            <a:off x="2511425" y="1304925"/>
            <a:ext cx="7591425" cy="51695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627380"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民间还有一种说法：土皇是天公地母的幼子，他出世时，四个哥哥已分管着春、夏、秋、冬四季，他经常哭闹着要参加分四季。天公地母只好从春季里分出清明节的最后二天，谷雨节分出十八天。从夏季小暑节里分出最后三天，大暑节分出十五天。从秋季里分出寒露的最后三天，霜降节分出十五天。从冬季里分出小寒的最后二天，大寒节分出十五天。共得七十二天，与四个哥哥管的天数一样。封五儿子为土皇，把他管的日子叫土皇天。有的还把单日叫公土皇，双日叫母土皇。把土皇天的雨叫土皇雨。据说因为土皇自幼好哭，每逢他当值时，就要下雨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矩形 1"/>
          <p:cNvSpPr/>
          <p:nvPr/>
        </p:nvSpPr>
        <p:spPr>
          <a:xfrm>
            <a:off x="5273675" y="1127125"/>
            <a:ext cx="2254250" cy="52622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春风吹</a:t>
            </a:r>
            <a:r>
              <a:rPr lang="en-US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春风吹，　　　　                             春风吹， 　　　　                            吹绿了柳树，　　　　                            吹红了桃花，　　　                            　吹来了燕子，　　　                            　吹醒了青蛙。　　                          　　  春风轻轻地吹，　　　　                            春雨细细地下。　　　　                            大家快来种树，　　　　                            大家快来种花。</a:t>
            </a:r>
            <a:endParaRPr lang="en-US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矩形 1"/>
          <p:cNvSpPr/>
          <p:nvPr/>
        </p:nvSpPr>
        <p:spPr>
          <a:xfrm>
            <a:off x="2439988" y="2365375"/>
            <a:ext cx="7497762" cy="3415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62738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绿遍山原白满川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子规声里雨如烟。乡村四月闲人少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才了蚕桑又插田。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 algn="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翁卷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乡村四月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锄禾日当午，汗滴禾下土。谁知盘中餐，粒粒皆辛苦。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 algn="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李坤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悯农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394" name="组合 5"/>
          <p:cNvGrpSpPr/>
          <p:nvPr/>
        </p:nvGrpSpPr>
        <p:grpSpPr>
          <a:xfrm>
            <a:off x="2082800" y="1190625"/>
            <a:ext cx="2593975" cy="666750"/>
            <a:chOff x="3711597" y="1189830"/>
            <a:chExt cx="2593669" cy="666750"/>
          </a:xfrm>
        </p:grpSpPr>
        <p:sp>
          <p:nvSpPr>
            <p:cNvPr id="7" name="圆角矩形 6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9396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9397" name="文本框 16"/>
            <p:cNvSpPr txBox="1"/>
            <p:nvPr/>
          </p:nvSpPr>
          <p:spPr>
            <a:xfrm>
              <a:off x="4786874" y="1346993"/>
              <a:ext cx="1518392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国学诵读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0417" name="组合 6"/>
          <p:cNvGrpSpPr/>
          <p:nvPr/>
        </p:nvGrpSpPr>
        <p:grpSpPr>
          <a:xfrm>
            <a:off x="2082800" y="1190625"/>
            <a:ext cx="3849688" cy="666750"/>
            <a:chOff x="3711597" y="1189830"/>
            <a:chExt cx="3849867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610" y="1327943"/>
              <a:ext cx="3033854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419" name="文本框 16"/>
            <p:cNvSpPr txBox="1"/>
            <p:nvPr/>
          </p:nvSpPr>
          <p:spPr>
            <a:xfrm>
              <a:off x="4786874" y="1346993"/>
              <a:ext cx="277459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走进中华传统文化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  <p:pic>
          <p:nvPicPr>
            <p:cNvPr id="60420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0421" name="内容占位符 2"/>
          <p:cNvSpPr txBox="1"/>
          <p:nvPr/>
        </p:nvSpPr>
        <p:spPr>
          <a:xfrm>
            <a:off x="2625725" y="2690813"/>
            <a:ext cx="7667625" cy="24431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281305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33CC"/>
                </a:solidFill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charset="0"/>
              </a:rPr>
              <a:t>【</a:t>
            </a: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charset="0"/>
              </a:rPr>
              <a:t>歇后语</a:t>
            </a:r>
            <a:r>
              <a:rPr lang="en-US" altLang="zh-CN" sz="2400" b="1" dirty="0">
                <a:solidFill>
                  <a:srgbClr val="0033CC"/>
                </a:solidFill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charset="0"/>
              </a:rPr>
              <a:t>】</a:t>
            </a:r>
            <a:endParaRPr lang="en-US" altLang="zh-CN" sz="2400" b="1" dirty="0">
              <a:latin typeface="宋体" panose="02010600030101010101" pitchFamily="2" charset="-122"/>
              <a:ea typeface="楷体" panose="02010609060101010101" pitchFamily="49" charset="-122"/>
              <a:sym typeface="Calibri" panose="020F0502020204030204" charset="0"/>
            </a:endParaRPr>
          </a:p>
          <a:p>
            <a:pPr marL="342900" indent="281305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charset="0"/>
              </a:rPr>
              <a:t>阳雀叫春</a:t>
            </a:r>
            <a:r>
              <a:rPr lang="en-US" altLang="zh-CN" sz="2400" b="1" dirty="0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charset="0"/>
              </a:rPr>
              <a:t>——</a:t>
            </a:r>
            <a:r>
              <a:rPr lang="zh-CN" altLang="en-US" sz="2400" b="1" dirty="0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charset="0"/>
              </a:rPr>
              <a:t>农忙时节        </a:t>
            </a:r>
            <a:endParaRPr lang="zh-CN" altLang="en-US" sz="2400" b="1" dirty="0">
              <a:latin typeface="宋体" panose="02010600030101010101" pitchFamily="2" charset="-122"/>
              <a:ea typeface="楷体" panose="02010609060101010101" pitchFamily="49" charset="-122"/>
              <a:sym typeface="Calibri" panose="020F0502020204030204" charset="0"/>
            </a:endParaRPr>
          </a:p>
          <a:p>
            <a:pPr marL="342900" indent="281305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charset="0"/>
              </a:rPr>
              <a:t>田里的庄稼</a:t>
            </a:r>
            <a:r>
              <a:rPr lang="en-US" altLang="zh-CN" sz="2400" b="1" dirty="0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charset="0"/>
              </a:rPr>
              <a:t>——</a:t>
            </a:r>
            <a:r>
              <a:rPr lang="zh-CN" altLang="en-US" sz="2400" b="1" dirty="0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charset="0"/>
              </a:rPr>
              <a:t>土生土长</a:t>
            </a:r>
            <a:endParaRPr lang="zh-CN" altLang="en-US" sz="2400" b="1" dirty="0">
              <a:latin typeface="宋体" panose="02010600030101010101" pitchFamily="2" charset="-122"/>
              <a:ea typeface="楷体" panose="02010609060101010101" pitchFamily="49" charset="-122"/>
              <a:sym typeface="Calibri" panose="020F050202020403020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图示 1"/>
          <p:cNvGraphicFramePr/>
          <p:nvPr/>
        </p:nvGraphicFramePr>
        <p:xfrm>
          <a:off x="2211137" y="1366888"/>
          <a:ext cx="2952329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84463" y="2519363"/>
            <a:ext cx="7354887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1200" defTabSz="457200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本文对农民一年四季的农事活动进行了描写，以简练的笔墨画了四幅田园四季的风景画，让我们感受到了农民伯伯的辛勤劳动，感受到了农业的劳动美。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矩形 12"/>
          <p:cNvSpPr/>
          <p:nvPr/>
        </p:nvSpPr>
        <p:spPr>
          <a:xfrm>
            <a:off x="2363788" y="2005013"/>
            <a:ext cx="75565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268605" indent="-268605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朗读课文。背诵课文。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2" name="TextBox 2"/>
          <p:cNvSpPr txBox="1"/>
          <p:nvPr/>
        </p:nvSpPr>
        <p:spPr>
          <a:xfrm>
            <a:off x="2466975" y="3021013"/>
            <a:ext cx="7453313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630555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0033CC"/>
                </a:solidFill>
                <a:latin typeface="Calibri" panose="020F0502020204030204" charset="0"/>
                <a:ea typeface="宋体" panose="02010600030101010101" pitchFamily="2" charset="-122"/>
              </a:rPr>
              <a:t>教师点拨</a:t>
            </a:r>
            <a:r>
              <a:rPr lang="en-US" altLang="zh-CN" sz="2400" b="1" dirty="0">
                <a:solidFill>
                  <a:srgbClr val="0033CC"/>
                </a:solidFill>
                <a:latin typeface="Calibri" panose="020F0502020204030204" charset="0"/>
                <a:ea typeface="宋体" panose="02010600030101010101" pitchFamily="2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朗读课文时，语速稍快些，带着欢快的语气来读课文，读出韵律感来。多读几遍课文，在熟读的基础上背诵课文。 </a:t>
            </a:r>
            <a:endParaRPr lang="zh-CN" altLang="en-US" sz="24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2" y="874765"/>
            <a:ext cx="4099032" cy="1030482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215900" dist="35921" dir="2700000" sx="30000" sy="30000" algn="ctr" rotWithShape="0">
              <a:schemeClr val="bg1">
                <a:lumMod val="95000"/>
              </a:scheme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矩形 12"/>
          <p:cNvSpPr/>
          <p:nvPr/>
        </p:nvSpPr>
        <p:spPr>
          <a:xfrm>
            <a:off x="2349500" y="1316038"/>
            <a:ext cx="75565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268605" indent="-268605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读一读，记一记。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546350" y="4116388"/>
            <a:ext cx="747712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6273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教师点拨：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这些词语都是四个季节的主要农事活动，了解其中的意思，并记下来。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3491" name="矩形 6"/>
          <p:cNvSpPr/>
          <p:nvPr/>
        </p:nvSpPr>
        <p:spPr>
          <a:xfrm>
            <a:off x="2901950" y="2281238"/>
            <a:ext cx="6850063" cy="15068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dirty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  </a:t>
            </a:r>
            <a:r>
              <a:rPr lang="zh-CN" altLang="en-US" sz="2000" b="1" dirty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bō                chā yāng          gēng</a:t>
            </a:r>
            <a:endParaRPr lang="zh-CN" altLang="en-US" sz="2000" b="1" dirty="0">
              <a:latin typeface="方正姚体" panose="02010601030101010101" pitchFamily="2" charset="-122"/>
              <a:ea typeface="方正姚体" panose="02010601030101010101" pitchFamily="2" charset="-122"/>
              <a:sym typeface="+mn-ea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播种     插秧      耕田    采桑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dirty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</a:t>
            </a:r>
            <a:r>
              <a:rPr lang="zh-CN" altLang="en-US" sz="2000" b="1" dirty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chú                 gē                                            jī  </a:t>
            </a:r>
            <a:endParaRPr lang="en-US" altLang="zh-CN" sz="2000" b="1" dirty="0">
              <a:latin typeface="方正姚体" panose="02010601030101010101" pitchFamily="2" charset="-122"/>
              <a:ea typeface="方正姚体" panose="02010601030101010101" pitchFamily="2" charset="-122"/>
              <a:sym typeface="+mn-ea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除草     割麦      打谷    积肥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" name="矩形 7167"/>
          <p:cNvSpPr/>
          <p:nvPr/>
        </p:nvSpPr>
        <p:spPr>
          <a:xfrm>
            <a:off x="2389188" y="2157413"/>
            <a:ext cx="842645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一、用“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\”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划掉错误的音节。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63055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蝴蝶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hú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dié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　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hú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déi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 麦苗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màn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miáo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　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mài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miáo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63055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爱戴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ài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dài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　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àn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dàn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采桑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cǎi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shānɡ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　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cǎi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sānɡ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08538" y="312738"/>
            <a:ext cx="2586038" cy="601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375275" y="2803525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\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00950" y="2852738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\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76838" y="3417888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\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00950" y="3421063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\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5057" name="组合 2"/>
          <p:cNvGrpSpPr/>
          <p:nvPr/>
        </p:nvGrpSpPr>
        <p:grpSpPr>
          <a:xfrm>
            <a:off x="2138363" y="1368425"/>
            <a:ext cx="2905125" cy="666750"/>
            <a:chOff x="730521" y="1200116"/>
            <a:chExt cx="2904854" cy="666750"/>
          </a:xfrm>
        </p:grpSpPr>
        <p:sp>
          <p:nvSpPr>
            <p:cNvPr id="12" name="圆角矩形 11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5059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0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我会认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227263" y="2617788"/>
            <a:ext cx="14208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jì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05150" y="2617788"/>
            <a:ext cx="11207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hú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666288" y="2617788"/>
            <a:ext cx="14430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guī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822950" y="2595563"/>
            <a:ext cx="9382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miáo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5065" name="TextBox 39"/>
          <p:cNvSpPr txBox="1"/>
          <p:nvPr/>
        </p:nvSpPr>
        <p:spPr>
          <a:xfrm>
            <a:off x="2389188" y="4094163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戴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6" name="TextBox 42"/>
          <p:cNvSpPr txBox="1"/>
          <p:nvPr/>
        </p:nvSpPr>
        <p:spPr>
          <a:xfrm>
            <a:off x="7308850" y="4102100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辛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7" name="TextBox 43"/>
          <p:cNvSpPr txBox="1"/>
          <p:nvPr/>
        </p:nvSpPr>
        <p:spPr>
          <a:xfrm>
            <a:off x="5472113" y="4113213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粒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8" name="TextBox 44"/>
          <p:cNvSpPr txBox="1"/>
          <p:nvPr/>
        </p:nvSpPr>
        <p:spPr>
          <a:xfrm>
            <a:off x="6362700" y="4102100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虽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9" name="TextBox 45"/>
          <p:cNvSpPr txBox="1"/>
          <p:nvPr/>
        </p:nvSpPr>
        <p:spPr>
          <a:xfrm>
            <a:off x="4503738" y="4106863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谷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70" name="TextBox 46"/>
          <p:cNvSpPr txBox="1"/>
          <p:nvPr/>
        </p:nvSpPr>
        <p:spPr>
          <a:xfrm>
            <a:off x="3429000" y="4113213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71" name="TextBox 48"/>
          <p:cNvSpPr txBox="1"/>
          <p:nvPr/>
        </p:nvSpPr>
        <p:spPr>
          <a:xfrm>
            <a:off x="8237538" y="4103688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苦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116388" y="2606675"/>
            <a:ext cx="16668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dié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981575" y="2595563"/>
            <a:ext cx="11207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mài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827838" y="2595563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sāng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5075" name="TextBox 52"/>
          <p:cNvSpPr txBox="1"/>
          <p:nvPr/>
        </p:nvSpPr>
        <p:spPr>
          <a:xfrm>
            <a:off x="7715250" y="2979738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肥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794625" y="2598738"/>
            <a:ext cx="9382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féi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5077" name="TextBox 58"/>
          <p:cNvSpPr txBox="1"/>
          <p:nvPr/>
        </p:nvSpPr>
        <p:spPr>
          <a:xfrm>
            <a:off x="2012950" y="2987675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季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78" name="TextBox 59"/>
          <p:cNvSpPr txBox="1"/>
          <p:nvPr/>
        </p:nvSpPr>
        <p:spPr>
          <a:xfrm>
            <a:off x="5857875" y="2979738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苗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79" name="TextBox 60"/>
          <p:cNvSpPr txBox="1"/>
          <p:nvPr/>
        </p:nvSpPr>
        <p:spPr>
          <a:xfrm>
            <a:off x="4911725" y="2971800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麦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80" name="TextBox 61"/>
          <p:cNvSpPr txBox="1"/>
          <p:nvPr/>
        </p:nvSpPr>
        <p:spPr>
          <a:xfrm>
            <a:off x="9578975" y="2987675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归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81" name="TextBox 63"/>
          <p:cNvSpPr txBox="1"/>
          <p:nvPr/>
        </p:nvSpPr>
        <p:spPr>
          <a:xfrm>
            <a:off x="4017963" y="2979738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蝶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82" name="TextBox 65"/>
          <p:cNvSpPr txBox="1"/>
          <p:nvPr/>
        </p:nvSpPr>
        <p:spPr>
          <a:xfrm>
            <a:off x="2995613" y="2963863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蝴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83" name="TextBox 66"/>
          <p:cNvSpPr txBox="1"/>
          <p:nvPr/>
        </p:nvSpPr>
        <p:spPr>
          <a:xfrm>
            <a:off x="6781800" y="2967038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桑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84" name="TextBox 67"/>
          <p:cNvSpPr txBox="1"/>
          <p:nvPr/>
        </p:nvSpPr>
        <p:spPr>
          <a:xfrm>
            <a:off x="8643938" y="2963863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农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42"/>
          <p:cNvSpPr/>
          <p:nvPr/>
        </p:nvSpPr>
        <p:spPr>
          <a:xfrm>
            <a:off x="8621713" y="2598738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nóng</a:t>
            </a:r>
            <a:endParaRPr lang="zh-CN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378075" y="3789363"/>
            <a:ext cx="14208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dài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178175" y="3778250"/>
            <a:ext cx="11207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cháng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427788" y="3752850"/>
            <a:ext cx="14430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suī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421563" y="3754438"/>
            <a:ext cx="9382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xīn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557713" y="3765550"/>
            <a:ext cx="16668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gǔ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541963" y="3752850"/>
            <a:ext cx="11207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lì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324850" y="3752850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kǔ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9244013" y="3757613"/>
            <a:ext cx="9382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liǎo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5094" name="TextBox 78"/>
          <p:cNvSpPr txBox="1"/>
          <p:nvPr/>
        </p:nvSpPr>
        <p:spPr>
          <a:xfrm>
            <a:off x="9202738" y="4090988"/>
            <a:ext cx="1120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50" grpId="0"/>
      <p:bldP spid="51" grpId="0"/>
      <p:bldP spid="52" grpId="0"/>
      <p:bldP spid="58" grpId="0"/>
      <p:bldP spid="69" grpId="0"/>
      <p:bldP spid="69" grpId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416175" y="1582738"/>
            <a:ext cx="7561263" cy="39693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二、读读多音字，选择正确的音节写在四线格里。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63055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场：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chánɡ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　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chǎnɡ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．秋季里，稻上场        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．广场        上的人真多啊！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63055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了：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le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　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liǎo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．一年农事了        ，大家笑盈盈。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．采了        蚕桑又插秧。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5229225" y="2819400"/>
          <a:ext cx="1093470" cy="428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3470"/>
              </a:tblGrid>
              <a:tr h="142875">
                <a:tc>
                  <a:txBody>
                    <a:bodyPr/>
                    <a:lstStyle/>
                    <a:p>
                      <a:pPr>
                        <a:lnSpc>
                          <a:spcPts val="400"/>
                        </a:lnSpc>
                      </a:pPr>
                      <a:endParaRPr lang="zh-CN" altLang="en-US" sz="1800" dirty="0"/>
                    </a:p>
                  </a:txBody>
                  <a:tcPr marL="91401" marR="91401" marT="45754" marB="457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>
                        <a:lnSpc>
                          <a:spcPts val="400"/>
                        </a:lnSpc>
                      </a:pPr>
                      <a:endParaRPr lang="zh-CN" altLang="en-US" sz="1800" dirty="0"/>
                    </a:p>
                  </a:txBody>
                  <a:tcPr marL="91401" marR="91401" marT="45754" marB="457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>
                        <a:lnSpc>
                          <a:spcPts val="400"/>
                        </a:lnSpc>
                      </a:pPr>
                      <a:endParaRPr lang="zh-CN" altLang="en-US" sz="1800" dirty="0"/>
                    </a:p>
                  </a:txBody>
                  <a:tcPr marL="91401" marR="91401" marT="45754" marB="457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670300" y="3354388"/>
          <a:ext cx="1093470" cy="428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3470"/>
              </a:tblGrid>
              <a:tr h="142875">
                <a:tc>
                  <a:txBody>
                    <a:bodyPr/>
                    <a:lstStyle/>
                    <a:p>
                      <a:pPr>
                        <a:lnSpc>
                          <a:spcPts val="400"/>
                        </a:lnSpc>
                      </a:pPr>
                      <a:endParaRPr lang="zh-CN" altLang="en-US" sz="1800" dirty="0"/>
                    </a:p>
                  </a:txBody>
                  <a:tcPr marL="91401" marR="91401" marT="45754" marB="457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>
                        <a:lnSpc>
                          <a:spcPts val="400"/>
                        </a:lnSpc>
                      </a:pPr>
                      <a:endParaRPr lang="zh-CN" altLang="en-US" sz="1800" dirty="0"/>
                    </a:p>
                  </a:txBody>
                  <a:tcPr marL="91401" marR="91401" marT="45754" marB="457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>
                        <a:lnSpc>
                          <a:spcPts val="400"/>
                        </a:lnSpc>
                      </a:pPr>
                      <a:endParaRPr lang="zh-CN" altLang="en-US" sz="1800" dirty="0"/>
                    </a:p>
                  </a:txBody>
                  <a:tcPr marL="91401" marR="91401" marT="45754" marB="457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4543425" y="4425950"/>
          <a:ext cx="1093470" cy="428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3470"/>
              </a:tblGrid>
              <a:tr h="142875">
                <a:tc>
                  <a:txBody>
                    <a:bodyPr/>
                    <a:lstStyle/>
                    <a:p>
                      <a:pPr>
                        <a:lnSpc>
                          <a:spcPts val="400"/>
                        </a:lnSpc>
                      </a:pPr>
                      <a:endParaRPr lang="zh-CN" altLang="en-US" sz="1800" dirty="0"/>
                    </a:p>
                  </a:txBody>
                  <a:tcPr marL="91401" marR="91401" marT="45754" marB="457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>
                        <a:lnSpc>
                          <a:spcPts val="400"/>
                        </a:lnSpc>
                      </a:pPr>
                      <a:endParaRPr lang="zh-CN" altLang="en-US" sz="1800" dirty="0"/>
                    </a:p>
                  </a:txBody>
                  <a:tcPr marL="91401" marR="91401" marT="45754" marB="457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>
                        <a:lnSpc>
                          <a:spcPts val="400"/>
                        </a:lnSpc>
                      </a:pPr>
                      <a:endParaRPr lang="zh-CN" altLang="en-US" sz="1800" dirty="0"/>
                    </a:p>
                  </a:txBody>
                  <a:tcPr marL="91401" marR="91401" marT="45754" marB="457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3679825" y="5000625"/>
          <a:ext cx="1093470" cy="428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3470"/>
              </a:tblGrid>
              <a:tr h="142875">
                <a:tc>
                  <a:txBody>
                    <a:bodyPr/>
                    <a:lstStyle/>
                    <a:p>
                      <a:pPr>
                        <a:lnSpc>
                          <a:spcPts val="400"/>
                        </a:lnSpc>
                      </a:pPr>
                      <a:endParaRPr lang="zh-CN" altLang="en-US" sz="1800" dirty="0"/>
                    </a:p>
                  </a:txBody>
                  <a:tcPr marL="91401" marR="91401" marT="45754" marB="457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>
                        <a:lnSpc>
                          <a:spcPts val="400"/>
                        </a:lnSpc>
                      </a:pPr>
                      <a:endParaRPr lang="zh-CN" altLang="en-US" sz="1800" dirty="0"/>
                    </a:p>
                  </a:txBody>
                  <a:tcPr marL="91401" marR="91401" marT="45754" marB="457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>
                        <a:lnSpc>
                          <a:spcPts val="400"/>
                        </a:lnSpc>
                      </a:pPr>
                      <a:endParaRPr lang="zh-CN" altLang="en-US" sz="1800" dirty="0"/>
                    </a:p>
                  </a:txBody>
                  <a:tcPr marL="91401" marR="91401" marT="45754" marB="457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5313363" y="2767013"/>
            <a:ext cx="9334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chánɡ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36975" y="3289300"/>
            <a:ext cx="9334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chǎnɡ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60913" y="4371975"/>
            <a:ext cx="62611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liǎo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14788" y="4938713"/>
            <a:ext cx="38671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le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312988" y="1744663"/>
            <a:ext cx="7489825" cy="28613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三、照样子写一写，再组两个词。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63055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（　季节　）        （　　　　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63055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（　四季　）        （　　　　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63055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（　　　　）        （　　　　）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63055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（　　　　）        （　　　　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62" name="矩形 1"/>
          <p:cNvSpPr/>
          <p:nvPr/>
        </p:nvSpPr>
        <p:spPr>
          <a:xfrm>
            <a:off x="3602038" y="2603500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季</a:t>
            </a:r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563" name="矩形 4"/>
          <p:cNvSpPr/>
          <p:nvPr/>
        </p:nvSpPr>
        <p:spPr>
          <a:xfrm>
            <a:off x="2973388" y="2732088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季：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4" name="矩形 6"/>
          <p:cNvSpPr/>
          <p:nvPr/>
        </p:nvSpPr>
        <p:spPr>
          <a:xfrm>
            <a:off x="6169025" y="2722563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辛：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5" name="矩形 7"/>
          <p:cNvSpPr/>
          <p:nvPr/>
        </p:nvSpPr>
        <p:spPr>
          <a:xfrm>
            <a:off x="3040063" y="3805238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年：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6" name="矩形 8"/>
          <p:cNvSpPr/>
          <p:nvPr/>
        </p:nvSpPr>
        <p:spPr>
          <a:xfrm>
            <a:off x="6215063" y="3773488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农：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3586163" y="2579688"/>
          <a:ext cx="72072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680"/>
                <a:gridCol w="360045"/>
              </a:tblGrid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6743700" y="2579688"/>
          <a:ext cx="72072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680"/>
                <a:gridCol w="360045"/>
              </a:tblGrid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602038" y="3683000"/>
          <a:ext cx="72072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680"/>
                <a:gridCol w="360045"/>
              </a:tblGrid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6743700" y="3683000"/>
          <a:ext cx="72072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680"/>
                <a:gridCol w="360045"/>
              </a:tblGrid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6762750" y="2579688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97275" y="3681413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40525" y="3681413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80350" y="240982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辛苦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97813" y="294640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辛劳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87900" y="3484563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青年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18063" y="4017963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过年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97813" y="3487738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农民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81938" y="400685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农业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矩形 3"/>
          <p:cNvSpPr/>
          <p:nvPr/>
        </p:nvSpPr>
        <p:spPr>
          <a:xfrm>
            <a:off x="2520950" y="1981200"/>
            <a:ext cx="7569200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625475" indent="-625475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四、写出加点字的反义词。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625475" indent="-625475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．我喜欢吃瘦肉，不喜欢吃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肉。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625475" indent="-625475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．农民冬季闲，其他季节都很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625475" indent="-625475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．节目看完了，大家都纷纷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去。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625475" indent="-625475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．吃药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，吃糖甜。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586" name="矩形 1"/>
          <p:cNvSpPr/>
          <p:nvPr/>
        </p:nvSpPr>
        <p:spPr>
          <a:xfrm>
            <a:off x="4371975" y="274955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87" name="矩形 6"/>
          <p:cNvSpPr/>
          <p:nvPr/>
        </p:nvSpPr>
        <p:spPr>
          <a:xfrm>
            <a:off x="4340225" y="3286125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88" name="矩形 8"/>
          <p:cNvSpPr/>
          <p:nvPr/>
        </p:nvSpPr>
        <p:spPr>
          <a:xfrm>
            <a:off x="7404100" y="384810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89" name="矩形 9"/>
          <p:cNvSpPr/>
          <p:nvPr/>
        </p:nvSpPr>
        <p:spPr>
          <a:xfrm>
            <a:off x="5583238" y="439420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04013" y="2652713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肥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92938" y="3176588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忙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84963" y="3744913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归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38588" y="425450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苦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  <p:bldP spid="1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284413" y="1524000"/>
            <a:ext cx="7569200" cy="34150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5475" marR="0" lvl="0" indent="-62547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五、我会选合适的词语。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625475" marR="0" lvl="0" indent="-625475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①播　②耕　③肥　④秧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  <a:p>
            <a:pPr marL="625475" marR="0" lvl="0" indent="-625475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⑤麦　⑥除　⑦打　⑧桑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  <a:p>
            <a:pPr marL="625475" marR="0" lvl="0" indent="50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谷　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种　　　　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625475" marR="0" lvl="0" indent="50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施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　插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　割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625475" marR="0" lvl="0" indent="50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田　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1213" y="3236913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00713" y="3248025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07413" y="325120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25838" y="3776663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42025" y="3776663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07413" y="3792538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92463" y="4302125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64213" y="4316413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1" grpId="0"/>
      <p:bldP spid="12" grpId="0"/>
      <p:bldP spid="13" grpId="0"/>
      <p:bldP spid="14" grpId="0"/>
      <p:bldP spid="1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矩形 3"/>
          <p:cNvSpPr/>
          <p:nvPr/>
        </p:nvSpPr>
        <p:spPr>
          <a:xfrm>
            <a:off x="2379663" y="1901825"/>
            <a:ext cx="7569200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625475" indent="-625475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六、补充句子。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625475" indent="-625475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春季里，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蝴蝶飞。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625475" indent="-625475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②夏季里，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，采了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625475" indent="-625475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③秋季里，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，谷像黄金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625475" indent="-625475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④冬季里，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，新制棉衣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51313" y="2516188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春风吹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95975" y="2546350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花开草长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62425" y="3090863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农事忙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38925" y="3097213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蚕桑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24788" y="3074988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插秧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03700" y="3646488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稻上场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32663" y="3646488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粒粒香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17988" y="4171950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雪初晴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73938" y="4140200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暖又轻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6081" name="组合 26"/>
          <p:cNvGrpSpPr/>
          <p:nvPr/>
        </p:nvGrpSpPr>
        <p:grpSpPr>
          <a:xfrm>
            <a:off x="2454275" y="1743075"/>
            <a:ext cx="4111625" cy="339725"/>
            <a:chOff x="816045" y="1645721"/>
            <a:chExt cx="3501956" cy="340070"/>
          </a:xfrm>
        </p:grpSpPr>
        <p:sp>
          <p:nvSpPr>
            <p:cNvPr id="28" name="燕尾形箭头 27"/>
            <p:cNvSpPr/>
            <p:nvPr/>
          </p:nvSpPr>
          <p:spPr>
            <a:xfrm>
              <a:off x="816045" y="1791919"/>
              <a:ext cx="3501956" cy="193872"/>
            </a:xfrm>
            <a:prstGeom prst="notchedRightArrow">
              <a:avLst/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任意多边形 28"/>
            <p:cNvSpPr/>
            <p:nvPr/>
          </p:nvSpPr>
          <p:spPr>
            <a:xfrm>
              <a:off x="816045" y="1645721"/>
              <a:ext cx="3151760" cy="194326"/>
            </a:xfrm>
            <a:custGeom>
              <a:avLst/>
              <a:gdLst>
                <a:gd name="connsiteX0" fmla="*/ 0 w 3151760"/>
                <a:gd name="connsiteY0" fmla="*/ 0 h 194326"/>
                <a:gd name="connsiteX1" fmla="*/ 3151760 w 3151760"/>
                <a:gd name="connsiteY1" fmla="*/ 0 h 194326"/>
                <a:gd name="connsiteX2" fmla="*/ 3151760 w 3151760"/>
                <a:gd name="connsiteY2" fmla="*/ 194326 h 194326"/>
                <a:gd name="connsiteX3" fmla="*/ 0 w 3151760"/>
                <a:gd name="connsiteY3" fmla="*/ 194326 h 194326"/>
                <a:gd name="connsiteX4" fmla="*/ 0 w 3151760"/>
                <a:gd name="connsiteY4" fmla="*/ 0 h 19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1760" h="194326">
                  <a:moveTo>
                    <a:pt x="0" y="0"/>
                  </a:moveTo>
                  <a:lnTo>
                    <a:pt x="3151760" y="0"/>
                  </a:lnTo>
                  <a:lnTo>
                    <a:pt x="3151760" y="194326"/>
                  </a:lnTo>
                  <a:lnTo>
                    <a:pt x="0" y="19432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7584" tIns="227584" rIns="227584" bIns="227584" spcCol="1270" anchor="b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1422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50" normalizeH="0" baseline="0" noProof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检查自读情况   </a:t>
              </a:r>
              <a:endParaRPr kumimoji="0" lang="zh-CN" altLang="en-US" sz="36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68263" y="1865018"/>
              <a:ext cx="47324" cy="4767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33" name="任意多边形 32"/>
          <p:cNvSpPr/>
          <p:nvPr/>
        </p:nvSpPr>
        <p:spPr>
          <a:xfrm>
            <a:off x="2786063" y="2947988"/>
            <a:ext cx="6797675" cy="1152525"/>
          </a:xfrm>
          <a:custGeom>
            <a:avLst/>
            <a:gdLst>
              <a:gd name="connsiteX0" fmla="*/ 0 w 6799134"/>
              <a:gd name="connsiteY0" fmla="*/ 0 h 976260"/>
              <a:gd name="connsiteX1" fmla="*/ 6799134 w 6799134"/>
              <a:gd name="connsiteY1" fmla="*/ 0 h 976260"/>
              <a:gd name="connsiteX2" fmla="*/ 6799134 w 6799134"/>
              <a:gd name="connsiteY2" fmla="*/ 976260 h 976260"/>
              <a:gd name="connsiteX3" fmla="*/ 0 w 6799134"/>
              <a:gd name="connsiteY3" fmla="*/ 976260 h 976260"/>
              <a:gd name="connsiteX4" fmla="*/ 0 w 6799134"/>
              <a:gd name="connsiteY4" fmla="*/ 0 h 9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9134" h="976260">
                <a:moveTo>
                  <a:pt x="0" y="0"/>
                </a:moveTo>
                <a:lnTo>
                  <a:pt x="6799134" y="0"/>
                </a:lnTo>
                <a:lnTo>
                  <a:pt x="6799134" y="976260"/>
                </a:lnTo>
                <a:lnTo>
                  <a:pt x="0" y="9762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37160" tIns="137160" rIns="137160" bIns="137160" spcCol="1270" anchor="ctr"/>
          <a:lstStyle/>
          <a:p>
            <a:pPr marL="0" marR="0" lvl="0" indent="812800" algn="l" defTabSz="1600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指名读课文，同学互评：字音是否正确，句子是否通顺。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TextBox 1"/>
          <p:cNvSpPr txBox="1"/>
          <p:nvPr/>
        </p:nvSpPr>
        <p:spPr>
          <a:xfrm>
            <a:off x="3654425" y="1881188"/>
            <a:ext cx="47450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说一说课文写了什么？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79713" y="3216275"/>
            <a:ext cx="7412038" cy="15684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8128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本文是一首时序歌，对农民一年四季的农事活动进行了描写。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47107" name="Picture 4" descr="C:\Users\Administrator\Desktop\图\图2\图3\写字\老师图\timg  8 - 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8888" y="1601788"/>
            <a:ext cx="966787" cy="13112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8129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48130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8131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8132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8133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8134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35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36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37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38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39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pic>
        <p:nvPicPr>
          <p:cNvPr id="48140" name="Picture 2" descr="C:\Users\Administrator\Desktop\新归类\2017秋原稿\张存霞老师课件\课件模板（老师修改）\小学语文课件模板（老师修改）4.20\可改图标\学习字词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5" y="249238"/>
            <a:ext cx="2641600" cy="693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8141" name="组合 32"/>
          <p:cNvGrpSpPr/>
          <p:nvPr/>
        </p:nvGrpSpPr>
        <p:grpSpPr>
          <a:xfrm>
            <a:off x="1774825" y="1052513"/>
            <a:ext cx="3548063" cy="901700"/>
            <a:chOff x="250825" y="1052513"/>
            <a:chExt cx="3548063" cy="901700"/>
          </a:xfrm>
        </p:grpSpPr>
        <p:pic>
          <p:nvPicPr>
            <p:cNvPr id="48142" name="Picture 2" descr="C:\Users\Administrator\Desktop\1PBFMD@G2N)$R3{XMDI$[P5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0825" y="1052513"/>
              <a:ext cx="2968625" cy="9017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43" name="TextBox 15"/>
            <p:cNvSpPr txBox="1"/>
            <p:nvPr/>
          </p:nvSpPr>
          <p:spPr>
            <a:xfrm>
              <a:off x="1716088" y="1208088"/>
              <a:ext cx="2082800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我会写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8144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季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908300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jì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143625" y="4884738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第一笔是短撇，最后一横要写得稍长。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881438" y="3127375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457200"/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子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22525" y="4565650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春季  冬季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381250" y="4970463"/>
            <a:ext cx="364013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春季是我最喜欢的季节。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" name="文本框 30"/>
          <p:cNvSpPr txBox="1"/>
          <p:nvPr/>
        </p:nvSpPr>
        <p:spPr>
          <a:xfrm>
            <a:off x="3659188" y="2671604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" name="文本框 31"/>
          <p:cNvSpPr txBox="1"/>
          <p:nvPr/>
        </p:nvSpPr>
        <p:spPr>
          <a:xfrm>
            <a:off x="3738563" y="3600291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52" name="矩形 64"/>
          <p:cNvSpPr/>
          <p:nvPr/>
        </p:nvSpPr>
        <p:spPr>
          <a:xfrm>
            <a:off x="7080250" y="2233613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7610475" y="2211388"/>
            <a:ext cx="668338" cy="223837"/>
          </a:xfrm>
          <a:custGeom>
            <a:avLst/>
            <a:gdLst/>
            <a:ahLst/>
            <a:cxnLst>
              <a:cxn ang="0">
                <a:pos x="328537681" y="0"/>
              </a:cxn>
              <a:cxn ang="0">
                <a:pos x="360422867" y="9353326"/>
              </a:cxn>
              <a:cxn ang="0">
                <a:pos x="378988941" y="18707289"/>
              </a:cxn>
              <a:cxn ang="0">
                <a:pos x="401591090" y="27653754"/>
              </a:cxn>
              <a:cxn ang="0">
                <a:pos x="415313619" y="41481269"/>
              </a:cxn>
              <a:cxn ang="0">
                <a:pos x="424596656" y="50834594"/>
              </a:cxn>
              <a:cxn ang="0">
                <a:pos x="424596656" y="59781697"/>
              </a:cxn>
              <a:cxn ang="0">
                <a:pos x="419753112" y="69135023"/>
              </a:cxn>
              <a:cxn ang="0">
                <a:pos x="410874127" y="78082126"/>
              </a:cxn>
              <a:cxn ang="0">
                <a:pos x="392711470" y="87435451"/>
              </a:cxn>
              <a:cxn ang="0">
                <a:pos x="369705904" y="91909003"/>
              </a:cxn>
              <a:cxn ang="0">
                <a:pos x="337820718" y="101262328"/>
              </a:cxn>
              <a:cxn ang="0">
                <a:pos x="296652494" y="110616292"/>
              </a:cxn>
              <a:cxn ang="0">
                <a:pos x="251044779" y="115089843"/>
              </a:cxn>
              <a:cxn ang="0">
                <a:pos x="196154026" y="124443169"/>
              </a:cxn>
              <a:cxn ang="0">
                <a:pos x="146106183" y="133390271"/>
              </a:cxn>
              <a:cxn ang="0">
                <a:pos x="100498468" y="137863185"/>
              </a:cxn>
              <a:cxn ang="0">
                <a:pos x="68613282" y="142743597"/>
              </a:cxn>
              <a:cxn ang="0">
                <a:pos x="41168223" y="142743597"/>
              </a:cxn>
              <a:cxn ang="0">
                <a:pos x="27445694" y="142743597"/>
              </a:cxn>
              <a:cxn ang="0">
                <a:pos x="13722529" y="142743597"/>
              </a:cxn>
              <a:cxn ang="0">
                <a:pos x="4843545" y="137863185"/>
              </a:cxn>
              <a:cxn ang="0">
                <a:pos x="4843545" y="133390271"/>
              </a:cxn>
              <a:cxn ang="0">
                <a:pos x="4843545" y="133390271"/>
              </a:cxn>
              <a:cxn ang="0">
                <a:pos x="9283037" y="128916720"/>
              </a:cxn>
              <a:cxn ang="0">
                <a:pos x="13722529" y="124443169"/>
              </a:cxn>
              <a:cxn ang="0">
                <a:pos x="27445694" y="119562757"/>
              </a:cxn>
              <a:cxn ang="0">
                <a:pos x="45607715" y="115089843"/>
              </a:cxn>
              <a:cxn ang="0">
                <a:pos x="64173789" y="105735880"/>
              </a:cxn>
              <a:cxn ang="0">
                <a:pos x="118661125" y="91909003"/>
              </a:cxn>
              <a:cxn ang="0">
                <a:pos x="173551877" y="82961900"/>
              </a:cxn>
              <a:cxn ang="0">
                <a:pos x="219159593" y="69135023"/>
              </a:cxn>
              <a:cxn ang="0">
                <a:pos x="255484271" y="59781697"/>
              </a:cxn>
              <a:cxn ang="0">
                <a:pos x="282929965" y="50834594"/>
              </a:cxn>
              <a:cxn ang="0">
                <a:pos x="301092622" y="41481269"/>
              </a:cxn>
              <a:cxn ang="0">
                <a:pos x="314815151" y="32127305"/>
              </a:cxn>
              <a:cxn ang="0">
                <a:pos x="319658061" y="27653754"/>
              </a:cxn>
              <a:cxn ang="0">
                <a:pos x="319658061" y="18707289"/>
              </a:cxn>
              <a:cxn ang="0">
                <a:pos x="314815151" y="9353326"/>
              </a:cxn>
              <a:cxn ang="0">
                <a:pos x="319658061" y="4880412"/>
              </a:cxn>
            </a:cxnLst>
            <a:pathLst>
              <a:path w="1052" h="351">
                <a:moveTo>
                  <a:pt x="792" y="12"/>
                </a:moveTo>
                <a:lnTo>
                  <a:pt x="814" y="0"/>
                </a:lnTo>
                <a:lnTo>
                  <a:pt x="848" y="12"/>
                </a:lnTo>
                <a:lnTo>
                  <a:pt x="893" y="23"/>
                </a:lnTo>
                <a:lnTo>
                  <a:pt x="916" y="34"/>
                </a:lnTo>
                <a:lnTo>
                  <a:pt x="939" y="46"/>
                </a:lnTo>
                <a:lnTo>
                  <a:pt x="973" y="57"/>
                </a:lnTo>
                <a:lnTo>
                  <a:pt x="995" y="68"/>
                </a:lnTo>
                <a:lnTo>
                  <a:pt x="1006" y="91"/>
                </a:lnTo>
                <a:lnTo>
                  <a:pt x="1029" y="102"/>
                </a:lnTo>
                <a:lnTo>
                  <a:pt x="1040" y="113"/>
                </a:lnTo>
                <a:lnTo>
                  <a:pt x="1052" y="125"/>
                </a:lnTo>
                <a:lnTo>
                  <a:pt x="1052" y="136"/>
                </a:lnTo>
                <a:lnTo>
                  <a:pt x="1052" y="147"/>
                </a:lnTo>
                <a:lnTo>
                  <a:pt x="1052" y="159"/>
                </a:lnTo>
                <a:lnTo>
                  <a:pt x="1040" y="170"/>
                </a:lnTo>
                <a:lnTo>
                  <a:pt x="1029" y="181"/>
                </a:lnTo>
                <a:lnTo>
                  <a:pt x="1018" y="192"/>
                </a:lnTo>
                <a:lnTo>
                  <a:pt x="995" y="204"/>
                </a:lnTo>
                <a:lnTo>
                  <a:pt x="973" y="215"/>
                </a:lnTo>
                <a:lnTo>
                  <a:pt x="950" y="226"/>
                </a:lnTo>
                <a:lnTo>
                  <a:pt x="916" y="226"/>
                </a:lnTo>
                <a:lnTo>
                  <a:pt x="882" y="238"/>
                </a:lnTo>
                <a:lnTo>
                  <a:pt x="837" y="249"/>
                </a:lnTo>
                <a:lnTo>
                  <a:pt x="792" y="260"/>
                </a:lnTo>
                <a:lnTo>
                  <a:pt x="735" y="272"/>
                </a:lnTo>
                <a:lnTo>
                  <a:pt x="679" y="272"/>
                </a:lnTo>
                <a:lnTo>
                  <a:pt x="622" y="283"/>
                </a:lnTo>
                <a:lnTo>
                  <a:pt x="554" y="294"/>
                </a:lnTo>
                <a:lnTo>
                  <a:pt x="486" y="306"/>
                </a:lnTo>
                <a:lnTo>
                  <a:pt x="419" y="317"/>
                </a:lnTo>
                <a:lnTo>
                  <a:pt x="362" y="328"/>
                </a:lnTo>
                <a:lnTo>
                  <a:pt x="306" y="339"/>
                </a:lnTo>
                <a:lnTo>
                  <a:pt x="249" y="339"/>
                </a:lnTo>
                <a:lnTo>
                  <a:pt x="204" y="351"/>
                </a:lnTo>
                <a:lnTo>
                  <a:pt x="170" y="351"/>
                </a:lnTo>
                <a:lnTo>
                  <a:pt x="136" y="351"/>
                </a:lnTo>
                <a:lnTo>
                  <a:pt x="102" y="351"/>
                </a:lnTo>
                <a:lnTo>
                  <a:pt x="79" y="351"/>
                </a:lnTo>
                <a:lnTo>
                  <a:pt x="68" y="351"/>
                </a:lnTo>
                <a:lnTo>
                  <a:pt x="45" y="351"/>
                </a:lnTo>
                <a:lnTo>
                  <a:pt x="34" y="351"/>
                </a:lnTo>
                <a:lnTo>
                  <a:pt x="23" y="339"/>
                </a:lnTo>
                <a:lnTo>
                  <a:pt x="12" y="339"/>
                </a:lnTo>
                <a:lnTo>
                  <a:pt x="12" y="328"/>
                </a:lnTo>
                <a:lnTo>
                  <a:pt x="0" y="328"/>
                </a:lnTo>
                <a:lnTo>
                  <a:pt x="12" y="328"/>
                </a:lnTo>
                <a:lnTo>
                  <a:pt x="12" y="317"/>
                </a:lnTo>
                <a:lnTo>
                  <a:pt x="23" y="317"/>
                </a:lnTo>
                <a:lnTo>
                  <a:pt x="23" y="306"/>
                </a:lnTo>
                <a:lnTo>
                  <a:pt x="34" y="306"/>
                </a:lnTo>
                <a:lnTo>
                  <a:pt x="57" y="306"/>
                </a:lnTo>
                <a:lnTo>
                  <a:pt x="68" y="294"/>
                </a:lnTo>
                <a:lnTo>
                  <a:pt x="91" y="283"/>
                </a:lnTo>
                <a:lnTo>
                  <a:pt x="113" y="283"/>
                </a:lnTo>
                <a:lnTo>
                  <a:pt x="136" y="272"/>
                </a:lnTo>
                <a:lnTo>
                  <a:pt x="159" y="260"/>
                </a:lnTo>
                <a:lnTo>
                  <a:pt x="215" y="249"/>
                </a:lnTo>
                <a:lnTo>
                  <a:pt x="294" y="226"/>
                </a:lnTo>
                <a:lnTo>
                  <a:pt x="362" y="215"/>
                </a:lnTo>
                <a:lnTo>
                  <a:pt x="430" y="204"/>
                </a:lnTo>
                <a:lnTo>
                  <a:pt x="486" y="192"/>
                </a:lnTo>
                <a:lnTo>
                  <a:pt x="543" y="170"/>
                </a:lnTo>
                <a:lnTo>
                  <a:pt x="588" y="159"/>
                </a:lnTo>
                <a:lnTo>
                  <a:pt x="633" y="147"/>
                </a:lnTo>
                <a:lnTo>
                  <a:pt x="667" y="136"/>
                </a:lnTo>
                <a:lnTo>
                  <a:pt x="701" y="125"/>
                </a:lnTo>
                <a:lnTo>
                  <a:pt x="724" y="113"/>
                </a:lnTo>
                <a:lnTo>
                  <a:pt x="746" y="102"/>
                </a:lnTo>
                <a:lnTo>
                  <a:pt x="758" y="91"/>
                </a:lnTo>
                <a:lnTo>
                  <a:pt x="780" y="79"/>
                </a:lnTo>
                <a:lnTo>
                  <a:pt x="792" y="68"/>
                </a:lnTo>
                <a:lnTo>
                  <a:pt x="792" y="57"/>
                </a:lnTo>
                <a:lnTo>
                  <a:pt x="792" y="46"/>
                </a:lnTo>
                <a:lnTo>
                  <a:pt x="792" y="34"/>
                </a:lnTo>
                <a:lnTo>
                  <a:pt x="780" y="23"/>
                </a:lnTo>
                <a:lnTo>
                  <a:pt x="792" y="1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7302500" y="2500313"/>
            <a:ext cx="1220788" cy="236537"/>
          </a:xfrm>
          <a:custGeom>
            <a:avLst/>
            <a:gdLst/>
            <a:ahLst/>
            <a:cxnLst>
              <a:cxn ang="0">
                <a:pos x="770964462" y="36192698"/>
              </a:cxn>
              <a:cxn ang="0">
                <a:pos x="770964462" y="45442372"/>
              </a:cxn>
              <a:cxn ang="0">
                <a:pos x="766123231" y="49865551"/>
              </a:cxn>
              <a:cxn ang="0">
                <a:pos x="757248064" y="54289363"/>
              </a:cxn>
              <a:cxn ang="0">
                <a:pos x="747968932" y="58713176"/>
              </a:cxn>
              <a:cxn ang="0">
                <a:pos x="729813997" y="63538404"/>
              </a:cxn>
              <a:cxn ang="0">
                <a:pos x="706818467" y="63538404"/>
              </a:cxn>
              <a:cxn ang="0">
                <a:pos x="679788366" y="67962217"/>
              </a:cxn>
              <a:cxn ang="0">
                <a:pos x="647513704" y="72386029"/>
              </a:cxn>
              <a:cxn ang="0">
                <a:pos x="611204471" y="72386029"/>
              </a:cxn>
              <a:cxn ang="0">
                <a:pos x="506311343" y="81635070"/>
              </a:cxn>
              <a:cxn ang="0">
                <a:pos x="337674915" y="99731736"/>
              </a:cxn>
              <a:cxn ang="0">
                <a:pos x="232781787" y="117827768"/>
              </a:cxn>
              <a:cxn ang="0">
                <a:pos x="196069224" y="127077442"/>
              </a:cxn>
              <a:cxn ang="0">
                <a:pos x="159760626" y="131500621"/>
              </a:cxn>
              <a:cxn ang="0">
                <a:pos x="132326559" y="140750296"/>
              </a:cxn>
              <a:cxn ang="0">
                <a:pos x="109331029" y="145173474"/>
              </a:cxn>
              <a:cxn ang="0">
                <a:pos x="91176095" y="145173474"/>
              </a:cxn>
              <a:cxn ang="0">
                <a:pos x="77459697" y="149999336"/>
              </a:cxn>
              <a:cxn ang="0">
                <a:pos x="73021796" y="149999336"/>
              </a:cxn>
              <a:cxn ang="0">
                <a:pos x="59304763" y="149999336"/>
              </a:cxn>
              <a:cxn ang="0">
                <a:pos x="41150464" y="140750296"/>
              </a:cxn>
              <a:cxn ang="0">
                <a:pos x="18154299" y="127077442"/>
              </a:cxn>
              <a:cxn ang="0">
                <a:pos x="0" y="113404589"/>
              </a:cxn>
              <a:cxn ang="0">
                <a:pos x="0" y="104556964"/>
              </a:cxn>
              <a:cxn ang="0">
                <a:pos x="18154299" y="104556964"/>
              </a:cxn>
              <a:cxn ang="0">
                <a:pos x="36712563" y="104556964"/>
              </a:cxn>
              <a:cxn ang="0">
                <a:pos x="59304763" y="104556964"/>
              </a:cxn>
              <a:cxn ang="0">
                <a:pos x="86738829" y="99731736"/>
              </a:cxn>
              <a:cxn ang="0">
                <a:pos x="127888658" y="95307923"/>
              </a:cxn>
              <a:cxn ang="0">
                <a:pos x="173477024" y="86058883"/>
              </a:cxn>
              <a:cxn ang="0">
                <a:pos x="223503290" y="81635070"/>
              </a:cxn>
              <a:cxn ang="0">
                <a:pos x="278370152" y="72386029"/>
              </a:cxn>
              <a:cxn ang="0">
                <a:pos x="337674915" y="58713176"/>
              </a:cxn>
              <a:cxn ang="0">
                <a:pos x="401418214" y="49865551"/>
              </a:cxn>
              <a:cxn ang="0">
                <a:pos x="460722978" y="40616510"/>
              </a:cxn>
              <a:cxn ang="0">
                <a:pos x="510748609" y="31769519"/>
              </a:cxn>
              <a:cxn ang="0">
                <a:pos x="551899073" y="22519844"/>
              </a:cxn>
              <a:cxn ang="0">
                <a:pos x="588611636" y="13270804"/>
              </a:cxn>
              <a:cxn ang="0">
                <a:pos x="615641737" y="4423813"/>
              </a:cxn>
              <a:cxn ang="0">
                <a:pos x="638637902" y="0"/>
              </a:cxn>
              <a:cxn ang="0">
                <a:pos x="656792201" y="0"/>
              </a:cxn>
              <a:cxn ang="0">
                <a:pos x="679788366" y="0"/>
              </a:cxn>
              <a:cxn ang="0">
                <a:pos x="706818467" y="4423813"/>
              </a:cxn>
              <a:cxn ang="0">
                <a:pos x="743531031" y="13270804"/>
              </a:cxn>
              <a:cxn ang="0">
                <a:pos x="766123231" y="26943657"/>
              </a:cxn>
              <a:cxn ang="0">
                <a:pos x="770964462" y="31769519"/>
              </a:cxn>
            </a:cxnLst>
            <a:pathLst>
              <a:path w="1922" h="373">
                <a:moveTo>
                  <a:pt x="1911" y="79"/>
                </a:moveTo>
                <a:lnTo>
                  <a:pt x="1911" y="90"/>
                </a:lnTo>
                <a:lnTo>
                  <a:pt x="1922" y="101"/>
                </a:lnTo>
                <a:lnTo>
                  <a:pt x="1911" y="113"/>
                </a:lnTo>
                <a:lnTo>
                  <a:pt x="1911" y="124"/>
                </a:lnTo>
                <a:lnTo>
                  <a:pt x="1899" y="124"/>
                </a:lnTo>
                <a:lnTo>
                  <a:pt x="1899" y="135"/>
                </a:lnTo>
                <a:lnTo>
                  <a:pt x="1877" y="135"/>
                </a:lnTo>
                <a:lnTo>
                  <a:pt x="1866" y="146"/>
                </a:lnTo>
                <a:lnTo>
                  <a:pt x="1854" y="146"/>
                </a:lnTo>
                <a:lnTo>
                  <a:pt x="1832" y="146"/>
                </a:lnTo>
                <a:lnTo>
                  <a:pt x="1809" y="158"/>
                </a:lnTo>
                <a:lnTo>
                  <a:pt x="1775" y="158"/>
                </a:lnTo>
                <a:lnTo>
                  <a:pt x="1752" y="158"/>
                </a:lnTo>
                <a:lnTo>
                  <a:pt x="1719" y="169"/>
                </a:lnTo>
                <a:lnTo>
                  <a:pt x="1685" y="169"/>
                </a:lnTo>
                <a:lnTo>
                  <a:pt x="1651" y="169"/>
                </a:lnTo>
                <a:lnTo>
                  <a:pt x="1605" y="180"/>
                </a:lnTo>
                <a:lnTo>
                  <a:pt x="1560" y="180"/>
                </a:lnTo>
                <a:lnTo>
                  <a:pt x="1515" y="180"/>
                </a:lnTo>
                <a:lnTo>
                  <a:pt x="1470" y="180"/>
                </a:lnTo>
                <a:lnTo>
                  <a:pt x="1255" y="203"/>
                </a:lnTo>
                <a:lnTo>
                  <a:pt x="1052" y="226"/>
                </a:lnTo>
                <a:lnTo>
                  <a:pt x="837" y="248"/>
                </a:lnTo>
                <a:lnTo>
                  <a:pt x="633" y="282"/>
                </a:lnTo>
                <a:lnTo>
                  <a:pt x="577" y="293"/>
                </a:lnTo>
                <a:lnTo>
                  <a:pt x="531" y="305"/>
                </a:lnTo>
                <a:lnTo>
                  <a:pt x="486" y="316"/>
                </a:lnTo>
                <a:lnTo>
                  <a:pt x="441" y="327"/>
                </a:lnTo>
                <a:lnTo>
                  <a:pt x="396" y="327"/>
                </a:lnTo>
                <a:lnTo>
                  <a:pt x="362" y="339"/>
                </a:lnTo>
                <a:lnTo>
                  <a:pt x="328" y="350"/>
                </a:lnTo>
                <a:lnTo>
                  <a:pt x="294" y="350"/>
                </a:lnTo>
                <a:lnTo>
                  <a:pt x="271" y="361"/>
                </a:lnTo>
                <a:lnTo>
                  <a:pt x="249" y="361"/>
                </a:lnTo>
                <a:lnTo>
                  <a:pt x="226" y="361"/>
                </a:lnTo>
                <a:lnTo>
                  <a:pt x="204" y="361"/>
                </a:lnTo>
                <a:lnTo>
                  <a:pt x="192" y="373"/>
                </a:lnTo>
                <a:lnTo>
                  <a:pt x="181" y="373"/>
                </a:lnTo>
                <a:lnTo>
                  <a:pt x="170" y="373"/>
                </a:lnTo>
                <a:lnTo>
                  <a:pt x="147" y="373"/>
                </a:lnTo>
                <a:lnTo>
                  <a:pt x="125" y="361"/>
                </a:lnTo>
                <a:lnTo>
                  <a:pt x="102" y="350"/>
                </a:lnTo>
                <a:lnTo>
                  <a:pt x="79" y="339"/>
                </a:lnTo>
                <a:lnTo>
                  <a:pt x="45" y="316"/>
                </a:lnTo>
                <a:lnTo>
                  <a:pt x="23" y="293"/>
                </a:lnTo>
                <a:lnTo>
                  <a:pt x="0" y="282"/>
                </a:lnTo>
                <a:lnTo>
                  <a:pt x="0" y="271"/>
                </a:lnTo>
                <a:lnTo>
                  <a:pt x="0" y="260"/>
                </a:lnTo>
                <a:lnTo>
                  <a:pt x="23" y="260"/>
                </a:lnTo>
                <a:lnTo>
                  <a:pt x="45" y="260"/>
                </a:lnTo>
                <a:lnTo>
                  <a:pt x="79" y="260"/>
                </a:lnTo>
                <a:lnTo>
                  <a:pt x="91" y="260"/>
                </a:lnTo>
                <a:lnTo>
                  <a:pt x="113" y="260"/>
                </a:lnTo>
                <a:lnTo>
                  <a:pt x="147" y="260"/>
                </a:lnTo>
                <a:lnTo>
                  <a:pt x="181" y="248"/>
                </a:lnTo>
                <a:lnTo>
                  <a:pt x="215" y="248"/>
                </a:lnTo>
                <a:lnTo>
                  <a:pt x="260" y="237"/>
                </a:lnTo>
                <a:lnTo>
                  <a:pt x="317" y="237"/>
                </a:lnTo>
                <a:lnTo>
                  <a:pt x="373" y="226"/>
                </a:lnTo>
                <a:lnTo>
                  <a:pt x="430" y="214"/>
                </a:lnTo>
                <a:lnTo>
                  <a:pt x="486" y="214"/>
                </a:lnTo>
                <a:lnTo>
                  <a:pt x="554" y="203"/>
                </a:lnTo>
                <a:lnTo>
                  <a:pt x="622" y="192"/>
                </a:lnTo>
                <a:lnTo>
                  <a:pt x="690" y="180"/>
                </a:lnTo>
                <a:lnTo>
                  <a:pt x="769" y="169"/>
                </a:lnTo>
                <a:lnTo>
                  <a:pt x="837" y="146"/>
                </a:lnTo>
                <a:lnTo>
                  <a:pt x="927" y="135"/>
                </a:lnTo>
                <a:lnTo>
                  <a:pt x="995" y="124"/>
                </a:lnTo>
                <a:lnTo>
                  <a:pt x="1074" y="113"/>
                </a:lnTo>
                <a:lnTo>
                  <a:pt x="1142" y="101"/>
                </a:lnTo>
                <a:lnTo>
                  <a:pt x="1210" y="90"/>
                </a:lnTo>
                <a:lnTo>
                  <a:pt x="1266" y="79"/>
                </a:lnTo>
                <a:lnTo>
                  <a:pt x="1323" y="67"/>
                </a:lnTo>
                <a:lnTo>
                  <a:pt x="1368" y="56"/>
                </a:lnTo>
                <a:lnTo>
                  <a:pt x="1413" y="33"/>
                </a:lnTo>
                <a:lnTo>
                  <a:pt x="1459" y="33"/>
                </a:lnTo>
                <a:lnTo>
                  <a:pt x="1492" y="22"/>
                </a:lnTo>
                <a:lnTo>
                  <a:pt x="1526" y="11"/>
                </a:lnTo>
                <a:lnTo>
                  <a:pt x="1560" y="11"/>
                </a:lnTo>
                <a:lnTo>
                  <a:pt x="1583" y="0"/>
                </a:lnTo>
                <a:lnTo>
                  <a:pt x="1605" y="0"/>
                </a:lnTo>
                <a:lnTo>
                  <a:pt x="1628" y="0"/>
                </a:lnTo>
                <a:lnTo>
                  <a:pt x="1651" y="0"/>
                </a:lnTo>
                <a:lnTo>
                  <a:pt x="1685" y="0"/>
                </a:lnTo>
                <a:lnTo>
                  <a:pt x="1719" y="11"/>
                </a:lnTo>
                <a:lnTo>
                  <a:pt x="1752" y="11"/>
                </a:lnTo>
                <a:lnTo>
                  <a:pt x="1798" y="22"/>
                </a:lnTo>
                <a:lnTo>
                  <a:pt x="1843" y="33"/>
                </a:lnTo>
                <a:lnTo>
                  <a:pt x="1877" y="45"/>
                </a:lnTo>
                <a:lnTo>
                  <a:pt x="1899" y="67"/>
                </a:lnTo>
                <a:lnTo>
                  <a:pt x="1911" y="7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7862888" y="2355850"/>
            <a:ext cx="122237" cy="746125"/>
          </a:xfrm>
          <a:custGeom>
            <a:avLst/>
            <a:gdLst/>
            <a:ahLst/>
            <a:cxnLst>
              <a:cxn ang="0">
                <a:pos x="55124430" y="0"/>
              </a:cxn>
              <a:cxn ang="0">
                <a:pos x="64041365" y="22944613"/>
              </a:cxn>
              <a:cxn ang="0">
                <a:pos x="68905379" y="41059081"/>
              </a:cxn>
              <a:cxn ang="0">
                <a:pos x="68905379" y="59173550"/>
              </a:cxn>
              <a:cxn ang="0">
                <a:pos x="73363846" y="72859487"/>
              </a:cxn>
              <a:cxn ang="0">
                <a:pos x="77822313" y="86546059"/>
              </a:cxn>
              <a:cxn ang="0">
                <a:pos x="77822313" y="100232631"/>
              </a:cxn>
              <a:cxn ang="0">
                <a:pos x="77822313" y="109490671"/>
              </a:cxn>
              <a:cxn ang="0">
                <a:pos x="77822313" y="123177243"/>
              </a:cxn>
              <a:cxn ang="0">
                <a:pos x="73363846" y="132033036"/>
              </a:cxn>
              <a:cxn ang="0">
                <a:pos x="73363846" y="145719608"/>
              </a:cxn>
              <a:cxn ang="0">
                <a:pos x="73363846" y="163833442"/>
              </a:cxn>
              <a:cxn ang="0">
                <a:pos x="73363846" y="182350158"/>
              </a:cxn>
              <a:cxn ang="0">
                <a:pos x="73363846" y="204892523"/>
              </a:cxn>
              <a:cxn ang="0">
                <a:pos x="73363846" y="227837136"/>
              </a:cxn>
              <a:cxn ang="0">
                <a:pos x="73363846" y="259638176"/>
              </a:cxn>
              <a:cxn ang="0">
                <a:pos x="73363846" y="291438582"/>
              </a:cxn>
              <a:cxn ang="0">
                <a:pos x="73363846" y="323238988"/>
              </a:cxn>
              <a:cxn ang="0">
                <a:pos x="68905379" y="350612132"/>
              </a:cxn>
              <a:cxn ang="0">
                <a:pos x="68905379" y="377984641"/>
              </a:cxn>
              <a:cxn ang="0">
                <a:pos x="68905379" y="396099109"/>
              </a:cxn>
              <a:cxn ang="0">
                <a:pos x="68905379" y="414212943"/>
              </a:cxn>
              <a:cxn ang="0">
                <a:pos x="64041365" y="432327412"/>
              </a:cxn>
              <a:cxn ang="0">
                <a:pos x="64041365" y="441586087"/>
              </a:cxn>
              <a:cxn ang="0">
                <a:pos x="59582898" y="450844128"/>
              </a:cxn>
              <a:cxn ang="0">
                <a:pos x="55124430" y="459699921"/>
              </a:cxn>
              <a:cxn ang="0">
                <a:pos x="50260416" y="468958596"/>
              </a:cxn>
              <a:cxn ang="0">
                <a:pos x="45801949" y="473386493"/>
              </a:cxn>
              <a:cxn ang="0">
                <a:pos x="41342845" y="473386493"/>
              </a:cxn>
              <a:cxn ang="0">
                <a:pos x="36479468" y="473386493"/>
              </a:cxn>
              <a:cxn ang="0">
                <a:pos x="32020364" y="468958596"/>
              </a:cxn>
              <a:cxn ang="0">
                <a:pos x="32020364" y="464530700"/>
              </a:cxn>
              <a:cxn ang="0">
                <a:pos x="27561897" y="455272024"/>
              </a:cxn>
              <a:cxn ang="0">
                <a:pos x="22697883" y="446013984"/>
              </a:cxn>
              <a:cxn ang="0">
                <a:pos x="22697883" y="437158190"/>
              </a:cxn>
              <a:cxn ang="0">
                <a:pos x="22697883" y="423471619"/>
              </a:cxn>
              <a:cxn ang="0">
                <a:pos x="22697883" y="409785047"/>
              </a:cxn>
              <a:cxn ang="0">
                <a:pos x="18239416" y="391671213"/>
              </a:cxn>
              <a:cxn ang="0">
                <a:pos x="18239416" y="368725966"/>
              </a:cxn>
              <a:cxn ang="0">
                <a:pos x="18239416" y="346184235"/>
              </a:cxn>
              <a:cxn ang="0">
                <a:pos x="22697883" y="318811091"/>
              </a:cxn>
              <a:cxn ang="0">
                <a:pos x="22697883" y="291438582"/>
              </a:cxn>
              <a:cxn ang="0">
                <a:pos x="22697883" y="259638176"/>
              </a:cxn>
              <a:cxn ang="0">
                <a:pos x="22697883" y="227837136"/>
              </a:cxn>
              <a:cxn ang="0">
                <a:pos x="18239416" y="191206586"/>
              </a:cxn>
              <a:cxn ang="0">
                <a:pos x="13780948" y="150147505"/>
              </a:cxn>
              <a:cxn ang="0">
                <a:pos x="13780948" y="109490671"/>
              </a:cxn>
              <a:cxn ang="0">
                <a:pos x="9322481" y="68431590"/>
              </a:cxn>
              <a:cxn ang="0">
                <a:pos x="0" y="22944613"/>
              </a:cxn>
              <a:cxn ang="0">
                <a:pos x="55124430" y="0"/>
              </a:cxn>
              <a:cxn ang="0">
                <a:pos x="55124430" y="0"/>
              </a:cxn>
            </a:cxnLst>
            <a:pathLst>
              <a:path w="192" h="1176">
                <a:moveTo>
                  <a:pt x="136" y="0"/>
                </a:moveTo>
                <a:lnTo>
                  <a:pt x="158" y="57"/>
                </a:lnTo>
                <a:lnTo>
                  <a:pt x="170" y="102"/>
                </a:lnTo>
                <a:lnTo>
                  <a:pt x="170" y="147"/>
                </a:lnTo>
                <a:lnTo>
                  <a:pt x="181" y="181"/>
                </a:lnTo>
                <a:lnTo>
                  <a:pt x="192" y="215"/>
                </a:lnTo>
                <a:lnTo>
                  <a:pt x="192" y="249"/>
                </a:lnTo>
                <a:lnTo>
                  <a:pt x="192" y="272"/>
                </a:lnTo>
                <a:lnTo>
                  <a:pt x="192" y="306"/>
                </a:lnTo>
                <a:lnTo>
                  <a:pt x="181" y="328"/>
                </a:lnTo>
                <a:lnTo>
                  <a:pt x="181" y="362"/>
                </a:lnTo>
                <a:lnTo>
                  <a:pt x="181" y="407"/>
                </a:lnTo>
                <a:lnTo>
                  <a:pt x="181" y="453"/>
                </a:lnTo>
                <a:lnTo>
                  <a:pt x="181" y="509"/>
                </a:lnTo>
                <a:lnTo>
                  <a:pt x="181" y="566"/>
                </a:lnTo>
                <a:lnTo>
                  <a:pt x="181" y="645"/>
                </a:lnTo>
                <a:lnTo>
                  <a:pt x="181" y="724"/>
                </a:lnTo>
                <a:lnTo>
                  <a:pt x="181" y="803"/>
                </a:lnTo>
                <a:lnTo>
                  <a:pt x="170" y="871"/>
                </a:lnTo>
                <a:lnTo>
                  <a:pt x="170" y="939"/>
                </a:lnTo>
                <a:lnTo>
                  <a:pt x="170" y="984"/>
                </a:lnTo>
                <a:lnTo>
                  <a:pt x="170" y="1029"/>
                </a:lnTo>
                <a:lnTo>
                  <a:pt x="158" y="1074"/>
                </a:lnTo>
                <a:lnTo>
                  <a:pt x="158" y="1097"/>
                </a:lnTo>
                <a:lnTo>
                  <a:pt x="147" y="1120"/>
                </a:lnTo>
                <a:lnTo>
                  <a:pt x="136" y="1142"/>
                </a:lnTo>
                <a:lnTo>
                  <a:pt x="124" y="1165"/>
                </a:lnTo>
                <a:lnTo>
                  <a:pt x="113" y="1176"/>
                </a:lnTo>
                <a:lnTo>
                  <a:pt x="102" y="1176"/>
                </a:lnTo>
                <a:lnTo>
                  <a:pt x="90" y="1176"/>
                </a:lnTo>
                <a:lnTo>
                  <a:pt x="79" y="1165"/>
                </a:lnTo>
                <a:lnTo>
                  <a:pt x="79" y="1154"/>
                </a:lnTo>
                <a:lnTo>
                  <a:pt x="68" y="1131"/>
                </a:lnTo>
                <a:lnTo>
                  <a:pt x="56" y="1108"/>
                </a:lnTo>
                <a:lnTo>
                  <a:pt x="56" y="1086"/>
                </a:lnTo>
                <a:lnTo>
                  <a:pt x="56" y="1052"/>
                </a:lnTo>
                <a:lnTo>
                  <a:pt x="56" y="1018"/>
                </a:lnTo>
                <a:lnTo>
                  <a:pt x="45" y="973"/>
                </a:lnTo>
                <a:lnTo>
                  <a:pt x="45" y="916"/>
                </a:lnTo>
                <a:lnTo>
                  <a:pt x="45" y="860"/>
                </a:lnTo>
                <a:lnTo>
                  <a:pt x="56" y="792"/>
                </a:lnTo>
                <a:lnTo>
                  <a:pt x="56" y="724"/>
                </a:lnTo>
                <a:lnTo>
                  <a:pt x="56" y="645"/>
                </a:lnTo>
                <a:lnTo>
                  <a:pt x="56" y="566"/>
                </a:lnTo>
                <a:lnTo>
                  <a:pt x="45" y="475"/>
                </a:lnTo>
                <a:lnTo>
                  <a:pt x="34" y="373"/>
                </a:lnTo>
                <a:lnTo>
                  <a:pt x="34" y="272"/>
                </a:lnTo>
                <a:lnTo>
                  <a:pt x="23" y="170"/>
                </a:lnTo>
                <a:lnTo>
                  <a:pt x="0" y="57"/>
                </a:lnTo>
                <a:lnTo>
                  <a:pt x="136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7296150" y="2614613"/>
            <a:ext cx="638175" cy="523875"/>
          </a:xfrm>
          <a:custGeom>
            <a:avLst/>
            <a:gdLst/>
            <a:ahLst/>
            <a:cxnLst>
              <a:cxn ang="0">
                <a:pos x="131995017" y="277552273"/>
              </a:cxn>
              <a:cxn ang="0">
                <a:pos x="104630250" y="291228201"/>
              </a:cxn>
              <a:cxn ang="0">
                <a:pos x="77265484" y="304904763"/>
              </a:cxn>
              <a:cxn ang="0">
                <a:pos x="54729533" y="313754192"/>
              </a:cxn>
              <a:cxn ang="0">
                <a:pos x="36218017" y="323006357"/>
              </a:cxn>
              <a:cxn ang="0">
                <a:pos x="22535951" y="327430754"/>
              </a:cxn>
              <a:cxn ang="0">
                <a:pos x="8853251" y="332257888"/>
              </a:cxn>
              <a:cxn ang="0">
                <a:pos x="4426625" y="332257888"/>
              </a:cxn>
              <a:cxn ang="0">
                <a:pos x="0" y="332257888"/>
              </a:cxn>
              <a:cxn ang="0">
                <a:pos x="0" y="327430754"/>
              </a:cxn>
              <a:cxn ang="0">
                <a:pos x="0" y="327430754"/>
              </a:cxn>
              <a:cxn ang="0">
                <a:pos x="0" y="327430754"/>
              </a:cxn>
              <a:cxn ang="0">
                <a:pos x="4426625" y="323006357"/>
              </a:cxn>
              <a:cxn ang="0">
                <a:pos x="8853251" y="318581326"/>
              </a:cxn>
              <a:cxn ang="0">
                <a:pos x="13682700" y="313754192"/>
              </a:cxn>
              <a:cxn ang="0">
                <a:pos x="18109326" y="313754192"/>
              </a:cxn>
              <a:cxn ang="0">
                <a:pos x="22535951" y="304904763"/>
              </a:cxn>
              <a:cxn ang="0">
                <a:pos x="31791392" y="300480366"/>
              </a:cxn>
              <a:cxn ang="0">
                <a:pos x="41047467" y="295653232"/>
              </a:cxn>
              <a:cxn ang="0">
                <a:pos x="49900718" y="291228201"/>
              </a:cxn>
              <a:cxn ang="0">
                <a:pos x="59156158" y="281976670"/>
              </a:cxn>
              <a:cxn ang="0">
                <a:pos x="72838859" y="273127242"/>
              </a:cxn>
              <a:cxn ang="0">
                <a:pos x="86520925" y="263875711"/>
              </a:cxn>
              <a:cxn ang="0">
                <a:pos x="100203625" y="254623545"/>
              </a:cxn>
              <a:cxn ang="0">
                <a:pos x="113483501" y="245774117"/>
              </a:cxn>
              <a:cxn ang="0">
                <a:pos x="145677717" y="227673158"/>
              </a:cxn>
              <a:cxn ang="0">
                <a:pos x="172639659" y="204745064"/>
              </a:cxn>
              <a:cxn ang="0">
                <a:pos x="204833875" y="177391939"/>
              </a:cxn>
              <a:cxn ang="0">
                <a:pos x="236625267" y="150038815"/>
              </a:cxn>
              <a:cxn ang="0">
                <a:pos x="268416659" y="118261293"/>
              </a:cxn>
              <a:cxn ang="0">
                <a:pos x="300208051" y="82058740"/>
              </a:cxn>
              <a:cxn ang="0">
                <a:pos x="331999442" y="45454084"/>
              </a:cxn>
              <a:cxn ang="0">
                <a:pos x="359364209" y="0"/>
              </a:cxn>
              <a:cxn ang="0">
                <a:pos x="404838301" y="41029687"/>
              </a:cxn>
              <a:cxn ang="0">
                <a:pos x="386728975" y="63957780"/>
              </a:cxn>
              <a:cxn ang="0">
                <a:pos x="373046909" y="82058740"/>
              </a:cxn>
              <a:cxn ang="0">
                <a:pos x="336426068" y="123088427"/>
              </a:cxn>
              <a:cxn ang="0">
                <a:pos x="300208051" y="154865949"/>
              </a:cxn>
              <a:cxn ang="0">
                <a:pos x="268416659" y="186643470"/>
              </a:cxn>
              <a:cxn ang="0">
                <a:pos x="231795817" y="213996595"/>
              </a:cxn>
              <a:cxn ang="0">
                <a:pos x="200004426" y="236522586"/>
              </a:cxn>
              <a:cxn ang="0">
                <a:pos x="168213034" y="259450679"/>
              </a:cxn>
              <a:cxn ang="0">
                <a:pos x="131995017" y="277552273"/>
              </a:cxn>
              <a:cxn ang="0">
                <a:pos x="131995017" y="277552273"/>
              </a:cxn>
            </a:cxnLst>
            <a:pathLst>
              <a:path w="1006" h="826">
                <a:moveTo>
                  <a:pt x="328" y="690"/>
                </a:moveTo>
                <a:lnTo>
                  <a:pt x="260" y="724"/>
                </a:lnTo>
                <a:lnTo>
                  <a:pt x="192" y="758"/>
                </a:lnTo>
                <a:lnTo>
                  <a:pt x="136" y="780"/>
                </a:lnTo>
                <a:lnTo>
                  <a:pt x="90" y="803"/>
                </a:lnTo>
                <a:lnTo>
                  <a:pt x="56" y="814"/>
                </a:lnTo>
                <a:lnTo>
                  <a:pt x="22" y="826"/>
                </a:lnTo>
                <a:lnTo>
                  <a:pt x="11" y="826"/>
                </a:lnTo>
                <a:lnTo>
                  <a:pt x="0" y="826"/>
                </a:lnTo>
                <a:lnTo>
                  <a:pt x="0" y="814"/>
                </a:lnTo>
                <a:lnTo>
                  <a:pt x="11" y="803"/>
                </a:lnTo>
                <a:lnTo>
                  <a:pt x="22" y="792"/>
                </a:lnTo>
                <a:lnTo>
                  <a:pt x="34" y="780"/>
                </a:lnTo>
                <a:lnTo>
                  <a:pt x="45" y="780"/>
                </a:lnTo>
                <a:lnTo>
                  <a:pt x="56" y="758"/>
                </a:lnTo>
                <a:lnTo>
                  <a:pt x="79" y="747"/>
                </a:lnTo>
                <a:lnTo>
                  <a:pt x="102" y="735"/>
                </a:lnTo>
                <a:lnTo>
                  <a:pt x="124" y="724"/>
                </a:lnTo>
                <a:lnTo>
                  <a:pt x="147" y="701"/>
                </a:lnTo>
                <a:lnTo>
                  <a:pt x="181" y="679"/>
                </a:lnTo>
                <a:lnTo>
                  <a:pt x="215" y="656"/>
                </a:lnTo>
                <a:lnTo>
                  <a:pt x="249" y="633"/>
                </a:lnTo>
                <a:lnTo>
                  <a:pt x="282" y="611"/>
                </a:lnTo>
                <a:lnTo>
                  <a:pt x="362" y="566"/>
                </a:lnTo>
                <a:lnTo>
                  <a:pt x="429" y="509"/>
                </a:lnTo>
                <a:lnTo>
                  <a:pt x="509" y="441"/>
                </a:lnTo>
                <a:lnTo>
                  <a:pt x="588" y="373"/>
                </a:lnTo>
                <a:lnTo>
                  <a:pt x="667" y="294"/>
                </a:lnTo>
                <a:lnTo>
                  <a:pt x="746" y="204"/>
                </a:lnTo>
                <a:lnTo>
                  <a:pt x="825" y="113"/>
                </a:lnTo>
                <a:lnTo>
                  <a:pt x="893" y="0"/>
                </a:lnTo>
                <a:lnTo>
                  <a:pt x="1006" y="102"/>
                </a:lnTo>
                <a:lnTo>
                  <a:pt x="961" y="159"/>
                </a:lnTo>
                <a:lnTo>
                  <a:pt x="927" y="204"/>
                </a:lnTo>
                <a:lnTo>
                  <a:pt x="836" y="306"/>
                </a:lnTo>
                <a:lnTo>
                  <a:pt x="746" y="385"/>
                </a:lnTo>
                <a:lnTo>
                  <a:pt x="667" y="464"/>
                </a:lnTo>
                <a:lnTo>
                  <a:pt x="576" y="532"/>
                </a:lnTo>
                <a:lnTo>
                  <a:pt x="497" y="588"/>
                </a:lnTo>
                <a:lnTo>
                  <a:pt x="418" y="645"/>
                </a:lnTo>
                <a:lnTo>
                  <a:pt x="328" y="69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7927975" y="2635250"/>
            <a:ext cx="838200" cy="395288"/>
          </a:xfrm>
          <a:custGeom>
            <a:avLst/>
            <a:gdLst/>
            <a:ahLst/>
            <a:cxnLst>
              <a:cxn ang="0">
                <a:pos x="209042769" y="105007431"/>
              </a:cxn>
              <a:cxn ang="0">
                <a:pos x="263313999" y="128028191"/>
              </a:cxn>
              <a:cxn ang="0">
                <a:pos x="349744973" y="159934033"/>
              </a:cxn>
              <a:cxn ang="0">
                <a:pos x="440598372" y="187397652"/>
              </a:cxn>
              <a:cxn ang="0">
                <a:pos x="481602964" y="196282735"/>
              </a:cxn>
              <a:cxn ang="0">
                <a:pos x="513361360" y="205572003"/>
              </a:cxn>
              <a:cxn ang="0">
                <a:pos x="527029980" y="210014862"/>
              </a:cxn>
              <a:cxn ang="0">
                <a:pos x="527029980" y="214861271"/>
              </a:cxn>
              <a:cxn ang="0">
                <a:pos x="517783784" y="219304130"/>
              </a:cxn>
              <a:cxn ang="0">
                <a:pos x="499693374" y="228592763"/>
              </a:cxn>
              <a:cxn ang="0">
                <a:pos x="467934978" y="233035622"/>
              </a:cxn>
              <a:cxn ang="0">
                <a:pos x="431754157" y="241920705"/>
              </a:cxn>
              <a:cxn ang="0">
                <a:pos x="395171990" y="246767113"/>
              </a:cxn>
              <a:cxn ang="0">
                <a:pos x="367835384" y="251209973"/>
              </a:cxn>
              <a:cxn ang="0">
                <a:pos x="340900759" y="251209973"/>
              </a:cxn>
              <a:cxn ang="0">
                <a:pos x="313564787" y="246767113"/>
              </a:cxn>
              <a:cxn ang="0">
                <a:pos x="281806391" y="237478481"/>
              </a:cxn>
              <a:cxn ang="0">
                <a:pos x="268137771" y="228592763"/>
              </a:cxn>
              <a:cxn ang="0">
                <a:pos x="258891575" y="219304130"/>
              </a:cxn>
              <a:cxn ang="0">
                <a:pos x="240801799" y="205572003"/>
              </a:cxn>
              <a:cxn ang="0">
                <a:pos x="217886983" y="187397652"/>
              </a:cxn>
              <a:cxn ang="0">
                <a:pos x="186128587" y="164376892"/>
              </a:cxn>
              <a:cxn ang="0">
                <a:pos x="149948400" y="132471050"/>
              </a:cxn>
              <a:cxn ang="0">
                <a:pos x="104521384" y="96122348"/>
              </a:cxn>
              <a:cxn ang="0">
                <a:pos x="54270597" y="54927238"/>
              </a:cxn>
              <a:cxn ang="0">
                <a:pos x="0" y="9289268"/>
              </a:cxn>
              <a:cxn ang="0">
                <a:pos x="22512201" y="0"/>
              </a:cxn>
              <a:cxn ang="0">
                <a:pos x="45426382" y="9289268"/>
              </a:cxn>
              <a:cxn ang="0">
                <a:pos x="63516792" y="18578536"/>
              </a:cxn>
              <a:cxn ang="0">
                <a:pos x="90853398" y="36752887"/>
              </a:cxn>
              <a:cxn ang="0">
                <a:pos x="127033585" y="59369461"/>
              </a:cxn>
              <a:cxn ang="0">
                <a:pos x="177284372" y="86833080"/>
              </a:cxn>
            </a:cxnLst>
            <a:pathLst>
              <a:path w="1322" h="622">
                <a:moveTo>
                  <a:pt x="441" y="215"/>
                </a:moveTo>
                <a:lnTo>
                  <a:pt x="520" y="260"/>
                </a:lnTo>
                <a:lnTo>
                  <a:pt x="588" y="294"/>
                </a:lnTo>
                <a:lnTo>
                  <a:pt x="655" y="317"/>
                </a:lnTo>
                <a:lnTo>
                  <a:pt x="735" y="351"/>
                </a:lnTo>
                <a:lnTo>
                  <a:pt x="870" y="396"/>
                </a:lnTo>
                <a:lnTo>
                  <a:pt x="1028" y="441"/>
                </a:lnTo>
                <a:lnTo>
                  <a:pt x="1096" y="464"/>
                </a:lnTo>
                <a:lnTo>
                  <a:pt x="1153" y="475"/>
                </a:lnTo>
                <a:lnTo>
                  <a:pt x="1198" y="486"/>
                </a:lnTo>
                <a:lnTo>
                  <a:pt x="1243" y="498"/>
                </a:lnTo>
                <a:lnTo>
                  <a:pt x="1277" y="509"/>
                </a:lnTo>
                <a:lnTo>
                  <a:pt x="1300" y="520"/>
                </a:lnTo>
                <a:lnTo>
                  <a:pt x="1311" y="520"/>
                </a:lnTo>
                <a:lnTo>
                  <a:pt x="1322" y="532"/>
                </a:lnTo>
                <a:lnTo>
                  <a:pt x="1311" y="532"/>
                </a:lnTo>
                <a:lnTo>
                  <a:pt x="1311" y="543"/>
                </a:lnTo>
                <a:lnTo>
                  <a:pt x="1288" y="543"/>
                </a:lnTo>
                <a:lnTo>
                  <a:pt x="1266" y="554"/>
                </a:lnTo>
                <a:lnTo>
                  <a:pt x="1243" y="566"/>
                </a:lnTo>
                <a:lnTo>
                  <a:pt x="1209" y="577"/>
                </a:lnTo>
                <a:lnTo>
                  <a:pt x="1164" y="577"/>
                </a:lnTo>
                <a:lnTo>
                  <a:pt x="1119" y="588"/>
                </a:lnTo>
                <a:lnTo>
                  <a:pt x="1074" y="599"/>
                </a:lnTo>
                <a:lnTo>
                  <a:pt x="1028" y="611"/>
                </a:lnTo>
                <a:lnTo>
                  <a:pt x="983" y="611"/>
                </a:lnTo>
                <a:lnTo>
                  <a:pt x="949" y="611"/>
                </a:lnTo>
                <a:lnTo>
                  <a:pt x="915" y="622"/>
                </a:lnTo>
                <a:lnTo>
                  <a:pt x="882" y="622"/>
                </a:lnTo>
                <a:lnTo>
                  <a:pt x="848" y="622"/>
                </a:lnTo>
                <a:lnTo>
                  <a:pt x="825" y="611"/>
                </a:lnTo>
                <a:lnTo>
                  <a:pt x="780" y="611"/>
                </a:lnTo>
                <a:lnTo>
                  <a:pt x="735" y="599"/>
                </a:lnTo>
                <a:lnTo>
                  <a:pt x="701" y="588"/>
                </a:lnTo>
                <a:lnTo>
                  <a:pt x="678" y="577"/>
                </a:lnTo>
                <a:lnTo>
                  <a:pt x="667" y="566"/>
                </a:lnTo>
                <a:lnTo>
                  <a:pt x="655" y="554"/>
                </a:lnTo>
                <a:lnTo>
                  <a:pt x="644" y="543"/>
                </a:lnTo>
                <a:lnTo>
                  <a:pt x="621" y="532"/>
                </a:lnTo>
                <a:lnTo>
                  <a:pt x="599" y="509"/>
                </a:lnTo>
                <a:lnTo>
                  <a:pt x="565" y="486"/>
                </a:lnTo>
                <a:lnTo>
                  <a:pt x="542" y="464"/>
                </a:lnTo>
                <a:lnTo>
                  <a:pt x="497" y="441"/>
                </a:lnTo>
                <a:lnTo>
                  <a:pt x="463" y="407"/>
                </a:lnTo>
                <a:lnTo>
                  <a:pt x="418" y="373"/>
                </a:lnTo>
                <a:lnTo>
                  <a:pt x="373" y="328"/>
                </a:lnTo>
                <a:lnTo>
                  <a:pt x="316" y="294"/>
                </a:lnTo>
                <a:lnTo>
                  <a:pt x="260" y="238"/>
                </a:lnTo>
                <a:lnTo>
                  <a:pt x="203" y="192"/>
                </a:lnTo>
                <a:lnTo>
                  <a:pt x="135" y="136"/>
                </a:lnTo>
                <a:lnTo>
                  <a:pt x="68" y="79"/>
                </a:lnTo>
                <a:lnTo>
                  <a:pt x="0" y="23"/>
                </a:lnTo>
                <a:lnTo>
                  <a:pt x="34" y="12"/>
                </a:lnTo>
                <a:lnTo>
                  <a:pt x="56" y="0"/>
                </a:lnTo>
                <a:lnTo>
                  <a:pt x="79" y="12"/>
                </a:lnTo>
                <a:lnTo>
                  <a:pt x="113" y="23"/>
                </a:lnTo>
                <a:lnTo>
                  <a:pt x="124" y="34"/>
                </a:lnTo>
                <a:lnTo>
                  <a:pt x="158" y="46"/>
                </a:lnTo>
                <a:lnTo>
                  <a:pt x="181" y="68"/>
                </a:lnTo>
                <a:lnTo>
                  <a:pt x="226" y="91"/>
                </a:lnTo>
                <a:lnTo>
                  <a:pt x="271" y="113"/>
                </a:lnTo>
                <a:lnTo>
                  <a:pt x="316" y="147"/>
                </a:lnTo>
                <a:lnTo>
                  <a:pt x="384" y="181"/>
                </a:lnTo>
                <a:lnTo>
                  <a:pt x="441" y="21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7575550" y="3067050"/>
            <a:ext cx="688975" cy="365125"/>
          </a:xfrm>
          <a:custGeom>
            <a:avLst/>
            <a:gdLst/>
            <a:ahLst/>
            <a:cxnLst>
              <a:cxn ang="0">
                <a:pos x="332660625" y="45406083"/>
              </a:cxn>
              <a:cxn ang="0">
                <a:pos x="323386450" y="49826251"/>
              </a:cxn>
              <a:cxn ang="0">
                <a:pos x="310080025" y="49826251"/>
              </a:cxn>
              <a:cxn ang="0">
                <a:pos x="291531675" y="54246418"/>
              </a:cxn>
              <a:cxn ang="0">
                <a:pos x="268951075" y="59068477"/>
              </a:cxn>
              <a:cxn ang="0">
                <a:pos x="245967250" y="67908813"/>
              </a:cxn>
              <a:cxn ang="0">
                <a:pos x="214112475" y="72730238"/>
              </a:cxn>
              <a:cxn ang="0">
                <a:pos x="168548050" y="85990741"/>
              </a:cxn>
              <a:cxn ang="0">
                <a:pos x="127419100" y="99653135"/>
              </a:cxn>
              <a:cxn ang="0">
                <a:pos x="104838500" y="104474560"/>
              </a:cxn>
              <a:cxn ang="0">
                <a:pos x="86693375" y="108894728"/>
              </a:cxn>
              <a:cxn ang="0">
                <a:pos x="72983725" y="113314896"/>
              </a:cxn>
              <a:cxn ang="0">
                <a:pos x="63709550" y="118136954"/>
              </a:cxn>
              <a:cxn ang="0">
                <a:pos x="54435375" y="118136954"/>
              </a:cxn>
              <a:cxn ang="0">
                <a:pos x="45564425" y="118136954"/>
              </a:cxn>
              <a:cxn ang="0">
                <a:pos x="31854775" y="108894728"/>
              </a:cxn>
              <a:cxn ang="0">
                <a:pos x="18145125" y="99653135"/>
              </a:cxn>
              <a:cxn ang="0">
                <a:pos x="4435475" y="81570573"/>
              </a:cxn>
              <a:cxn ang="0">
                <a:pos x="0" y="67908813"/>
              </a:cxn>
              <a:cxn ang="0">
                <a:pos x="8870950" y="63488645"/>
              </a:cxn>
              <a:cxn ang="0">
                <a:pos x="27419300" y="59068477"/>
              </a:cxn>
              <a:cxn ang="0">
                <a:pos x="59274075" y="54246418"/>
              </a:cxn>
              <a:cxn ang="0">
                <a:pos x="99999800" y="49826251"/>
              </a:cxn>
              <a:cxn ang="0">
                <a:pos x="191531875" y="31744322"/>
              </a:cxn>
              <a:cxn ang="0">
                <a:pos x="264112375" y="13662394"/>
              </a:cxn>
              <a:cxn ang="0">
                <a:pos x="296370375" y="8840336"/>
              </a:cxn>
              <a:cxn ang="0">
                <a:pos x="318950975" y="4420168"/>
              </a:cxn>
              <a:cxn ang="0">
                <a:pos x="337096100" y="0"/>
              </a:cxn>
              <a:cxn ang="0">
                <a:pos x="346370275" y="0"/>
              </a:cxn>
              <a:cxn ang="0">
                <a:pos x="355644450" y="0"/>
              </a:cxn>
              <a:cxn ang="0">
                <a:pos x="364515400" y="4420168"/>
              </a:cxn>
              <a:cxn ang="0">
                <a:pos x="378225050" y="13662394"/>
              </a:cxn>
              <a:cxn ang="0">
                <a:pos x="396370175" y="26922264"/>
              </a:cxn>
              <a:cxn ang="0">
                <a:pos x="414918525" y="45406083"/>
              </a:cxn>
              <a:cxn ang="0">
                <a:pos x="428224950" y="59068477"/>
              </a:cxn>
              <a:cxn ang="0">
                <a:pos x="433063650" y="67908813"/>
              </a:cxn>
              <a:cxn ang="0">
                <a:pos x="437499125" y="77150405"/>
              </a:cxn>
              <a:cxn ang="0">
                <a:pos x="428224950" y="95232967"/>
              </a:cxn>
              <a:cxn ang="0">
                <a:pos x="405644350" y="108894728"/>
              </a:cxn>
              <a:cxn ang="0">
                <a:pos x="387499225" y="122557122"/>
              </a:cxn>
              <a:cxn ang="0">
                <a:pos x="355644450" y="145059218"/>
              </a:cxn>
              <a:cxn ang="0">
                <a:pos x="314515500" y="181625599"/>
              </a:cxn>
              <a:cxn ang="0">
                <a:pos x="264112375" y="231451850"/>
              </a:cxn>
              <a:cxn ang="0">
                <a:pos x="264112375" y="195287360"/>
              </a:cxn>
              <a:cxn ang="0">
                <a:pos x="287096200" y="158721612"/>
              </a:cxn>
              <a:cxn ang="0">
                <a:pos x="300805850" y="126977290"/>
              </a:cxn>
              <a:cxn ang="0">
                <a:pos x="314515500" y="104474560"/>
              </a:cxn>
              <a:cxn ang="0">
                <a:pos x="328225150" y="81570573"/>
              </a:cxn>
              <a:cxn ang="0">
                <a:pos x="332660625" y="67908813"/>
              </a:cxn>
              <a:cxn ang="0">
                <a:pos x="337096100" y="54246418"/>
              </a:cxn>
              <a:cxn ang="0">
                <a:pos x="337096100" y="49826251"/>
              </a:cxn>
              <a:cxn ang="0">
                <a:pos x="337096100" y="49826251"/>
              </a:cxn>
            </a:cxnLst>
            <a:pathLst>
              <a:path w="1085" h="576">
                <a:moveTo>
                  <a:pt x="836" y="124"/>
                </a:moveTo>
                <a:lnTo>
                  <a:pt x="825" y="113"/>
                </a:lnTo>
                <a:lnTo>
                  <a:pt x="814" y="124"/>
                </a:lnTo>
                <a:lnTo>
                  <a:pt x="802" y="124"/>
                </a:lnTo>
                <a:lnTo>
                  <a:pt x="780" y="124"/>
                </a:lnTo>
                <a:lnTo>
                  <a:pt x="769" y="124"/>
                </a:lnTo>
                <a:lnTo>
                  <a:pt x="746" y="135"/>
                </a:lnTo>
                <a:lnTo>
                  <a:pt x="723" y="135"/>
                </a:lnTo>
                <a:lnTo>
                  <a:pt x="701" y="135"/>
                </a:lnTo>
                <a:lnTo>
                  <a:pt x="667" y="147"/>
                </a:lnTo>
                <a:lnTo>
                  <a:pt x="644" y="158"/>
                </a:lnTo>
                <a:lnTo>
                  <a:pt x="610" y="169"/>
                </a:lnTo>
                <a:lnTo>
                  <a:pt x="576" y="169"/>
                </a:lnTo>
                <a:lnTo>
                  <a:pt x="531" y="181"/>
                </a:lnTo>
                <a:lnTo>
                  <a:pt x="497" y="192"/>
                </a:lnTo>
                <a:lnTo>
                  <a:pt x="418" y="214"/>
                </a:lnTo>
                <a:lnTo>
                  <a:pt x="350" y="237"/>
                </a:lnTo>
                <a:lnTo>
                  <a:pt x="316" y="248"/>
                </a:lnTo>
                <a:lnTo>
                  <a:pt x="282" y="260"/>
                </a:lnTo>
                <a:lnTo>
                  <a:pt x="260" y="260"/>
                </a:lnTo>
                <a:lnTo>
                  <a:pt x="237" y="271"/>
                </a:lnTo>
                <a:lnTo>
                  <a:pt x="215" y="271"/>
                </a:lnTo>
                <a:lnTo>
                  <a:pt x="192" y="282"/>
                </a:lnTo>
                <a:lnTo>
                  <a:pt x="181" y="282"/>
                </a:lnTo>
                <a:lnTo>
                  <a:pt x="169" y="282"/>
                </a:lnTo>
                <a:lnTo>
                  <a:pt x="158" y="294"/>
                </a:lnTo>
                <a:lnTo>
                  <a:pt x="147" y="294"/>
                </a:lnTo>
                <a:lnTo>
                  <a:pt x="135" y="294"/>
                </a:lnTo>
                <a:lnTo>
                  <a:pt x="113" y="294"/>
                </a:lnTo>
                <a:lnTo>
                  <a:pt x="101" y="282"/>
                </a:lnTo>
                <a:lnTo>
                  <a:pt x="79" y="271"/>
                </a:lnTo>
                <a:lnTo>
                  <a:pt x="68" y="260"/>
                </a:lnTo>
                <a:lnTo>
                  <a:pt x="45" y="248"/>
                </a:lnTo>
                <a:lnTo>
                  <a:pt x="22" y="214"/>
                </a:lnTo>
                <a:lnTo>
                  <a:pt x="11" y="203"/>
                </a:lnTo>
                <a:lnTo>
                  <a:pt x="0" y="181"/>
                </a:lnTo>
                <a:lnTo>
                  <a:pt x="0" y="169"/>
                </a:lnTo>
                <a:lnTo>
                  <a:pt x="22" y="158"/>
                </a:lnTo>
                <a:lnTo>
                  <a:pt x="34" y="158"/>
                </a:lnTo>
                <a:lnTo>
                  <a:pt x="68" y="147"/>
                </a:lnTo>
                <a:lnTo>
                  <a:pt x="101" y="147"/>
                </a:lnTo>
                <a:lnTo>
                  <a:pt x="147" y="135"/>
                </a:lnTo>
                <a:lnTo>
                  <a:pt x="192" y="135"/>
                </a:lnTo>
                <a:lnTo>
                  <a:pt x="248" y="124"/>
                </a:lnTo>
                <a:lnTo>
                  <a:pt x="362" y="101"/>
                </a:lnTo>
                <a:lnTo>
                  <a:pt x="475" y="79"/>
                </a:lnTo>
                <a:lnTo>
                  <a:pt x="565" y="56"/>
                </a:lnTo>
                <a:lnTo>
                  <a:pt x="655" y="34"/>
                </a:lnTo>
                <a:lnTo>
                  <a:pt x="689" y="22"/>
                </a:lnTo>
                <a:lnTo>
                  <a:pt x="735" y="22"/>
                </a:lnTo>
                <a:lnTo>
                  <a:pt x="757" y="11"/>
                </a:lnTo>
                <a:lnTo>
                  <a:pt x="791" y="11"/>
                </a:lnTo>
                <a:lnTo>
                  <a:pt x="814" y="0"/>
                </a:lnTo>
                <a:lnTo>
                  <a:pt x="836" y="0"/>
                </a:lnTo>
                <a:lnTo>
                  <a:pt x="848" y="0"/>
                </a:lnTo>
                <a:lnTo>
                  <a:pt x="859" y="0"/>
                </a:lnTo>
                <a:lnTo>
                  <a:pt x="870" y="0"/>
                </a:lnTo>
                <a:lnTo>
                  <a:pt x="882" y="0"/>
                </a:lnTo>
                <a:lnTo>
                  <a:pt x="893" y="11"/>
                </a:lnTo>
                <a:lnTo>
                  <a:pt x="904" y="11"/>
                </a:lnTo>
                <a:lnTo>
                  <a:pt x="927" y="22"/>
                </a:lnTo>
                <a:lnTo>
                  <a:pt x="938" y="34"/>
                </a:lnTo>
                <a:lnTo>
                  <a:pt x="961" y="56"/>
                </a:lnTo>
                <a:lnTo>
                  <a:pt x="983" y="67"/>
                </a:lnTo>
                <a:lnTo>
                  <a:pt x="1006" y="90"/>
                </a:lnTo>
                <a:lnTo>
                  <a:pt x="1029" y="113"/>
                </a:lnTo>
                <a:lnTo>
                  <a:pt x="1040" y="135"/>
                </a:lnTo>
                <a:lnTo>
                  <a:pt x="1062" y="147"/>
                </a:lnTo>
                <a:lnTo>
                  <a:pt x="1074" y="158"/>
                </a:lnTo>
                <a:lnTo>
                  <a:pt x="1074" y="169"/>
                </a:lnTo>
                <a:lnTo>
                  <a:pt x="1085" y="181"/>
                </a:lnTo>
                <a:lnTo>
                  <a:pt x="1085" y="192"/>
                </a:lnTo>
                <a:lnTo>
                  <a:pt x="1085" y="214"/>
                </a:lnTo>
                <a:lnTo>
                  <a:pt x="1062" y="237"/>
                </a:lnTo>
                <a:lnTo>
                  <a:pt x="1040" y="248"/>
                </a:lnTo>
                <a:lnTo>
                  <a:pt x="1006" y="271"/>
                </a:lnTo>
                <a:lnTo>
                  <a:pt x="995" y="282"/>
                </a:lnTo>
                <a:lnTo>
                  <a:pt x="961" y="305"/>
                </a:lnTo>
                <a:lnTo>
                  <a:pt x="927" y="327"/>
                </a:lnTo>
                <a:lnTo>
                  <a:pt x="882" y="361"/>
                </a:lnTo>
                <a:lnTo>
                  <a:pt x="836" y="407"/>
                </a:lnTo>
                <a:lnTo>
                  <a:pt x="780" y="452"/>
                </a:lnTo>
                <a:lnTo>
                  <a:pt x="723" y="508"/>
                </a:lnTo>
                <a:lnTo>
                  <a:pt x="655" y="576"/>
                </a:lnTo>
                <a:lnTo>
                  <a:pt x="633" y="531"/>
                </a:lnTo>
                <a:lnTo>
                  <a:pt x="655" y="486"/>
                </a:lnTo>
                <a:lnTo>
                  <a:pt x="689" y="441"/>
                </a:lnTo>
                <a:lnTo>
                  <a:pt x="712" y="395"/>
                </a:lnTo>
                <a:lnTo>
                  <a:pt x="735" y="361"/>
                </a:lnTo>
                <a:lnTo>
                  <a:pt x="746" y="316"/>
                </a:lnTo>
                <a:lnTo>
                  <a:pt x="769" y="294"/>
                </a:lnTo>
                <a:lnTo>
                  <a:pt x="780" y="260"/>
                </a:lnTo>
                <a:lnTo>
                  <a:pt x="802" y="237"/>
                </a:lnTo>
                <a:lnTo>
                  <a:pt x="814" y="203"/>
                </a:lnTo>
                <a:lnTo>
                  <a:pt x="814" y="192"/>
                </a:lnTo>
                <a:lnTo>
                  <a:pt x="825" y="169"/>
                </a:lnTo>
                <a:lnTo>
                  <a:pt x="836" y="158"/>
                </a:lnTo>
                <a:lnTo>
                  <a:pt x="836" y="135"/>
                </a:lnTo>
                <a:lnTo>
                  <a:pt x="836" y="12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7704138" y="3295650"/>
            <a:ext cx="381000" cy="855663"/>
          </a:xfrm>
          <a:custGeom>
            <a:avLst/>
            <a:gdLst/>
            <a:ahLst/>
            <a:cxnLst>
              <a:cxn ang="0">
                <a:pos x="173966254" y="306326718"/>
              </a:cxn>
              <a:cxn ang="0">
                <a:pos x="173966254" y="237625116"/>
              </a:cxn>
              <a:cxn ang="0">
                <a:pos x="160210818" y="160033138"/>
              </a:cxn>
              <a:cxn ang="0">
                <a:pos x="137149823" y="86886666"/>
              </a:cxn>
              <a:cxn ang="0">
                <a:pos x="114493998" y="45666086"/>
              </a:cxn>
              <a:cxn ang="0">
                <a:pos x="105189075" y="23034880"/>
              </a:cxn>
              <a:cxn ang="0">
                <a:pos x="100738563" y="4849181"/>
              </a:cxn>
              <a:cxn ang="0">
                <a:pos x="105189075" y="0"/>
              </a:cxn>
              <a:cxn ang="0">
                <a:pos x="114493998" y="0"/>
              </a:cxn>
              <a:cxn ang="0">
                <a:pos x="132699947" y="4849181"/>
              </a:cxn>
              <a:cxn ang="0">
                <a:pos x="155760306" y="13740193"/>
              </a:cxn>
              <a:cxn ang="0">
                <a:pos x="164660694" y="27480386"/>
              </a:cxn>
              <a:cxn ang="0">
                <a:pos x="182866643" y="54960773"/>
              </a:cxn>
              <a:cxn ang="0">
                <a:pos x="196622078" y="86886666"/>
              </a:cxn>
              <a:cxn ang="0">
                <a:pos x="219683073" y="150738451"/>
              </a:cxn>
              <a:cxn ang="0">
                <a:pos x="237888386" y="237625116"/>
              </a:cxn>
              <a:cxn ang="0">
                <a:pos x="242338898" y="310771589"/>
              </a:cxn>
              <a:cxn ang="0">
                <a:pos x="242338898" y="356437675"/>
              </a:cxn>
              <a:cxn ang="0">
                <a:pos x="242338898" y="393213384"/>
              </a:cxn>
              <a:cxn ang="0">
                <a:pos x="233438509" y="425139277"/>
              </a:cxn>
              <a:cxn ang="0">
                <a:pos x="224132950" y="457065169"/>
              </a:cxn>
              <a:cxn ang="0">
                <a:pos x="201477125" y="498285749"/>
              </a:cxn>
              <a:cxn ang="0">
                <a:pos x="187721689" y="520916955"/>
              </a:cxn>
              <a:cxn ang="0">
                <a:pos x="169515741" y="534657148"/>
              </a:cxn>
              <a:cxn ang="0">
                <a:pos x="155760306" y="543951835"/>
              </a:cxn>
              <a:cxn ang="0">
                <a:pos x="142004870" y="534657148"/>
              </a:cxn>
              <a:cxn ang="0">
                <a:pos x="132699947" y="516471448"/>
              </a:cxn>
              <a:cxn ang="0">
                <a:pos x="123394387" y="507176761"/>
              </a:cxn>
              <a:cxn ang="0">
                <a:pos x="110043486" y="493435932"/>
              </a:cxn>
              <a:cxn ang="0">
                <a:pos x="91433639" y="475250869"/>
              </a:cxn>
              <a:cxn ang="0">
                <a:pos x="64327302" y="457065169"/>
              </a:cxn>
              <a:cxn ang="0">
                <a:pos x="31961384" y="438879470"/>
              </a:cxn>
              <a:cxn ang="0">
                <a:pos x="13755436" y="429584783"/>
              </a:cxn>
              <a:cxn ang="0">
                <a:pos x="0" y="415844590"/>
              </a:cxn>
              <a:cxn ang="0">
                <a:pos x="0" y="411399083"/>
              </a:cxn>
              <a:cxn ang="0">
                <a:pos x="4855047" y="411399083"/>
              </a:cxn>
              <a:cxn ang="0">
                <a:pos x="13755436" y="406953577"/>
              </a:cxn>
              <a:cxn ang="0">
                <a:pos x="36815795" y="411399083"/>
              </a:cxn>
              <a:cxn ang="0">
                <a:pos x="68777179" y="411399083"/>
              </a:cxn>
              <a:cxn ang="0">
                <a:pos x="96288050" y="415844590"/>
              </a:cxn>
              <a:cxn ang="0">
                <a:pos x="123394387" y="415844590"/>
              </a:cxn>
              <a:cxn ang="0">
                <a:pos x="137149823" y="415844590"/>
              </a:cxn>
              <a:cxn ang="0">
                <a:pos x="150905259" y="411399083"/>
              </a:cxn>
              <a:cxn ang="0">
                <a:pos x="160210818" y="402103761"/>
              </a:cxn>
              <a:cxn ang="0">
                <a:pos x="164660694" y="388363567"/>
              </a:cxn>
              <a:cxn ang="0">
                <a:pos x="169515741" y="365732997"/>
              </a:cxn>
              <a:cxn ang="0">
                <a:pos x="173966254" y="338252611"/>
              </a:cxn>
            </a:cxnLst>
            <a:pathLst>
              <a:path w="599" h="1346">
                <a:moveTo>
                  <a:pt x="430" y="837"/>
                </a:moveTo>
                <a:lnTo>
                  <a:pt x="430" y="758"/>
                </a:lnTo>
                <a:lnTo>
                  <a:pt x="430" y="679"/>
                </a:lnTo>
                <a:lnTo>
                  <a:pt x="430" y="588"/>
                </a:lnTo>
                <a:lnTo>
                  <a:pt x="419" y="487"/>
                </a:lnTo>
                <a:lnTo>
                  <a:pt x="396" y="396"/>
                </a:lnTo>
                <a:lnTo>
                  <a:pt x="362" y="306"/>
                </a:lnTo>
                <a:lnTo>
                  <a:pt x="339" y="215"/>
                </a:lnTo>
                <a:lnTo>
                  <a:pt x="305" y="147"/>
                </a:lnTo>
                <a:lnTo>
                  <a:pt x="283" y="113"/>
                </a:lnTo>
                <a:lnTo>
                  <a:pt x="272" y="80"/>
                </a:lnTo>
                <a:lnTo>
                  <a:pt x="260" y="57"/>
                </a:lnTo>
                <a:lnTo>
                  <a:pt x="260" y="34"/>
                </a:lnTo>
                <a:lnTo>
                  <a:pt x="249" y="12"/>
                </a:lnTo>
                <a:lnTo>
                  <a:pt x="249" y="0"/>
                </a:lnTo>
                <a:lnTo>
                  <a:pt x="260" y="0"/>
                </a:lnTo>
                <a:lnTo>
                  <a:pt x="272" y="0"/>
                </a:lnTo>
                <a:lnTo>
                  <a:pt x="283" y="0"/>
                </a:lnTo>
                <a:lnTo>
                  <a:pt x="305" y="0"/>
                </a:lnTo>
                <a:lnTo>
                  <a:pt x="328" y="12"/>
                </a:lnTo>
                <a:lnTo>
                  <a:pt x="362" y="23"/>
                </a:lnTo>
                <a:lnTo>
                  <a:pt x="385" y="34"/>
                </a:lnTo>
                <a:lnTo>
                  <a:pt x="396" y="46"/>
                </a:lnTo>
                <a:lnTo>
                  <a:pt x="407" y="68"/>
                </a:lnTo>
                <a:lnTo>
                  <a:pt x="430" y="102"/>
                </a:lnTo>
                <a:lnTo>
                  <a:pt x="452" y="136"/>
                </a:lnTo>
                <a:lnTo>
                  <a:pt x="464" y="170"/>
                </a:lnTo>
                <a:lnTo>
                  <a:pt x="486" y="215"/>
                </a:lnTo>
                <a:lnTo>
                  <a:pt x="509" y="272"/>
                </a:lnTo>
                <a:lnTo>
                  <a:pt x="543" y="373"/>
                </a:lnTo>
                <a:lnTo>
                  <a:pt x="566" y="475"/>
                </a:lnTo>
                <a:lnTo>
                  <a:pt x="588" y="588"/>
                </a:lnTo>
                <a:lnTo>
                  <a:pt x="599" y="713"/>
                </a:lnTo>
                <a:lnTo>
                  <a:pt x="599" y="769"/>
                </a:lnTo>
                <a:lnTo>
                  <a:pt x="599" y="826"/>
                </a:lnTo>
                <a:lnTo>
                  <a:pt x="599" y="882"/>
                </a:lnTo>
                <a:lnTo>
                  <a:pt x="599" y="927"/>
                </a:lnTo>
                <a:lnTo>
                  <a:pt x="599" y="973"/>
                </a:lnTo>
                <a:lnTo>
                  <a:pt x="588" y="1007"/>
                </a:lnTo>
                <a:lnTo>
                  <a:pt x="577" y="1052"/>
                </a:lnTo>
                <a:lnTo>
                  <a:pt x="577" y="1086"/>
                </a:lnTo>
                <a:lnTo>
                  <a:pt x="554" y="1131"/>
                </a:lnTo>
                <a:lnTo>
                  <a:pt x="532" y="1187"/>
                </a:lnTo>
                <a:lnTo>
                  <a:pt x="498" y="1233"/>
                </a:lnTo>
                <a:lnTo>
                  <a:pt x="475" y="1267"/>
                </a:lnTo>
                <a:lnTo>
                  <a:pt x="464" y="1289"/>
                </a:lnTo>
                <a:lnTo>
                  <a:pt x="452" y="1300"/>
                </a:lnTo>
                <a:lnTo>
                  <a:pt x="419" y="1323"/>
                </a:lnTo>
                <a:lnTo>
                  <a:pt x="407" y="1334"/>
                </a:lnTo>
                <a:lnTo>
                  <a:pt x="385" y="1346"/>
                </a:lnTo>
                <a:lnTo>
                  <a:pt x="373" y="1334"/>
                </a:lnTo>
                <a:lnTo>
                  <a:pt x="351" y="1323"/>
                </a:lnTo>
                <a:lnTo>
                  <a:pt x="339" y="1300"/>
                </a:lnTo>
                <a:lnTo>
                  <a:pt x="328" y="1278"/>
                </a:lnTo>
                <a:lnTo>
                  <a:pt x="317" y="1267"/>
                </a:lnTo>
                <a:lnTo>
                  <a:pt x="305" y="1255"/>
                </a:lnTo>
                <a:lnTo>
                  <a:pt x="294" y="1233"/>
                </a:lnTo>
                <a:lnTo>
                  <a:pt x="272" y="1221"/>
                </a:lnTo>
                <a:lnTo>
                  <a:pt x="249" y="1199"/>
                </a:lnTo>
                <a:lnTo>
                  <a:pt x="226" y="1176"/>
                </a:lnTo>
                <a:lnTo>
                  <a:pt x="192" y="1154"/>
                </a:lnTo>
                <a:lnTo>
                  <a:pt x="159" y="1131"/>
                </a:lnTo>
                <a:lnTo>
                  <a:pt x="113" y="1108"/>
                </a:lnTo>
                <a:lnTo>
                  <a:pt x="79" y="1086"/>
                </a:lnTo>
                <a:lnTo>
                  <a:pt x="57" y="1074"/>
                </a:lnTo>
                <a:lnTo>
                  <a:pt x="34" y="1063"/>
                </a:lnTo>
                <a:lnTo>
                  <a:pt x="12" y="1040"/>
                </a:lnTo>
                <a:lnTo>
                  <a:pt x="0" y="1029"/>
                </a:lnTo>
                <a:lnTo>
                  <a:pt x="0" y="1018"/>
                </a:lnTo>
                <a:lnTo>
                  <a:pt x="12" y="1018"/>
                </a:lnTo>
                <a:lnTo>
                  <a:pt x="23" y="1018"/>
                </a:lnTo>
                <a:lnTo>
                  <a:pt x="34" y="1007"/>
                </a:lnTo>
                <a:lnTo>
                  <a:pt x="68" y="1007"/>
                </a:lnTo>
                <a:lnTo>
                  <a:pt x="91" y="1018"/>
                </a:lnTo>
                <a:lnTo>
                  <a:pt x="125" y="1018"/>
                </a:lnTo>
                <a:lnTo>
                  <a:pt x="170" y="1018"/>
                </a:lnTo>
                <a:lnTo>
                  <a:pt x="204" y="1029"/>
                </a:lnTo>
                <a:lnTo>
                  <a:pt x="238" y="1029"/>
                </a:lnTo>
                <a:lnTo>
                  <a:pt x="272" y="1029"/>
                </a:lnTo>
                <a:lnTo>
                  <a:pt x="305" y="1029"/>
                </a:lnTo>
                <a:lnTo>
                  <a:pt x="328" y="1029"/>
                </a:lnTo>
                <a:lnTo>
                  <a:pt x="339" y="1029"/>
                </a:lnTo>
                <a:lnTo>
                  <a:pt x="362" y="1029"/>
                </a:lnTo>
                <a:lnTo>
                  <a:pt x="373" y="1018"/>
                </a:lnTo>
                <a:lnTo>
                  <a:pt x="385" y="1007"/>
                </a:lnTo>
                <a:lnTo>
                  <a:pt x="396" y="995"/>
                </a:lnTo>
                <a:lnTo>
                  <a:pt x="396" y="973"/>
                </a:lnTo>
                <a:lnTo>
                  <a:pt x="407" y="961"/>
                </a:lnTo>
                <a:lnTo>
                  <a:pt x="407" y="927"/>
                </a:lnTo>
                <a:lnTo>
                  <a:pt x="419" y="905"/>
                </a:lnTo>
                <a:lnTo>
                  <a:pt x="419" y="871"/>
                </a:lnTo>
                <a:lnTo>
                  <a:pt x="430" y="83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7094538" y="3338513"/>
            <a:ext cx="1714500" cy="273050"/>
          </a:xfrm>
          <a:custGeom>
            <a:avLst/>
            <a:gdLst/>
            <a:ahLst/>
            <a:cxnLst>
              <a:cxn ang="0">
                <a:pos x="464230381" y="72983725"/>
              </a:cxn>
              <a:cxn ang="0">
                <a:pos x="518987780" y="63709550"/>
              </a:cxn>
              <a:cxn ang="0">
                <a:pos x="587434528" y="54838600"/>
              </a:cxn>
              <a:cxn ang="0">
                <a:pos x="669168335" y="41128950"/>
              </a:cxn>
              <a:cxn ang="0">
                <a:pos x="732783772" y="27419300"/>
              </a:cxn>
              <a:cxn ang="0">
                <a:pos x="778280206" y="18145125"/>
              </a:cxn>
              <a:cxn ang="0">
                <a:pos x="814919871" y="13709650"/>
              </a:cxn>
              <a:cxn ang="0">
                <a:pos x="851155974" y="9274175"/>
              </a:cxn>
              <a:cxn ang="0">
                <a:pos x="878534674" y="4838700"/>
              </a:cxn>
              <a:cxn ang="0">
                <a:pos x="905913373" y="4838700"/>
              </a:cxn>
              <a:cxn ang="0">
                <a:pos x="924031742" y="0"/>
              </a:cxn>
              <a:cxn ang="0">
                <a:pos x="942150111" y="0"/>
              </a:cxn>
              <a:cxn ang="0">
                <a:pos x="974360756" y="0"/>
              </a:cxn>
              <a:cxn ang="0">
                <a:pos x="1024286209" y="9274175"/>
              </a:cxn>
              <a:cxn ang="0">
                <a:pos x="1042404578" y="18145125"/>
              </a:cxn>
              <a:cxn ang="0">
                <a:pos x="1074212297" y="41128950"/>
              </a:cxn>
              <a:cxn ang="0">
                <a:pos x="1087901647" y="59274075"/>
              </a:cxn>
              <a:cxn ang="0">
                <a:pos x="1087901647" y="63709550"/>
              </a:cxn>
              <a:cxn ang="0">
                <a:pos x="1083472628" y="68548250"/>
              </a:cxn>
              <a:cxn ang="0">
                <a:pos x="1069783278" y="72983725"/>
              </a:cxn>
              <a:cxn ang="0">
                <a:pos x="1051664909" y="77419200"/>
              </a:cxn>
              <a:cxn ang="0">
                <a:pos x="1028715229" y="77419200"/>
              </a:cxn>
              <a:cxn ang="0">
                <a:pos x="1001336529" y="77419200"/>
              </a:cxn>
              <a:cxn ang="0">
                <a:pos x="969528811" y="82257900"/>
              </a:cxn>
              <a:cxn ang="0">
                <a:pos x="928863688" y="82257900"/>
              </a:cxn>
              <a:cxn ang="0">
                <a:pos x="851155974" y="82257900"/>
              </a:cxn>
              <a:cxn ang="0">
                <a:pos x="783112152" y="82257900"/>
              </a:cxn>
              <a:cxn ang="0">
                <a:pos x="719496714" y="86693375"/>
              </a:cxn>
              <a:cxn ang="0">
                <a:pos x="664739316" y="91128850"/>
              </a:cxn>
              <a:cxn ang="0">
                <a:pos x="546366479" y="104838500"/>
              </a:cxn>
              <a:cxn ang="0">
                <a:pos x="423565258" y="118548150"/>
              </a:cxn>
              <a:cxn ang="0">
                <a:pos x="359546894" y="132257800"/>
              </a:cxn>
              <a:cxn ang="0">
                <a:pos x="300360476" y="141531975"/>
              </a:cxn>
              <a:cxn ang="0">
                <a:pos x="241174058" y="145967450"/>
              </a:cxn>
              <a:cxn ang="0">
                <a:pos x="191248604" y="155241625"/>
              </a:cxn>
              <a:cxn ang="0">
                <a:pos x="150180555" y="164112575"/>
              </a:cxn>
              <a:cxn ang="0">
                <a:pos x="118372836" y="168951275"/>
              </a:cxn>
              <a:cxn ang="0">
                <a:pos x="95825448" y="173386750"/>
              </a:cxn>
              <a:cxn ang="0">
                <a:pos x="86565118" y="173386750"/>
              </a:cxn>
              <a:cxn ang="0">
                <a:pos x="82136098" y="173386750"/>
              </a:cxn>
              <a:cxn ang="0">
                <a:pos x="68446749" y="168951275"/>
              </a:cxn>
              <a:cxn ang="0">
                <a:pos x="45497068" y="159677100"/>
              </a:cxn>
              <a:cxn ang="0">
                <a:pos x="27378699" y="150402925"/>
              </a:cxn>
              <a:cxn ang="0">
                <a:pos x="13689350" y="141531975"/>
              </a:cxn>
              <a:cxn ang="0">
                <a:pos x="4831311" y="132257800"/>
              </a:cxn>
              <a:cxn ang="0">
                <a:pos x="0" y="122983625"/>
              </a:cxn>
              <a:cxn ang="0">
                <a:pos x="0" y="118548150"/>
              </a:cxn>
              <a:cxn ang="0">
                <a:pos x="9260330" y="114112675"/>
              </a:cxn>
              <a:cxn ang="0">
                <a:pos x="31807719" y="109677200"/>
              </a:cxn>
              <a:cxn ang="0">
                <a:pos x="68446749" y="104838500"/>
              </a:cxn>
              <a:cxn ang="0">
                <a:pos x="127633167" y="104838500"/>
              </a:cxn>
              <a:cxn ang="0">
                <a:pos x="259695353" y="95967550"/>
              </a:cxn>
              <a:cxn ang="0">
                <a:pos x="350689490" y="86693375"/>
              </a:cxn>
              <a:cxn ang="0">
                <a:pos x="441682992" y="72983725"/>
              </a:cxn>
            </a:cxnLst>
            <a:pathLst>
              <a:path w="2702" h="430">
                <a:moveTo>
                  <a:pt x="1097" y="181"/>
                </a:moveTo>
                <a:lnTo>
                  <a:pt x="1153" y="181"/>
                </a:lnTo>
                <a:lnTo>
                  <a:pt x="1221" y="170"/>
                </a:lnTo>
                <a:lnTo>
                  <a:pt x="1289" y="158"/>
                </a:lnTo>
                <a:lnTo>
                  <a:pt x="1368" y="147"/>
                </a:lnTo>
                <a:lnTo>
                  <a:pt x="1459" y="136"/>
                </a:lnTo>
                <a:lnTo>
                  <a:pt x="1549" y="113"/>
                </a:lnTo>
                <a:lnTo>
                  <a:pt x="1662" y="102"/>
                </a:lnTo>
                <a:lnTo>
                  <a:pt x="1764" y="79"/>
                </a:lnTo>
                <a:lnTo>
                  <a:pt x="1820" y="68"/>
                </a:lnTo>
                <a:lnTo>
                  <a:pt x="1877" y="57"/>
                </a:lnTo>
                <a:lnTo>
                  <a:pt x="1933" y="45"/>
                </a:lnTo>
                <a:lnTo>
                  <a:pt x="1979" y="45"/>
                </a:lnTo>
                <a:lnTo>
                  <a:pt x="2024" y="34"/>
                </a:lnTo>
                <a:lnTo>
                  <a:pt x="2069" y="34"/>
                </a:lnTo>
                <a:lnTo>
                  <a:pt x="2114" y="23"/>
                </a:lnTo>
                <a:lnTo>
                  <a:pt x="2148" y="23"/>
                </a:lnTo>
                <a:lnTo>
                  <a:pt x="2182" y="12"/>
                </a:lnTo>
                <a:lnTo>
                  <a:pt x="2216" y="12"/>
                </a:lnTo>
                <a:lnTo>
                  <a:pt x="2250" y="12"/>
                </a:lnTo>
                <a:lnTo>
                  <a:pt x="2273" y="0"/>
                </a:lnTo>
                <a:lnTo>
                  <a:pt x="2295" y="0"/>
                </a:lnTo>
                <a:lnTo>
                  <a:pt x="2318" y="0"/>
                </a:lnTo>
                <a:lnTo>
                  <a:pt x="2340" y="0"/>
                </a:lnTo>
                <a:lnTo>
                  <a:pt x="2363" y="0"/>
                </a:lnTo>
                <a:lnTo>
                  <a:pt x="2420" y="0"/>
                </a:lnTo>
                <a:lnTo>
                  <a:pt x="2487" y="12"/>
                </a:lnTo>
                <a:lnTo>
                  <a:pt x="2544" y="23"/>
                </a:lnTo>
                <a:lnTo>
                  <a:pt x="2567" y="34"/>
                </a:lnTo>
                <a:lnTo>
                  <a:pt x="2589" y="45"/>
                </a:lnTo>
                <a:lnTo>
                  <a:pt x="2634" y="79"/>
                </a:lnTo>
                <a:lnTo>
                  <a:pt x="2668" y="102"/>
                </a:lnTo>
                <a:lnTo>
                  <a:pt x="2691" y="125"/>
                </a:lnTo>
                <a:lnTo>
                  <a:pt x="2702" y="147"/>
                </a:lnTo>
                <a:lnTo>
                  <a:pt x="2702" y="158"/>
                </a:lnTo>
                <a:lnTo>
                  <a:pt x="2691" y="170"/>
                </a:lnTo>
                <a:lnTo>
                  <a:pt x="2668" y="181"/>
                </a:lnTo>
                <a:lnTo>
                  <a:pt x="2657" y="181"/>
                </a:lnTo>
                <a:lnTo>
                  <a:pt x="2634" y="181"/>
                </a:lnTo>
                <a:lnTo>
                  <a:pt x="2612" y="192"/>
                </a:lnTo>
                <a:lnTo>
                  <a:pt x="2589" y="192"/>
                </a:lnTo>
                <a:lnTo>
                  <a:pt x="2555" y="192"/>
                </a:lnTo>
                <a:lnTo>
                  <a:pt x="2521" y="192"/>
                </a:lnTo>
                <a:lnTo>
                  <a:pt x="2487" y="192"/>
                </a:lnTo>
                <a:lnTo>
                  <a:pt x="2454" y="192"/>
                </a:lnTo>
                <a:lnTo>
                  <a:pt x="2408" y="204"/>
                </a:lnTo>
                <a:lnTo>
                  <a:pt x="2363" y="204"/>
                </a:lnTo>
                <a:lnTo>
                  <a:pt x="2307" y="204"/>
                </a:lnTo>
                <a:lnTo>
                  <a:pt x="2216" y="204"/>
                </a:lnTo>
                <a:lnTo>
                  <a:pt x="2114" y="204"/>
                </a:lnTo>
                <a:lnTo>
                  <a:pt x="2024" y="204"/>
                </a:lnTo>
                <a:lnTo>
                  <a:pt x="1945" y="204"/>
                </a:lnTo>
                <a:lnTo>
                  <a:pt x="1866" y="215"/>
                </a:lnTo>
                <a:lnTo>
                  <a:pt x="1787" y="215"/>
                </a:lnTo>
                <a:lnTo>
                  <a:pt x="1707" y="215"/>
                </a:lnTo>
                <a:lnTo>
                  <a:pt x="1651" y="226"/>
                </a:lnTo>
                <a:lnTo>
                  <a:pt x="1504" y="238"/>
                </a:lnTo>
                <a:lnTo>
                  <a:pt x="1357" y="260"/>
                </a:lnTo>
                <a:lnTo>
                  <a:pt x="1210" y="283"/>
                </a:lnTo>
                <a:lnTo>
                  <a:pt x="1052" y="294"/>
                </a:lnTo>
                <a:lnTo>
                  <a:pt x="973" y="317"/>
                </a:lnTo>
                <a:lnTo>
                  <a:pt x="893" y="328"/>
                </a:lnTo>
                <a:lnTo>
                  <a:pt x="814" y="339"/>
                </a:lnTo>
                <a:lnTo>
                  <a:pt x="746" y="351"/>
                </a:lnTo>
                <a:lnTo>
                  <a:pt x="667" y="351"/>
                </a:lnTo>
                <a:lnTo>
                  <a:pt x="599" y="362"/>
                </a:lnTo>
                <a:lnTo>
                  <a:pt x="543" y="373"/>
                </a:lnTo>
                <a:lnTo>
                  <a:pt x="475" y="385"/>
                </a:lnTo>
                <a:lnTo>
                  <a:pt x="419" y="396"/>
                </a:lnTo>
                <a:lnTo>
                  <a:pt x="373" y="407"/>
                </a:lnTo>
                <a:lnTo>
                  <a:pt x="328" y="419"/>
                </a:lnTo>
                <a:lnTo>
                  <a:pt x="294" y="419"/>
                </a:lnTo>
                <a:lnTo>
                  <a:pt x="260" y="430"/>
                </a:lnTo>
                <a:lnTo>
                  <a:pt x="238" y="430"/>
                </a:lnTo>
                <a:lnTo>
                  <a:pt x="226" y="430"/>
                </a:lnTo>
                <a:lnTo>
                  <a:pt x="215" y="430"/>
                </a:lnTo>
                <a:lnTo>
                  <a:pt x="204" y="430"/>
                </a:lnTo>
                <a:lnTo>
                  <a:pt x="192" y="430"/>
                </a:lnTo>
                <a:lnTo>
                  <a:pt x="170" y="419"/>
                </a:lnTo>
                <a:lnTo>
                  <a:pt x="136" y="407"/>
                </a:lnTo>
                <a:lnTo>
                  <a:pt x="113" y="396"/>
                </a:lnTo>
                <a:lnTo>
                  <a:pt x="91" y="385"/>
                </a:lnTo>
                <a:lnTo>
                  <a:pt x="68" y="373"/>
                </a:lnTo>
                <a:lnTo>
                  <a:pt x="57" y="362"/>
                </a:lnTo>
                <a:lnTo>
                  <a:pt x="34" y="351"/>
                </a:lnTo>
                <a:lnTo>
                  <a:pt x="23" y="339"/>
                </a:lnTo>
                <a:lnTo>
                  <a:pt x="12" y="328"/>
                </a:lnTo>
                <a:lnTo>
                  <a:pt x="0" y="317"/>
                </a:lnTo>
                <a:lnTo>
                  <a:pt x="0" y="305"/>
                </a:lnTo>
                <a:lnTo>
                  <a:pt x="0" y="294"/>
                </a:lnTo>
                <a:lnTo>
                  <a:pt x="12" y="294"/>
                </a:lnTo>
                <a:lnTo>
                  <a:pt x="23" y="283"/>
                </a:lnTo>
                <a:lnTo>
                  <a:pt x="46" y="283"/>
                </a:lnTo>
                <a:lnTo>
                  <a:pt x="79" y="272"/>
                </a:lnTo>
                <a:lnTo>
                  <a:pt x="125" y="272"/>
                </a:lnTo>
                <a:lnTo>
                  <a:pt x="170" y="260"/>
                </a:lnTo>
                <a:lnTo>
                  <a:pt x="215" y="260"/>
                </a:lnTo>
                <a:lnTo>
                  <a:pt x="317" y="260"/>
                </a:lnTo>
                <a:lnTo>
                  <a:pt x="430" y="249"/>
                </a:lnTo>
                <a:lnTo>
                  <a:pt x="645" y="238"/>
                </a:lnTo>
                <a:lnTo>
                  <a:pt x="758" y="226"/>
                </a:lnTo>
                <a:lnTo>
                  <a:pt x="871" y="215"/>
                </a:lnTo>
                <a:lnTo>
                  <a:pt x="984" y="192"/>
                </a:lnTo>
                <a:lnTo>
                  <a:pt x="1097" y="18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9_12*i*1"/>
  <p:tag name="KSO_WM_TEMPLATE_CATEGORY" val="custom"/>
  <p:tag name="KSO_WM_TEMPLATE_INDEX" val="160189"/>
</p:tagLst>
</file>

<file path=ppt/tags/tag10.xml><?xml version="1.0" encoding="utf-8"?>
<p:tagLst xmlns:p="http://schemas.openxmlformats.org/presentationml/2006/main">
  <p:tag name="KSO_WM_TEMPLATE_CATEGORY" val="custom"/>
  <p:tag name="KSO_WM_TEMPLATE_INDEX" val="160468"/>
</p:tagLst>
</file>

<file path=ppt/tags/tag11.xml><?xml version="1.0" encoding="utf-8"?>
<p:tagLst xmlns:p="http://schemas.openxmlformats.org/presentationml/2006/main">
  <p:tag name="KSO_WM_TEMPLATE_CATEGORY" val="custom"/>
  <p:tag name="KSO_WM_TEMPLATE_INDEX" val="160468"/>
</p:tagLst>
</file>

<file path=ppt/tags/tag12.xml><?xml version="1.0" encoding="utf-8"?>
<p:tagLst xmlns:p="http://schemas.openxmlformats.org/presentationml/2006/main">
  <p:tag name="KSO_WM_TEMPLATE_CATEGORY" val="custom"/>
  <p:tag name="KSO_WM_TEMPLATE_INDEX" val="160468"/>
</p:tagLst>
</file>

<file path=ppt/tags/tag13.xml><?xml version="1.0" encoding="utf-8"?>
<p:tagLst xmlns:p="http://schemas.openxmlformats.org/presentationml/2006/main">
  <p:tag name="KSO_WM_TEMPLATE_CATEGORY" val="custom"/>
  <p:tag name="KSO_WM_TEMPLATE_INDEX" val="160468"/>
</p:tagLst>
</file>

<file path=ppt/tags/tag14.xml><?xml version="1.0" encoding="utf-8"?>
<p:tagLst xmlns:p="http://schemas.openxmlformats.org/presentationml/2006/main">
  <p:tag name="KSO_WM_TEMPLATE_CATEGORY" val="custom"/>
  <p:tag name="KSO_WM_TEMPLATE_INDEX" val="160468"/>
</p:tagLst>
</file>

<file path=ppt/tags/tag15.xml><?xml version="1.0" encoding="utf-8"?>
<p:tagLst xmlns:p="http://schemas.openxmlformats.org/presentationml/2006/main">
  <p:tag name="KSO_WM_TEMPLATE_CATEGORY" val="custom"/>
  <p:tag name="KSO_WM_TEMPLATE_INDEX" val="160468"/>
</p:tagLst>
</file>

<file path=ppt/tags/tag16.xml><?xml version="1.0" encoding="utf-8"?>
<p:tagLst xmlns:p="http://schemas.openxmlformats.org/presentationml/2006/main">
  <p:tag name="KSO_WM_TEMPLATE_CATEGORY" val="custom"/>
  <p:tag name="KSO_WM_TEMPLATE_INDEX" val="160468"/>
</p:tagLst>
</file>

<file path=ppt/tags/tag17.xml><?xml version="1.0" encoding="utf-8"?>
<p:tagLst xmlns:p="http://schemas.openxmlformats.org/presentationml/2006/main">
  <p:tag name="KSO_WM_TEMPLATE_CATEGORY" val="custom"/>
  <p:tag name="KSO_WM_TEMPLATE_INDEX" val="160468"/>
</p:tagLst>
</file>

<file path=ppt/tags/tag18.xml><?xml version="1.0" encoding="utf-8"?>
<p:tagLst xmlns:p="http://schemas.openxmlformats.org/presentationml/2006/main">
  <p:tag name="KSO_WM_TEMPLATE_CATEGORY" val="custom"/>
  <p:tag name="KSO_WM_TEMPLATE_INDEX" val="160468"/>
</p:tagLst>
</file>

<file path=ppt/tags/tag19.xml><?xml version="1.0" encoding="utf-8"?>
<p:tagLst xmlns:p="http://schemas.openxmlformats.org/presentationml/2006/main">
  <p:tag name="KSO_WM_TEMPLATE_CATEGORY" val="custom"/>
  <p:tag name="KSO_WM_TEMPLATE_INDEX" val="160468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9_12*i*2"/>
  <p:tag name="KSO_WM_TEMPLATE_CATEGORY" val="custom"/>
  <p:tag name="KSO_WM_TEMPLATE_INDEX" val="160189"/>
</p:tagLst>
</file>

<file path=ppt/tags/tag20.xml><?xml version="1.0" encoding="utf-8"?>
<p:tagLst xmlns:p="http://schemas.openxmlformats.org/presentationml/2006/main">
  <p:tag name="KSO_WM_TEMPLATE_CATEGORY" val="custom"/>
  <p:tag name="KSO_WM_TEMPLATE_INDEX" val="160468"/>
</p:tagLst>
</file>

<file path=ppt/tags/tag21.xml><?xml version="1.0" encoding="utf-8"?>
<p:tagLst xmlns:p="http://schemas.openxmlformats.org/presentationml/2006/main">
  <p:tag name="KSO_WM_TEMPLATE_CATEGORY" val="custom"/>
  <p:tag name="KSO_WM_TEMPLATE_INDEX" val="160468"/>
</p:tagLst>
</file>

<file path=ppt/tags/tag22.xml><?xml version="1.0" encoding="utf-8"?>
<p:tagLst xmlns:p="http://schemas.openxmlformats.org/presentationml/2006/main">
  <p:tag name="KSO_WM_TEMPLATE_CATEGORY" val="custom"/>
  <p:tag name="KSO_WM_TEMPLATE_INDEX" val="160468"/>
</p:tagLst>
</file>

<file path=ppt/tags/tag23.xml><?xml version="1.0" encoding="utf-8"?>
<p:tagLst xmlns:p="http://schemas.openxmlformats.org/presentationml/2006/main">
  <p:tag name="KSO_WM_TEMPLATE_CATEGORY" val="custom"/>
  <p:tag name="KSO_WM_TEMPLATE_INDEX" val="160468"/>
</p:tagLst>
</file>

<file path=ppt/tags/tag24.xml><?xml version="1.0" encoding="utf-8"?>
<p:tagLst xmlns:p="http://schemas.openxmlformats.org/presentationml/2006/main">
  <p:tag name="KSO_WM_TEMPLATE_CATEGORY" val="custom"/>
  <p:tag name="KSO_WM_TEMPLATE_INDEX" val="160468"/>
</p:tagLst>
</file>

<file path=ppt/tags/tag25.xml><?xml version="1.0" encoding="utf-8"?>
<p:tagLst xmlns:p="http://schemas.openxmlformats.org/presentationml/2006/main">
  <p:tag name="KSO_WM_TEMPLATE_CATEGORY" val="custom"/>
  <p:tag name="KSO_WM_TEMPLATE_INDEX" val="160468"/>
</p:tagLst>
</file>

<file path=ppt/tags/tag26.xml><?xml version="1.0" encoding="utf-8"?>
<p:tagLst xmlns:p="http://schemas.openxmlformats.org/presentationml/2006/main">
  <p:tag name="KSO_WM_TEMPLATE_CATEGORY" val="custom"/>
  <p:tag name="KSO_WM_TEMPLATE_INDEX" val="160468"/>
</p:tagLst>
</file>

<file path=ppt/tags/tag27.xml><?xml version="1.0" encoding="utf-8"?>
<p:tagLst xmlns:p="http://schemas.openxmlformats.org/presentationml/2006/main">
  <p:tag name="KSO_WM_TEMPLATE_CATEGORY" val="custom"/>
  <p:tag name="KSO_WM_TEMPLATE_INDEX" val="160468"/>
</p:tagLst>
</file>

<file path=ppt/tags/tag28.xml><?xml version="1.0" encoding="utf-8"?>
<p:tagLst xmlns:p="http://schemas.openxmlformats.org/presentationml/2006/main">
  <p:tag name="KSO_WM_TEMPLATE_CATEGORY" val="custom"/>
  <p:tag name="KSO_WM_TEMPLATE_INDEX" val="160468"/>
</p:tagLst>
</file>

<file path=ppt/tags/tag29.xml><?xml version="1.0" encoding="utf-8"?>
<p:tagLst xmlns:p="http://schemas.openxmlformats.org/presentationml/2006/main">
  <p:tag name="KSO_WM_TEMPLATE_CATEGORY" val="custom"/>
  <p:tag name="KSO_WM_TEMPLATE_INDEX" val="160468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160468"/>
</p:tagLst>
</file>

<file path=ppt/tags/tag30.xml><?xml version="1.0" encoding="utf-8"?>
<p:tagLst xmlns:p="http://schemas.openxmlformats.org/presentationml/2006/main">
  <p:tag name="KSO_WM_TEMPLATE_CATEGORY" val="custom"/>
  <p:tag name="KSO_WM_TEMPLATE_INDEX" val="160468"/>
</p:tagLst>
</file>

<file path=ppt/tags/tag31.xml><?xml version="1.0" encoding="utf-8"?>
<p:tagLst xmlns:p="http://schemas.openxmlformats.org/presentationml/2006/main">
  <p:tag name="KSO_WM_TEMPLATE_CATEGORY" val="custom"/>
  <p:tag name="KSO_WM_TEMPLATE_INDEX" val="160468"/>
</p:tagLst>
</file>

<file path=ppt/tags/tag32.xml><?xml version="1.0" encoding="utf-8"?>
<p:tagLst xmlns:p="http://schemas.openxmlformats.org/presentationml/2006/main">
  <p:tag name="KSO_WM_TEMPLATE_CATEGORY" val="custom"/>
  <p:tag name="KSO_WM_TEMPLATE_INDEX" val="160468"/>
</p:tagLst>
</file>

<file path=ppt/tags/tag33.xml><?xml version="1.0" encoding="utf-8"?>
<p:tagLst xmlns:p="http://schemas.openxmlformats.org/presentationml/2006/main">
  <p:tag name="KSO_WM_TEMPLATE_CATEGORY" val="custom"/>
  <p:tag name="KSO_WM_TEMPLATE_INDEX" val="160468"/>
</p:tagLst>
</file>

<file path=ppt/tags/tag34.xml><?xml version="1.0" encoding="utf-8"?>
<p:tagLst xmlns:p="http://schemas.openxmlformats.org/presentationml/2006/main">
  <p:tag name="KSO_WM_TEMPLATE_CATEGORY" val="custom"/>
  <p:tag name="KSO_WM_TEMPLATE_INDEX" val="160468"/>
</p:tagLst>
</file>

<file path=ppt/tags/tag35.xml><?xml version="1.0" encoding="utf-8"?>
<p:tagLst xmlns:p="http://schemas.openxmlformats.org/presentationml/2006/main">
  <p:tag name="KSO_WM_TEMPLATE_CATEGORY" val="custom"/>
  <p:tag name="KSO_WM_TEMPLATE_INDEX" val="160468"/>
</p:tagLst>
</file>

<file path=ppt/tags/tag36.xml><?xml version="1.0" encoding="utf-8"?>
<p:tagLst xmlns:p="http://schemas.openxmlformats.org/presentationml/2006/main">
  <p:tag name="KSO_WM_TEMPLATE_CATEGORY" val="custom"/>
  <p:tag name="KSO_WM_TEMPLATE_INDEX" val="160468"/>
</p:tagLst>
</file>

<file path=ppt/tags/tag37.xml><?xml version="1.0" encoding="utf-8"?>
<p:tagLst xmlns:p="http://schemas.openxmlformats.org/presentationml/2006/main">
  <p:tag name="KSO_WM_TEMPLATE_CATEGORY" val="custom"/>
  <p:tag name="KSO_WM_TEMPLATE_INDEX" val="160468"/>
</p:tagLst>
</file>

<file path=ppt/tags/tag38.xml><?xml version="1.0" encoding="utf-8"?>
<p:tagLst xmlns:p="http://schemas.openxmlformats.org/presentationml/2006/main">
  <p:tag name="KSO_WM_TEMPLATE_CATEGORY" val="custom"/>
  <p:tag name="KSO_WM_TEMPLATE_INDEX" val="160468"/>
</p:tagLst>
</file>

<file path=ppt/tags/tag39.xml><?xml version="1.0" encoding="utf-8"?>
<p:tagLst xmlns:p="http://schemas.openxmlformats.org/presentationml/2006/main">
  <p:tag name="KSO_WM_TEMPLATE_CATEGORY" val="custom"/>
  <p:tag name="KSO_WM_TEMPLATE_INDEX" val="160468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160468"/>
</p:tagLst>
</file>

<file path=ppt/tags/tag40.xml><?xml version="1.0" encoding="utf-8"?>
<p:tagLst xmlns:p="http://schemas.openxmlformats.org/presentationml/2006/main">
  <p:tag name="KSO_WM_TEMPLATE_CATEGORY" val="custom"/>
  <p:tag name="KSO_WM_TEMPLATE_INDEX" val="160468"/>
</p:tagLst>
</file>

<file path=ppt/tags/tag41.xml><?xml version="1.0" encoding="utf-8"?>
<p:tagLst xmlns:p="http://schemas.openxmlformats.org/presentationml/2006/main">
  <p:tag name="KSO_WM_TEMPLATE_CATEGORY" val="custom"/>
  <p:tag name="KSO_WM_TEMPLATE_INDEX" val="160468"/>
</p:tagLst>
</file>

<file path=ppt/tags/tag42.xml><?xml version="1.0" encoding="utf-8"?>
<p:tagLst xmlns:p="http://schemas.openxmlformats.org/presentationml/2006/main">
  <p:tag name="KSO_WM_TEMPLATE_CATEGORY" val="custom"/>
  <p:tag name="KSO_WM_TEMPLATE_INDEX" val="160468"/>
</p:tagLst>
</file>

<file path=ppt/tags/tag43.xml><?xml version="1.0" encoding="utf-8"?>
<p:tagLst xmlns:p="http://schemas.openxmlformats.org/presentationml/2006/main">
  <p:tag name="KSO_WM_TEMPLATE_CATEGORY" val="custom"/>
  <p:tag name="KSO_WM_TEMPLATE_INDEX" val="160468"/>
</p:tagLst>
</file>

<file path=ppt/tags/tag44.xml><?xml version="1.0" encoding="utf-8"?>
<p:tagLst xmlns:p="http://schemas.openxmlformats.org/presentationml/2006/main">
  <p:tag name="KSO_WM_TEMPLATE_CATEGORY" val="custom"/>
  <p:tag name="KSO_WM_TEMPLATE_INDEX" val="160468"/>
</p:tagLst>
</file>

<file path=ppt/tags/tag45.xml><?xml version="1.0" encoding="utf-8"?>
<p:tagLst xmlns:p="http://schemas.openxmlformats.org/presentationml/2006/main">
  <p:tag name="KSO_WM_TEMPLATE_CATEGORY" val="custom"/>
  <p:tag name="KSO_WM_TEMPLATE_INDEX" val="160468"/>
</p:tagLst>
</file>

<file path=ppt/tags/tag46.xml><?xml version="1.0" encoding="utf-8"?>
<p:tagLst xmlns:p="http://schemas.openxmlformats.org/presentationml/2006/main">
  <p:tag name="KSO_WM_TEMPLATE_CATEGORY" val="custom"/>
  <p:tag name="KSO_WM_TEMPLATE_INDEX" val="160468"/>
</p:tagLst>
</file>

<file path=ppt/tags/tag47.xml><?xml version="1.0" encoding="utf-8"?>
<p:tagLst xmlns:p="http://schemas.openxmlformats.org/presentationml/2006/main">
  <p:tag name="KSO_WM_TEMPLATE_CATEGORY" val="custom"/>
  <p:tag name="KSO_WM_TEMPLATE_INDEX" val="160468"/>
</p:tagLst>
</file>

<file path=ppt/tags/tag48.xml><?xml version="1.0" encoding="utf-8"?>
<p:tagLst xmlns:p="http://schemas.openxmlformats.org/presentationml/2006/main">
  <p:tag name="KSO_WM_TEMPLATE_CATEGORY" val="custom"/>
  <p:tag name="KSO_WM_TEMPLATE_INDEX" val="160468"/>
</p:tagLst>
</file>

<file path=ppt/tags/tag49.xml><?xml version="1.0" encoding="utf-8"?>
<p:tagLst xmlns:p="http://schemas.openxmlformats.org/presentationml/2006/main">
  <p:tag name="KSO_WM_TEMPLATE_CATEGORY" val="custom"/>
  <p:tag name="KSO_WM_TEMPLATE_INDEX" val="160468"/>
</p:tagLst>
</file>

<file path=ppt/tags/tag5.xml><?xml version="1.0" encoding="utf-8"?>
<p:tagLst xmlns:p="http://schemas.openxmlformats.org/presentationml/2006/main">
  <p:tag name="KSO_WM_TEMPLATE_CATEGORY" val="custom"/>
  <p:tag name="KSO_WM_TEMPLATE_INDEX" val="160468"/>
</p:tagLst>
</file>

<file path=ppt/tags/tag50.xml><?xml version="1.0" encoding="utf-8"?>
<p:tagLst xmlns:p="http://schemas.openxmlformats.org/presentationml/2006/main">
  <p:tag name="KSO_WM_TEMPLATE_CATEGORY" val="custom"/>
  <p:tag name="KSO_WM_TEMPLATE_INDEX" val="160468"/>
</p:tagLst>
</file>

<file path=ppt/tags/tag51.xml><?xml version="1.0" encoding="utf-8"?>
<p:tagLst xmlns:p="http://schemas.openxmlformats.org/presentationml/2006/main">
  <p:tag name="KSO_WM_TEMPLATE_CATEGORY" val="custom"/>
  <p:tag name="KSO_WM_TEMPLATE_INDEX" val="160468"/>
</p:tagLst>
</file>

<file path=ppt/tags/tag52.xml><?xml version="1.0" encoding="utf-8"?>
<p:tagLst xmlns:p="http://schemas.openxmlformats.org/presentationml/2006/main">
  <p:tag name="KSO_WM_TEMPLATE_CATEGORY" val="custom"/>
  <p:tag name="KSO_WM_TEMPLATE_INDEX" val="160468"/>
</p:tagLst>
</file>

<file path=ppt/tags/tag53.xml><?xml version="1.0" encoding="utf-8"?>
<p:tagLst xmlns:p="http://schemas.openxmlformats.org/presentationml/2006/main">
  <p:tag name="KSO_WM_TEMPLATE_CATEGORY" val="custom"/>
  <p:tag name="KSO_WM_TEMPLATE_INDEX" val="160468"/>
</p:tagLst>
</file>

<file path=ppt/tags/tag54.xml><?xml version="1.0" encoding="utf-8"?>
<p:tagLst xmlns:p="http://schemas.openxmlformats.org/presentationml/2006/main">
  <p:tag name="KSO_WM_TEMPLATE_CATEGORY" val="custom"/>
  <p:tag name="KSO_WM_TEMPLATE_INDEX" val="160468"/>
</p:tagLst>
</file>

<file path=ppt/tags/tag55.xml><?xml version="1.0" encoding="utf-8"?>
<p:tagLst xmlns:p="http://schemas.openxmlformats.org/presentationml/2006/main">
  <p:tag name="KSO_WM_TEMPLATE_CATEGORY" val="custom"/>
  <p:tag name="KSO_WM_TEMPLATE_INDEX" val="160468"/>
</p:tagLst>
</file>

<file path=ppt/tags/tag56.xml><?xml version="1.0" encoding="utf-8"?>
<p:tagLst xmlns:p="http://schemas.openxmlformats.org/presentationml/2006/main">
  <p:tag name="KSO_WM_TEMPLATE_CATEGORY" val="custom"/>
  <p:tag name="KSO_WM_TEMPLATE_INDEX" val="160468"/>
</p:tagLst>
</file>

<file path=ppt/tags/tag57.xml><?xml version="1.0" encoding="utf-8"?>
<p:tagLst xmlns:p="http://schemas.openxmlformats.org/presentationml/2006/main">
  <p:tag name="KSO_WM_TEMPLATE_CATEGORY" val="custom"/>
  <p:tag name="KSO_WM_TEMPLATE_INDEX" val="160468"/>
</p:tagLst>
</file>

<file path=ppt/tags/tag58.xml><?xml version="1.0" encoding="utf-8"?>
<p:tagLst xmlns:p="http://schemas.openxmlformats.org/presentationml/2006/main">
  <p:tag name="KSO_WM_TEMPLATE_CATEGORY" val="custom"/>
  <p:tag name="KSO_WM_TEMPLATE_INDEX" val="160468"/>
</p:tagLst>
</file>

<file path=ppt/tags/tag59.xml><?xml version="1.0" encoding="utf-8"?>
<p:tagLst xmlns:p="http://schemas.openxmlformats.org/presentationml/2006/main">
  <p:tag name="KSO_WM_TEMPLATE_CATEGORY" val="custom"/>
  <p:tag name="KSO_WM_TEMPLATE_INDEX" val="160468"/>
</p:tagLst>
</file>

<file path=ppt/tags/tag6.xml><?xml version="1.0" encoding="utf-8"?>
<p:tagLst xmlns:p="http://schemas.openxmlformats.org/presentationml/2006/main">
  <p:tag name="KSO_WM_TEMPLATE_CATEGORY" val="custom"/>
  <p:tag name="KSO_WM_TEMPLATE_INDEX" val="160468"/>
</p:tagLst>
</file>

<file path=ppt/tags/tag60.xml><?xml version="1.0" encoding="utf-8"?>
<p:tagLst xmlns:p="http://schemas.openxmlformats.org/presentationml/2006/main">
  <p:tag name="KSO_WM_TEMPLATE_CATEGORY" val="custom"/>
  <p:tag name="KSO_WM_TEMPLATE_INDEX" val="160468"/>
</p:tagLst>
</file>

<file path=ppt/tags/tag61.xml><?xml version="1.0" encoding="utf-8"?>
<p:tagLst xmlns:p="http://schemas.openxmlformats.org/presentationml/2006/main">
  <p:tag name="KSO_WM_TEMPLATE_CATEGORY" val="custom"/>
  <p:tag name="KSO_WM_TEMPLATE_INDEX" val="160468"/>
</p:tagLst>
</file>

<file path=ppt/tags/tag62.xml><?xml version="1.0" encoding="utf-8"?>
<p:tagLst xmlns:p="http://schemas.openxmlformats.org/presentationml/2006/main">
  <p:tag name="KSO_WM_TEMPLATE_CATEGORY" val="custom"/>
  <p:tag name="KSO_WM_TEMPLATE_INDEX" val="160468"/>
</p:tagLst>
</file>

<file path=ppt/tags/tag63.xml><?xml version="1.0" encoding="utf-8"?>
<p:tagLst xmlns:p="http://schemas.openxmlformats.org/presentationml/2006/main">
  <p:tag name="KSO_WM_TEMPLATE_CATEGORY" val="custom"/>
  <p:tag name="KSO_WM_TEMPLATE_INDEX" val="160468"/>
</p:tagLst>
</file>

<file path=ppt/tags/tag64.xml><?xml version="1.0" encoding="utf-8"?>
<p:tagLst xmlns:p="http://schemas.openxmlformats.org/presentationml/2006/main">
  <p:tag name="KSO_WM_TEMPLATE_CATEGORY" val="custom"/>
  <p:tag name="KSO_WM_TEMPLATE_INDEX" val="160468"/>
</p:tagLst>
</file>

<file path=ppt/tags/tag65.xml><?xml version="1.0" encoding="utf-8"?>
<p:tagLst xmlns:p="http://schemas.openxmlformats.org/presentationml/2006/main">
  <p:tag name="KSO_WM_TEMPLATE_CATEGORY" val="custom"/>
  <p:tag name="KSO_WM_TEMPLATE_INDEX" val="160468"/>
</p:tagLst>
</file>

<file path=ppt/tags/tag66.xml><?xml version="1.0" encoding="utf-8"?>
<p:tagLst xmlns:p="http://schemas.openxmlformats.org/presentationml/2006/main">
  <p:tag name="KSO_WM_TEMPLATE_CATEGORY" val="custom"/>
  <p:tag name="KSO_WM_TEMPLATE_INDEX" val="160468"/>
</p:tagLst>
</file>

<file path=ppt/tags/tag67.xml><?xml version="1.0" encoding="utf-8"?>
<p:tagLst xmlns:p="http://schemas.openxmlformats.org/presentationml/2006/main">
  <p:tag name="KSO_WM_TEMPLATE_CATEGORY" val="custom"/>
  <p:tag name="KSO_WM_TEMPLATE_INDEX" val="160468"/>
</p:tagLst>
</file>

<file path=ppt/tags/tag68.xml><?xml version="1.0" encoding="utf-8"?>
<p:tagLst xmlns:p="http://schemas.openxmlformats.org/presentationml/2006/main">
  <p:tag name="KSO_WM_TEMPLATE_CATEGORY" val="custom"/>
  <p:tag name="KSO_WM_TEMPLATE_INDEX" val="160468"/>
</p:tagLst>
</file>

<file path=ppt/tags/tag7.xml><?xml version="1.0" encoding="utf-8"?>
<p:tagLst xmlns:p="http://schemas.openxmlformats.org/presentationml/2006/main">
  <p:tag name="KSO_WM_TEMPLATE_CATEGORY" val="custom"/>
  <p:tag name="KSO_WM_TEMPLATE_INDEX" val="160468"/>
</p:tagLst>
</file>

<file path=ppt/tags/tag8.xml><?xml version="1.0" encoding="utf-8"?>
<p:tagLst xmlns:p="http://schemas.openxmlformats.org/presentationml/2006/main">
  <p:tag name="KSO_WM_TEMPLATE_CATEGORY" val="custom"/>
  <p:tag name="KSO_WM_TEMPLATE_INDEX" val="160468"/>
</p:tagLst>
</file>

<file path=ppt/tags/tag9.xml><?xml version="1.0" encoding="utf-8"?>
<p:tagLst xmlns:p="http://schemas.openxmlformats.org/presentationml/2006/main">
  <p:tag name="KSO_WM_TEMPLATE_CATEGORY" val="custom"/>
  <p:tag name="KSO_WM_TEMPLATE_INDEX" val="160468"/>
</p:tagLst>
</file>

<file path=ppt/theme/theme1.xml><?xml version="1.0" encoding="utf-8"?>
<a:theme xmlns:a="http://schemas.openxmlformats.org/drawingml/2006/main" name="A000120140530A99PPBG">
  <a:themeElements>
    <a:clrScheme name="160189.189">
      <a:dk1>
        <a:srgbClr val="595959"/>
      </a:dk1>
      <a:lt1>
        <a:sysClr val="window" lastClr="FFFFFF"/>
      </a:lt1>
      <a:dk2>
        <a:srgbClr val="595959"/>
      </a:dk2>
      <a:lt2>
        <a:srgbClr val="FFFFFF"/>
      </a:lt2>
      <a:accent1>
        <a:srgbClr val="F9B61F"/>
      </a:accent1>
      <a:accent2>
        <a:srgbClr val="D48B62"/>
      </a:accent2>
      <a:accent3>
        <a:srgbClr val="D4380E"/>
      </a:accent3>
      <a:accent4>
        <a:srgbClr val="C07E91"/>
      </a:accent4>
      <a:accent5>
        <a:srgbClr val="9E9F6D"/>
      </a:accent5>
      <a:accent6>
        <a:srgbClr val="8E7CA0"/>
      </a:accent6>
      <a:hlink>
        <a:srgbClr val="00B0F0"/>
      </a:hlink>
      <a:folHlink>
        <a:srgbClr val="94949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5542</Words>
  <Application>WPS 演示</Application>
  <PresentationFormat>宽屏</PresentationFormat>
  <Paragraphs>783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87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黑体</vt:lpstr>
      <vt:lpstr>Gulim</vt:lpstr>
      <vt:lpstr>方正大黑简体</vt:lpstr>
      <vt:lpstr>方正黑体简体</vt:lpstr>
      <vt:lpstr>仿宋</vt:lpstr>
      <vt:lpstr>Malgun Gothic</vt:lpstr>
      <vt:lpstr>Adobe 黑体 Std R</vt:lpstr>
      <vt:lpstr>Times New Roman</vt:lpstr>
      <vt:lpstr>Adobe 黑体 Std R</vt:lpstr>
      <vt:lpstr>楷体</vt:lpstr>
      <vt:lpstr>方正姚体</vt:lpstr>
      <vt:lpstr>楷体_GB2312</vt:lpstr>
      <vt:lpstr>Calibri</vt:lpstr>
      <vt:lpstr>方正卡通简体</vt:lpstr>
      <vt:lpstr>新宋体</vt:lpstr>
      <vt:lpstr>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windows10</dc:creator>
  <cp:lastModifiedBy>windows10</cp:lastModifiedBy>
  <cp:revision>1</cp:revision>
  <dcterms:created xsi:type="dcterms:W3CDTF">2017-08-12T07:57:10Z</dcterms:created>
  <dcterms:modified xsi:type="dcterms:W3CDTF">2017-08-12T07:58:15Z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