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84" r:id="rId7"/>
    <p:sldId id="285" r:id="rId8"/>
    <p:sldId id="287" r:id="rId9"/>
    <p:sldId id="304" r:id="rId10"/>
    <p:sldId id="314" r:id="rId11"/>
    <p:sldId id="318" r:id="rId12"/>
    <p:sldId id="322" r:id="rId13"/>
    <p:sldId id="321" r:id="rId14"/>
    <p:sldId id="320" r:id="rId15"/>
    <p:sldId id="327" r:id="rId16"/>
    <p:sldId id="328" r:id="rId17"/>
    <p:sldId id="337" r:id="rId18"/>
    <p:sldId id="326" r:id="rId19"/>
    <p:sldId id="329" r:id="rId20"/>
    <p:sldId id="325" r:id="rId21"/>
    <p:sldId id="343" r:id="rId22"/>
    <p:sldId id="292" r:id="rId23"/>
    <p:sldId id="296" r:id="rId24"/>
    <p:sldId id="297" r:id="rId25"/>
    <p:sldId id="339" r:id="rId26"/>
    <p:sldId id="34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6" clrIdx="0"/>
  <p:cmAuthor id="2" name="微软用户" initials="微" lastIdx="1" clrIdx="0"/>
  <p:cmAuthor id="3" name="新课标第一网" initials="新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8C00"/>
    <a:srgbClr val="E5A700"/>
    <a:srgbClr val="4697B8"/>
    <a:srgbClr val="FFA100"/>
    <a:srgbClr val="6ABEE1"/>
    <a:srgbClr val="E6E300"/>
    <a:srgbClr val="A4E7E2"/>
    <a:srgbClr val="FF7C61"/>
    <a:srgbClr val="9DB900"/>
    <a:srgbClr val="D760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97" autoAdjust="0"/>
    <p:restoredTop sz="94660"/>
  </p:normalViewPr>
  <p:slideViewPr>
    <p:cSldViewPr snapToGrid="0" showGuides="1">
      <p:cViewPr varScale="1">
        <p:scale>
          <a:sx n="62" d="100"/>
          <a:sy n="62" d="100"/>
        </p:scale>
        <p:origin x="-222" y="-84"/>
      </p:cViewPr>
      <p:guideLst>
        <p:guide orient="horz" pos="2056"/>
        <p:guide pos="38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02C96-67DE-44C4-B2F0-1C33926576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7E3C-B80D-431C-A389-5E64AAFA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A933B-6254-454F-847F-E67E3AE5F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7E3C-B80D-431C-A389-5E64AAFA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A933B-6254-454F-847F-E67E3AE5F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7E3C-B80D-431C-A389-5E64AAFA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A933B-6254-454F-847F-E67E3AE5F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7E3C-B80D-431C-A389-5E64AAFA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A933B-6254-454F-847F-E67E3AE5F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7E3C-B80D-431C-A389-5E64AAFA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A933B-6254-454F-847F-E67E3AE5F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7E3C-B80D-431C-A389-5E64AAFA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A933B-6254-454F-847F-E67E3AE5F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7E3C-B80D-431C-A389-5E64AAFA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A933B-6254-454F-847F-E67E3AE5F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7E3C-B80D-431C-A389-5E64AAFA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A933B-6254-454F-847F-E67E3AE5F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7E3C-B80D-431C-A389-5E64AAFA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A933B-6254-454F-847F-E67E3AE5F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7E3C-B80D-431C-A389-5E64AAFA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A933B-6254-454F-847F-E67E3AE5F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7E3C-B80D-431C-A389-5E64AAFA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A933B-6254-454F-847F-E67E3AE5F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C7E3C-B80D-431C-A389-5E64AAFA3F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A933B-6254-454F-847F-E67E3AE5F3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1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11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11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image" Target="../media/image40.GIF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33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openxmlformats.org/officeDocument/2006/relationships/image" Target="../media/image29.png"/><Relationship Id="rId2" Type="http://schemas.openxmlformats.org/officeDocument/2006/relationships/image" Target="../media/image43.jpeg"/><Relationship Id="rId1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microsoft.com/office/2007/relationships/media" Target="file:///J:\&#12304;&#31934;&#21697;&#12305;&#19977;&#24180;&#32423;&#19978;&#20876;&#35821;&#25991;&#21516;&#27493;&#24494;&#35838;-2%20&#33457;&#30340;&#23398;&#26657;&#65288;P%20PT&#65289;&#8739;&#20154;&#25945;&#37096;&#32534;&#29256;&#65288;&#20462;&#65289;\&#31532;&#20108;&#35838;%20&#33457;&#30340;&#23398;&#26657;&#65288;&#32032;&#26448;&#65306;%20&#38632;&#20013;&#30340;&#33457;&#26421;&#65289;.wmv" TargetMode="External"/><Relationship Id="rId7" Type="http://schemas.openxmlformats.org/officeDocument/2006/relationships/video" Target="file:///J:\&#12304;&#31934;&#21697;&#12305;&#19977;&#24180;&#32423;&#19978;&#20876;&#35821;&#25991;&#21516;&#27493;&#24494;&#35838;-2%20&#33457;&#30340;&#23398;&#26657;&#65288;P%20PT&#65289;&#8739;&#20154;&#25945;&#37096;&#32534;&#29256;&#65288;&#20462;&#65289;\&#31532;&#20108;&#35838;%20&#33457;&#30340;&#23398;&#26657;&#65288;&#32032;&#26448;&#65306;%20&#38632;&#20013;&#30340;&#33457;&#26421;&#65289;.wmv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7" Type="http://schemas.openxmlformats.org/officeDocument/2006/relationships/notesSlide" Target="../notesSlides/notesSlide4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3.png"/><Relationship Id="rId14" Type="http://schemas.openxmlformats.org/officeDocument/2006/relationships/image" Target="../media/image22.png"/><Relationship Id="rId13" Type="http://schemas.openxmlformats.org/officeDocument/2006/relationships/image" Target="../media/image21.png"/><Relationship Id="rId12" Type="http://schemas.openxmlformats.org/officeDocument/2006/relationships/image" Target="../media/image20.png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microsoft.com/office/2007/relationships/media" Target="file:///J:\&#12304;&#31934;&#21697;&#12305;&#19977;&#24180;&#32423;&#19978;&#20876;&#35821;&#25991;&#21516;&#27493;&#24494;&#35838;-2%20&#33457;&#30340;&#23398;&#26657;&#65288;P%20PT&#65289;&#8739;&#20154;&#25945;&#37096;&#32534;&#29256;&#65288;&#20462;&#65289;\&#31532;&#20108;&#35838;%20&#33457;&#30340;&#23398;&#26657;&#65288;&#32032;&#26448;&#65306;%20&#33618;&#65289;.wmv" TargetMode="External"/><Relationship Id="rId7" Type="http://schemas.openxmlformats.org/officeDocument/2006/relationships/video" Target="file:///J:\&#12304;&#31934;&#21697;&#12305;&#19977;&#24180;&#32423;&#19978;&#20876;&#35821;&#25991;&#21516;&#27493;&#24494;&#35838;-2%20&#33457;&#30340;&#23398;&#26657;&#65288;P%20PT&#65289;&#8739;&#20154;&#25945;&#37096;&#32534;&#29256;&#65288;&#20462;&#65289;\&#31532;&#20108;&#35838;%20&#33457;&#30340;&#23398;&#26657;&#65288;&#32032;&#26448;&#65306;%20&#33618;&#65289;.wmv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8.jpeg"/><Relationship Id="rId12" Type="http://schemas.openxmlformats.org/officeDocument/2006/relationships/image" Target="../media/image27.png"/><Relationship Id="rId11" Type="http://schemas.microsoft.com/office/2007/relationships/media" Target="file:///J:\&#12304;&#31934;&#21697;&#12305;&#19977;&#24180;&#32423;&#19978;&#20876;&#35821;&#25991;&#21516;&#27493;&#24494;&#35838;-2%20&#33457;&#30340;&#23398;&#26657;&#65288;P%20PT&#65289;&#8739;&#20154;&#25945;&#37096;&#32534;&#29256;&#65288;&#20462;&#65289;\&#31532;&#20108;&#35838;%20&#33457;&#30340;&#23398;&#26657;&#65288;&#32032;&#26448;&#65306;%20&#31515;&#65289;.wmv" TargetMode="External"/><Relationship Id="rId10" Type="http://schemas.openxmlformats.org/officeDocument/2006/relationships/video" Target="file:///J:\&#12304;&#31934;&#21697;&#12305;&#19977;&#24180;&#32423;&#19978;&#20876;&#35821;&#25991;&#21516;&#27493;&#24494;&#35838;-2%20&#33457;&#30340;&#23398;&#26657;&#65288;P%20PT&#65289;&#8739;&#20154;&#25945;&#37096;&#32534;&#29256;&#65288;&#20462;&#65289;\&#31532;&#20108;&#35838;%20&#33457;&#30340;&#23398;&#26657;&#65288;&#32032;&#26448;&#65306;%20&#31515;&#65289;.wmv" TargetMode="Externa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jpe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10.png"/><Relationship Id="rId4" Type="http://schemas.openxmlformats.org/officeDocument/2006/relationships/image" Target="../media/image8.pn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31" name="文本框 130"/>
          <p:cNvSpPr txBox="1"/>
          <p:nvPr/>
        </p:nvSpPr>
        <p:spPr>
          <a:xfrm>
            <a:off x="843925" y="1665553"/>
            <a:ext cx="1074426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sz="3200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66"/>
          <p:cNvSpPr txBox="1">
            <a:spLocks noChangeArrowheads="1"/>
          </p:cNvSpPr>
          <p:nvPr/>
        </p:nvSpPr>
        <p:spPr bwMode="auto">
          <a:xfrm>
            <a:off x="2045584" y="1888572"/>
            <a:ext cx="8114225" cy="261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en-US" altLang="zh-CN" sz="5400" b="1" spc="300" dirty="0" smtClean="0">
                <a:solidFill>
                  <a:srgbClr val="FFA1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5400" b="1" spc="3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5400" b="1" spc="300" dirty="0" smtClean="0">
                <a:solidFill>
                  <a:srgbClr val="FFA1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花的学校</a:t>
            </a:r>
            <a:endParaRPr lang="zh-CN" altLang="en-US" sz="5400" b="1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eaLnBrk="1" hangingPunct="1">
              <a:lnSpc>
                <a:spcPct val="200000"/>
              </a:lnSpc>
            </a:pPr>
            <a:endParaRPr lang="zh-CN" altLang="en-US" sz="2800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81956" y="212353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zh-CN" altLang="en-US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 133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5" y="4895215"/>
            <a:ext cx="1820545" cy="18395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645" y="5552440"/>
            <a:ext cx="1115060" cy="1046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8860155" y="5342255"/>
            <a:ext cx="1281430" cy="14268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3395" y="4235450"/>
            <a:ext cx="1371600" cy="21558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171287"/>
            <a:ext cx="645980" cy="65244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5" grpId="0" animBg="1"/>
      <p:bldP spid="109" grpId="0" animBg="1"/>
      <p:bldP spid="131" grpId="0"/>
      <p:bldP spid="1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41315" y="1938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43305" y="3556000"/>
            <a:ext cx="6556375" cy="2361565"/>
            <a:chOff x="2267744" y="854119"/>
            <a:chExt cx="2736304" cy="1174951"/>
          </a:xfrm>
        </p:grpSpPr>
        <p:sp>
          <p:nvSpPr>
            <p:cNvPr id="24" name="矩形 23"/>
            <p:cNvSpPr/>
            <p:nvPr/>
          </p:nvSpPr>
          <p:spPr>
            <a:xfrm>
              <a:off x="2267744" y="854119"/>
              <a:ext cx="2736304" cy="1174951"/>
            </a:xfrm>
            <a:prstGeom prst="rect">
              <a:avLst/>
            </a:prstGeom>
            <a:gradFill flip="none" rotWithShape="1">
              <a:gsLst>
                <a:gs pos="0">
                  <a:srgbClr val="EEECE1">
                    <a:lumMod val="50000"/>
                    <a:shade val="30000"/>
                    <a:satMod val="115000"/>
                  </a:srgbClr>
                </a:gs>
                <a:gs pos="50000">
                  <a:srgbClr val="EEECE1">
                    <a:lumMod val="50000"/>
                    <a:shade val="67500"/>
                    <a:satMod val="115000"/>
                  </a:srgbClr>
                </a:gs>
                <a:gs pos="100000">
                  <a:srgbClr val="EEECE1">
                    <a:lumMod val="5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343546" y="914405"/>
              <a:ext cx="2614449" cy="1058953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“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513154" y="783590"/>
            <a:ext cx="141899" cy="4406651"/>
            <a:chOff x="6948264" y="0"/>
            <a:chExt cx="141899" cy="4406651"/>
          </a:xfrm>
        </p:grpSpPr>
        <p:sp>
          <p:nvSpPr>
            <p:cNvPr id="30" name="圆角矩形 1"/>
            <p:cNvSpPr/>
            <p:nvPr/>
          </p:nvSpPr>
          <p:spPr>
            <a:xfrm rot="5400000">
              <a:off x="6786438" y="885631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圆角矩形 1"/>
            <p:cNvSpPr/>
            <p:nvPr/>
          </p:nvSpPr>
          <p:spPr>
            <a:xfrm rot="5400000">
              <a:off x="6791194" y="1344504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圆角矩形 1"/>
            <p:cNvSpPr/>
            <p:nvPr/>
          </p:nvSpPr>
          <p:spPr>
            <a:xfrm rot="5400000">
              <a:off x="6786438" y="1803377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圆角矩形 1"/>
            <p:cNvSpPr/>
            <p:nvPr/>
          </p:nvSpPr>
          <p:spPr>
            <a:xfrm rot="5400000">
              <a:off x="6786437" y="2262250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圆角矩形 1"/>
            <p:cNvSpPr/>
            <p:nvPr/>
          </p:nvSpPr>
          <p:spPr>
            <a:xfrm rot="5400000">
              <a:off x="6786437" y="2721122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7005137" y="0"/>
              <a:ext cx="32911" cy="725727"/>
            </a:xfrm>
            <a:prstGeom prst="round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圆角矩形 1"/>
            <p:cNvSpPr/>
            <p:nvPr/>
          </p:nvSpPr>
          <p:spPr>
            <a:xfrm rot="5400000">
              <a:off x="6786437" y="3176572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圆角矩形 1"/>
            <p:cNvSpPr/>
            <p:nvPr/>
          </p:nvSpPr>
          <p:spPr>
            <a:xfrm rot="5400000">
              <a:off x="6786437" y="3646887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圆角矩形 1"/>
            <p:cNvSpPr/>
            <p:nvPr/>
          </p:nvSpPr>
          <p:spPr>
            <a:xfrm rot="5400000">
              <a:off x="6786437" y="4107683"/>
              <a:ext cx="460795" cy="137142"/>
            </a:xfrm>
            <a:custGeom>
              <a:avLst/>
              <a:gdLst/>
              <a:ahLst/>
              <a:cxnLst/>
              <a:rect l="l" t="t" r="r" b="b"/>
              <a:pathLst>
                <a:path w="1008112" h="300033">
                  <a:moveTo>
                    <a:pt x="74675" y="151350"/>
                  </a:moveTo>
                  <a:cubicBezTo>
                    <a:pt x="74675" y="201798"/>
                    <a:pt x="115572" y="242694"/>
                    <a:pt x="166020" y="242694"/>
                  </a:cubicBezTo>
                  <a:lnTo>
                    <a:pt x="558960" y="242694"/>
                  </a:lnTo>
                  <a:cubicBezTo>
                    <a:pt x="609408" y="242694"/>
                    <a:pt x="650304" y="201798"/>
                    <a:pt x="650304" y="151350"/>
                  </a:cubicBezTo>
                  <a:cubicBezTo>
                    <a:pt x="650304" y="100903"/>
                    <a:pt x="609408" y="60006"/>
                    <a:pt x="558960" y="60006"/>
                  </a:cubicBezTo>
                  <a:lnTo>
                    <a:pt x="166020" y="60006"/>
                  </a:lnTo>
                  <a:cubicBezTo>
                    <a:pt x="115572" y="60006"/>
                    <a:pt x="74675" y="100903"/>
                    <a:pt x="74675" y="151350"/>
                  </a:cubicBezTo>
                  <a:close/>
                  <a:moveTo>
                    <a:pt x="0" y="150017"/>
                  </a:moveTo>
                  <a:cubicBezTo>
                    <a:pt x="0" y="67165"/>
                    <a:pt x="67165" y="0"/>
                    <a:pt x="150017" y="0"/>
                  </a:cubicBezTo>
                  <a:lnTo>
                    <a:pt x="570063" y="0"/>
                  </a:lnTo>
                  <a:cubicBezTo>
                    <a:pt x="639957" y="0"/>
                    <a:pt x="698687" y="47798"/>
                    <a:pt x="712645" y="113187"/>
                  </a:cubicBezTo>
                  <a:lnTo>
                    <a:pt x="996112" y="113187"/>
                  </a:lnTo>
                  <a:cubicBezTo>
                    <a:pt x="1002739" y="113187"/>
                    <a:pt x="1008112" y="118560"/>
                    <a:pt x="1008112" y="125187"/>
                  </a:cubicBezTo>
                  <a:lnTo>
                    <a:pt x="1008112" y="173187"/>
                  </a:lnTo>
                  <a:cubicBezTo>
                    <a:pt x="1008112" y="179814"/>
                    <a:pt x="1002739" y="185187"/>
                    <a:pt x="996112" y="185187"/>
                  </a:cubicBezTo>
                  <a:lnTo>
                    <a:pt x="712980" y="185187"/>
                  </a:lnTo>
                  <a:cubicBezTo>
                    <a:pt x="699696" y="251409"/>
                    <a:pt x="640558" y="300033"/>
                    <a:pt x="570063" y="300033"/>
                  </a:cubicBezTo>
                  <a:lnTo>
                    <a:pt x="150017" y="300033"/>
                  </a:lnTo>
                  <a:cubicBezTo>
                    <a:pt x="67165" y="300033"/>
                    <a:pt x="0" y="232869"/>
                    <a:pt x="0" y="150017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310130" y="1434465"/>
            <a:ext cx="7385685" cy="1423670"/>
            <a:chOff x="2267744" y="854119"/>
            <a:chExt cx="2736304" cy="1174951"/>
          </a:xfrm>
        </p:grpSpPr>
        <p:sp>
          <p:nvSpPr>
            <p:cNvPr id="40" name="矩形 39"/>
            <p:cNvSpPr/>
            <p:nvPr/>
          </p:nvSpPr>
          <p:spPr>
            <a:xfrm>
              <a:off x="2267744" y="854119"/>
              <a:ext cx="2736304" cy="1174951"/>
            </a:xfrm>
            <a:prstGeom prst="rect">
              <a:avLst/>
            </a:prstGeom>
            <a:gradFill flip="none" rotWithShape="1">
              <a:gsLst>
                <a:gs pos="0">
                  <a:srgbClr val="EEECE1">
                    <a:lumMod val="50000"/>
                    <a:shade val="30000"/>
                    <a:satMod val="115000"/>
                  </a:srgbClr>
                </a:gs>
                <a:gs pos="50000">
                  <a:srgbClr val="EEECE1">
                    <a:lumMod val="50000"/>
                    <a:shade val="67500"/>
                    <a:satMod val="115000"/>
                  </a:srgbClr>
                </a:gs>
                <a:gs pos="100000">
                  <a:srgbClr val="EEECE1">
                    <a:lumMod val="5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343546" y="914405"/>
              <a:ext cx="2614449" cy="1058953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610124" y="1415534"/>
            <a:ext cx="6696435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为什么是“一群一群的花”，而不是“一朵一朵的花”呢？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63041" y="4064000"/>
            <a:ext cx="593344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在这里是把学校里的孩子比喻成花，是指一群一群的孩子。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" name="图片 63" descr="造型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40523" y="3246119"/>
            <a:ext cx="2234997" cy="22349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62" grpId="0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t01cf97471ab5ff1037.jpg"/>
          <p:cNvPicPr>
            <a:picLocks noChangeAspect="1"/>
          </p:cNvPicPr>
          <p:nvPr/>
        </p:nvPicPr>
        <p:blipFill>
          <a:blip r:embed="rId1" cstate="print"/>
          <a:srcRect b="7990"/>
          <a:stretch>
            <a:fillRect/>
          </a:stretch>
        </p:blipFill>
        <p:spPr>
          <a:xfrm>
            <a:off x="802639" y="2113281"/>
            <a:ext cx="3839825" cy="3515360"/>
          </a:xfrm>
          <a:prstGeom prst="rect">
            <a:avLst/>
          </a:prstGeom>
        </p:spPr>
      </p:pic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41315" y="1938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640273" y="1630576"/>
            <a:ext cx="4460047" cy="746864"/>
          </a:xfrm>
          <a:prstGeom prst="roundRect">
            <a:avLst/>
          </a:prstGeom>
          <a:noFill/>
          <a:ln w="57150">
            <a:solidFill>
              <a:srgbClr val="CC66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CC66FF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917440" y="2870096"/>
            <a:ext cx="5669280" cy="2189584"/>
          </a:xfrm>
          <a:prstGeom prst="roundRect">
            <a:avLst/>
          </a:prstGeom>
          <a:noFill/>
          <a:ln w="57150">
            <a:solidFill>
              <a:srgbClr val="CC66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CC66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34720" y="174752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他们为什么要跳舞狂欢？</a:t>
            </a:r>
            <a:endParaRPr lang="zh-CN" altLang="en-US" sz="2800" dirty="0"/>
          </a:p>
        </p:txBody>
      </p:sp>
      <p:sp>
        <p:nvSpPr>
          <p:cNvPr id="34" name="TextBox 33"/>
          <p:cNvSpPr txBox="1"/>
          <p:nvPr/>
        </p:nvSpPr>
        <p:spPr>
          <a:xfrm>
            <a:off x="4998720" y="3007360"/>
            <a:ext cx="52019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一群孩子被关着学习太久，可以出来尽情玩耍，所以他们欢乐。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 descr="造型-1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27083" y="1076959"/>
            <a:ext cx="1742237" cy="17422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23" grpId="0" animBg="1"/>
      <p:bldP spid="24" grpId="0" animBg="1"/>
      <p:bldP spid="30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11r58PICDsK_1024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7515" y="1666240"/>
            <a:ext cx="7863840" cy="4815840"/>
          </a:xfrm>
          <a:prstGeom prst="rect">
            <a:avLst/>
          </a:prstGeom>
        </p:spPr>
      </p:pic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41315" y="1938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84960" y="3251200"/>
            <a:ext cx="70916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树枝在林中互相碰触着，绿叶在狂风里簌簌地响，雷云拍着大手。这时，花孩子们便穿了紫的、黄的、白的衣裳，冲了出来。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F:\暖阳小语\ppt素材\图片\人物\学科网小人\图片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92528" y="2630488"/>
            <a:ext cx="2611437" cy="2611437"/>
          </a:xfrm>
          <a:prstGeom prst="rect">
            <a:avLst/>
          </a:prstGeom>
          <a:noFill/>
        </p:spPr>
      </p:pic>
      <p:grpSp>
        <p:nvGrpSpPr>
          <p:cNvPr id="28677" name="组合 13"/>
          <p:cNvGrpSpPr/>
          <p:nvPr/>
        </p:nvGrpSpPr>
        <p:grpSpPr>
          <a:xfrm>
            <a:off x="8051800" y="1003300"/>
            <a:ext cx="3790950" cy="2157095"/>
            <a:chOff x="196" y="280"/>
            <a:chExt cx="9159" cy="5561"/>
          </a:xfrm>
        </p:grpSpPr>
        <p:sp>
          <p:nvSpPr>
            <p:cNvPr id="11" name="对角圆角矩形 10"/>
            <p:cNvSpPr/>
            <p:nvPr/>
          </p:nvSpPr>
          <p:spPr>
            <a:xfrm>
              <a:off x="196" y="280"/>
              <a:ext cx="9159" cy="5561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z="100" strike="noStrike" noProof="1"/>
            </a:p>
          </p:txBody>
        </p:sp>
        <p:pic>
          <p:nvPicPr>
            <p:cNvPr id="28679" name="图片 9" descr="timg (2)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608" y="451"/>
              <a:ext cx="8377" cy="522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8681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0" y="878840"/>
            <a:ext cx="3065145" cy="201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圆角矩形 2"/>
          <p:cNvSpPr/>
          <p:nvPr/>
        </p:nvSpPr>
        <p:spPr>
          <a:xfrm>
            <a:off x="5678649" y="3748307"/>
            <a:ext cx="4048675" cy="2195293"/>
          </a:xfrm>
          <a:custGeom>
            <a:avLst/>
            <a:gdLst>
              <a:gd name="connsiteX0" fmla="*/ 0 w 4248472"/>
              <a:gd name="connsiteY0" fmla="*/ 756084 h 1512168"/>
              <a:gd name="connsiteX1" fmla="*/ 756084 w 4248472"/>
              <a:gd name="connsiteY1" fmla="*/ 0 h 1512168"/>
              <a:gd name="connsiteX2" fmla="*/ 3492388 w 4248472"/>
              <a:gd name="connsiteY2" fmla="*/ 0 h 1512168"/>
              <a:gd name="connsiteX3" fmla="*/ 4248472 w 4248472"/>
              <a:gd name="connsiteY3" fmla="*/ 756084 h 1512168"/>
              <a:gd name="connsiteX4" fmla="*/ 4248472 w 4248472"/>
              <a:gd name="connsiteY4" fmla="*/ 756084 h 1512168"/>
              <a:gd name="connsiteX5" fmla="*/ 3492388 w 4248472"/>
              <a:gd name="connsiteY5" fmla="*/ 1512168 h 1512168"/>
              <a:gd name="connsiteX6" fmla="*/ 756084 w 4248472"/>
              <a:gd name="connsiteY6" fmla="*/ 1512168 h 1512168"/>
              <a:gd name="connsiteX7" fmla="*/ 0 w 4248472"/>
              <a:gd name="connsiteY7" fmla="*/ 756084 h 1512168"/>
              <a:gd name="connsiteX0-1" fmla="*/ 21174 w 4269646"/>
              <a:gd name="connsiteY0-2" fmla="*/ 756084 h 1512168"/>
              <a:gd name="connsiteX1-3" fmla="*/ 777258 w 4269646"/>
              <a:gd name="connsiteY1-4" fmla="*/ 0 h 1512168"/>
              <a:gd name="connsiteX2-5" fmla="*/ 3513562 w 4269646"/>
              <a:gd name="connsiteY2-6" fmla="*/ 0 h 1512168"/>
              <a:gd name="connsiteX3-7" fmla="*/ 4269646 w 4269646"/>
              <a:gd name="connsiteY3-8" fmla="*/ 756084 h 1512168"/>
              <a:gd name="connsiteX4-9" fmla="*/ 4269646 w 4269646"/>
              <a:gd name="connsiteY4-10" fmla="*/ 756084 h 1512168"/>
              <a:gd name="connsiteX5-11" fmla="*/ 3513562 w 4269646"/>
              <a:gd name="connsiteY5-12" fmla="*/ 1512168 h 1512168"/>
              <a:gd name="connsiteX6-13" fmla="*/ 777258 w 4269646"/>
              <a:gd name="connsiteY6-14" fmla="*/ 1512168 h 1512168"/>
              <a:gd name="connsiteX7-15" fmla="*/ 258688 w 4269646"/>
              <a:gd name="connsiteY7-16" fmla="*/ 1346622 h 1512168"/>
              <a:gd name="connsiteX8" fmla="*/ 21174 w 4269646"/>
              <a:gd name="connsiteY8" fmla="*/ 756084 h 1512168"/>
              <a:gd name="connsiteX0-17" fmla="*/ 91863 w 4340335"/>
              <a:gd name="connsiteY0-18" fmla="*/ 756084 h 2273096"/>
              <a:gd name="connsiteX1-19" fmla="*/ 847947 w 4340335"/>
              <a:gd name="connsiteY1-20" fmla="*/ 0 h 2273096"/>
              <a:gd name="connsiteX2-21" fmla="*/ 3584251 w 4340335"/>
              <a:gd name="connsiteY2-22" fmla="*/ 0 h 2273096"/>
              <a:gd name="connsiteX3-23" fmla="*/ 4340335 w 4340335"/>
              <a:gd name="connsiteY3-24" fmla="*/ 756084 h 2273096"/>
              <a:gd name="connsiteX4-25" fmla="*/ 4340335 w 4340335"/>
              <a:gd name="connsiteY4-26" fmla="*/ 756084 h 2273096"/>
              <a:gd name="connsiteX5-27" fmla="*/ 3584251 w 4340335"/>
              <a:gd name="connsiteY5-28" fmla="*/ 1512168 h 2273096"/>
              <a:gd name="connsiteX6-29" fmla="*/ 847947 w 4340335"/>
              <a:gd name="connsiteY6-30" fmla="*/ 1512168 h 2273096"/>
              <a:gd name="connsiteX7-31" fmla="*/ 96620 w 4340335"/>
              <a:gd name="connsiteY7-32" fmla="*/ 2261022 h 2273096"/>
              <a:gd name="connsiteX8-33" fmla="*/ 91863 w 4340335"/>
              <a:gd name="connsiteY8-34" fmla="*/ 756084 h 2273096"/>
              <a:gd name="connsiteX0-35" fmla="*/ 44127 w 4292599"/>
              <a:gd name="connsiteY0-36" fmla="*/ 756084 h 2273096"/>
              <a:gd name="connsiteX1-37" fmla="*/ 800211 w 4292599"/>
              <a:gd name="connsiteY1-38" fmla="*/ 0 h 2273096"/>
              <a:gd name="connsiteX2-39" fmla="*/ 3536515 w 4292599"/>
              <a:gd name="connsiteY2-40" fmla="*/ 0 h 2273096"/>
              <a:gd name="connsiteX3-41" fmla="*/ 4292599 w 4292599"/>
              <a:gd name="connsiteY3-42" fmla="*/ 756084 h 2273096"/>
              <a:gd name="connsiteX4-43" fmla="*/ 4292599 w 4292599"/>
              <a:gd name="connsiteY4-44" fmla="*/ 756084 h 2273096"/>
              <a:gd name="connsiteX5-45" fmla="*/ 3536515 w 4292599"/>
              <a:gd name="connsiteY5-46" fmla="*/ 1512168 h 2273096"/>
              <a:gd name="connsiteX6-47" fmla="*/ 800211 w 4292599"/>
              <a:gd name="connsiteY6-48" fmla="*/ 1512168 h 2273096"/>
              <a:gd name="connsiteX7-49" fmla="*/ 48884 w 4292599"/>
              <a:gd name="connsiteY7-50" fmla="*/ 2261022 h 2273096"/>
              <a:gd name="connsiteX8-51" fmla="*/ 44127 w 4292599"/>
              <a:gd name="connsiteY8-52" fmla="*/ 756084 h 2273096"/>
              <a:gd name="connsiteX0-53" fmla="*/ 44127 w 4292599"/>
              <a:gd name="connsiteY0-54" fmla="*/ 756084 h 2261022"/>
              <a:gd name="connsiteX1-55" fmla="*/ 800211 w 4292599"/>
              <a:gd name="connsiteY1-56" fmla="*/ 0 h 2261022"/>
              <a:gd name="connsiteX2-57" fmla="*/ 3536515 w 4292599"/>
              <a:gd name="connsiteY2-58" fmla="*/ 0 h 2261022"/>
              <a:gd name="connsiteX3-59" fmla="*/ 4292599 w 4292599"/>
              <a:gd name="connsiteY3-60" fmla="*/ 756084 h 2261022"/>
              <a:gd name="connsiteX4-61" fmla="*/ 4292599 w 4292599"/>
              <a:gd name="connsiteY4-62" fmla="*/ 756084 h 2261022"/>
              <a:gd name="connsiteX5-63" fmla="*/ 3536515 w 4292599"/>
              <a:gd name="connsiteY5-64" fmla="*/ 1512168 h 2261022"/>
              <a:gd name="connsiteX6-65" fmla="*/ 800211 w 4292599"/>
              <a:gd name="connsiteY6-66" fmla="*/ 1512168 h 2261022"/>
              <a:gd name="connsiteX7-67" fmla="*/ 48884 w 4292599"/>
              <a:gd name="connsiteY7-68" fmla="*/ 2261022 h 2261022"/>
              <a:gd name="connsiteX8-69" fmla="*/ 44127 w 4292599"/>
              <a:gd name="connsiteY8-70" fmla="*/ 756084 h 2261022"/>
              <a:gd name="connsiteX0-71" fmla="*/ 58844 w 4307316"/>
              <a:gd name="connsiteY0-72" fmla="*/ 756084 h 2261022"/>
              <a:gd name="connsiteX1-73" fmla="*/ 814928 w 4307316"/>
              <a:gd name="connsiteY1-74" fmla="*/ 0 h 2261022"/>
              <a:gd name="connsiteX2-75" fmla="*/ 3551232 w 4307316"/>
              <a:gd name="connsiteY2-76" fmla="*/ 0 h 2261022"/>
              <a:gd name="connsiteX3-77" fmla="*/ 4307316 w 4307316"/>
              <a:gd name="connsiteY3-78" fmla="*/ 756084 h 2261022"/>
              <a:gd name="connsiteX4-79" fmla="*/ 4307316 w 4307316"/>
              <a:gd name="connsiteY4-80" fmla="*/ 756084 h 2261022"/>
              <a:gd name="connsiteX5-81" fmla="*/ 3551232 w 4307316"/>
              <a:gd name="connsiteY5-82" fmla="*/ 1512168 h 2261022"/>
              <a:gd name="connsiteX6-83" fmla="*/ 814928 w 4307316"/>
              <a:gd name="connsiteY6-84" fmla="*/ 1512168 h 2261022"/>
              <a:gd name="connsiteX7-85" fmla="*/ 63601 w 4307316"/>
              <a:gd name="connsiteY7-86" fmla="*/ 2261022 h 2261022"/>
              <a:gd name="connsiteX8-87" fmla="*/ 58844 w 4307316"/>
              <a:gd name="connsiteY8-88" fmla="*/ 756084 h 22610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4307316" h="2261022">
                <a:moveTo>
                  <a:pt x="58844" y="756084"/>
                </a:moveTo>
                <a:cubicBezTo>
                  <a:pt x="84312" y="379247"/>
                  <a:pt x="397354" y="0"/>
                  <a:pt x="814928" y="0"/>
                </a:cubicBezTo>
                <a:lnTo>
                  <a:pt x="3551232" y="0"/>
                </a:lnTo>
                <a:cubicBezTo>
                  <a:pt x="3968806" y="0"/>
                  <a:pt x="4307316" y="338510"/>
                  <a:pt x="4307316" y="756084"/>
                </a:cubicBezTo>
                <a:lnTo>
                  <a:pt x="4307316" y="756084"/>
                </a:lnTo>
                <a:cubicBezTo>
                  <a:pt x="4307316" y="1173658"/>
                  <a:pt x="3968806" y="1512168"/>
                  <a:pt x="3551232" y="1512168"/>
                </a:cubicBezTo>
                <a:lnTo>
                  <a:pt x="814928" y="1512168"/>
                </a:lnTo>
                <a:cubicBezTo>
                  <a:pt x="272449" y="1484577"/>
                  <a:pt x="56611" y="2237407"/>
                  <a:pt x="63601" y="2261022"/>
                </a:cubicBezTo>
                <a:cubicBezTo>
                  <a:pt x="-62413" y="2135008"/>
                  <a:pt x="33376" y="1132921"/>
                  <a:pt x="58844" y="756084"/>
                </a:cubicBezTo>
                <a:close/>
              </a:path>
            </a:pathLst>
          </a:custGeom>
          <a:gradFill flip="none" rotWithShape="1">
            <a:gsLst>
              <a:gs pos="29000">
                <a:srgbClr val="559A16"/>
              </a:gs>
              <a:gs pos="81000">
                <a:srgbClr val="559A16"/>
              </a:gs>
              <a:gs pos="0">
                <a:srgbClr val="CBEC78"/>
              </a:gs>
              <a:gs pos="100000">
                <a:srgbClr val="CBEC78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228600" dist="635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圆角矩形 2"/>
          <p:cNvSpPr/>
          <p:nvPr/>
        </p:nvSpPr>
        <p:spPr>
          <a:xfrm>
            <a:off x="5622399" y="1579348"/>
            <a:ext cx="5284886" cy="2778942"/>
          </a:xfrm>
          <a:custGeom>
            <a:avLst/>
            <a:gdLst>
              <a:gd name="connsiteX0" fmla="*/ 0 w 4248472"/>
              <a:gd name="connsiteY0" fmla="*/ 756084 h 1512168"/>
              <a:gd name="connsiteX1" fmla="*/ 756084 w 4248472"/>
              <a:gd name="connsiteY1" fmla="*/ 0 h 1512168"/>
              <a:gd name="connsiteX2" fmla="*/ 3492388 w 4248472"/>
              <a:gd name="connsiteY2" fmla="*/ 0 h 1512168"/>
              <a:gd name="connsiteX3" fmla="*/ 4248472 w 4248472"/>
              <a:gd name="connsiteY3" fmla="*/ 756084 h 1512168"/>
              <a:gd name="connsiteX4" fmla="*/ 4248472 w 4248472"/>
              <a:gd name="connsiteY4" fmla="*/ 756084 h 1512168"/>
              <a:gd name="connsiteX5" fmla="*/ 3492388 w 4248472"/>
              <a:gd name="connsiteY5" fmla="*/ 1512168 h 1512168"/>
              <a:gd name="connsiteX6" fmla="*/ 756084 w 4248472"/>
              <a:gd name="connsiteY6" fmla="*/ 1512168 h 1512168"/>
              <a:gd name="connsiteX7" fmla="*/ 0 w 4248472"/>
              <a:gd name="connsiteY7" fmla="*/ 756084 h 1512168"/>
              <a:gd name="connsiteX0-1" fmla="*/ 21174 w 4269646"/>
              <a:gd name="connsiteY0-2" fmla="*/ 756084 h 1512168"/>
              <a:gd name="connsiteX1-3" fmla="*/ 777258 w 4269646"/>
              <a:gd name="connsiteY1-4" fmla="*/ 0 h 1512168"/>
              <a:gd name="connsiteX2-5" fmla="*/ 3513562 w 4269646"/>
              <a:gd name="connsiteY2-6" fmla="*/ 0 h 1512168"/>
              <a:gd name="connsiteX3-7" fmla="*/ 4269646 w 4269646"/>
              <a:gd name="connsiteY3-8" fmla="*/ 756084 h 1512168"/>
              <a:gd name="connsiteX4-9" fmla="*/ 4269646 w 4269646"/>
              <a:gd name="connsiteY4-10" fmla="*/ 756084 h 1512168"/>
              <a:gd name="connsiteX5-11" fmla="*/ 3513562 w 4269646"/>
              <a:gd name="connsiteY5-12" fmla="*/ 1512168 h 1512168"/>
              <a:gd name="connsiteX6-13" fmla="*/ 777258 w 4269646"/>
              <a:gd name="connsiteY6-14" fmla="*/ 1512168 h 1512168"/>
              <a:gd name="connsiteX7-15" fmla="*/ 258688 w 4269646"/>
              <a:gd name="connsiteY7-16" fmla="*/ 1346622 h 1512168"/>
              <a:gd name="connsiteX8" fmla="*/ 21174 w 4269646"/>
              <a:gd name="connsiteY8" fmla="*/ 756084 h 1512168"/>
              <a:gd name="connsiteX0-17" fmla="*/ 91863 w 4340335"/>
              <a:gd name="connsiteY0-18" fmla="*/ 756084 h 2273096"/>
              <a:gd name="connsiteX1-19" fmla="*/ 847947 w 4340335"/>
              <a:gd name="connsiteY1-20" fmla="*/ 0 h 2273096"/>
              <a:gd name="connsiteX2-21" fmla="*/ 3584251 w 4340335"/>
              <a:gd name="connsiteY2-22" fmla="*/ 0 h 2273096"/>
              <a:gd name="connsiteX3-23" fmla="*/ 4340335 w 4340335"/>
              <a:gd name="connsiteY3-24" fmla="*/ 756084 h 2273096"/>
              <a:gd name="connsiteX4-25" fmla="*/ 4340335 w 4340335"/>
              <a:gd name="connsiteY4-26" fmla="*/ 756084 h 2273096"/>
              <a:gd name="connsiteX5-27" fmla="*/ 3584251 w 4340335"/>
              <a:gd name="connsiteY5-28" fmla="*/ 1512168 h 2273096"/>
              <a:gd name="connsiteX6-29" fmla="*/ 847947 w 4340335"/>
              <a:gd name="connsiteY6-30" fmla="*/ 1512168 h 2273096"/>
              <a:gd name="connsiteX7-31" fmla="*/ 96620 w 4340335"/>
              <a:gd name="connsiteY7-32" fmla="*/ 2261022 h 2273096"/>
              <a:gd name="connsiteX8-33" fmla="*/ 91863 w 4340335"/>
              <a:gd name="connsiteY8-34" fmla="*/ 756084 h 2273096"/>
              <a:gd name="connsiteX0-35" fmla="*/ 44127 w 4292599"/>
              <a:gd name="connsiteY0-36" fmla="*/ 756084 h 2273096"/>
              <a:gd name="connsiteX1-37" fmla="*/ 800211 w 4292599"/>
              <a:gd name="connsiteY1-38" fmla="*/ 0 h 2273096"/>
              <a:gd name="connsiteX2-39" fmla="*/ 3536515 w 4292599"/>
              <a:gd name="connsiteY2-40" fmla="*/ 0 h 2273096"/>
              <a:gd name="connsiteX3-41" fmla="*/ 4292599 w 4292599"/>
              <a:gd name="connsiteY3-42" fmla="*/ 756084 h 2273096"/>
              <a:gd name="connsiteX4-43" fmla="*/ 4292599 w 4292599"/>
              <a:gd name="connsiteY4-44" fmla="*/ 756084 h 2273096"/>
              <a:gd name="connsiteX5-45" fmla="*/ 3536515 w 4292599"/>
              <a:gd name="connsiteY5-46" fmla="*/ 1512168 h 2273096"/>
              <a:gd name="connsiteX6-47" fmla="*/ 800211 w 4292599"/>
              <a:gd name="connsiteY6-48" fmla="*/ 1512168 h 2273096"/>
              <a:gd name="connsiteX7-49" fmla="*/ 48884 w 4292599"/>
              <a:gd name="connsiteY7-50" fmla="*/ 2261022 h 2273096"/>
              <a:gd name="connsiteX8-51" fmla="*/ 44127 w 4292599"/>
              <a:gd name="connsiteY8-52" fmla="*/ 756084 h 2273096"/>
              <a:gd name="connsiteX0-53" fmla="*/ 44127 w 4292599"/>
              <a:gd name="connsiteY0-54" fmla="*/ 756084 h 2261022"/>
              <a:gd name="connsiteX1-55" fmla="*/ 800211 w 4292599"/>
              <a:gd name="connsiteY1-56" fmla="*/ 0 h 2261022"/>
              <a:gd name="connsiteX2-57" fmla="*/ 3536515 w 4292599"/>
              <a:gd name="connsiteY2-58" fmla="*/ 0 h 2261022"/>
              <a:gd name="connsiteX3-59" fmla="*/ 4292599 w 4292599"/>
              <a:gd name="connsiteY3-60" fmla="*/ 756084 h 2261022"/>
              <a:gd name="connsiteX4-61" fmla="*/ 4292599 w 4292599"/>
              <a:gd name="connsiteY4-62" fmla="*/ 756084 h 2261022"/>
              <a:gd name="connsiteX5-63" fmla="*/ 3536515 w 4292599"/>
              <a:gd name="connsiteY5-64" fmla="*/ 1512168 h 2261022"/>
              <a:gd name="connsiteX6-65" fmla="*/ 800211 w 4292599"/>
              <a:gd name="connsiteY6-66" fmla="*/ 1512168 h 2261022"/>
              <a:gd name="connsiteX7-67" fmla="*/ 48884 w 4292599"/>
              <a:gd name="connsiteY7-68" fmla="*/ 2261022 h 2261022"/>
              <a:gd name="connsiteX8-69" fmla="*/ 44127 w 4292599"/>
              <a:gd name="connsiteY8-70" fmla="*/ 756084 h 2261022"/>
              <a:gd name="connsiteX0-71" fmla="*/ 58844 w 4307316"/>
              <a:gd name="connsiteY0-72" fmla="*/ 756084 h 2261022"/>
              <a:gd name="connsiteX1-73" fmla="*/ 814928 w 4307316"/>
              <a:gd name="connsiteY1-74" fmla="*/ 0 h 2261022"/>
              <a:gd name="connsiteX2-75" fmla="*/ 3551232 w 4307316"/>
              <a:gd name="connsiteY2-76" fmla="*/ 0 h 2261022"/>
              <a:gd name="connsiteX3-77" fmla="*/ 4307316 w 4307316"/>
              <a:gd name="connsiteY3-78" fmla="*/ 756084 h 2261022"/>
              <a:gd name="connsiteX4-79" fmla="*/ 4307316 w 4307316"/>
              <a:gd name="connsiteY4-80" fmla="*/ 756084 h 2261022"/>
              <a:gd name="connsiteX5-81" fmla="*/ 3551232 w 4307316"/>
              <a:gd name="connsiteY5-82" fmla="*/ 1512168 h 2261022"/>
              <a:gd name="connsiteX6-83" fmla="*/ 814928 w 4307316"/>
              <a:gd name="connsiteY6-84" fmla="*/ 1512168 h 2261022"/>
              <a:gd name="connsiteX7-85" fmla="*/ 63601 w 4307316"/>
              <a:gd name="connsiteY7-86" fmla="*/ 2261022 h 2261022"/>
              <a:gd name="connsiteX8-87" fmla="*/ 58844 w 4307316"/>
              <a:gd name="connsiteY8-88" fmla="*/ 756084 h 2261022"/>
              <a:gd name="connsiteX0-89" fmla="*/ 23866 w 4272338"/>
              <a:gd name="connsiteY0-90" fmla="*/ 756084 h 2261022"/>
              <a:gd name="connsiteX1-91" fmla="*/ 779950 w 4272338"/>
              <a:gd name="connsiteY1-92" fmla="*/ 0 h 2261022"/>
              <a:gd name="connsiteX2-93" fmla="*/ 3516254 w 4272338"/>
              <a:gd name="connsiteY2-94" fmla="*/ 0 h 2261022"/>
              <a:gd name="connsiteX3-95" fmla="*/ 4272338 w 4272338"/>
              <a:gd name="connsiteY3-96" fmla="*/ 756084 h 2261022"/>
              <a:gd name="connsiteX4-97" fmla="*/ 4272338 w 4272338"/>
              <a:gd name="connsiteY4-98" fmla="*/ 756084 h 2261022"/>
              <a:gd name="connsiteX5-99" fmla="*/ 3516254 w 4272338"/>
              <a:gd name="connsiteY5-100" fmla="*/ 1512168 h 2261022"/>
              <a:gd name="connsiteX6-101" fmla="*/ 779950 w 4272338"/>
              <a:gd name="connsiteY6-102" fmla="*/ 1512168 h 2261022"/>
              <a:gd name="connsiteX7-103" fmla="*/ 28623 w 4272338"/>
              <a:gd name="connsiteY7-104" fmla="*/ 2261022 h 2261022"/>
              <a:gd name="connsiteX8-105" fmla="*/ 23866 w 4272338"/>
              <a:gd name="connsiteY8-106" fmla="*/ 756084 h 2261022"/>
              <a:gd name="connsiteX0-107" fmla="*/ 65222 w 4313694"/>
              <a:gd name="connsiteY0-108" fmla="*/ 756084 h 2397356"/>
              <a:gd name="connsiteX1-109" fmla="*/ 821306 w 4313694"/>
              <a:gd name="connsiteY1-110" fmla="*/ 0 h 2397356"/>
              <a:gd name="connsiteX2-111" fmla="*/ 3557610 w 4313694"/>
              <a:gd name="connsiteY2-112" fmla="*/ 0 h 2397356"/>
              <a:gd name="connsiteX3-113" fmla="*/ 4313694 w 4313694"/>
              <a:gd name="connsiteY3-114" fmla="*/ 756084 h 2397356"/>
              <a:gd name="connsiteX4-115" fmla="*/ 4313694 w 4313694"/>
              <a:gd name="connsiteY4-116" fmla="*/ 756084 h 2397356"/>
              <a:gd name="connsiteX5-117" fmla="*/ 3557610 w 4313694"/>
              <a:gd name="connsiteY5-118" fmla="*/ 1512168 h 2397356"/>
              <a:gd name="connsiteX6-119" fmla="*/ 821306 w 4313694"/>
              <a:gd name="connsiteY6-120" fmla="*/ 1512168 h 2397356"/>
              <a:gd name="connsiteX7-121" fmla="*/ 69978 w 4313694"/>
              <a:gd name="connsiteY7-122" fmla="*/ 2397356 h 2397356"/>
              <a:gd name="connsiteX8-123" fmla="*/ 65222 w 4313694"/>
              <a:gd name="connsiteY8-124" fmla="*/ 756084 h 23973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4313694" h="2397356">
                <a:moveTo>
                  <a:pt x="65222" y="756084"/>
                </a:moveTo>
                <a:cubicBezTo>
                  <a:pt x="190443" y="356525"/>
                  <a:pt x="403732" y="0"/>
                  <a:pt x="821306" y="0"/>
                </a:cubicBezTo>
                <a:lnTo>
                  <a:pt x="3557610" y="0"/>
                </a:lnTo>
                <a:cubicBezTo>
                  <a:pt x="3975184" y="0"/>
                  <a:pt x="4313694" y="338510"/>
                  <a:pt x="4313694" y="756084"/>
                </a:cubicBezTo>
                <a:lnTo>
                  <a:pt x="4313694" y="756084"/>
                </a:lnTo>
                <a:cubicBezTo>
                  <a:pt x="4313694" y="1173658"/>
                  <a:pt x="3975184" y="1512168"/>
                  <a:pt x="3557610" y="1512168"/>
                </a:cubicBezTo>
                <a:lnTo>
                  <a:pt x="821306" y="1512168"/>
                </a:lnTo>
                <a:cubicBezTo>
                  <a:pt x="278827" y="1484577"/>
                  <a:pt x="62988" y="2373741"/>
                  <a:pt x="69978" y="2397356"/>
                </a:cubicBezTo>
                <a:cubicBezTo>
                  <a:pt x="25763" y="2257709"/>
                  <a:pt x="-59999" y="1155643"/>
                  <a:pt x="65222" y="756084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100000">
                <a:srgbClr val="0090CC"/>
              </a:gs>
              <a:gs pos="50000">
                <a:srgbClr val="00B0F0">
                  <a:shade val="67500"/>
                  <a:satMod val="115000"/>
                </a:srgbClr>
              </a:gs>
              <a:gs pos="25000">
                <a:srgbClr val="00B1F6"/>
              </a:gs>
              <a:gs pos="78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2" name="圆角矩形 2"/>
          <p:cNvSpPr/>
          <p:nvPr/>
        </p:nvSpPr>
        <p:spPr>
          <a:xfrm flipH="1">
            <a:off x="1158240" y="3356602"/>
            <a:ext cx="4484032" cy="2208626"/>
          </a:xfrm>
          <a:custGeom>
            <a:avLst/>
            <a:gdLst>
              <a:gd name="connsiteX0" fmla="*/ 0 w 4248472"/>
              <a:gd name="connsiteY0" fmla="*/ 756084 h 1512168"/>
              <a:gd name="connsiteX1" fmla="*/ 756084 w 4248472"/>
              <a:gd name="connsiteY1" fmla="*/ 0 h 1512168"/>
              <a:gd name="connsiteX2" fmla="*/ 3492388 w 4248472"/>
              <a:gd name="connsiteY2" fmla="*/ 0 h 1512168"/>
              <a:gd name="connsiteX3" fmla="*/ 4248472 w 4248472"/>
              <a:gd name="connsiteY3" fmla="*/ 756084 h 1512168"/>
              <a:gd name="connsiteX4" fmla="*/ 4248472 w 4248472"/>
              <a:gd name="connsiteY4" fmla="*/ 756084 h 1512168"/>
              <a:gd name="connsiteX5" fmla="*/ 3492388 w 4248472"/>
              <a:gd name="connsiteY5" fmla="*/ 1512168 h 1512168"/>
              <a:gd name="connsiteX6" fmla="*/ 756084 w 4248472"/>
              <a:gd name="connsiteY6" fmla="*/ 1512168 h 1512168"/>
              <a:gd name="connsiteX7" fmla="*/ 0 w 4248472"/>
              <a:gd name="connsiteY7" fmla="*/ 756084 h 1512168"/>
              <a:gd name="connsiteX0-1" fmla="*/ 21174 w 4269646"/>
              <a:gd name="connsiteY0-2" fmla="*/ 756084 h 1512168"/>
              <a:gd name="connsiteX1-3" fmla="*/ 777258 w 4269646"/>
              <a:gd name="connsiteY1-4" fmla="*/ 0 h 1512168"/>
              <a:gd name="connsiteX2-5" fmla="*/ 3513562 w 4269646"/>
              <a:gd name="connsiteY2-6" fmla="*/ 0 h 1512168"/>
              <a:gd name="connsiteX3-7" fmla="*/ 4269646 w 4269646"/>
              <a:gd name="connsiteY3-8" fmla="*/ 756084 h 1512168"/>
              <a:gd name="connsiteX4-9" fmla="*/ 4269646 w 4269646"/>
              <a:gd name="connsiteY4-10" fmla="*/ 756084 h 1512168"/>
              <a:gd name="connsiteX5-11" fmla="*/ 3513562 w 4269646"/>
              <a:gd name="connsiteY5-12" fmla="*/ 1512168 h 1512168"/>
              <a:gd name="connsiteX6-13" fmla="*/ 777258 w 4269646"/>
              <a:gd name="connsiteY6-14" fmla="*/ 1512168 h 1512168"/>
              <a:gd name="connsiteX7-15" fmla="*/ 258688 w 4269646"/>
              <a:gd name="connsiteY7-16" fmla="*/ 1346622 h 1512168"/>
              <a:gd name="connsiteX8" fmla="*/ 21174 w 4269646"/>
              <a:gd name="connsiteY8" fmla="*/ 756084 h 1512168"/>
              <a:gd name="connsiteX0-17" fmla="*/ 91863 w 4340335"/>
              <a:gd name="connsiteY0-18" fmla="*/ 756084 h 2273096"/>
              <a:gd name="connsiteX1-19" fmla="*/ 847947 w 4340335"/>
              <a:gd name="connsiteY1-20" fmla="*/ 0 h 2273096"/>
              <a:gd name="connsiteX2-21" fmla="*/ 3584251 w 4340335"/>
              <a:gd name="connsiteY2-22" fmla="*/ 0 h 2273096"/>
              <a:gd name="connsiteX3-23" fmla="*/ 4340335 w 4340335"/>
              <a:gd name="connsiteY3-24" fmla="*/ 756084 h 2273096"/>
              <a:gd name="connsiteX4-25" fmla="*/ 4340335 w 4340335"/>
              <a:gd name="connsiteY4-26" fmla="*/ 756084 h 2273096"/>
              <a:gd name="connsiteX5-27" fmla="*/ 3584251 w 4340335"/>
              <a:gd name="connsiteY5-28" fmla="*/ 1512168 h 2273096"/>
              <a:gd name="connsiteX6-29" fmla="*/ 847947 w 4340335"/>
              <a:gd name="connsiteY6-30" fmla="*/ 1512168 h 2273096"/>
              <a:gd name="connsiteX7-31" fmla="*/ 96620 w 4340335"/>
              <a:gd name="connsiteY7-32" fmla="*/ 2261022 h 2273096"/>
              <a:gd name="connsiteX8-33" fmla="*/ 91863 w 4340335"/>
              <a:gd name="connsiteY8-34" fmla="*/ 756084 h 2273096"/>
              <a:gd name="connsiteX0-35" fmla="*/ 44127 w 4292599"/>
              <a:gd name="connsiteY0-36" fmla="*/ 756084 h 2273096"/>
              <a:gd name="connsiteX1-37" fmla="*/ 800211 w 4292599"/>
              <a:gd name="connsiteY1-38" fmla="*/ 0 h 2273096"/>
              <a:gd name="connsiteX2-39" fmla="*/ 3536515 w 4292599"/>
              <a:gd name="connsiteY2-40" fmla="*/ 0 h 2273096"/>
              <a:gd name="connsiteX3-41" fmla="*/ 4292599 w 4292599"/>
              <a:gd name="connsiteY3-42" fmla="*/ 756084 h 2273096"/>
              <a:gd name="connsiteX4-43" fmla="*/ 4292599 w 4292599"/>
              <a:gd name="connsiteY4-44" fmla="*/ 756084 h 2273096"/>
              <a:gd name="connsiteX5-45" fmla="*/ 3536515 w 4292599"/>
              <a:gd name="connsiteY5-46" fmla="*/ 1512168 h 2273096"/>
              <a:gd name="connsiteX6-47" fmla="*/ 800211 w 4292599"/>
              <a:gd name="connsiteY6-48" fmla="*/ 1512168 h 2273096"/>
              <a:gd name="connsiteX7-49" fmla="*/ 48884 w 4292599"/>
              <a:gd name="connsiteY7-50" fmla="*/ 2261022 h 2273096"/>
              <a:gd name="connsiteX8-51" fmla="*/ 44127 w 4292599"/>
              <a:gd name="connsiteY8-52" fmla="*/ 756084 h 2273096"/>
              <a:gd name="connsiteX0-53" fmla="*/ 44127 w 4292599"/>
              <a:gd name="connsiteY0-54" fmla="*/ 756084 h 2261022"/>
              <a:gd name="connsiteX1-55" fmla="*/ 800211 w 4292599"/>
              <a:gd name="connsiteY1-56" fmla="*/ 0 h 2261022"/>
              <a:gd name="connsiteX2-57" fmla="*/ 3536515 w 4292599"/>
              <a:gd name="connsiteY2-58" fmla="*/ 0 h 2261022"/>
              <a:gd name="connsiteX3-59" fmla="*/ 4292599 w 4292599"/>
              <a:gd name="connsiteY3-60" fmla="*/ 756084 h 2261022"/>
              <a:gd name="connsiteX4-61" fmla="*/ 4292599 w 4292599"/>
              <a:gd name="connsiteY4-62" fmla="*/ 756084 h 2261022"/>
              <a:gd name="connsiteX5-63" fmla="*/ 3536515 w 4292599"/>
              <a:gd name="connsiteY5-64" fmla="*/ 1512168 h 2261022"/>
              <a:gd name="connsiteX6-65" fmla="*/ 800211 w 4292599"/>
              <a:gd name="connsiteY6-66" fmla="*/ 1512168 h 2261022"/>
              <a:gd name="connsiteX7-67" fmla="*/ 48884 w 4292599"/>
              <a:gd name="connsiteY7-68" fmla="*/ 2261022 h 2261022"/>
              <a:gd name="connsiteX8-69" fmla="*/ 44127 w 4292599"/>
              <a:gd name="connsiteY8-70" fmla="*/ 756084 h 2261022"/>
              <a:gd name="connsiteX0-71" fmla="*/ 58844 w 4307316"/>
              <a:gd name="connsiteY0-72" fmla="*/ 756084 h 2261022"/>
              <a:gd name="connsiteX1-73" fmla="*/ 814928 w 4307316"/>
              <a:gd name="connsiteY1-74" fmla="*/ 0 h 2261022"/>
              <a:gd name="connsiteX2-75" fmla="*/ 3551232 w 4307316"/>
              <a:gd name="connsiteY2-76" fmla="*/ 0 h 2261022"/>
              <a:gd name="connsiteX3-77" fmla="*/ 4307316 w 4307316"/>
              <a:gd name="connsiteY3-78" fmla="*/ 756084 h 2261022"/>
              <a:gd name="connsiteX4-79" fmla="*/ 4307316 w 4307316"/>
              <a:gd name="connsiteY4-80" fmla="*/ 756084 h 2261022"/>
              <a:gd name="connsiteX5-81" fmla="*/ 3551232 w 4307316"/>
              <a:gd name="connsiteY5-82" fmla="*/ 1512168 h 2261022"/>
              <a:gd name="connsiteX6-83" fmla="*/ 814928 w 4307316"/>
              <a:gd name="connsiteY6-84" fmla="*/ 1512168 h 2261022"/>
              <a:gd name="connsiteX7-85" fmla="*/ 63601 w 4307316"/>
              <a:gd name="connsiteY7-86" fmla="*/ 2261022 h 2261022"/>
              <a:gd name="connsiteX8-87" fmla="*/ 58844 w 4307316"/>
              <a:gd name="connsiteY8-88" fmla="*/ 756084 h 2261022"/>
              <a:gd name="connsiteX0-89" fmla="*/ 23866 w 4272338"/>
              <a:gd name="connsiteY0-90" fmla="*/ 756084 h 2261022"/>
              <a:gd name="connsiteX1-91" fmla="*/ 779950 w 4272338"/>
              <a:gd name="connsiteY1-92" fmla="*/ 0 h 2261022"/>
              <a:gd name="connsiteX2-93" fmla="*/ 3516254 w 4272338"/>
              <a:gd name="connsiteY2-94" fmla="*/ 0 h 2261022"/>
              <a:gd name="connsiteX3-95" fmla="*/ 4272338 w 4272338"/>
              <a:gd name="connsiteY3-96" fmla="*/ 756084 h 2261022"/>
              <a:gd name="connsiteX4-97" fmla="*/ 4272338 w 4272338"/>
              <a:gd name="connsiteY4-98" fmla="*/ 756084 h 2261022"/>
              <a:gd name="connsiteX5-99" fmla="*/ 3516254 w 4272338"/>
              <a:gd name="connsiteY5-100" fmla="*/ 1512168 h 2261022"/>
              <a:gd name="connsiteX6-101" fmla="*/ 779950 w 4272338"/>
              <a:gd name="connsiteY6-102" fmla="*/ 1512168 h 2261022"/>
              <a:gd name="connsiteX7-103" fmla="*/ 28623 w 4272338"/>
              <a:gd name="connsiteY7-104" fmla="*/ 2261022 h 2261022"/>
              <a:gd name="connsiteX8-105" fmla="*/ 23866 w 4272338"/>
              <a:gd name="connsiteY8-106" fmla="*/ 756084 h 2261022"/>
              <a:gd name="connsiteX0-107" fmla="*/ 65222 w 4313694"/>
              <a:gd name="connsiteY0-108" fmla="*/ 756084 h 2397356"/>
              <a:gd name="connsiteX1-109" fmla="*/ 821306 w 4313694"/>
              <a:gd name="connsiteY1-110" fmla="*/ 0 h 2397356"/>
              <a:gd name="connsiteX2-111" fmla="*/ 3557610 w 4313694"/>
              <a:gd name="connsiteY2-112" fmla="*/ 0 h 2397356"/>
              <a:gd name="connsiteX3-113" fmla="*/ 4313694 w 4313694"/>
              <a:gd name="connsiteY3-114" fmla="*/ 756084 h 2397356"/>
              <a:gd name="connsiteX4-115" fmla="*/ 4313694 w 4313694"/>
              <a:gd name="connsiteY4-116" fmla="*/ 756084 h 2397356"/>
              <a:gd name="connsiteX5-117" fmla="*/ 3557610 w 4313694"/>
              <a:gd name="connsiteY5-118" fmla="*/ 1512168 h 2397356"/>
              <a:gd name="connsiteX6-119" fmla="*/ 821306 w 4313694"/>
              <a:gd name="connsiteY6-120" fmla="*/ 1512168 h 2397356"/>
              <a:gd name="connsiteX7-121" fmla="*/ 69978 w 4313694"/>
              <a:gd name="connsiteY7-122" fmla="*/ 2397356 h 2397356"/>
              <a:gd name="connsiteX8-123" fmla="*/ 65222 w 4313694"/>
              <a:gd name="connsiteY8-124" fmla="*/ 756084 h 23973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4313694" h="2397356">
                <a:moveTo>
                  <a:pt x="65222" y="756084"/>
                </a:moveTo>
                <a:cubicBezTo>
                  <a:pt x="190443" y="356525"/>
                  <a:pt x="403732" y="0"/>
                  <a:pt x="821306" y="0"/>
                </a:cubicBezTo>
                <a:lnTo>
                  <a:pt x="3557610" y="0"/>
                </a:lnTo>
                <a:cubicBezTo>
                  <a:pt x="3975184" y="0"/>
                  <a:pt x="4313694" y="338510"/>
                  <a:pt x="4313694" y="756084"/>
                </a:cubicBezTo>
                <a:lnTo>
                  <a:pt x="4313694" y="756084"/>
                </a:lnTo>
                <a:cubicBezTo>
                  <a:pt x="4313694" y="1173658"/>
                  <a:pt x="3975184" y="1512168"/>
                  <a:pt x="3557610" y="1512168"/>
                </a:cubicBezTo>
                <a:lnTo>
                  <a:pt x="821306" y="1512168"/>
                </a:lnTo>
                <a:cubicBezTo>
                  <a:pt x="278827" y="1484577"/>
                  <a:pt x="62988" y="2373741"/>
                  <a:pt x="69978" y="2397356"/>
                </a:cubicBezTo>
                <a:cubicBezTo>
                  <a:pt x="25763" y="2257709"/>
                  <a:pt x="-59999" y="1155643"/>
                  <a:pt x="65222" y="756084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>
                  <a:lumMod val="85000"/>
                </a:sysClr>
              </a:gs>
              <a:gs pos="50000">
                <a:sysClr val="window" lastClr="FFFFFF">
                  <a:lumMod val="85000"/>
                </a:sysClr>
              </a:gs>
              <a:gs pos="25000">
                <a:sysClr val="window" lastClr="FFFFFF"/>
              </a:gs>
              <a:gs pos="78000">
                <a:sysClr val="window" lastClr="FFFFFF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圆角矩形 2"/>
          <p:cNvSpPr/>
          <p:nvPr/>
        </p:nvSpPr>
        <p:spPr>
          <a:xfrm flipH="1">
            <a:off x="894078" y="1278462"/>
            <a:ext cx="4772883" cy="2622978"/>
          </a:xfrm>
          <a:custGeom>
            <a:avLst/>
            <a:gdLst>
              <a:gd name="connsiteX0" fmla="*/ 0 w 4248472"/>
              <a:gd name="connsiteY0" fmla="*/ 756084 h 1512168"/>
              <a:gd name="connsiteX1" fmla="*/ 756084 w 4248472"/>
              <a:gd name="connsiteY1" fmla="*/ 0 h 1512168"/>
              <a:gd name="connsiteX2" fmla="*/ 3492388 w 4248472"/>
              <a:gd name="connsiteY2" fmla="*/ 0 h 1512168"/>
              <a:gd name="connsiteX3" fmla="*/ 4248472 w 4248472"/>
              <a:gd name="connsiteY3" fmla="*/ 756084 h 1512168"/>
              <a:gd name="connsiteX4" fmla="*/ 4248472 w 4248472"/>
              <a:gd name="connsiteY4" fmla="*/ 756084 h 1512168"/>
              <a:gd name="connsiteX5" fmla="*/ 3492388 w 4248472"/>
              <a:gd name="connsiteY5" fmla="*/ 1512168 h 1512168"/>
              <a:gd name="connsiteX6" fmla="*/ 756084 w 4248472"/>
              <a:gd name="connsiteY6" fmla="*/ 1512168 h 1512168"/>
              <a:gd name="connsiteX7" fmla="*/ 0 w 4248472"/>
              <a:gd name="connsiteY7" fmla="*/ 756084 h 1512168"/>
              <a:gd name="connsiteX0-1" fmla="*/ 21174 w 4269646"/>
              <a:gd name="connsiteY0-2" fmla="*/ 756084 h 1512168"/>
              <a:gd name="connsiteX1-3" fmla="*/ 777258 w 4269646"/>
              <a:gd name="connsiteY1-4" fmla="*/ 0 h 1512168"/>
              <a:gd name="connsiteX2-5" fmla="*/ 3513562 w 4269646"/>
              <a:gd name="connsiteY2-6" fmla="*/ 0 h 1512168"/>
              <a:gd name="connsiteX3-7" fmla="*/ 4269646 w 4269646"/>
              <a:gd name="connsiteY3-8" fmla="*/ 756084 h 1512168"/>
              <a:gd name="connsiteX4-9" fmla="*/ 4269646 w 4269646"/>
              <a:gd name="connsiteY4-10" fmla="*/ 756084 h 1512168"/>
              <a:gd name="connsiteX5-11" fmla="*/ 3513562 w 4269646"/>
              <a:gd name="connsiteY5-12" fmla="*/ 1512168 h 1512168"/>
              <a:gd name="connsiteX6-13" fmla="*/ 777258 w 4269646"/>
              <a:gd name="connsiteY6-14" fmla="*/ 1512168 h 1512168"/>
              <a:gd name="connsiteX7-15" fmla="*/ 258688 w 4269646"/>
              <a:gd name="connsiteY7-16" fmla="*/ 1346622 h 1512168"/>
              <a:gd name="connsiteX8" fmla="*/ 21174 w 4269646"/>
              <a:gd name="connsiteY8" fmla="*/ 756084 h 1512168"/>
              <a:gd name="connsiteX0-17" fmla="*/ 91863 w 4340335"/>
              <a:gd name="connsiteY0-18" fmla="*/ 756084 h 2273096"/>
              <a:gd name="connsiteX1-19" fmla="*/ 847947 w 4340335"/>
              <a:gd name="connsiteY1-20" fmla="*/ 0 h 2273096"/>
              <a:gd name="connsiteX2-21" fmla="*/ 3584251 w 4340335"/>
              <a:gd name="connsiteY2-22" fmla="*/ 0 h 2273096"/>
              <a:gd name="connsiteX3-23" fmla="*/ 4340335 w 4340335"/>
              <a:gd name="connsiteY3-24" fmla="*/ 756084 h 2273096"/>
              <a:gd name="connsiteX4-25" fmla="*/ 4340335 w 4340335"/>
              <a:gd name="connsiteY4-26" fmla="*/ 756084 h 2273096"/>
              <a:gd name="connsiteX5-27" fmla="*/ 3584251 w 4340335"/>
              <a:gd name="connsiteY5-28" fmla="*/ 1512168 h 2273096"/>
              <a:gd name="connsiteX6-29" fmla="*/ 847947 w 4340335"/>
              <a:gd name="connsiteY6-30" fmla="*/ 1512168 h 2273096"/>
              <a:gd name="connsiteX7-31" fmla="*/ 96620 w 4340335"/>
              <a:gd name="connsiteY7-32" fmla="*/ 2261022 h 2273096"/>
              <a:gd name="connsiteX8-33" fmla="*/ 91863 w 4340335"/>
              <a:gd name="connsiteY8-34" fmla="*/ 756084 h 2273096"/>
              <a:gd name="connsiteX0-35" fmla="*/ 44127 w 4292599"/>
              <a:gd name="connsiteY0-36" fmla="*/ 756084 h 2273096"/>
              <a:gd name="connsiteX1-37" fmla="*/ 800211 w 4292599"/>
              <a:gd name="connsiteY1-38" fmla="*/ 0 h 2273096"/>
              <a:gd name="connsiteX2-39" fmla="*/ 3536515 w 4292599"/>
              <a:gd name="connsiteY2-40" fmla="*/ 0 h 2273096"/>
              <a:gd name="connsiteX3-41" fmla="*/ 4292599 w 4292599"/>
              <a:gd name="connsiteY3-42" fmla="*/ 756084 h 2273096"/>
              <a:gd name="connsiteX4-43" fmla="*/ 4292599 w 4292599"/>
              <a:gd name="connsiteY4-44" fmla="*/ 756084 h 2273096"/>
              <a:gd name="connsiteX5-45" fmla="*/ 3536515 w 4292599"/>
              <a:gd name="connsiteY5-46" fmla="*/ 1512168 h 2273096"/>
              <a:gd name="connsiteX6-47" fmla="*/ 800211 w 4292599"/>
              <a:gd name="connsiteY6-48" fmla="*/ 1512168 h 2273096"/>
              <a:gd name="connsiteX7-49" fmla="*/ 48884 w 4292599"/>
              <a:gd name="connsiteY7-50" fmla="*/ 2261022 h 2273096"/>
              <a:gd name="connsiteX8-51" fmla="*/ 44127 w 4292599"/>
              <a:gd name="connsiteY8-52" fmla="*/ 756084 h 2273096"/>
              <a:gd name="connsiteX0-53" fmla="*/ 44127 w 4292599"/>
              <a:gd name="connsiteY0-54" fmla="*/ 756084 h 2261022"/>
              <a:gd name="connsiteX1-55" fmla="*/ 800211 w 4292599"/>
              <a:gd name="connsiteY1-56" fmla="*/ 0 h 2261022"/>
              <a:gd name="connsiteX2-57" fmla="*/ 3536515 w 4292599"/>
              <a:gd name="connsiteY2-58" fmla="*/ 0 h 2261022"/>
              <a:gd name="connsiteX3-59" fmla="*/ 4292599 w 4292599"/>
              <a:gd name="connsiteY3-60" fmla="*/ 756084 h 2261022"/>
              <a:gd name="connsiteX4-61" fmla="*/ 4292599 w 4292599"/>
              <a:gd name="connsiteY4-62" fmla="*/ 756084 h 2261022"/>
              <a:gd name="connsiteX5-63" fmla="*/ 3536515 w 4292599"/>
              <a:gd name="connsiteY5-64" fmla="*/ 1512168 h 2261022"/>
              <a:gd name="connsiteX6-65" fmla="*/ 800211 w 4292599"/>
              <a:gd name="connsiteY6-66" fmla="*/ 1512168 h 2261022"/>
              <a:gd name="connsiteX7-67" fmla="*/ 48884 w 4292599"/>
              <a:gd name="connsiteY7-68" fmla="*/ 2261022 h 2261022"/>
              <a:gd name="connsiteX8-69" fmla="*/ 44127 w 4292599"/>
              <a:gd name="connsiteY8-70" fmla="*/ 756084 h 2261022"/>
              <a:gd name="connsiteX0-71" fmla="*/ 58844 w 4307316"/>
              <a:gd name="connsiteY0-72" fmla="*/ 756084 h 2261022"/>
              <a:gd name="connsiteX1-73" fmla="*/ 814928 w 4307316"/>
              <a:gd name="connsiteY1-74" fmla="*/ 0 h 2261022"/>
              <a:gd name="connsiteX2-75" fmla="*/ 3551232 w 4307316"/>
              <a:gd name="connsiteY2-76" fmla="*/ 0 h 2261022"/>
              <a:gd name="connsiteX3-77" fmla="*/ 4307316 w 4307316"/>
              <a:gd name="connsiteY3-78" fmla="*/ 756084 h 2261022"/>
              <a:gd name="connsiteX4-79" fmla="*/ 4307316 w 4307316"/>
              <a:gd name="connsiteY4-80" fmla="*/ 756084 h 2261022"/>
              <a:gd name="connsiteX5-81" fmla="*/ 3551232 w 4307316"/>
              <a:gd name="connsiteY5-82" fmla="*/ 1512168 h 2261022"/>
              <a:gd name="connsiteX6-83" fmla="*/ 814928 w 4307316"/>
              <a:gd name="connsiteY6-84" fmla="*/ 1512168 h 2261022"/>
              <a:gd name="connsiteX7-85" fmla="*/ 63601 w 4307316"/>
              <a:gd name="connsiteY7-86" fmla="*/ 2261022 h 2261022"/>
              <a:gd name="connsiteX8-87" fmla="*/ 58844 w 4307316"/>
              <a:gd name="connsiteY8-88" fmla="*/ 756084 h 2261022"/>
              <a:gd name="connsiteX0-89" fmla="*/ 23866 w 4272338"/>
              <a:gd name="connsiteY0-90" fmla="*/ 756084 h 2261022"/>
              <a:gd name="connsiteX1-91" fmla="*/ 779950 w 4272338"/>
              <a:gd name="connsiteY1-92" fmla="*/ 0 h 2261022"/>
              <a:gd name="connsiteX2-93" fmla="*/ 3516254 w 4272338"/>
              <a:gd name="connsiteY2-94" fmla="*/ 0 h 2261022"/>
              <a:gd name="connsiteX3-95" fmla="*/ 4272338 w 4272338"/>
              <a:gd name="connsiteY3-96" fmla="*/ 756084 h 2261022"/>
              <a:gd name="connsiteX4-97" fmla="*/ 4272338 w 4272338"/>
              <a:gd name="connsiteY4-98" fmla="*/ 756084 h 2261022"/>
              <a:gd name="connsiteX5-99" fmla="*/ 3516254 w 4272338"/>
              <a:gd name="connsiteY5-100" fmla="*/ 1512168 h 2261022"/>
              <a:gd name="connsiteX6-101" fmla="*/ 779950 w 4272338"/>
              <a:gd name="connsiteY6-102" fmla="*/ 1512168 h 2261022"/>
              <a:gd name="connsiteX7-103" fmla="*/ 28623 w 4272338"/>
              <a:gd name="connsiteY7-104" fmla="*/ 2261022 h 2261022"/>
              <a:gd name="connsiteX8-105" fmla="*/ 23866 w 4272338"/>
              <a:gd name="connsiteY8-106" fmla="*/ 756084 h 2261022"/>
              <a:gd name="connsiteX0-107" fmla="*/ 65222 w 4313694"/>
              <a:gd name="connsiteY0-108" fmla="*/ 756084 h 2397356"/>
              <a:gd name="connsiteX1-109" fmla="*/ 821306 w 4313694"/>
              <a:gd name="connsiteY1-110" fmla="*/ 0 h 2397356"/>
              <a:gd name="connsiteX2-111" fmla="*/ 3557610 w 4313694"/>
              <a:gd name="connsiteY2-112" fmla="*/ 0 h 2397356"/>
              <a:gd name="connsiteX3-113" fmla="*/ 4313694 w 4313694"/>
              <a:gd name="connsiteY3-114" fmla="*/ 756084 h 2397356"/>
              <a:gd name="connsiteX4-115" fmla="*/ 4313694 w 4313694"/>
              <a:gd name="connsiteY4-116" fmla="*/ 756084 h 2397356"/>
              <a:gd name="connsiteX5-117" fmla="*/ 3557610 w 4313694"/>
              <a:gd name="connsiteY5-118" fmla="*/ 1512168 h 2397356"/>
              <a:gd name="connsiteX6-119" fmla="*/ 821306 w 4313694"/>
              <a:gd name="connsiteY6-120" fmla="*/ 1512168 h 2397356"/>
              <a:gd name="connsiteX7-121" fmla="*/ 69978 w 4313694"/>
              <a:gd name="connsiteY7-122" fmla="*/ 2397356 h 2397356"/>
              <a:gd name="connsiteX8-123" fmla="*/ 65222 w 4313694"/>
              <a:gd name="connsiteY8-124" fmla="*/ 756084 h 2397356"/>
              <a:gd name="connsiteX0-125" fmla="*/ 86129 w 4334601"/>
              <a:gd name="connsiteY0-126" fmla="*/ 756084 h 2397356"/>
              <a:gd name="connsiteX1-127" fmla="*/ 842213 w 4334601"/>
              <a:gd name="connsiteY1-128" fmla="*/ 0 h 2397356"/>
              <a:gd name="connsiteX2-129" fmla="*/ 3578517 w 4334601"/>
              <a:gd name="connsiteY2-130" fmla="*/ 0 h 2397356"/>
              <a:gd name="connsiteX3-131" fmla="*/ 4334601 w 4334601"/>
              <a:gd name="connsiteY3-132" fmla="*/ 756084 h 2397356"/>
              <a:gd name="connsiteX4-133" fmla="*/ 4334601 w 4334601"/>
              <a:gd name="connsiteY4-134" fmla="*/ 756084 h 2397356"/>
              <a:gd name="connsiteX5-135" fmla="*/ 3578517 w 4334601"/>
              <a:gd name="connsiteY5-136" fmla="*/ 1512168 h 2397356"/>
              <a:gd name="connsiteX6-137" fmla="*/ 842213 w 4334601"/>
              <a:gd name="connsiteY6-138" fmla="*/ 1512168 h 2397356"/>
              <a:gd name="connsiteX7-139" fmla="*/ 46577 w 4334601"/>
              <a:gd name="connsiteY7-140" fmla="*/ 2397356 h 2397356"/>
              <a:gd name="connsiteX8-141" fmla="*/ 86129 w 4334601"/>
              <a:gd name="connsiteY8-142" fmla="*/ 756084 h 2397356"/>
              <a:gd name="connsiteX0-143" fmla="*/ 86129 w 4334601"/>
              <a:gd name="connsiteY0-144" fmla="*/ 756084 h 2519204"/>
              <a:gd name="connsiteX1-145" fmla="*/ 842213 w 4334601"/>
              <a:gd name="connsiteY1-146" fmla="*/ 0 h 2519204"/>
              <a:gd name="connsiteX2-147" fmla="*/ 3578517 w 4334601"/>
              <a:gd name="connsiteY2-148" fmla="*/ 0 h 2519204"/>
              <a:gd name="connsiteX3-149" fmla="*/ 4334601 w 4334601"/>
              <a:gd name="connsiteY3-150" fmla="*/ 756084 h 2519204"/>
              <a:gd name="connsiteX4-151" fmla="*/ 4334601 w 4334601"/>
              <a:gd name="connsiteY4-152" fmla="*/ 756084 h 2519204"/>
              <a:gd name="connsiteX5-153" fmla="*/ 3578517 w 4334601"/>
              <a:gd name="connsiteY5-154" fmla="*/ 1512168 h 2519204"/>
              <a:gd name="connsiteX6-155" fmla="*/ 842213 w 4334601"/>
              <a:gd name="connsiteY6-156" fmla="*/ 1512168 h 2519204"/>
              <a:gd name="connsiteX7-157" fmla="*/ 46577 w 4334601"/>
              <a:gd name="connsiteY7-158" fmla="*/ 2519204 h 2519204"/>
              <a:gd name="connsiteX8-159" fmla="*/ 86129 w 4334601"/>
              <a:gd name="connsiteY8-160" fmla="*/ 756084 h 25192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4334601" h="2519204">
                <a:moveTo>
                  <a:pt x="86129" y="756084"/>
                </a:moveTo>
                <a:cubicBezTo>
                  <a:pt x="218735" y="336217"/>
                  <a:pt x="424639" y="0"/>
                  <a:pt x="842213" y="0"/>
                </a:cubicBezTo>
                <a:lnTo>
                  <a:pt x="3578517" y="0"/>
                </a:lnTo>
                <a:cubicBezTo>
                  <a:pt x="3996091" y="0"/>
                  <a:pt x="4334601" y="338510"/>
                  <a:pt x="4334601" y="756084"/>
                </a:cubicBezTo>
                <a:lnTo>
                  <a:pt x="4334601" y="756084"/>
                </a:lnTo>
                <a:cubicBezTo>
                  <a:pt x="4334601" y="1173658"/>
                  <a:pt x="3996091" y="1512168"/>
                  <a:pt x="3578517" y="1512168"/>
                </a:cubicBezTo>
                <a:lnTo>
                  <a:pt x="842213" y="1512168"/>
                </a:lnTo>
                <a:cubicBezTo>
                  <a:pt x="299734" y="1484577"/>
                  <a:pt x="39587" y="2495589"/>
                  <a:pt x="46577" y="2519204"/>
                </a:cubicBezTo>
                <a:cubicBezTo>
                  <a:pt x="2362" y="2379557"/>
                  <a:pt x="-46477" y="1175951"/>
                  <a:pt x="86129" y="756084"/>
                </a:cubicBezTo>
                <a:close/>
              </a:path>
            </a:pathLst>
          </a:custGeom>
          <a:gradFill flip="none" rotWithShape="1">
            <a:gsLst>
              <a:gs pos="48000">
                <a:srgbClr val="66A818"/>
              </a:gs>
              <a:gs pos="100000">
                <a:srgbClr val="66A818"/>
              </a:gs>
              <a:gs pos="0">
                <a:srgbClr val="559A16"/>
              </a:gs>
              <a:gs pos="76000">
                <a:srgbClr val="A9E020"/>
              </a:gs>
              <a:gs pos="25000">
                <a:srgbClr val="A9E020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Oval 65"/>
          <p:cNvSpPr>
            <a:spLocks noChangeArrowheads="1"/>
          </p:cNvSpPr>
          <p:nvPr/>
        </p:nvSpPr>
        <p:spPr bwMode="auto">
          <a:xfrm rot="5400000">
            <a:off x="2756811" y="3529325"/>
            <a:ext cx="5785945" cy="17772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Freeform 10"/>
          <p:cNvSpPr/>
          <p:nvPr/>
        </p:nvSpPr>
        <p:spPr bwMode="auto">
          <a:xfrm>
            <a:off x="5204088" y="2487671"/>
            <a:ext cx="1045845" cy="360040"/>
          </a:xfrm>
          <a:custGeom>
            <a:avLst/>
            <a:gdLst>
              <a:gd name="T0" fmla="*/ 490 w 945"/>
              <a:gd name="T1" fmla="*/ 0 h 836"/>
              <a:gd name="T2" fmla="*/ 490 w 945"/>
              <a:gd name="T3" fmla="*/ 75 h 836"/>
              <a:gd name="T4" fmla="*/ 0 w 945"/>
              <a:gd name="T5" fmla="*/ 75 h 836"/>
              <a:gd name="T6" fmla="*/ 0 w 945"/>
              <a:gd name="T7" fmla="*/ 760 h 836"/>
              <a:gd name="T8" fmla="*/ 490 w 945"/>
              <a:gd name="T9" fmla="*/ 760 h 836"/>
              <a:gd name="T10" fmla="*/ 490 w 945"/>
              <a:gd name="T11" fmla="*/ 835 h 836"/>
              <a:gd name="T12" fmla="*/ 944 w 945"/>
              <a:gd name="T13" fmla="*/ 418 h 836"/>
              <a:gd name="T14" fmla="*/ 490 w 945"/>
              <a:gd name="T15" fmla="*/ 0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5" h="836">
                <a:moveTo>
                  <a:pt x="490" y="0"/>
                </a:moveTo>
                <a:lnTo>
                  <a:pt x="490" y="75"/>
                </a:lnTo>
                <a:lnTo>
                  <a:pt x="0" y="75"/>
                </a:lnTo>
                <a:lnTo>
                  <a:pt x="0" y="760"/>
                </a:lnTo>
                <a:lnTo>
                  <a:pt x="490" y="760"/>
                </a:lnTo>
                <a:lnTo>
                  <a:pt x="490" y="835"/>
                </a:lnTo>
                <a:lnTo>
                  <a:pt x="944" y="418"/>
                </a:lnTo>
                <a:lnTo>
                  <a:pt x="490" y="0"/>
                </a:lnTo>
              </a:path>
            </a:pathLst>
          </a:custGeom>
          <a:gradFill>
            <a:gsLst>
              <a:gs pos="3300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Freeform 10"/>
          <p:cNvSpPr/>
          <p:nvPr/>
        </p:nvSpPr>
        <p:spPr bwMode="auto">
          <a:xfrm>
            <a:off x="5335280" y="4585567"/>
            <a:ext cx="1045845" cy="432048"/>
          </a:xfrm>
          <a:custGeom>
            <a:avLst/>
            <a:gdLst>
              <a:gd name="T0" fmla="*/ 490 w 945"/>
              <a:gd name="T1" fmla="*/ 0 h 836"/>
              <a:gd name="T2" fmla="*/ 490 w 945"/>
              <a:gd name="T3" fmla="*/ 75 h 836"/>
              <a:gd name="T4" fmla="*/ 0 w 945"/>
              <a:gd name="T5" fmla="*/ 75 h 836"/>
              <a:gd name="T6" fmla="*/ 0 w 945"/>
              <a:gd name="T7" fmla="*/ 760 h 836"/>
              <a:gd name="T8" fmla="*/ 490 w 945"/>
              <a:gd name="T9" fmla="*/ 760 h 836"/>
              <a:gd name="T10" fmla="*/ 490 w 945"/>
              <a:gd name="T11" fmla="*/ 835 h 836"/>
              <a:gd name="T12" fmla="*/ 944 w 945"/>
              <a:gd name="T13" fmla="*/ 418 h 836"/>
              <a:gd name="T14" fmla="*/ 490 w 945"/>
              <a:gd name="T15" fmla="*/ 0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5" h="836">
                <a:moveTo>
                  <a:pt x="490" y="0"/>
                </a:moveTo>
                <a:lnTo>
                  <a:pt x="490" y="75"/>
                </a:lnTo>
                <a:lnTo>
                  <a:pt x="0" y="75"/>
                </a:lnTo>
                <a:lnTo>
                  <a:pt x="0" y="760"/>
                </a:lnTo>
                <a:lnTo>
                  <a:pt x="490" y="760"/>
                </a:lnTo>
                <a:lnTo>
                  <a:pt x="490" y="835"/>
                </a:lnTo>
                <a:lnTo>
                  <a:pt x="944" y="418"/>
                </a:lnTo>
                <a:lnTo>
                  <a:pt x="490" y="0"/>
                </a:lnTo>
              </a:path>
            </a:pathLst>
          </a:custGeom>
          <a:gradFill>
            <a:gsLst>
              <a:gs pos="3300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325355" y="1227196"/>
            <a:ext cx="3515360" cy="175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树枝在林中互相碰触着，说明了什么？</a:t>
            </a:r>
            <a:b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1230411" y="3295295"/>
            <a:ext cx="41859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如何理解“绿叶在狂风里簌簌地响”一句？</a:t>
            </a:r>
            <a:endParaRPr lang="zh-CN" alt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6005962" y="1405233"/>
            <a:ext cx="426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多么动听的声音，就像是大自然对孩子们发出的一声声亲切的召唤。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161865" y="3827518"/>
            <a:ext cx="36372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他们再也按捺不住此时兴奋的心情。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43" grpId="0"/>
      <p:bldP spid="44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圆角矩形 2"/>
          <p:cNvSpPr/>
          <p:nvPr/>
        </p:nvSpPr>
        <p:spPr>
          <a:xfrm>
            <a:off x="5647117" y="3412360"/>
            <a:ext cx="5814413" cy="2074040"/>
          </a:xfrm>
          <a:custGeom>
            <a:avLst/>
            <a:gdLst>
              <a:gd name="connsiteX0" fmla="*/ 0 w 4248472"/>
              <a:gd name="connsiteY0" fmla="*/ 756084 h 1512168"/>
              <a:gd name="connsiteX1" fmla="*/ 756084 w 4248472"/>
              <a:gd name="connsiteY1" fmla="*/ 0 h 1512168"/>
              <a:gd name="connsiteX2" fmla="*/ 3492388 w 4248472"/>
              <a:gd name="connsiteY2" fmla="*/ 0 h 1512168"/>
              <a:gd name="connsiteX3" fmla="*/ 4248472 w 4248472"/>
              <a:gd name="connsiteY3" fmla="*/ 756084 h 1512168"/>
              <a:gd name="connsiteX4" fmla="*/ 4248472 w 4248472"/>
              <a:gd name="connsiteY4" fmla="*/ 756084 h 1512168"/>
              <a:gd name="connsiteX5" fmla="*/ 3492388 w 4248472"/>
              <a:gd name="connsiteY5" fmla="*/ 1512168 h 1512168"/>
              <a:gd name="connsiteX6" fmla="*/ 756084 w 4248472"/>
              <a:gd name="connsiteY6" fmla="*/ 1512168 h 1512168"/>
              <a:gd name="connsiteX7" fmla="*/ 0 w 4248472"/>
              <a:gd name="connsiteY7" fmla="*/ 756084 h 1512168"/>
              <a:gd name="connsiteX0-1" fmla="*/ 21174 w 4269646"/>
              <a:gd name="connsiteY0-2" fmla="*/ 756084 h 1512168"/>
              <a:gd name="connsiteX1-3" fmla="*/ 777258 w 4269646"/>
              <a:gd name="connsiteY1-4" fmla="*/ 0 h 1512168"/>
              <a:gd name="connsiteX2-5" fmla="*/ 3513562 w 4269646"/>
              <a:gd name="connsiteY2-6" fmla="*/ 0 h 1512168"/>
              <a:gd name="connsiteX3-7" fmla="*/ 4269646 w 4269646"/>
              <a:gd name="connsiteY3-8" fmla="*/ 756084 h 1512168"/>
              <a:gd name="connsiteX4-9" fmla="*/ 4269646 w 4269646"/>
              <a:gd name="connsiteY4-10" fmla="*/ 756084 h 1512168"/>
              <a:gd name="connsiteX5-11" fmla="*/ 3513562 w 4269646"/>
              <a:gd name="connsiteY5-12" fmla="*/ 1512168 h 1512168"/>
              <a:gd name="connsiteX6-13" fmla="*/ 777258 w 4269646"/>
              <a:gd name="connsiteY6-14" fmla="*/ 1512168 h 1512168"/>
              <a:gd name="connsiteX7-15" fmla="*/ 258688 w 4269646"/>
              <a:gd name="connsiteY7-16" fmla="*/ 1346622 h 1512168"/>
              <a:gd name="connsiteX8" fmla="*/ 21174 w 4269646"/>
              <a:gd name="connsiteY8" fmla="*/ 756084 h 1512168"/>
              <a:gd name="connsiteX0-17" fmla="*/ 91863 w 4340335"/>
              <a:gd name="connsiteY0-18" fmla="*/ 756084 h 2273096"/>
              <a:gd name="connsiteX1-19" fmla="*/ 847947 w 4340335"/>
              <a:gd name="connsiteY1-20" fmla="*/ 0 h 2273096"/>
              <a:gd name="connsiteX2-21" fmla="*/ 3584251 w 4340335"/>
              <a:gd name="connsiteY2-22" fmla="*/ 0 h 2273096"/>
              <a:gd name="connsiteX3-23" fmla="*/ 4340335 w 4340335"/>
              <a:gd name="connsiteY3-24" fmla="*/ 756084 h 2273096"/>
              <a:gd name="connsiteX4-25" fmla="*/ 4340335 w 4340335"/>
              <a:gd name="connsiteY4-26" fmla="*/ 756084 h 2273096"/>
              <a:gd name="connsiteX5-27" fmla="*/ 3584251 w 4340335"/>
              <a:gd name="connsiteY5-28" fmla="*/ 1512168 h 2273096"/>
              <a:gd name="connsiteX6-29" fmla="*/ 847947 w 4340335"/>
              <a:gd name="connsiteY6-30" fmla="*/ 1512168 h 2273096"/>
              <a:gd name="connsiteX7-31" fmla="*/ 96620 w 4340335"/>
              <a:gd name="connsiteY7-32" fmla="*/ 2261022 h 2273096"/>
              <a:gd name="connsiteX8-33" fmla="*/ 91863 w 4340335"/>
              <a:gd name="connsiteY8-34" fmla="*/ 756084 h 2273096"/>
              <a:gd name="connsiteX0-35" fmla="*/ 44127 w 4292599"/>
              <a:gd name="connsiteY0-36" fmla="*/ 756084 h 2273096"/>
              <a:gd name="connsiteX1-37" fmla="*/ 800211 w 4292599"/>
              <a:gd name="connsiteY1-38" fmla="*/ 0 h 2273096"/>
              <a:gd name="connsiteX2-39" fmla="*/ 3536515 w 4292599"/>
              <a:gd name="connsiteY2-40" fmla="*/ 0 h 2273096"/>
              <a:gd name="connsiteX3-41" fmla="*/ 4292599 w 4292599"/>
              <a:gd name="connsiteY3-42" fmla="*/ 756084 h 2273096"/>
              <a:gd name="connsiteX4-43" fmla="*/ 4292599 w 4292599"/>
              <a:gd name="connsiteY4-44" fmla="*/ 756084 h 2273096"/>
              <a:gd name="connsiteX5-45" fmla="*/ 3536515 w 4292599"/>
              <a:gd name="connsiteY5-46" fmla="*/ 1512168 h 2273096"/>
              <a:gd name="connsiteX6-47" fmla="*/ 800211 w 4292599"/>
              <a:gd name="connsiteY6-48" fmla="*/ 1512168 h 2273096"/>
              <a:gd name="connsiteX7-49" fmla="*/ 48884 w 4292599"/>
              <a:gd name="connsiteY7-50" fmla="*/ 2261022 h 2273096"/>
              <a:gd name="connsiteX8-51" fmla="*/ 44127 w 4292599"/>
              <a:gd name="connsiteY8-52" fmla="*/ 756084 h 2273096"/>
              <a:gd name="connsiteX0-53" fmla="*/ 44127 w 4292599"/>
              <a:gd name="connsiteY0-54" fmla="*/ 756084 h 2261022"/>
              <a:gd name="connsiteX1-55" fmla="*/ 800211 w 4292599"/>
              <a:gd name="connsiteY1-56" fmla="*/ 0 h 2261022"/>
              <a:gd name="connsiteX2-57" fmla="*/ 3536515 w 4292599"/>
              <a:gd name="connsiteY2-58" fmla="*/ 0 h 2261022"/>
              <a:gd name="connsiteX3-59" fmla="*/ 4292599 w 4292599"/>
              <a:gd name="connsiteY3-60" fmla="*/ 756084 h 2261022"/>
              <a:gd name="connsiteX4-61" fmla="*/ 4292599 w 4292599"/>
              <a:gd name="connsiteY4-62" fmla="*/ 756084 h 2261022"/>
              <a:gd name="connsiteX5-63" fmla="*/ 3536515 w 4292599"/>
              <a:gd name="connsiteY5-64" fmla="*/ 1512168 h 2261022"/>
              <a:gd name="connsiteX6-65" fmla="*/ 800211 w 4292599"/>
              <a:gd name="connsiteY6-66" fmla="*/ 1512168 h 2261022"/>
              <a:gd name="connsiteX7-67" fmla="*/ 48884 w 4292599"/>
              <a:gd name="connsiteY7-68" fmla="*/ 2261022 h 2261022"/>
              <a:gd name="connsiteX8-69" fmla="*/ 44127 w 4292599"/>
              <a:gd name="connsiteY8-70" fmla="*/ 756084 h 2261022"/>
              <a:gd name="connsiteX0-71" fmla="*/ 58844 w 4307316"/>
              <a:gd name="connsiteY0-72" fmla="*/ 756084 h 2261022"/>
              <a:gd name="connsiteX1-73" fmla="*/ 814928 w 4307316"/>
              <a:gd name="connsiteY1-74" fmla="*/ 0 h 2261022"/>
              <a:gd name="connsiteX2-75" fmla="*/ 3551232 w 4307316"/>
              <a:gd name="connsiteY2-76" fmla="*/ 0 h 2261022"/>
              <a:gd name="connsiteX3-77" fmla="*/ 4307316 w 4307316"/>
              <a:gd name="connsiteY3-78" fmla="*/ 756084 h 2261022"/>
              <a:gd name="connsiteX4-79" fmla="*/ 4307316 w 4307316"/>
              <a:gd name="connsiteY4-80" fmla="*/ 756084 h 2261022"/>
              <a:gd name="connsiteX5-81" fmla="*/ 3551232 w 4307316"/>
              <a:gd name="connsiteY5-82" fmla="*/ 1512168 h 2261022"/>
              <a:gd name="connsiteX6-83" fmla="*/ 814928 w 4307316"/>
              <a:gd name="connsiteY6-84" fmla="*/ 1512168 h 2261022"/>
              <a:gd name="connsiteX7-85" fmla="*/ 63601 w 4307316"/>
              <a:gd name="connsiteY7-86" fmla="*/ 2261022 h 2261022"/>
              <a:gd name="connsiteX8-87" fmla="*/ 58844 w 4307316"/>
              <a:gd name="connsiteY8-88" fmla="*/ 756084 h 22610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4307316" h="2261022">
                <a:moveTo>
                  <a:pt x="58844" y="756084"/>
                </a:moveTo>
                <a:cubicBezTo>
                  <a:pt x="84312" y="379247"/>
                  <a:pt x="397354" y="0"/>
                  <a:pt x="814928" y="0"/>
                </a:cubicBezTo>
                <a:lnTo>
                  <a:pt x="3551232" y="0"/>
                </a:lnTo>
                <a:cubicBezTo>
                  <a:pt x="3968806" y="0"/>
                  <a:pt x="4307316" y="338510"/>
                  <a:pt x="4307316" y="756084"/>
                </a:cubicBezTo>
                <a:lnTo>
                  <a:pt x="4307316" y="756084"/>
                </a:lnTo>
                <a:cubicBezTo>
                  <a:pt x="4307316" y="1173658"/>
                  <a:pt x="3968806" y="1512168"/>
                  <a:pt x="3551232" y="1512168"/>
                </a:cubicBezTo>
                <a:lnTo>
                  <a:pt x="814928" y="1512168"/>
                </a:lnTo>
                <a:cubicBezTo>
                  <a:pt x="272449" y="1484577"/>
                  <a:pt x="56611" y="2237407"/>
                  <a:pt x="63601" y="2261022"/>
                </a:cubicBezTo>
                <a:cubicBezTo>
                  <a:pt x="-62413" y="2135008"/>
                  <a:pt x="33376" y="1132921"/>
                  <a:pt x="58844" y="756084"/>
                </a:cubicBezTo>
                <a:close/>
              </a:path>
            </a:pathLst>
          </a:custGeom>
          <a:gradFill flip="none" rotWithShape="1">
            <a:gsLst>
              <a:gs pos="29000">
                <a:srgbClr val="559A16"/>
              </a:gs>
              <a:gs pos="81000">
                <a:srgbClr val="559A16"/>
              </a:gs>
              <a:gs pos="0">
                <a:srgbClr val="CBEC78"/>
              </a:gs>
              <a:gs pos="100000">
                <a:srgbClr val="CBEC78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228600" dist="635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圆角矩形 2"/>
          <p:cNvSpPr/>
          <p:nvPr/>
        </p:nvSpPr>
        <p:spPr>
          <a:xfrm>
            <a:off x="5669696" y="1718442"/>
            <a:ext cx="5284886" cy="1828800"/>
          </a:xfrm>
          <a:custGeom>
            <a:avLst/>
            <a:gdLst>
              <a:gd name="connsiteX0" fmla="*/ 0 w 4248472"/>
              <a:gd name="connsiteY0" fmla="*/ 756084 h 1512168"/>
              <a:gd name="connsiteX1" fmla="*/ 756084 w 4248472"/>
              <a:gd name="connsiteY1" fmla="*/ 0 h 1512168"/>
              <a:gd name="connsiteX2" fmla="*/ 3492388 w 4248472"/>
              <a:gd name="connsiteY2" fmla="*/ 0 h 1512168"/>
              <a:gd name="connsiteX3" fmla="*/ 4248472 w 4248472"/>
              <a:gd name="connsiteY3" fmla="*/ 756084 h 1512168"/>
              <a:gd name="connsiteX4" fmla="*/ 4248472 w 4248472"/>
              <a:gd name="connsiteY4" fmla="*/ 756084 h 1512168"/>
              <a:gd name="connsiteX5" fmla="*/ 3492388 w 4248472"/>
              <a:gd name="connsiteY5" fmla="*/ 1512168 h 1512168"/>
              <a:gd name="connsiteX6" fmla="*/ 756084 w 4248472"/>
              <a:gd name="connsiteY6" fmla="*/ 1512168 h 1512168"/>
              <a:gd name="connsiteX7" fmla="*/ 0 w 4248472"/>
              <a:gd name="connsiteY7" fmla="*/ 756084 h 1512168"/>
              <a:gd name="connsiteX0-1" fmla="*/ 21174 w 4269646"/>
              <a:gd name="connsiteY0-2" fmla="*/ 756084 h 1512168"/>
              <a:gd name="connsiteX1-3" fmla="*/ 777258 w 4269646"/>
              <a:gd name="connsiteY1-4" fmla="*/ 0 h 1512168"/>
              <a:gd name="connsiteX2-5" fmla="*/ 3513562 w 4269646"/>
              <a:gd name="connsiteY2-6" fmla="*/ 0 h 1512168"/>
              <a:gd name="connsiteX3-7" fmla="*/ 4269646 w 4269646"/>
              <a:gd name="connsiteY3-8" fmla="*/ 756084 h 1512168"/>
              <a:gd name="connsiteX4-9" fmla="*/ 4269646 w 4269646"/>
              <a:gd name="connsiteY4-10" fmla="*/ 756084 h 1512168"/>
              <a:gd name="connsiteX5-11" fmla="*/ 3513562 w 4269646"/>
              <a:gd name="connsiteY5-12" fmla="*/ 1512168 h 1512168"/>
              <a:gd name="connsiteX6-13" fmla="*/ 777258 w 4269646"/>
              <a:gd name="connsiteY6-14" fmla="*/ 1512168 h 1512168"/>
              <a:gd name="connsiteX7-15" fmla="*/ 258688 w 4269646"/>
              <a:gd name="connsiteY7-16" fmla="*/ 1346622 h 1512168"/>
              <a:gd name="connsiteX8" fmla="*/ 21174 w 4269646"/>
              <a:gd name="connsiteY8" fmla="*/ 756084 h 1512168"/>
              <a:gd name="connsiteX0-17" fmla="*/ 91863 w 4340335"/>
              <a:gd name="connsiteY0-18" fmla="*/ 756084 h 2273096"/>
              <a:gd name="connsiteX1-19" fmla="*/ 847947 w 4340335"/>
              <a:gd name="connsiteY1-20" fmla="*/ 0 h 2273096"/>
              <a:gd name="connsiteX2-21" fmla="*/ 3584251 w 4340335"/>
              <a:gd name="connsiteY2-22" fmla="*/ 0 h 2273096"/>
              <a:gd name="connsiteX3-23" fmla="*/ 4340335 w 4340335"/>
              <a:gd name="connsiteY3-24" fmla="*/ 756084 h 2273096"/>
              <a:gd name="connsiteX4-25" fmla="*/ 4340335 w 4340335"/>
              <a:gd name="connsiteY4-26" fmla="*/ 756084 h 2273096"/>
              <a:gd name="connsiteX5-27" fmla="*/ 3584251 w 4340335"/>
              <a:gd name="connsiteY5-28" fmla="*/ 1512168 h 2273096"/>
              <a:gd name="connsiteX6-29" fmla="*/ 847947 w 4340335"/>
              <a:gd name="connsiteY6-30" fmla="*/ 1512168 h 2273096"/>
              <a:gd name="connsiteX7-31" fmla="*/ 96620 w 4340335"/>
              <a:gd name="connsiteY7-32" fmla="*/ 2261022 h 2273096"/>
              <a:gd name="connsiteX8-33" fmla="*/ 91863 w 4340335"/>
              <a:gd name="connsiteY8-34" fmla="*/ 756084 h 2273096"/>
              <a:gd name="connsiteX0-35" fmla="*/ 44127 w 4292599"/>
              <a:gd name="connsiteY0-36" fmla="*/ 756084 h 2273096"/>
              <a:gd name="connsiteX1-37" fmla="*/ 800211 w 4292599"/>
              <a:gd name="connsiteY1-38" fmla="*/ 0 h 2273096"/>
              <a:gd name="connsiteX2-39" fmla="*/ 3536515 w 4292599"/>
              <a:gd name="connsiteY2-40" fmla="*/ 0 h 2273096"/>
              <a:gd name="connsiteX3-41" fmla="*/ 4292599 w 4292599"/>
              <a:gd name="connsiteY3-42" fmla="*/ 756084 h 2273096"/>
              <a:gd name="connsiteX4-43" fmla="*/ 4292599 w 4292599"/>
              <a:gd name="connsiteY4-44" fmla="*/ 756084 h 2273096"/>
              <a:gd name="connsiteX5-45" fmla="*/ 3536515 w 4292599"/>
              <a:gd name="connsiteY5-46" fmla="*/ 1512168 h 2273096"/>
              <a:gd name="connsiteX6-47" fmla="*/ 800211 w 4292599"/>
              <a:gd name="connsiteY6-48" fmla="*/ 1512168 h 2273096"/>
              <a:gd name="connsiteX7-49" fmla="*/ 48884 w 4292599"/>
              <a:gd name="connsiteY7-50" fmla="*/ 2261022 h 2273096"/>
              <a:gd name="connsiteX8-51" fmla="*/ 44127 w 4292599"/>
              <a:gd name="connsiteY8-52" fmla="*/ 756084 h 2273096"/>
              <a:gd name="connsiteX0-53" fmla="*/ 44127 w 4292599"/>
              <a:gd name="connsiteY0-54" fmla="*/ 756084 h 2261022"/>
              <a:gd name="connsiteX1-55" fmla="*/ 800211 w 4292599"/>
              <a:gd name="connsiteY1-56" fmla="*/ 0 h 2261022"/>
              <a:gd name="connsiteX2-57" fmla="*/ 3536515 w 4292599"/>
              <a:gd name="connsiteY2-58" fmla="*/ 0 h 2261022"/>
              <a:gd name="connsiteX3-59" fmla="*/ 4292599 w 4292599"/>
              <a:gd name="connsiteY3-60" fmla="*/ 756084 h 2261022"/>
              <a:gd name="connsiteX4-61" fmla="*/ 4292599 w 4292599"/>
              <a:gd name="connsiteY4-62" fmla="*/ 756084 h 2261022"/>
              <a:gd name="connsiteX5-63" fmla="*/ 3536515 w 4292599"/>
              <a:gd name="connsiteY5-64" fmla="*/ 1512168 h 2261022"/>
              <a:gd name="connsiteX6-65" fmla="*/ 800211 w 4292599"/>
              <a:gd name="connsiteY6-66" fmla="*/ 1512168 h 2261022"/>
              <a:gd name="connsiteX7-67" fmla="*/ 48884 w 4292599"/>
              <a:gd name="connsiteY7-68" fmla="*/ 2261022 h 2261022"/>
              <a:gd name="connsiteX8-69" fmla="*/ 44127 w 4292599"/>
              <a:gd name="connsiteY8-70" fmla="*/ 756084 h 2261022"/>
              <a:gd name="connsiteX0-71" fmla="*/ 58844 w 4307316"/>
              <a:gd name="connsiteY0-72" fmla="*/ 756084 h 2261022"/>
              <a:gd name="connsiteX1-73" fmla="*/ 814928 w 4307316"/>
              <a:gd name="connsiteY1-74" fmla="*/ 0 h 2261022"/>
              <a:gd name="connsiteX2-75" fmla="*/ 3551232 w 4307316"/>
              <a:gd name="connsiteY2-76" fmla="*/ 0 h 2261022"/>
              <a:gd name="connsiteX3-77" fmla="*/ 4307316 w 4307316"/>
              <a:gd name="connsiteY3-78" fmla="*/ 756084 h 2261022"/>
              <a:gd name="connsiteX4-79" fmla="*/ 4307316 w 4307316"/>
              <a:gd name="connsiteY4-80" fmla="*/ 756084 h 2261022"/>
              <a:gd name="connsiteX5-81" fmla="*/ 3551232 w 4307316"/>
              <a:gd name="connsiteY5-82" fmla="*/ 1512168 h 2261022"/>
              <a:gd name="connsiteX6-83" fmla="*/ 814928 w 4307316"/>
              <a:gd name="connsiteY6-84" fmla="*/ 1512168 h 2261022"/>
              <a:gd name="connsiteX7-85" fmla="*/ 63601 w 4307316"/>
              <a:gd name="connsiteY7-86" fmla="*/ 2261022 h 2261022"/>
              <a:gd name="connsiteX8-87" fmla="*/ 58844 w 4307316"/>
              <a:gd name="connsiteY8-88" fmla="*/ 756084 h 2261022"/>
              <a:gd name="connsiteX0-89" fmla="*/ 23866 w 4272338"/>
              <a:gd name="connsiteY0-90" fmla="*/ 756084 h 2261022"/>
              <a:gd name="connsiteX1-91" fmla="*/ 779950 w 4272338"/>
              <a:gd name="connsiteY1-92" fmla="*/ 0 h 2261022"/>
              <a:gd name="connsiteX2-93" fmla="*/ 3516254 w 4272338"/>
              <a:gd name="connsiteY2-94" fmla="*/ 0 h 2261022"/>
              <a:gd name="connsiteX3-95" fmla="*/ 4272338 w 4272338"/>
              <a:gd name="connsiteY3-96" fmla="*/ 756084 h 2261022"/>
              <a:gd name="connsiteX4-97" fmla="*/ 4272338 w 4272338"/>
              <a:gd name="connsiteY4-98" fmla="*/ 756084 h 2261022"/>
              <a:gd name="connsiteX5-99" fmla="*/ 3516254 w 4272338"/>
              <a:gd name="connsiteY5-100" fmla="*/ 1512168 h 2261022"/>
              <a:gd name="connsiteX6-101" fmla="*/ 779950 w 4272338"/>
              <a:gd name="connsiteY6-102" fmla="*/ 1512168 h 2261022"/>
              <a:gd name="connsiteX7-103" fmla="*/ 28623 w 4272338"/>
              <a:gd name="connsiteY7-104" fmla="*/ 2261022 h 2261022"/>
              <a:gd name="connsiteX8-105" fmla="*/ 23866 w 4272338"/>
              <a:gd name="connsiteY8-106" fmla="*/ 756084 h 2261022"/>
              <a:gd name="connsiteX0-107" fmla="*/ 65222 w 4313694"/>
              <a:gd name="connsiteY0-108" fmla="*/ 756084 h 2397356"/>
              <a:gd name="connsiteX1-109" fmla="*/ 821306 w 4313694"/>
              <a:gd name="connsiteY1-110" fmla="*/ 0 h 2397356"/>
              <a:gd name="connsiteX2-111" fmla="*/ 3557610 w 4313694"/>
              <a:gd name="connsiteY2-112" fmla="*/ 0 h 2397356"/>
              <a:gd name="connsiteX3-113" fmla="*/ 4313694 w 4313694"/>
              <a:gd name="connsiteY3-114" fmla="*/ 756084 h 2397356"/>
              <a:gd name="connsiteX4-115" fmla="*/ 4313694 w 4313694"/>
              <a:gd name="connsiteY4-116" fmla="*/ 756084 h 2397356"/>
              <a:gd name="connsiteX5-117" fmla="*/ 3557610 w 4313694"/>
              <a:gd name="connsiteY5-118" fmla="*/ 1512168 h 2397356"/>
              <a:gd name="connsiteX6-119" fmla="*/ 821306 w 4313694"/>
              <a:gd name="connsiteY6-120" fmla="*/ 1512168 h 2397356"/>
              <a:gd name="connsiteX7-121" fmla="*/ 69978 w 4313694"/>
              <a:gd name="connsiteY7-122" fmla="*/ 2397356 h 2397356"/>
              <a:gd name="connsiteX8-123" fmla="*/ 65222 w 4313694"/>
              <a:gd name="connsiteY8-124" fmla="*/ 756084 h 23973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4313694" h="2397356">
                <a:moveTo>
                  <a:pt x="65222" y="756084"/>
                </a:moveTo>
                <a:cubicBezTo>
                  <a:pt x="190443" y="356525"/>
                  <a:pt x="403732" y="0"/>
                  <a:pt x="821306" y="0"/>
                </a:cubicBezTo>
                <a:lnTo>
                  <a:pt x="3557610" y="0"/>
                </a:lnTo>
                <a:cubicBezTo>
                  <a:pt x="3975184" y="0"/>
                  <a:pt x="4313694" y="338510"/>
                  <a:pt x="4313694" y="756084"/>
                </a:cubicBezTo>
                <a:lnTo>
                  <a:pt x="4313694" y="756084"/>
                </a:lnTo>
                <a:cubicBezTo>
                  <a:pt x="4313694" y="1173658"/>
                  <a:pt x="3975184" y="1512168"/>
                  <a:pt x="3557610" y="1512168"/>
                </a:cubicBezTo>
                <a:lnTo>
                  <a:pt x="821306" y="1512168"/>
                </a:lnTo>
                <a:cubicBezTo>
                  <a:pt x="278827" y="1484577"/>
                  <a:pt x="62988" y="2373741"/>
                  <a:pt x="69978" y="2397356"/>
                </a:cubicBezTo>
                <a:cubicBezTo>
                  <a:pt x="25763" y="2257709"/>
                  <a:pt x="-59999" y="1155643"/>
                  <a:pt x="65222" y="756084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100000">
                <a:srgbClr val="0090CC"/>
              </a:gs>
              <a:gs pos="50000">
                <a:srgbClr val="00B0F0">
                  <a:shade val="67500"/>
                  <a:satMod val="115000"/>
                </a:srgbClr>
              </a:gs>
              <a:gs pos="25000">
                <a:srgbClr val="00B1F6"/>
              </a:gs>
              <a:gs pos="78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2" name="圆角矩形 2"/>
          <p:cNvSpPr/>
          <p:nvPr/>
        </p:nvSpPr>
        <p:spPr>
          <a:xfrm flipH="1">
            <a:off x="378372" y="3310758"/>
            <a:ext cx="5248133" cy="2490951"/>
          </a:xfrm>
          <a:custGeom>
            <a:avLst/>
            <a:gdLst>
              <a:gd name="connsiteX0" fmla="*/ 0 w 4248472"/>
              <a:gd name="connsiteY0" fmla="*/ 756084 h 1512168"/>
              <a:gd name="connsiteX1" fmla="*/ 756084 w 4248472"/>
              <a:gd name="connsiteY1" fmla="*/ 0 h 1512168"/>
              <a:gd name="connsiteX2" fmla="*/ 3492388 w 4248472"/>
              <a:gd name="connsiteY2" fmla="*/ 0 h 1512168"/>
              <a:gd name="connsiteX3" fmla="*/ 4248472 w 4248472"/>
              <a:gd name="connsiteY3" fmla="*/ 756084 h 1512168"/>
              <a:gd name="connsiteX4" fmla="*/ 4248472 w 4248472"/>
              <a:gd name="connsiteY4" fmla="*/ 756084 h 1512168"/>
              <a:gd name="connsiteX5" fmla="*/ 3492388 w 4248472"/>
              <a:gd name="connsiteY5" fmla="*/ 1512168 h 1512168"/>
              <a:gd name="connsiteX6" fmla="*/ 756084 w 4248472"/>
              <a:gd name="connsiteY6" fmla="*/ 1512168 h 1512168"/>
              <a:gd name="connsiteX7" fmla="*/ 0 w 4248472"/>
              <a:gd name="connsiteY7" fmla="*/ 756084 h 1512168"/>
              <a:gd name="connsiteX0-1" fmla="*/ 21174 w 4269646"/>
              <a:gd name="connsiteY0-2" fmla="*/ 756084 h 1512168"/>
              <a:gd name="connsiteX1-3" fmla="*/ 777258 w 4269646"/>
              <a:gd name="connsiteY1-4" fmla="*/ 0 h 1512168"/>
              <a:gd name="connsiteX2-5" fmla="*/ 3513562 w 4269646"/>
              <a:gd name="connsiteY2-6" fmla="*/ 0 h 1512168"/>
              <a:gd name="connsiteX3-7" fmla="*/ 4269646 w 4269646"/>
              <a:gd name="connsiteY3-8" fmla="*/ 756084 h 1512168"/>
              <a:gd name="connsiteX4-9" fmla="*/ 4269646 w 4269646"/>
              <a:gd name="connsiteY4-10" fmla="*/ 756084 h 1512168"/>
              <a:gd name="connsiteX5-11" fmla="*/ 3513562 w 4269646"/>
              <a:gd name="connsiteY5-12" fmla="*/ 1512168 h 1512168"/>
              <a:gd name="connsiteX6-13" fmla="*/ 777258 w 4269646"/>
              <a:gd name="connsiteY6-14" fmla="*/ 1512168 h 1512168"/>
              <a:gd name="connsiteX7-15" fmla="*/ 258688 w 4269646"/>
              <a:gd name="connsiteY7-16" fmla="*/ 1346622 h 1512168"/>
              <a:gd name="connsiteX8" fmla="*/ 21174 w 4269646"/>
              <a:gd name="connsiteY8" fmla="*/ 756084 h 1512168"/>
              <a:gd name="connsiteX0-17" fmla="*/ 91863 w 4340335"/>
              <a:gd name="connsiteY0-18" fmla="*/ 756084 h 2273096"/>
              <a:gd name="connsiteX1-19" fmla="*/ 847947 w 4340335"/>
              <a:gd name="connsiteY1-20" fmla="*/ 0 h 2273096"/>
              <a:gd name="connsiteX2-21" fmla="*/ 3584251 w 4340335"/>
              <a:gd name="connsiteY2-22" fmla="*/ 0 h 2273096"/>
              <a:gd name="connsiteX3-23" fmla="*/ 4340335 w 4340335"/>
              <a:gd name="connsiteY3-24" fmla="*/ 756084 h 2273096"/>
              <a:gd name="connsiteX4-25" fmla="*/ 4340335 w 4340335"/>
              <a:gd name="connsiteY4-26" fmla="*/ 756084 h 2273096"/>
              <a:gd name="connsiteX5-27" fmla="*/ 3584251 w 4340335"/>
              <a:gd name="connsiteY5-28" fmla="*/ 1512168 h 2273096"/>
              <a:gd name="connsiteX6-29" fmla="*/ 847947 w 4340335"/>
              <a:gd name="connsiteY6-30" fmla="*/ 1512168 h 2273096"/>
              <a:gd name="connsiteX7-31" fmla="*/ 96620 w 4340335"/>
              <a:gd name="connsiteY7-32" fmla="*/ 2261022 h 2273096"/>
              <a:gd name="connsiteX8-33" fmla="*/ 91863 w 4340335"/>
              <a:gd name="connsiteY8-34" fmla="*/ 756084 h 2273096"/>
              <a:gd name="connsiteX0-35" fmla="*/ 44127 w 4292599"/>
              <a:gd name="connsiteY0-36" fmla="*/ 756084 h 2273096"/>
              <a:gd name="connsiteX1-37" fmla="*/ 800211 w 4292599"/>
              <a:gd name="connsiteY1-38" fmla="*/ 0 h 2273096"/>
              <a:gd name="connsiteX2-39" fmla="*/ 3536515 w 4292599"/>
              <a:gd name="connsiteY2-40" fmla="*/ 0 h 2273096"/>
              <a:gd name="connsiteX3-41" fmla="*/ 4292599 w 4292599"/>
              <a:gd name="connsiteY3-42" fmla="*/ 756084 h 2273096"/>
              <a:gd name="connsiteX4-43" fmla="*/ 4292599 w 4292599"/>
              <a:gd name="connsiteY4-44" fmla="*/ 756084 h 2273096"/>
              <a:gd name="connsiteX5-45" fmla="*/ 3536515 w 4292599"/>
              <a:gd name="connsiteY5-46" fmla="*/ 1512168 h 2273096"/>
              <a:gd name="connsiteX6-47" fmla="*/ 800211 w 4292599"/>
              <a:gd name="connsiteY6-48" fmla="*/ 1512168 h 2273096"/>
              <a:gd name="connsiteX7-49" fmla="*/ 48884 w 4292599"/>
              <a:gd name="connsiteY7-50" fmla="*/ 2261022 h 2273096"/>
              <a:gd name="connsiteX8-51" fmla="*/ 44127 w 4292599"/>
              <a:gd name="connsiteY8-52" fmla="*/ 756084 h 2273096"/>
              <a:gd name="connsiteX0-53" fmla="*/ 44127 w 4292599"/>
              <a:gd name="connsiteY0-54" fmla="*/ 756084 h 2261022"/>
              <a:gd name="connsiteX1-55" fmla="*/ 800211 w 4292599"/>
              <a:gd name="connsiteY1-56" fmla="*/ 0 h 2261022"/>
              <a:gd name="connsiteX2-57" fmla="*/ 3536515 w 4292599"/>
              <a:gd name="connsiteY2-58" fmla="*/ 0 h 2261022"/>
              <a:gd name="connsiteX3-59" fmla="*/ 4292599 w 4292599"/>
              <a:gd name="connsiteY3-60" fmla="*/ 756084 h 2261022"/>
              <a:gd name="connsiteX4-61" fmla="*/ 4292599 w 4292599"/>
              <a:gd name="connsiteY4-62" fmla="*/ 756084 h 2261022"/>
              <a:gd name="connsiteX5-63" fmla="*/ 3536515 w 4292599"/>
              <a:gd name="connsiteY5-64" fmla="*/ 1512168 h 2261022"/>
              <a:gd name="connsiteX6-65" fmla="*/ 800211 w 4292599"/>
              <a:gd name="connsiteY6-66" fmla="*/ 1512168 h 2261022"/>
              <a:gd name="connsiteX7-67" fmla="*/ 48884 w 4292599"/>
              <a:gd name="connsiteY7-68" fmla="*/ 2261022 h 2261022"/>
              <a:gd name="connsiteX8-69" fmla="*/ 44127 w 4292599"/>
              <a:gd name="connsiteY8-70" fmla="*/ 756084 h 2261022"/>
              <a:gd name="connsiteX0-71" fmla="*/ 58844 w 4307316"/>
              <a:gd name="connsiteY0-72" fmla="*/ 756084 h 2261022"/>
              <a:gd name="connsiteX1-73" fmla="*/ 814928 w 4307316"/>
              <a:gd name="connsiteY1-74" fmla="*/ 0 h 2261022"/>
              <a:gd name="connsiteX2-75" fmla="*/ 3551232 w 4307316"/>
              <a:gd name="connsiteY2-76" fmla="*/ 0 h 2261022"/>
              <a:gd name="connsiteX3-77" fmla="*/ 4307316 w 4307316"/>
              <a:gd name="connsiteY3-78" fmla="*/ 756084 h 2261022"/>
              <a:gd name="connsiteX4-79" fmla="*/ 4307316 w 4307316"/>
              <a:gd name="connsiteY4-80" fmla="*/ 756084 h 2261022"/>
              <a:gd name="connsiteX5-81" fmla="*/ 3551232 w 4307316"/>
              <a:gd name="connsiteY5-82" fmla="*/ 1512168 h 2261022"/>
              <a:gd name="connsiteX6-83" fmla="*/ 814928 w 4307316"/>
              <a:gd name="connsiteY6-84" fmla="*/ 1512168 h 2261022"/>
              <a:gd name="connsiteX7-85" fmla="*/ 63601 w 4307316"/>
              <a:gd name="connsiteY7-86" fmla="*/ 2261022 h 2261022"/>
              <a:gd name="connsiteX8-87" fmla="*/ 58844 w 4307316"/>
              <a:gd name="connsiteY8-88" fmla="*/ 756084 h 2261022"/>
              <a:gd name="connsiteX0-89" fmla="*/ 23866 w 4272338"/>
              <a:gd name="connsiteY0-90" fmla="*/ 756084 h 2261022"/>
              <a:gd name="connsiteX1-91" fmla="*/ 779950 w 4272338"/>
              <a:gd name="connsiteY1-92" fmla="*/ 0 h 2261022"/>
              <a:gd name="connsiteX2-93" fmla="*/ 3516254 w 4272338"/>
              <a:gd name="connsiteY2-94" fmla="*/ 0 h 2261022"/>
              <a:gd name="connsiteX3-95" fmla="*/ 4272338 w 4272338"/>
              <a:gd name="connsiteY3-96" fmla="*/ 756084 h 2261022"/>
              <a:gd name="connsiteX4-97" fmla="*/ 4272338 w 4272338"/>
              <a:gd name="connsiteY4-98" fmla="*/ 756084 h 2261022"/>
              <a:gd name="connsiteX5-99" fmla="*/ 3516254 w 4272338"/>
              <a:gd name="connsiteY5-100" fmla="*/ 1512168 h 2261022"/>
              <a:gd name="connsiteX6-101" fmla="*/ 779950 w 4272338"/>
              <a:gd name="connsiteY6-102" fmla="*/ 1512168 h 2261022"/>
              <a:gd name="connsiteX7-103" fmla="*/ 28623 w 4272338"/>
              <a:gd name="connsiteY7-104" fmla="*/ 2261022 h 2261022"/>
              <a:gd name="connsiteX8-105" fmla="*/ 23866 w 4272338"/>
              <a:gd name="connsiteY8-106" fmla="*/ 756084 h 2261022"/>
              <a:gd name="connsiteX0-107" fmla="*/ 65222 w 4313694"/>
              <a:gd name="connsiteY0-108" fmla="*/ 756084 h 2397356"/>
              <a:gd name="connsiteX1-109" fmla="*/ 821306 w 4313694"/>
              <a:gd name="connsiteY1-110" fmla="*/ 0 h 2397356"/>
              <a:gd name="connsiteX2-111" fmla="*/ 3557610 w 4313694"/>
              <a:gd name="connsiteY2-112" fmla="*/ 0 h 2397356"/>
              <a:gd name="connsiteX3-113" fmla="*/ 4313694 w 4313694"/>
              <a:gd name="connsiteY3-114" fmla="*/ 756084 h 2397356"/>
              <a:gd name="connsiteX4-115" fmla="*/ 4313694 w 4313694"/>
              <a:gd name="connsiteY4-116" fmla="*/ 756084 h 2397356"/>
              <a:gd name="connsiteX5-117" fmla="*/ 3557610 w 4313694"/>
              <a:gd name="connsiteY5-118" fmla="*/ 1512168 h 2397356"/>
              <a:gd name="connsiteX6-119" fmla="*/ 821306 w 4313694"/>
              <a:gd name="connsiteY6-120" fmla="*/ 1512168 h 2397356"/>
              <a:gd name="connsiteX7-121" fmla="*/ 69978 w 4313694"/>
              <a:gd name="connsiteY7-122" fmla="*/ 2397356 h 2397356"/>
              <a:gd name="connsiteX8-123" fmla="*/ 65222 w 4313694"/>
              <a:gd name="connsiteY8-124" fmla="*/ 756084 h 23973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4313694" h="2397356">
                <a:moveTo>
                  <a:pt x="65222" y="756084"/>
                </a:moveTo>
                <a:cubicBezTo>
                  <a:pt x="190443" y="356525"/>
                  <a:pt x="403732" y="0"/>
                  <a:pt x="821306" y="0"/>
                </a:cubicBezTo>
                <a:lnTo>
                  <a:pt x="3557610" y="0"/>
                </a:lnTo>
                <a:cubicBezTo>
                  <a:pt x="3975184" y="0"/>
                  <a:pt x="4313694" y="338510"/>
                  <a:pt x="4313694" y="756084"/>
                </a:cubicBezTo>
                <a:lnTo>
                  <a:pt x="4313694" y="756084"/>
                </a:lnTo>
                <a:cubicBezTo>
                  <a:pt x="4313694" y="1173658"/>
                  <a:pt x="3975184" y="1512168"/>
                  <a:pt x="3557610" y="1512168"/>
                </a:cubicBezTo>
                <a:lnTo>
                  <a:pt x="821306" y="1512168"/>
                </a:lnTo>
                <a:cubicBezTo>
                  <a:pt x="278827" y="1484577"/>
                  <a:pt x="62988" y="2373741"/>
                  <a:pt x="69978" y="2397356"/>
                </a:cubicBezTo>
                <a:cubicBezTo>
                  <a:pt x="25763" y="2257709"/>
                  <a:pt x="-59999" y="1155643"/>
                  <a:pt x="65222" y="756084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>
                  <a:lumMod val="85000"/>
                </a:sysClr>
              </a:gs>
              <a:gs pos="50000">
                <a:sysClr val="window" lastClr="FFFFFF">
                  <a:lumMod val="85000"/>
                </a:sysClr>
              </a:gs>
              <a:gs pos="25000">
                <a:sysClr val="window" lastClr="FFFFFF"/>
              </a:gs>
              <a:gs pos="78000">
                <a:sysClr val="window" lastClr="FFFFFF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圆角矩形 2"/>
          <p:cNvSpPr/>
          <p:nvPr/>
        </p:nvSpPr>
        <p:spPr>
          <a:xfrm flipH="1">
            <a:off x="614855" y="1278462"/>
            <a:ext cx="5052106" cy="2126890"/>
          </a:xfrm>
          <a:custGeom>
            <a:avLst/>
            <a:gdLst>
              <a:gd name="connsiteX0" fmla="*/ 0 w 4248472"/>
              <a:gd name="connsiteY0" fmla="*/ 756084 h 1512168"/>
              <a:gd name="connsiteX1" fmla="*/ 756084 w 4248472"/>
              <a:gd name="connsiteY1" fmla="*/ 0 h 1512168"/>
              <a:gd name="connsiteX2" fmla="*/ 3492388 w 4248472"/>
              <a:gd name="connsiteY2" fmla="*/ 0 h 1512168"/>
              <a:gd name="connsiteX3" fmla="*/ 4248472 w 4248472"/>
              <a:gd name="connsiteY3" fmla="*/ 756084 h 1512168"/>
              <a:gd name="connsiteX4" fmla="*/ 4248472 w 4248472"/>
              <a:gd name="connsiteY4" fmla="*/ 756084 h 1512168"/>
              <a:gd name="connsiteX5" fmla="*/ 3492388 w 4248472"/>
              <a:gd name="connsiteY5" fmla="*/ 1512168 h 1512168"/>
              <a:gd name="connsiteX6" fmla="*/ 756084 w 4248472"/>
              <a:gd name="connsiteY6" fmla="*/ 1512168 h 1512168"/>
              <a:gd name="connsiteX7" fmla="*/ 0 w 4248472"/>
              <a:gd name="connsiteY7" fmla="*/ 756084 h 1512168"/>
              <a:gd name="connsiteX0-1" fmla="*/ 21174 w 4269646"/>
              <a:gd name="connsiteY0-2" fmla="*/ 756084 h 1512168"/>
              <a:gd name="connsiteX1-3" fmla="*/ 777258 w 4269646"/>
              <a:gd name="connsiteY1-4" fmla="*/ 0 h 1512168"/>
              <a:gd name="connsiteX2-5" fmla="*/ 3513562 w 4269646"/>
              <a:gd name="connsiteY2-6" fmla="*/ 0 h 1512168"/>
              <a:gd name="connsiteX3-7" fmla="*/ 4269646 w 4269646"/>
              <a:gd name="connsiteY3-8" fmla="*/ 756084 h 1512168"/>
              <a:gd name="connsiteX4-9" fmla="*/ 4269646 w 4269646"/>
              <a:gd name="connsiteY4-10" fmla="*/ 756084 h 1512168"/>
              <a:gd name="connsiteX5-11" fmla="*/ 3513562 w 4269646"/>
              <a:gd name="connsiteY5-12" fmla="*/ 1512168 h 1512168"/>
              <a:gd name="connsiteX6-13" fmla="*/ 777258 w 4269646"/>
              <a:gd name="connsiteY6-14" fmla="*/ 1512168 h 1512168"/>
              <a:gd name="connsiteX7-15" fmla="*/ 258688 w 4269646"/>
              <a:gd name="connsiteY7-16" fmla="*/ 1346622 h 1512168"/>
              <a:gd name="connsiteX8" fmla="*/ 21174 w 4269646"/>
              <a:gd name="connsiteY8" fmla="*/ 756084 h 1512168"/>
              <a:gd name="connsiteX0-17" fmla="*/ 91863 w 4340335"/>
              <a:gd name="connsiteY0-18" fmla="*/ 756084 h 2273096"/>
              <a:gd name="connsiteX1-19" fmla="*/ 847947 w 4340335"/>
              <a:gd name="connsiteY1-20" fmla="*/ 0 h 2273096"/>
              <a:gd name="connsiteX2-21" fmla="*/ 3584251 w 4340335"/>
              <a:gd name="connsiteY2-22" fmla="*/ 0 h 2273096"/>
              <a:gd name="connsiteX3-23" fmla="*/ 4340335 w 4340335"/>
              <a:gd name="connsiteY3-24" fmla="*/ 756084 h 2273096"/>
              <a:gd name="connsiteX4-25" fmla="*/ 4340335 w 4340335"/>
              <a:gd name="connsiteY4-26" fmla="*/ 756084 h 2273096"/>
              <a:gd name="connsiteX5-27" fmla="*/ 3584251 w 4340335"/>
              <a:gd name="connsiteY5-28" fmla="*/ 1512168 h 2273096"/>
              <a:gd name="connsiteX6-29" fmla="*/ 847947 w 4340335"/>
              <a:gd name="connsiteY6-30" fmla="*/ 1512168 h 2273096"/>
              <a:gd name="connsiteX7-31" fmla="*/ 96620 w 4340335"/>
              <a:gd name="connsiteY7-32" fmla="*/ 2261022 h 2273096"/>
              <a:gd name="connsiteX8-33" fmla="*/ 91863 w 4340335"/>
              <a:gd name="connsiteY8-34" fmla="*/ 756084 h 2273096"/>
              <a:gd name="connsiteX0-35" fmla="*/ 44127 w 4292599"/>
              <a:gd name="connsiteY0-36" fmla="*/ 756084 h 2273096"/>
              <a:gd name="connsiteX1-37" fmla="*/ 800211 w 4292599"/>
              <a:gd name="connsiteY1-38" fmla="*/ 0 h 2273096"/>
              <a:gd name="connsiteX2-39" fmla="*/ 3536515 w 4292599"/>
              <a:gd name="connsiteY2-40" fmla="*/ 0 h 2273096"/>
              <a:gd name="connsiteX3-41" fmla="*/ 4292599 w 4292599"/>
              <a:gd name="connsiteY3-42" fmla="*/ 756084 h 2273096"/>
              <a:gd name="connsiteX4-43" fmla="*/ 4292599 w 4292599"/>
              <a:gd name="connsiteY4-44" fmla="*/ 756084 h 2273096"/>
              <a:gd name="connsiteX5-45" fmla="*/ 3536515 w 4292599"/>
              <a:gd name="connsiteY5-46" fmla="*/ 1512168 h 2273096"/>
              <a:gd name="connsiteX6-47" fmla="*/ 800211 w 4292599"/>
              <a:gd name="connsiteY6-48" fmla="*/ 1512168 h 2273096"/>
              <a:gd name="connsiteX7-49" fmla="*/ 48884 w 4292599"/>
              <a:gd name="connsiteY7-50" fmla="*/ 2261022 h 2273096"/>
              <a:gd name="connsiteX8-51" fmla="*/ 44127 w 4292599"/>
              <a:gd name="connsiteY8-52" fmla="*/ 756084 h 2273096"/>
              <a:gd name="connsiteX0-53" fmla="*/ 44127 w 4292599"/>
              <a:gd name="connsiteY0-54" fmla="*/ 756084 h 2261022"/>
              <a:gd name="connsiteX1-55" fmla="*/ 800211 w 4292599"/>
              <a:gd name="connsiteY1-56" fmla="*/ 0 h 2261022"/>
              <a:gd name="connsiteX2-57" fmla="*/ 3536515 w 4292599"/>
              <a:gd name="connsiteY2-58" fmla="*/ 0 h 2261022"/>
              <a:gd name="connsiteX3-59" fmla="*/ 4292599 w 4292599"/>
              <a:gd name="connsiteY3-60" fmla="*/ 756084 h 2261022"/>
              <a:gd name="connsiteX4-61" fmla="*/ 4292599 w 4292599"/>
              <a:gd name="connsiteY4-62" fmla="*/ 756084 h 2261022"/>
              <a:gd name="connsiteX5-63" fmla="*/ 3536515 w 4292599"/>
              <a:gd name="connsiteY5-64" fmla="*/ 1512168 h 2261022"/>
              <a:gd name="connsiteX6-65" fmla="*/ 800211 w 4292599"/>
              <a:gd name="connsiteY6-66" fmla="*/ 1512168 h 2261022"/>
              <a:gd name="connsiteX7-67" fmla="*/ 48884 w 4292599"/>
              <a:gd name="connsiteY7-68" fmla="*/ 2261022 h 2261022"/>
              <a:gd name="connsiteX8-69" fmla="*/ 44127 w 4292599"/>
              <a:gd name="connsiteY8-70" fmla="*/ 756084 h 2261022"/>
              <a:gd name="connsiteX0-71" fmla="*/ 58844 w 4307316"/>
              <a:gd name="connsiteY0-72" fmla="*/ 756084 h 2261022"/>
              <a:gd name="connsiteX1-73" fmla="*/ 814928 w 4307316"/>
              <a:gd name="connsiteY1-74" fmla="*/ 0 h 2261022"/>
              <a:gd name="connsiteX2-75" fmla="*/ 3551232 w 4307316"/>
              <a:gd name="connsiteY2-76" fmla="*/ 0 h 2261022"/>
              <a:gd name="connsiteX3-77" fmla="*/ 4307316 w 4307316"/>
              <a:gd name="connsiteY3-78" fmla="*/ 756084 h 2261022"/>
              <a:gd name="connsiteX4-79" fmla="*/ 4307316 w 4307316"/>
              <a:gd name="connsiteY4-80" fmla="*/ 756084 h 2261022"/>
              <a:gd name="connsiteX5-81" fmla="*/ 3551232 w 4307316"/>
              <a:gd name="connsiteY5-82" fmla="*/ 1512168 h 2261022"/>
              <a:gd name="connsiteX6-83" fmla="*/ 814928 w 4307316"/>
              <a:gd name="connsiteY6-84" fmla="*/ 1512168 h 2261022"/>
              <a:gd name="connsiteX7-85" fmla="*/ 63601 w 4307316"/>
              <a:gd name="connsiteY7-86" fmla="*/ 2261022 h 2261022"/>
              <a:gd name="connsiteX8-87" fmla="*/ 58844 w 4307316"/>
              <a:gd name="connsiteY8-88" fmla="*/ 756084 h 2261022"/>
              <a:gd name="connsiteX0-89" fmla="*/ 23866 w 4272338"/>
              <a:gd name="connsiteY0-90" fmla="*/ 756084 h 2261022"/>
              <a:gd name="connsiteX1-91" fmla="*/ 779950 w 4272338"/>
              <a:gd name="connsiteY1-92" fmla="*/ 0 h 2261022"/>
              <a:gd name="connsiteX2-93" fmla="*/ 3516254 w 4272338"/>
              <a:gd name="connsiteY2-94" fmla="*/ 0 h 2261022"/>
              <a:gd name="connsiteX3-95" fmla="*/ 4272338 w 4272338"/>
              <a:gd name="connsiteY3-96" fmla="*/ 756084 h 2261022"/>
              <a:gd name="connsiteX4-97" fmla="*/ 4272338 w 4272338"/>
              <a:gd name="connsiteY4-98" fmla="*/ 756084 h 2261022"/>
              <a:gd name="connsiteX5-99" fmla="*/ 3516254 w 4272338"/>
              <a:gd name="connsiteY5-100" fmla="*/ 1512168 h 2261022"/>
              <a:gd name="connsiteX6-101" fmla="*/ 779950 w 4272338"/>
              <a:gd name="connsiteY6-102" fmla="*/ 1512168 h 2261022"/>
              <a:gd name="connsiteX7-103" fmla="*/ 28623 w 4272338"/>
              <a:gd name="connsiteY7-104" fmla="*/ 2261022 h 2261022"/>
              <a:gd name="connsiteX8-105" fmla="*/ 23866 w 4272338"/>
              <a:gd name="connsiteY8-106" fmla="*/ 756084 h 2261022"/>
              <a:gd name="connsiteX0-107" fmla="*/ 65222 w 4313694"/>
              <a:gd name="connsiteY0-108" fmla="*/ 756084 h 2397356"/>
              <a:gd name="connsiteX1-109" fmla="*/ 821306 w 4313694"/>
              <a:gd name="connsiteY1-110" fmla="*/ 0 h 2397356"/>
              <a:gd name="connsiteX2-111" fmla="*/ 3557610 w 4313694"/>
              <a:gd name="connsiteY2-112" fmla="*/ 0 h 2397356"/>
              <a:gd name="connsiteX3-113" fmla="*/ 4313694 w 4313694"/>
              <a:gd name="connsiteY3-114" fmla="*/ 756084 h 2397356"/>
              <a:gd name="connsiteX4-115" fmla="*/ 4313694 w 4313694"/>
              <a:gd name="connsiteY4-116" fmla="*/ 756084 h 2397356"/>
              <a:gd name="connsiteX5-117" fmla="*/ 3557610 w 4313694"/>
              <a:gd name="connsiteY5-118" fmla="*/ 1512168 h 2397356"/>
              <a:gd name="connsiteX6-119" fmla="*/ 821306 w 4313694"/>
              <a:gd name="connsiteY6-120" fmla="*/ 1512168 h 2397356"/>
              <a:gd name="connsiteX7-121" fmla="*/ 69978 w 4313694"/>
              <a:gd name="connsiteY7-122" fmla="*/ 2397356 h 2397356"/>
              <a:gd name="connsiteX8-123" fmla="*/ 65222 w 4313694"/>
              <a:gd name="connsiteY8-124" fmla="*/ 756084 h 2397356"/>
              <a:gd name="connsiteX0-125" fmla="*/ 86129 w 4334601"/>
              <a:gd name="connsiteY0-126" fmla="*/ 756084 h 2397356"/>
              <a:gd name="connsiteX1-127" fmla="*/ 842213 w 4334601"/>
              <a:gd name="connsiteY1-128" fmla="*/ 0 h 2397356"/>
              <a:gd name="connsiteX2-129" fmla="*/ 3578517 w 4334601"/>
              <a:gd name="connsiteY2-130" fmla="*/ 0 h 2397356"/>
              <a:gd name="connsiteX3-131" fmla="*/ 4334601 w 4334601"/>
              <a:gd name="connsiteY3-132" fmla="*/ 756084 h 2397356"/>
              <a:gd name="connsiteX4-133" fmla="*/ 4334601 w 4334601"/>
              <a:gd name="connsiteY4-134" fmla="*/ 756084 h 2397356"/>
              <a:gd name="connsiteX5-135" fmla="*/ 3578517 w 4334601"/>
              <a:gd name="connsiteY5-136" fmla="*/ 1512168 h 2397356"/>
              <a:gd name="connsiteX6-137" fmla="*/ 842213 w 4334601"/>
              <a:gd name="connsiteY6-138" fmla="*/ 1512168 h 2397356"/>
              <a:gd name="connsiteX7-139" fmla="*/ 46577 w 4334601"/>
              <a:gd name="connsiteY7-140" fmla="*/ 2397356 h 2397356"/>
              <a:gd name="connsiteX8-141" fmla="*/ 86129 w 4334601"/>
              <a:gd name="connsiteY8-142" fmla="*/ 756084 h 2397356"/>
              <a:gd name="connsiteX0-143" fmla="*/ 86129 w 4334601"/>
              <a:gd name="connsiteY0-144" fmla="*/ 756084 h 2519204"/>
              <a:gd name="connsiteX1-145" fmla="*/ 842213 w 4334601"/>
              <a:gd name="connsiteY1-146" fmla="*/ 0 h 2519204"/>
              <a:gd name="connsiteX2-147" fmla="*/ 3578517 w 4334601"/>
              <a:gd name="connsiteY2-148" fmla="*/ 0 h 2519204"/>
              <a:gd name="connsiteX3-149" fmla="*/ 4334601 w 4334601"/>
              <a:gd name="connsiteY3-150" fmla="*/ 756084 h 2519204"/>
              <a:gd name="connsiteX4-151" fmla="*/ 4334601 w 4334601"/>
              <a:gd name="connsiteY4-152" fmla="*/ 756084 h 2519204"/>
              <a:gd name="connsiteX5-153" fmla="*/ 3578517 w 4334601"/>
              <a:gd name="connsiteY5-154" fmla="*/ 1512168 h 2519204"/>
              <a:gd name="connsiteX6-155" fmla="*/ 842213 w 4334601"/>
              <a:gd name="connsiteY6-156" fmla="*/ 1512168 h 2519204"/>
              <a:gd name="connsiteX7-157" fmla="*/ 46577 w 4334601"/>
              <a:gd name="connsiteY7-158" fmla="*/ 2519204 h 2519204"/>
              <a:gd name="connsiteX8-159" fmla="*/ 86129 w 4334601"/>
              <a:gd name="connsiteY8-160" fmla="*/ 756084 h 25192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4334601" h="2519204">
                <a:moveTo>
                  <a:pt x="86129" y="756084"/>
                </a:moveTo>
                <a:cubicBezTo>
                  <a:pt x="218735" y="336217"/>
                  <a:pt x="424639" y="0"/>
                  <a:pt x="842213" y="0"/>
                </a:cubicBezTo>
                <a:lnTo>
                  <a:pt x="3578517" y="0"/>
                </a:lnTo>
                <a:cubicBezTo>
                  <a:pt x="3996091" y="0"/>
                  <a:pt x="4334601" y="338510"/>
                  <a:pt x="4334601" y="756084"/>
                </a:cubicBezTo>
                <a:lnTo>
                  <a:pt x="4334601" y="756084"/>
                </a:lnTo>
                <a:cubicBezTo>
                  <a:pt x="4334601" y="1173658"/>
                  <a:pt x="3996091" y="1512168"/>
                  <a:pt x="3578517" y="1512168"/>
                </a:cubicBezTo>
                <a:lnTo>
                  <a:pt x="842213" y="1512168"/>
                </a:lnTo>
                <a:cubicBezTo>
                  <a:pt x="299734" y="1484577"/>
                  <a:pt x="39587" y="2495589"/>
                  <a:pt x="46577" y="2519204"/>
                </a:cubicBezTo>
                <a:cubicBezTo>
                  <a:pt x="2362" y="2379557"/>
                  <a:pt x="-46477" y="1175951"/>
                  <a:pt x="86129" y="756084"/>
                </a:cubicBezTo>
                <a:close/>
              </a:path>
            </a:pathLst>
          </a:custGeom>
          <a:gradFill flip="none" rotWithShape="1">
            <a:gsLst>
              <a:gs pos="48000">
                <a:srgbClr val="66A818"/>
              </a:gs>
              <a:gs pos="100000">
                <a:srgbClr val="66A818"/>
              </a:gs>
              <a:gs pos="0">
                <a:srgbClr val="559A16"/>
              </a:gs>
              <a:gs pos="76000">
                <a:srgbClr val="A9E020"/>
              </a:gs>
              <a:gs pos="25000">
                <a:srgbClr val="A9E020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Oval 65"/>
          <p:cNvSpPr>
            <a:spLocks noChangeArrowheads="1"/>
          </p:cNvSpPr>
          <p:nvPr/>
        </p:nvSpPr>
        <p:spPr bwMode="auto">
          <a:xfrm rot="5400000">
            <a:off x="3032709" y="3584503"/>
            <a:ext cx="5281446" cy="193493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Freeform 10"/>
          <p:cNvSpPr/>
          <p:nvPr/>
        </p:nvSpPr>
        <p:spPr bwMode="auto">
          <a:xfrm>
            <a:off x="5204088" y="2487671"/>
            <a:ext cx="1045845" cy="360040"/>
          </a:xfrm>
          <a:custGeom>
            <a:avLst/>
            <a:gdLst>
              <a:gd name="T0" fmla="*/ 490 w 945"/>
              <a:gd name="T1" fmla="*/ 0 h 836"/>
              <a:gd name="T2" fmla="*/ 490 w 945"/>
              <a:gd name="T3" fmla="*/ 75 h 836"/>
              <a:gd name="T4" fmla="*/ 0 w 945"/>
              <a:gd name="T5" fmla="*/ 75 h 836"/>
              <a:gd name="T6" fmla="*/ 0 w 945"/>
              <a:gd name="T7" fmla="*/ 760 h 836"/>
              <a:gd name="T8" fmla="*/ 490 w 945"/>
              <a:gd name="T9" fmla="*/ 760 h 836"/>
              <a:gd name="T10" fmla="*/ 490 w 945"/>
              <a:gd name="T11" fmla="*/ 835 h 836"/>
              <a:gd name="T12" fmla="*/ 944 w 945"/>
              <a:gd name="T13" fmla="*/ 418 h 836"/>
              <a:gd name="T14" fmla="*/ 490 w 945"/>
              <a:gd name="T15" fmla="*/ 0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5" h="836">
                <a:moveTo>
                  <a:pt x="490" y="0"/>
                </a:moveTo>
                <a:lnTo>
                  <a:pt x="490" y="75"/>
                </a:lnTo>
                <a:lnTo>
                  <a:pt x="0" y="75"/>
                </a:lnTo>
                <a:lnTo>
                  <a:pt x="0" y="760"/>
                </a:lnTo>
                <a:lnTo>
                  <a:pt x="490" y="760"/>
                </a:lnTo>
                <a:lnTo>
                  <a:pt x="490" y="835"/>
                </a:lnTo>
                <a:lnTo>
                  <a:pt x="944" y="418"/>
                </a:lnTo>
                <a:lnTo>
                  <a:pt x="490" y="0"/>
                </a:lnTo>
              </a:path>
            </a:pathLst>
          </a:custGeom>
          <a:gradFill>
            <a:gsLst>
              <a:gs pos="3300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Freeform 10"/>
          <p:cNvSpPr/>
          <p:nvPr/>
        </p:nvSpPr>
        <p:spPr bwMode="auto">
          <a:xfrm>
            <a:off x="5335280" y="4585567"/>
            <a:ext cx="1045845" cy="432048"/>
          </a:xfrm>
          <a:custGeom>
            <a:avLst/>
            <a:gdLst>
              <a:gd name="T0" fmla="*/ 490 w 945"/>
              <a:gd name="T1" fmla="*/ 0 h 836"/>
              <a:gd name="T2" fmla="*/ 490 w 945"/>
              <a:gd name="T3" fmla="*/ 75 h 836"/>
              <a:gd name="T4" fmla="*/ 0 w 945"/>
              <a:gd name="T5" fmla="*/ 75 h 836"/>
              <a:gd name="T6" fmla="*/ 0 w 945"/>
              <a:gd name="T7" fmla="*/ 760 h 836"/>
              <a:gd name="T8" fmla="*/ 490 w 945"/>
              <a:gd name="T9" fmla="*/ 760 h 836"/>
              <a:gd name="T10" fmla="*/ 490 w 945"/>
              <a:gd name="T11" fmla="*/ 835 h 836"/>
              <a:gd name="T12" fmla="*/ 944 w 945"/>
              <a:gd name="T13" fmla="*/ 418 h 836"/>
              <a:gd name="T14" fmla="*/ 490 w 945"/>
              <a:gd name="T15" fmla="*/ 0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5" h="836">
                <a:moveTo>
                  <a:pt x="490" y="0"/>
                </a:moveTo>
                <a:lnTo>
                  <a:pt x="490" y="75"/>
                </a:lnTo>
                <a:lnTo>
                  <a:pt x="0" y="75"/>
                </a:lnTo>
                <a:lnTo>
                  <a:pt x="0" y="760"/>
                </a:lnTo>
                <a:lnTo>
                  <a:pt x="490" y="760"/>
                </a:lnTo>
                <a:lnTo>
                  <a:pt x="490" y="835"/>
                </a:lnTo>
                <a:lnTo>
                  <a:pt x="944" y="418"/>
                </a:lnTo>
                <a:lnTo>
                  <a:pt x="490" y="0"/>
                </a:lnTo>
              </a:path>
            </a:pathLst>
          </a:custGeom>
          <a:gradFill>
            <a:gsLst>
              <a:gs pos="3300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zh-CN" sz="1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1435" y="2761447"/>
            <a:ext cx="52113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b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你是怎么理解“花孩子们便穿了紫的、黄的、白的衣裳”的？</a:t>
            </a:r>
            <a:b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6482" y="1577508"/>
            <a:ext cx="5242561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“雷云拍着大手”是什么意思？</a:t>
            </a:r>
            <a:b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200052" y="2016935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就像是老师刚刚宣布放假了。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51155" y="3468414"/>
            <a:ext cx="53473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孩子们脱去了沉重的校服，换上自己喜欢的衣服，出去游玩。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30" grpId="0"/>
      <p:bldP spid="31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14"/>
          <p:cNvGrpSpPr/>
          <p:nvPr/>
        </p:nvGrpSpPr>
        <p:grpSpPr>
          <a:xfrm>
            <a:off x="509588" y="1279525"/>
            <a:ext cx="11171237" cy="1854200"/>
            <a:chOff x="9082" y="6202"/>
            <a:chExt cx="9058" cy="4683"/>
          </a:xfrm>
        </p:grpSpPr>
        <p:sp>
          <p:nvSpPr>
            <p:cNvPr id="12" name="对角圆角矩形 11"/>
            <p:cNvSpPr/>
            <p:nvPr/>
          </p:nvSpPr>
          <p:spPr>
            <a:xfrm>
              <a:off x="9082" y="6202"/>
              <a:ext cx="9058" cy="4683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>
                <a:lnSpc>
                  <a:spcPct val="120000"/>
                </a:lnSpc>
              </a:pPr>
              <a:endParaRPr lang="zh-CN" altLang="en-US" sz="135" strike="noStrike" noProof="1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163" y="6538"/>
              <a:ext cx="8896" cy="39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fontAlgn="auto">
                <a:lnSpc>
                  <a:spcPct val="120000"/>
                </a:lnSpc>
              </a:pPr>
              <a:r>
                <a:rPr lang="en-US" altLang="zh-CN" sz="4000" b="1" noProof="1">
                  <a:solidFill>
                    <a:schemeClr val="accent4">
                      <a:lumMod val="50000"/>
                    </a:schemeClr>
                  </a:solidFill>
                  <a:latin typeface="楷体_GB2312" charset="-122"/>
                  <a:ea typeface="楷体_GB2312" charset="-122"/>
                  <a:cs typeface="+mn-cs"/>
                  <a:sym typeface="+mn-ea"/>
                </a:rPr>
                <a:t>   </a:t>
              </a:r>
              <a:r>
                <a:rPr lang="zh-CN" altLang="en-US" sz="4000" b="1" noProof="1">
                  <a:solidFill>
                    <a:schemeClr val="accent4">
                      <a:lumMod val="50000"/>
                    </a:schemeClr>
                  </a:solidFill>
                  <a:latin typeface="楷体_GB2312" charset="-122"/>
                  <a:ea typeface="楷体_GB2312" charset="-122"/>
                  <a:cs typeface="+mn-cs"/>
                  <a:sym typeface="+mn-ea"/>
                </a:rPr>
                <a:t>树枝在林中互相碰触着，绿叶在狂风里簌簌（</a:t>
              </a:r>
              <a:r>
                <a:rPr lang="en-US" altLang="zh-CN" sz="4000" b="1" noProof="1">
                  <a:solidFill>
                    <a:schemeClr val="accent4">
                      <a:lumMod val="50000"/>
                    </a:schemeClr>
                  </a:solidFill>
                  <a:latin typeface="楷体_GB2312" charset="-122"/>
                  <a:ea typeface="楷体_GB2312" charset="-122"/>
                  <a:cs typeface="+mn-cs"/>
                  <a:sym typeface="+mn-ea"/>
                </a:rPr>
                <a:t>sù</a:t>
              </a:r>
              <a:r>
                <a:rPr lang="zh-CN" altLang="en-US" sz="4000" b="1" noProof="1">
                  <a:solidFill>
                    <a:schemeClr val="accent4">
                      <a:lumMod val="50000"/>
                    </a:schemeClr>
                  </a:solidFill>
                  <a:latin typeface="楷体_GB2312" charset="-122"/>
                  <a:ea typeface="楷体_GB2312" charset="-122"/>
                  <a:cs typeface="+mn-cs"/>
                  <a:sym typeface="+mn-ea"/>
                </a:rPr>
                <a:t>）地响，雷云拍着大手。</a:t>
              </a:r>
              <a:endParaRPr lang="zh-CN" altLang="en-US" sz="4000" b="1" noProof="1">
                <a:solidFill>
                  <a:schemeClr val="accent4">
                    <a:lumMod val="50000"/>
                  </a:schemeClr>
                </a:solidFill>
                <a:latin typeface="楷体_GB2312" charset="-122"/>
                <a:ea typeface="楷体_GB2312" charset="-122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00137" y="3241675"/>
            <a:ext cx="999172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生动形象地写出了刮风打雷时的场景，其中树枝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相互碰触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、绿叶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簌簌地响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可以看出风刮得特别大，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雷云拍着大手</a:t>
            </a:r>
            <a:r>
              <a:rPr lang="en-US" altLang="zh-CN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则是用拟人手法写出雷声响。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T16MLTByAT1R4n9VrK.g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39226" y="3515185"/>
            <a:ext cx="2780666" cy="2780666"/>
          </a:xfrm>
          <a:prstGeom prst="rect">
            <a:avLst/>
          </a:prstGeom>
        </p:spPr>
      </p:pic>
      <p:sp>
        <p:nvSpPr>
          <p:cNvPr id="33" name="AutoShape 8"/>
          <p:cNvSpPr>
            <a:spLocks noChangeArrowheads="1"/>
          </p:cNvSpPr>
          <p:nvPr/>
        </p:nvSpPr>
        <p:spPr bwMode="auto">
          <a:xfrm>
            <a:off x="4855779" y="4639374"/>
            <a:ext cx="4656783" cy="701279"/>
          </a:xfrm>
          <a:prstGeom prst="cube">
            <a:avLst>
              <a:gd name="adj" fmla="val 83676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559B6"/>
            </a:solidFill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350">
              <a:solidFill>
                <a:srgbClr val="4B4D4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AutoShape 53"/>
          <p:cNvSpPr>
            <a:spLocks noChangeArrowheads="1"/>
          </p:cNvSpPr>
          <p:nvPr/>
        </p:nvSpPr>
        <p:spPr bwMode="auto">
          <a:xfrm>
            <a:off x="5360276" y="3515711"/>
            <a:ext cx="3971158" cy="1324304"/>
          </a:xfrm>
          <a:prstGeom prst="roundRect">
            <a:avLst>
              <a:gd name="adj" fmla="val 4495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808080"/>
            </a:solidFill>
            <a:round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 b="0">
              <a:solidFill>
                <a:srgbClr val="4B4D4F"/>
              </a:solidFill>
              <a:ea typeface="宋体" panose="02010600030101010101" pitchFamily="2" charset="-122"/>
            </a:endParaRPr>
          </a:p>
        </p:txBody>
      </p:sp>
      <p:sp>
        <p:nvSpPr>
          <p:cNvPr id="25" name="AutoShape 8"/>
          <p:cNvSpPr>
            <a:spLocks noChangeArrowheads="1"/>
          </p:cNvSpPr>
          <p:nvPr/>
        </p:nvSpPr>
        <p:spPr bwMode="auto">
          <a:xfrm>
            <a:off x="574966" y="3255512"/>
            <a:ext cx="5521034" cy="701279"/>
          </a:xfrm>
          <a:prstGeom prst="cube">
            <a:avLst>
              <a:gd name="adj" fmla="val 83676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559B6"/>
            </a:solidFill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350">
              <a:solidFill>
                <a:srgbClr val="4B4D4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AutoShape 53"/>
          <p:cNvSpPr>
            <a:spLocks noChangeArrowheads="1"/>
          </p:cNvSpPr>
          <p:nvPr/>
        </p:nvSpPr>
        <p:spPr bwMode="auto">
          <a:xfrm>
            <a:off x="1112064" y="1341760"/>
            <a:ext cx="4577536" cy="2112640"/>
          </a:xfrm>
          <a:prstGeom prst="roundRect">
            <a:avLst>
              <a:gd name="adj" fmla="val 4495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808080"/>
            </a:solidFill>
            <a:round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 b="0">
              <a:solidFill>
                <a:srgbClr val="4B4D4F"/>
              </a:solidFill>
              <a:ea typeface="宋体" panose="02010600030101010101" pitchFamily="2" charset="-122"/>
            </a:endParaRPr>
          </a:p>
        </p:txBody>
      </p:sp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41315" y="1938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344511" y="3492237"/>
            <a:ext cx="3957143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这不正像学生不遵守校规，被老师惩罚吗？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59204" y="1327577"/>
            <a:ext cx="42678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如果他们想在放学以前出来游戏，他们的老师是要罚他们站墙角的。”</a:t>
            </a:r>
            <a:endParaRPr lang="zh-CN" altLang="en-US" dirty="0"/>
          </a:p>
        </p:txBody>
      </p:sp>
      <p:pic>
        <p:nvPicPr>
          <p:cNvPr id="24" name="图片 23" descr="图片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94181" y="1414358"/>
            <a:ext cx="2060278" cy="2078564"/>
          </a:xfrm>
          <a:prstGeom prst="rect">
            <a:avLst/>
          </a:prstGeom>
        </p:spPr>
      </p:pic>
      <p:sp>
        <p:nvSpPr>
          <p:cNvPr id="30" name="椭圆形标注 29"/>
          <p:cNvSpPr/>
          <p:nvPr/>
        </p:nvSpPr>
        <p:spPr>
          <a:xfrm>
            <a:off x="7780108" y="1119352"/>
            <a:ext cx="2735492" cy="1562888"/>
          </a:xfrm>
          <a:prstGeom prst="wedgeEllipseCallout">
            <a:avLst>
              <a:gd name="adj1" fmla="val -65095"/>
              <a:gd name="adj2" fmla="val 3191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7884160" y="1442720"/>
            <a:ext cx="233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你想到了什么？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25" grpId="0" animBg="1"/>
      <p:bldP spid="28" grpId="0" animBg="1"/>
      <p:bldP spid="16" grpId="0" bldLvl="0" animBg="1"/>
      <p:bldP spid="17" grpId="0" bldLvl="0" animBg="1"/>
      <p:bldP spid="18" grpId="0" bldLvl="0" animBg="1"/>
      <p:bldP spid="8193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8"/>
          <p:cNvSpPr>
            <a:spLocks noChangeArrowheads="1"/>
          </p:cNvSpPr>
          <p:nvPr/>
        </p:nvSpPr>
        <p:spPr bwMode="auto">
          <a:xfrm>
            <a:off x="5492406" y="5124952"/>
            <a:ext cx="3854794" cy="701279"/>
          </a:xfrm>
          <a:prstGeom prst="cube">
            <a:avLst>
              <a:gd name="adj" fmla="val 83676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559B6"/>
            </a:solidFill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350">
              <a:solidFill>
                <a:srgbClr val="4B4D4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AutoShape 53"/>
          <p:cNvSpPr>
            <a:spLocks noChangeArrowheads="1"/>
          </p:cNvSpPr>
          <p:nvPr/>
        </p:nvSpPr>
        <p:spPr bwMode="auto">
          <a:xfrm>
            <a:off x="6197600" y="3027680"/>
            <a:ext cx="2783840" cy="2514618"/>
          </a:xfrm>
          <a:prstGeom prst="roundRect">
            <a:avLst>
              <a:gd name="adj" fmla="val 4495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808080"/>
            </a:solidFill>
            <a:round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 b="0">
              <a:solidFill>
                <a:srgbClr val="4B4D4F"/>
              </a:solidFill>
              <a:ea typeface="宋体" panose="02010600030101010101" pitchFamily="2" charset="-122"/>
            </a:endParaRPr>
          </a:p>
        </p:txBody>
      </p:sp>
      <p:sp>
        <p:nvSpPr>
          <p:cNvPr id="25" name="AutoShape 8"/>
          <p:cNvSpPr>
            <a:spLocks noChangeArrowheads="1"/>
          </p:cNvSpPr>
          <p:nvPr/>
        </p:nvSpPr>
        <p:spPr bwMode="auto">
          <a:xfrm>
            <a:off x="595286" y="3641592"/>
            <a:ext cx="5521034" cy="701279"/>
          </a:xfrm>
          <a:prstGeom prst="cube">
            <a:avLst>
              <a:gd name="adj" fmla="val 83676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C559B6"/>
            </a:solidFill>
            <a:miter lim="800000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350">
              <a:solidFill>
                <a:srgbClr val="4B4D4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AutoShape 53"/>
          <p:cNvSpPr>
            <a:spLocks noChangeArrowheads="1"/>
          </p:cNvSpPr>
          <p:nvPr/>
        </p:nvSpPr>
        <p:spPr bwMode="auto">
          <a:xfrm>
            <a:off x="1112064" y="1341760"/>
            <a:ext cx="4577536" cy="2539360"/>
          </a:xfrm>
          <a:prstGeom prst="roundRect">
            <a:avLst>
              <a:gd name="adj" fmla="val 4495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808080"/>
            </a:solidFill>
            <a:round/>
          </a:ln>
        </p:spPr>
        <p:txBody>
          <a:bodyPr wrap="none" anchor="ctr"/>
          <a:lstStyle>
            <a:lvl1pPr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 b="0">
              <a:solidFill>
                <a:srgbClr val="4B4D4F"/>
              </a:solidFill>
              <a:ea typeface="宋体" panose="02010600030101010101" pitchFamily="2" charset="-122"/>
            </a:endParaRPr>
          </a:p>
        </p:txBody>
      </p:sp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981956" y="212353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zh-CN" altLang="en-US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41315" y="1938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pic>
        <p:nvPicPr>
          <p:cNvPr id="24" name="图片 23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93221" y="4340438"/>
            <a:ext cx="2060278" cy="2078564"/>
          </a:xfrm>
          <a:prstGeom prst="rect">
            <a:avLst/>
          </a:prstGeom>
        </p:spPr>
      </p:pic>
      <p:sp>
        <p:nvSpPr>
          <p:cNvPr id="30" name="椭圆形标注 29"/>
          <p:cNvSpPr/>
          <p:nvPr/>
        </p:nvSpPr>
        <p:spPr>
          <a:xfrm>
            <a:off x="386080" y="4429760"/>
            <a:ext cx="2600960" cy="1056640"/>
          </a:xfrm>
          <a:prstGeom prst="wedgeEllipseCallout">
            <a:avLst>
              <a:gd name="adj1" fmla="val 65427"/>
              <a:gd name="adj2" fmla="val 4356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467360" y="4531360"/>
            <a:ext cx="233680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你想到了什么？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80160" y="1297355"/>
            <a:ext cx="42265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我自然能够猜得出他们是对谁扬起双臂来，他们也有他们的妈妈，就像我有我自己的妈妈一样。</a:t>
            </a:r>
            <a:endParaRPr lang="zh-CN" altLang="en-US" sz="2800" dirty="0"/>
          </a:p>
        </p:txBody>
      </p:sp>
      <p:sp>
        <p:nvSpPr>
          <p:cNvPr id="35" name="矩形 34"/>
          <p:cNvSpPr/>
          <p:nvPr/>
        </p:nvSpPr>
        <p:spPr>
          <a:xfrm>
            <a:off x="6132127" y="2870285"/>
            <a:ext cx="288995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这不正像孩子玩累了，伸开双臂，投向妈妈温暖的怀抱吗？</a:t>
            </a:r>
            <a:endParaRPr lang="zh-CN" altLang="en-US" sz="2800" dirty="0"/>
          </a:p>
        </p:txBody>
      </p:sp>
      <p:pic>
        <p:nvPicPr>
          <p:cNvPr id="37" name="图片 36" descr="t0151b2f54021a8d949.png"/>
          <p:cNvPicPr>
            <a:picLocks noChangeAspect="1"/>
          </p:cNvPicPr>
          <p:nvPr/>
        </p:nvPicPr>
        <p:blipFill>
          <a:blip r:embed="rId5" cstate="print"/>
          <a:srcRect r="25194"/>
          <a:stretch>
            <a:fillRect/>
          </a:stretch>
        </p:blipFill>
        <p:spPr>
          <a:xfrm>
            <a:off x="9989502" y="1493520"/>
            <a:ext cx="1531938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25" grpId="0" animBg="1"/>
      <p:bldP spid="28" grpId="0" animBg="1"/>
      <p:bldP spid="16" grpId="0" bldLvl="0" animBg="1"/>
      <p:bldP spid="17" grpId="0" bldLvl="0" animBg="1"/>
      <p:bldP spid="18" grpId="0" bldLvl="0" animBg="1"/>
      <p:bldP spid="32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6932" y="2323624"/>
            <a:ext cx="3060908" cy="257349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28" name="图片 27" descr="201969-120F6102228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9360" y="1132432"/>
            <a:ext cx="8534960" cy="5156607"/>
          </a:xfrm>
          <a:prstGeom prst="rect">
            <a:avLst/>
          </a:prstGeom>
        </p:spPr>
      </p:pic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981956" y="212353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zh-CN" altLang="en-US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81955" y="26701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153920" y="2844800"/>
            <a:ext cx="570992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556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天真的语言述说的是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孩子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对温暖、美丽、快乐的家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和善</a:t>
            </a:r>
            <a:r>
              <a:rPr lang="zh-CN" altLang="en-US" sz="2800" dirty="0" smtClean="0">
                <a:solidFill>
                  <a:srgbClr val="323E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良、宽容、慈祥的母亲深深的依恋。我们为他们重回自然，重归妈妈温暖怀抱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而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高兴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76735" y="2722880"/>
            <a:ext cx="2569825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展现了孩子怎样的想法？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02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8037" y="344488"/>
            <a:ext cx="9947275" cy="30460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en-US" altLang="zh-CN" sz="40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lang="zh-CN" altLang="en-US" sz="40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你可知道，妈妈，他们的家是在天上，在星星所住的地方。</a:t>
            </a:r>
            <a:endParaRPr lang="zh-CN" altLang="en-US" sz="4000" b="1" noProof="1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40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你没有看见他们怎样地</a:t>
            </a:r>
            <a:r>
              <a:rPr lang="zh-CN" altLang="en-US" sz="4000" b="1" noProof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急着</a:t>
            </a:r>
            <a:r>
              <a:rPr lang="zh-CN" altLang="en-US" sz="40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要到那儿去吗？你不知道他们为什么那样</a:t>
            </a:r>
            <a:r>
              <a:rPr lang="zh-CN" altLang="en-US" sz="4000" b="1" noProof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急急忙忙</a:t>
            </a:r>
            <a:r>
              <a:rPr lang="zh-CN" altLang="en-US" sz="4000" b="1" noProof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吗？</a:t>
            </a:r>
            <a:endParaRPr lang="zh-CN" altLang="en-US" sz="4000" b="1" noProof="1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1112" y="4119563"/>
            <a:ext cx="5614987" cy="1787525"/>
            <a:chOff x="7620" y="5377"/>
            <a:chExt cx="8844" cy="2814"/>
          </a:xfrm>
        </p:grpSpPr>
        <p:sp>
          <p:nvSpPr>
            <p:cNvPr id="6" name="云形标注 5"/>
            <p:cNvSpPr/>
            <p:nvPr/>
          </p:nvSpPr>
          <p:spPr>
            <a:xfrm rot="20880000">
              <a:off x="7620" y="5377"/>
              <a:ext cx="8844" cy="2814"/>
            </a:xfrm>
            <a:prstGeom prst="cloudCallout">
              <a:avLst>
                <a:gd name="adj1" fmla="val 20952"/>
                <a:gd name="adj2" fmla="val -79104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z="135" strike="noStrike" noProof="1"/>
            </a:p>
          </p:txBody>
        </p:sp>
        <p:sp>
          <p:nvSpPr>
            <p:cNvPr id="31749" name="文本框 6"/>
            <p:cNvSpPr txBox="1"/>
            <p:nvPr/>
          </p:nvSpPr>
          <p:spPr>
            <a:xfrm rot="-840000">
              <a:off x="9411" y="5530"/>
              <a:ext cx="5501" cy="23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40000"/>
                </a:lnSpc>
              </a:pPr>
              <a:r>
                <a:rPr lang="zh-CN" altLang="en-US" sz="3200" b="1">
                  <a:latin typeface="Arial" panose="020B0604020202020204" pitchFamily="34" charset="0"/>
                  <a:ea typeface="微软雅黑" panose="020B0503020204020204" pitchFamily="34" charset="-122"/>
                </a:rPr>
                <a:t>你觉得应该用什么语气来朗读呢？</a:t>
              </a:r>
              <a:endParaRPr lang="zh-CN" altLang="en-US" sz="3200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570663" y="4313237"/>
            <a:ext cx="3571875" cy="1050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反问，急切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6553200" y="6488113"/>
            <a:ext cx="6350" cy="187325"/>
          </a:xfrm>
          <a:custGeom>
            <a:avLst/>
            <a:gdLst>
              <a:gd name="T0" fmla="*/ 0 w 1"/>
              <a:gd name="T1" fmla="*/ 31 h 31"/>
              <a:gd name="T2" fmla="*/ 0 w 1"/>
              <a:gd name="T3" fmla="*/ 30 h 31"/>
              <a:gd name="T4" fmla="*/ 0 w 1"/>
              <a:gd name="T5" fmla="*/ 30 h 31"/>
              <a:gd name="T6" fmla="*/ 0 w 1"/>
              <a:gd name="T7" fmla="*/ 29 h 31"/>
              <a:gd name="T8" fmla="*/ 1 w 1"/>
              <a:gd name="T9" fmla="*/ 28 h 31"/>
              <a:gd name="T10" fmla="*/ 1 w 1"/>
              <a:gd name="T11" fmla="*/ 28 h 31"/>
              <a:gd name="T12" fmla="*/ 1 w 1"/>
              <a:gd name="T13" fmla="*/ 28 h 31"/>
              <a:gd name="T14" fmla="*/ 1 w 1"/>
              <a:gd name="T15" fmla="*/ 27 h 31"/>
              <a:gd name="T16" fmla="*/ 1 w 1"/>
              <a:gd name="T17" fmla="*/ 27 h 31"/>
              <a:gd name="T18" fmla="*/ 1 w 1"/>
              <a:gd name="T19" fmla="*/ 26 h 31"/>
              <a:gd name="T20" fmla="*/ 1 w 1"/>
              <a:gd name="T21" fmla="*/ 26 h 31"/>
              <a:gd name="T22" fmla="*/ 1 w 1"/>
              <a:gd name="T23" fmla="*/ 25 h 31"/>
              <a:gd name="T24" fmla="*/ 1 w 1"/>
              <a:gd name="T25" fmla="*/ 25 h 31"/>
              <a:gd name="T26" fmla="*/ 1 w 1"/>
              <a:gd name="T27" fmla="*/ 24 h 31"/>
              <a:gd name="T28" fmla="*/ 1 w 1"/>
              <a:gd name="T29" fmla="*/ 24 h 31"/>
              <a:gd name="T30" fmla="*/ 1 w 1"/>
              <a:gd name="T31" fmla="*/ 23 h 31"/>
              <a:gd name="T32" fmla="*/ 1 w 1"/>
              <a:gd name="T33" fmla="*/ 23 h 31"/>
              <a:gd name="T34" fmla="*/ 1 w 1"/>
              <a:gd name="T35" fmla="*/ 23 h 31"/>
              <a:gd name="T36" fmla="*/ 1 w 1"/>
              <a:gd name="T37" fmla="*/ 22 h 31"/>
              <a:gd name="T38" fmla="*/ 1 w 1"/>
              <a:gd name="T39" fmla="*/ 21 h 31"/>
              <a:gd name="T40" fmla="*/ 1 w 1"/>
              <a:gd name="T41" fmla="*/ 21 h 31"/>
              <a:gd name="T42" fmla="*/ 1 w 1"/>
              <a:gd name="T43" fmla="*/ 21 h 31"/>
              <a:gd name="T44" fmla="*/ 1 w 1"/>
              <a:gd name="T45" fmla="*/ 20 h 31"/>
              <a:gd name="T46" fmla="*/ 1 w 1"/>
              <a:gd name="T47" fmla="*/ 20 h 31"/>
              <a:gd name="T48" fmla="*/ 1 w 1"/>
              <a:gd name="T49" fmla="*/ 19 h 31"/>
              <a:gd name="T50" fmla="*/ 1 w 1"/>
              <a:gd name="T51" fmla="*/ 18 h 31"/>
              <a:gd name="T52" fmla="*/ 1 w 1"/>
              <a:gd name="T53" fmla="*/ 18 h 31"/>
              <a:gd name="T54" fmla="*/ 1 w 1"/>
              <a:gd name="T55" fmla="*/ 18 h 31"/>
              <a:gd name="T56" fmla="*/ 1 w 1"/>
              <a:gd name="T57" fmla="*/ 17 h 31"/>
              <a:gd name="T58" fmla="*/ 1 w 1"/>
              <a:gd name="T59" fmla="*/ 17 h 31"/>
              <a:gd name="T60" fmla="*/ 1 w 1"/>
              <a:gd name="T61" fmla="*/ 16 h 31"/>
              <a:gd name="T62" fmla="*/ 1 w 1"/>
              <a:gd name="T63" fmla="*/ 16 h 31"/>
              <a:gd name="T64" fmla="*/ 1 w 1"/>
              <a:gd name="T65" fmla="*/ 15 h 31"/>
              <a:gd name="T66" fmla="*/ 1 w 1"/>
              <a:gd name="T67" fmla="*/ 15 h 31"/>
              <a:gd name="T68" fmla="*/ 1 w 1"/>
              <a:gd name="T69" fmla="*/ 14 h 31"/>
              <a:gd name="T70" fmla="*/ 1 w 1"/>
              <a:gd name="T71" fmla="*/ 14 h 31"/>
              <a:gd name="T72" fmla="*/ 1 w 1"/>
              <a:gd name="T73" fmla="*/ 12 h 31"/>
              <a:gd name="T74" fmla="*/ 1 w 1"/>
              <a:gd name="T75" fmla="*/ 11 h 31"/>
              <a:gd name="T76" fmla="*/ 1 w 1"/>
              <a:gd name="T77" fmla="*/ 11 h 31"/>
              <a:gd name="T78" fmla="*/ 1 w 1"/>
              <a:gd name="T79" fmla="*/ 10 h 31"/>
              <a:gd name="T80" fmla="*/ 1 w 1"/>
              <a:gd name="T81" fmla="*/ 9 h 31"/>
              <a:gd name="T82" fmla="*/ 1 w 1"/>
              <a:gd name="T83" fmla="*/ 9 h 31"/>
              <a:gd name="T84" fmla="*/ 1 w 1"/>
              <a:gd name="T85" fmla="*/ 9 h 31"/>
              <a:gd name="T86" fmla="*/ 1 w 1"/>
              <a:gd name="T87" fmla="*/ 8 h 31"/>
              <a:gd name="T88" fmla="*/ 1 w 1"/>
              <a:gd name="T89" fmla="*/ 8 h 31"/>
              <a:gd name="T90" fmla="*/ 1 w 1"/>
              <a:gd name="T91" fmla="*/ 7 h 31"/>
              <a:gd name="T92" fmla="*/ 1 w 1"/>
              <a:gd name="T93" fmla="*/ 7 h 31"/>
              <a:gd name="T94" fmla="*/ 1 w 1"/>
              <a:gd name="T95" fmla="*/ 6 h 31"/>
              <a:gd name="T96" fmla="*/ 1 w 1"/>
              <a:gd name="T97" fmla="*/ 6 h 31"/>
              <a:gd name="T98" fmla="*/ 1 w 1"/>
              <a:gd name="T99" fmla="*/ 5 h 31"/>
              <a:gd name="T100" fmla="*/ 1 w 1"/>
              <a:gd name="T101" fmla="*/ 5 h 31"/>
              <a:gd name="T102" fmla="*/ 1 w 1"/>
              <a:gd name="T103" fmla="*/ 4 h 31"/>
              <a:gd name="T104" fmla="*/ 1 w 1"/>
              <a:gd name="T105" fmla="*/ 4 h 31"/>
              <a:gd name="T106" fmla="*/ 1 w 1"/>
              <a:gd name="T107" fmla="*/ 3 h 31"/>
              <a:gd name="T108" fmla="*/ 1 w 1"/>
              <a:gd name="T109" fmla="*/ 3 h 31"/>
              <a:gd name="T110" fmla="*/ 1 w 1"/>
              <a:gd name="T111" fmla="*/ 2 h 31"/>
              <a:gd name="T112" fmla="*/ 1 w 1"/>
              <a:gd name="T113" fmla="*/ 2 h 31"/>
              <a:gd name="T114" fmla="*/ 1 w 1"/>
              <a:gd name="T115" fmla="*/ 2 h 31"/>
              <a:gd name="T116" fmla="*/ 1 w 1"/>
              <a:gd name="T117" fmla="*/ 1 h 31"/>
              <a:gd name="T118" fmla="*/ 1 w 1"/>
              <a:gd name="T119" fmla="*/ 1 h 31"/>
              <a:gd name="T120" fmla="*/ 1 w 1"/>
              <a:gd name="T1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" h="31">
                <a:moveTo>
                  <a:pt x="0" y="31"/>
                </a:move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1" y="28"/>
                </a:moveTo>
                <a:cubicBezTo>
                  <a:pt x="0" y="28"/>
                  <a:pt x="0" y="29"/>
                  <a:pt x="0" y="29"/>
                </a:cubicBezTo>
                <a:cubicBezTo>
                  <a:pt x="0" y="29"/>
                  <a:pt x="0" y="28"/>
                  <a:pt x="1" y="28"/>
                </a:cubicBezTo>
                <a:moveTo>
                  <a:pt x="1" y="28"/>
                </a:move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moveTo>
                  <a:pt x="1" y="28"/>
                </a:move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moveTo>
                  <a:pt x="1" y="27"/>
                </a:moveTo>
                <a:cubicBezTo>
                  <a:pt x="1" y="27"/>
                  <a:pt x="1" y="27"/>
                  <a:pt x="1" y="28"/>
                </a:cubicBezTo>
                <a:cubicBezTo>
                  <a:pt x="1" y="27"/>
                  <a:pt x="1" y="27"/>
                  <a:pt x="1" y="27"/>
                </a:cubicBezTo>
                <a:moveTo>
                  <a:pt x="1" y="27"/>
                </a:move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moveTo>
                  <a:pt x="1" y="27"/>
                </a:move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moveTo>
                  <a:pt x="1" y="26"/>
                </a:move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moveTo>
                  <a:pt x="1" y="26"/>
                </a:move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moveTo>
                  <a:pt x="1" y="26"/>
                </a:move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moveTo>
                  <a:pt x="1" y="25"/>
                </a:move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moveTo>
                  <a:pt x="1" y="25"/>
                </a:move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moveTo>
                  <a:pt x="1" y="24"/>
                </a:move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4"/>
                </a:cubicBezTo>
                <a:moveTo>
                  <a:pt x="1" y="24"/>
                </a:move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moveTo>
                  <a:pt x="1" y="24"/>
                </a:move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moveTo>
                  <a:pt x="1" y="23"/>
                </a:moveTo>
                <a:cubicBezTo>
                  <a:pt x="1" y="23"/>
                  <a:pt x="1" y="24"/>
                  <a:pt x="1" y="24"/>
                </a:cubicBezTo>
                <a:cubicBezTo>
                  <a:pt x="1" y="24"/>
                  <a:pt x="1" y="23"/>
                  <a:pt x="1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2"/>
                </a:moveTo>
                <a:cubicBezTo>
                  <a:pt x="1" y="22"/>
                  <a:pt x="1" y="22"/>
                  <a:pt x="1" y="23"/>
                </a:cubicBezTo>
                <a:cubicBezTo>
                  <a:pt x="1" y="22"/>
                  <a:pt x="1" y="22"/>
                  <a:pt x="1" y="22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19"/>
                </a:move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moveTo>
                  <a:pt x="1" y="19"/>
                </a:move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moveTo>
                  <a:pt x="1" y="18"/>
                </a:moveTo>
                <a:cubicBezTo>
                  <a:pt x="1" y="18"/>
                  <a:pt x="1" y="19"/>
                  <a:pt x="1" y="19"/>
                </a:cubicBezTo>
                <a:cubicBezTo>
                  <a:pt x="1" y="19"/>
                  <a:pt x="1" y="18"/>
                  <a:pt x="1" y="18"/>
                </a:cubicBezTo>
                <a:moveTo>
                  <a:pt x="1" y="18"/>
                </a:move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moveTo>
                  <a:pt x="1" y="18"/>
                </a:move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moveTo>
                  <a:pt x="1" y="17"/>
                </a:moveTo>
                <a:cubicBezTo>
                  <a:pt x="1" y="17"/>
                  <a:pt x="1" y="17"/>
                  <a:pt x="1" y="18"/>
                </a:cubicBezTo>
                <a:cubicBezTo>
                  <a:pt x="1" y="17"/>
                  <a:pt x="1" y="17"/>
                  <a:pt x="1" y="17"/>
                </a:cubicBezTo>
                <a:moveTo>
                  <a:pt x="1" y="17"/>
                </a:move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moveTo>
                  <a:pt x="1" y="17"/>
                </a:move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3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3"/>
                </a:cubicBezTo>
                <a:moveTo>
                  <a:pt x="1" y="12"/>
                </a:move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moveTo>
                  <a:pt x="1" y="12"/>
                </a:move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0"/>
                </a:moveTo>
                <a:cubicBezTo>
                  <a:pt x="1" y="10"/>
                  <a:pt x="1" y="11"/>
                  <a:pt x="1" y="11"/>
                </a:cubicBezTo>
                <a:cubicBezTo>
                  <a:pt x="1" y="11"/>
                  <a:pt x="1" y="10"/>
                  <a:pt x="1" y="10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moveTo>
                  <a:pt x="1" y="9"/>
                </a:move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moveTo>
                  <a:pt x="1" y="9"/>
                </a:move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moveTo>
                  <a:pt x="1" y="9"/>
                </a:move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moveTo>
                  <a:pt x="1" y="8"/>
                </a:move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moveTo>
                  <a:pt x="1" y="8"/>
                </a:move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moveTo>
                  <a:pt x="1" y="8"/>
                </a:move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moveTo>
                  <a:pt x="1" y="7"/>
                </a:move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moveTo>
                  <a:pt x="1" y="7"/>
                </a:move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moveTo>
                  <a:pt x="1" y="7"/>
                </a:move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moveTo>
                  <a:pt x="1" y="6"/>
                </a:move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moveTo>
                  <a:pt x="1" y="6"/>
                </a:move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moveTo>
                  <a:pt x="1" y="6"/>
                </a:move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5"/>
                  <a:pt x="1" y="4"/>
                  <a:pt x="1" y="5"/>
                </a:cubicBezTo>
                <a:cubicBezTo>
                  <a:pt x="1" y="5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7"/>
          <p:cNvSpPr/>
          <p:nvPr/>
        </p:nvSpPr>
        <p:spPr bwMode="auto">
          <a:xfrm>
            <a:off x="6873875" y="5857875"/>
            <a:ext cx="169863" cy="727075"/>
          </a:xfrm>
          <a:custGeom>
            <a:avLst/>
            <a:gdLst>
              <a:gd name="T0" fmla="*/ 0 w 107"/>
              <a:gd name="T1" fmla="*/ 0 h 458"/>
              <a:gd name="T2" fmla="*/ 0 w 107"/>
              <a:gd name="T3" fmla="*/ 458 h 458"/>
              <a:gd name="T4" fmla="*/ 107 w 107"/>
              <a:gd name="T5" fmla="*/ 458 h 458"/>
              <a:gd name="T6" fmla="*/ 107 w 107"/>
              <a:gd name="T7" fmla="*/ 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458">
                <a:moveTo>
                  <a:pt x="0" y="0"/>
                </a:moveTo>
                <a:lnTo>
                  <a:pt x="0" y="458"/>
                </a:lnTo>
                <a:lnTo>
                  <a:pt x="107" y="458"/>
                </a:lnTo>
                <a:lnTo>
                  <a:pt x="10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9"/>
          <p:cNvSpPr/>
          <p:nvPr/>
        </p:nvSpPr>
        <p:spPr bwMode="auto">
          <a:xfrm>
            <a:off x="7625080" y="5090160"/>
            <a:ext cx="169863" cy="727075"/>
          </a:xfrm>
          <a:custGeom>
            <a:avLst/>
            <a:gdLst>
              <a:gd name="T0" fmla="*/ 0 w 107"/>
              <a:gd name="T1" fmla="*/ 0 h 458"/>
              <a:gd name="T2" fmla="*/ 0 w 107"/>
              <a:gd name="T3" fmla="*/ 458 h 458"/>
              <a:gd name="T4" fmla="*/ 107 w 107"/>
              <a:gd name="T5" fmla="*/ 458 h 458"/>
              <a:gd name="T6" fmla="*/ 107 w 107"/>
              <a:gd name="T7" fmla="*/ 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458">
                <a:moveTo>
                  <a:pt x="0" y="0"/>
                </a:moveTo>
                <a:lnTo>
                  <a:pt x="0" y="458"/>
                </a:lnTo>
                <a:lnTo>
                  <a:pt x="107" y="458"/>
                </a:lnTo>
                <a:lnTo>
                  <a:pt x="10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2119728" y="978107"/>
            <a:ext cx="6728840" cy="1017632"/>
            <a:chOff x="1047455" y="1085489"/>
            <a:chExt cx="6728840" cy="1017632"/>
          </a:xfrm>
        </p:grpSpPr>
        <p:grpSp>
          <p:nvGrpSpPr>
            <p:cNvPr id="47" name="组合 46"/>
            <p:cNvGrpSpPr/>
            <p:nvPr/>
          </p:nvGrpSpPr>
          <p:grpSpPr>
            <a:xfrm>
              <a:off x="1047455" y="1085489"/>
              <a:ext cx="1064068" cy="1017632"/>
              <a:chOff x="1046666" y="1085488"/>
              <a:chExt cx="999572" cy="955951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1094287" y="1085488"/>
                <a:ext cx="904330" cy="955951"/>
                <a:chOff x="7966075" y="5446713"/>
                <a:chExt cx="750888" cy="793750"/>
              </a:xfrm>
            </p:grpSpPr>
            <p:sp>
              <p:nvSpPr>
                <p:cNvPr id="43" name="Freeform 32"/>
                <p:cNvSpPr/>
                <p:nvPr/>
              </p:nvSpPr>
              <p:spPr bwMode="auto">
                <a:xfrm>
                  <a:off x="7966075" y="5446713"/>
                  <a:ext cx="750888" cy="793750"/>
                </a:xfrm>
                <a:custGeom>
                  <a:avLst/>
                  <a:gdLst>
                    <a:gd name="T0" fmla="*/ 105 w 124"/>
                    <a:gd name="T1" fmla="*/ 55 h 131"/>
                    <a:gd name="T2" fmla="*/ 92 w 124"/>
                    <a:gd name="T3" fmla="*/ 52 h 131"/>
                    <a:gd name="T4" fmla="*/ 82 w 124"/>
                    <a:gd name="T5" fmla="*/ 11 h 131"/>
                    <a:gd name="T6" fmla="*/ 41 w 124"/>
                    <a:gd name="T7" fmla="*/ 33 h 131"/>
                    <a:gd name="T8" fmla="*/ 30 w 124"/>
                    <a:gd name="T9" fmla="*/ 31 h 131"/>
                    <a:gd name="T10" fmla="*/ 20 w 124"/>
                    <a:gd name="T11" fmla="*/ 34 h 131"/>
                    <a:gd name="T12" fmla="*/ 20 w 124"/>
                    <a:gd name="T13" fmla="*/ 34 h 131"/>
                    <a:gd name="T14" fmla="*/ 7 w 124"/>
                    <a:gd name="T15" fmla="*/ 46 h 131"/>
                    <a:gd name="T16" fmla="*/ 17 w 124"/>
                    <a:gd name="T17" fmla="*/ 80 h 131"/>
                    <a:gd name="T18" fmla="*/ 21 w 124"/>
                    <a:gd name="T19" fmla="*/ 81 h 131"/>
                    <a:gd name="T20" fmla="*/ 18 w 124"/>
                    <a:gd name="T21" fmla="*/ 86 h 131"/>
                    <a:gd name="T22" fmla="*/ 30 w 124"/>
                    <a:gd name="T23" fmla="*/ 124 h 131"/>
                    <a:gd name="T24" fmla="*/ 68 w 124"/>
                    <a:gd name="T25" fmla="*/ 112 h 131"/>
                    <a:gd name="T26" fmla="*/ 71 w 124"/>
                    <a:gd name="T27" fmla="*/ 102 h 131"/>
                    <a:gd name="T28" fmla="*/ 72 w 124"/>
                    <a:gd name="T29" fmla="*/ 104 h 131"/>
                    <a:gd name="T30" fmla="*/ 84 w 124"/>
                    <a:gd name="T31" fmla="*/ 110 h 131"/>
                    <a:gd name="T32" fmla="*/ 90 w 124"/>
                    <a:gd name="T33" fmla="*/ 110 h 131"/>
                    <a:gd name="T34" fmla="*/ 96 w 124"/>
                    <a:gd name="T35" fmla="*/ 110 h 131"/>
                    <a:gd name="T36" fmla="*/ 100 w 124"/>
                    <a:gd name="T37" fmla="*/ 109 h 131"/>
                    <a:gd name="T38" fmla="*/ 117 w 124"/>
                    <a:gd name="T39" fmla="*/ 94 h 131"/>
                    <a:gd name="T40" fmla="*/ 105 w 124"/>
                    <a:gd name="T41" fmla="*/ 55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4" h="131">
                      <a:moveTo>
                        <a:pt x="105" y="55"/>
                      </a:moveTo>
                      <a:cubicBezTo>
                        <a:pt x="101" y="53"/>
                        <a:pt x="97" y="52"/>
                        <a:pt x="92" y="52"/>
                      </a:cubicBezTo>
                      <a:cubicBezTo>
                        <a:pt x="101" y="39"/>
                        <a:pt x="100" y="20"/>
                        <a:pt x="82" y="11"/>
                      </a:cubicBezTo>
                      <a:cubicBezTo>
                        <a:pt x="62" y="0"/>
                        <a:pt x="44" y="15"/>
                        <a:pt x="41" y="33"/>
                      </a:cubicBezTo>
                      <a:cubicBezTo>
                        <a:pt x="37" y="31"/>
                        <a:pt x="34" y="31"/>
                        <a:pt x="30" y="31"/>
                      </a:cubicBezTo>
                      <a:cubicBezTo>
                        <a:pt x="27" y="31"/>
                        <a:pt x="23" y="32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14" y="36"/>
                        <a:pt x="9" y="41"/>
                        <a:pt x="7" y="46"/>
                      </a:cubicBezTo>
                      <a:cubicBezTo>
                        <a:pt x="0" y="58"/>
                        <a:pt x="5" y="73"/>
                        <a:pt x="17" y="80"/>
                      </a:cubicBezTo>
                      <a:cubicBezTo>
                        <a:pt x="19" y="80"/>
                        <a:pt x="20" y="81"/>
                        <a:pt x="21" y="81"/>
                      </a:cubicBezTo>
                      <a:cubicBezTo>
                        <a:pt x="20" y="83"/>
                        <a:pt x="19" y="84"/>
                        <a:pt x="18" y="86"/>
                      </a:cubicBezTo>
                      <a:cubicBezTo>
                        <a:pt x="11" y="99"/>
                        <a:pt x="17" y="117"/>
                        <a:pt x="30" y="124"/>
                      </a:cubicBezTo>
                      <a:cubicBezTo>
                        <a:pt x="44" y="131"/>
                        <a:pt x="61" y="125"/>
                        <a:pt x="68" y="112"/>
                      </a:cubicBezTo>
                      <a:cubicBezTo>
                        <a:pt x="70" y="109"/>
                        <a:pt x="70" y="106"/>
                        <a:pt x="71" y="102"/>
                      </a:cubicBezTo>
                      <a:cubicBezTo>
                        <a:pt x="71" y="103"/>
                        <a:pt x="72" y="103"/>
                        <a:pt x="72" y="104"/>
                      </a:cubicBezTo>
                      <a:cubicBezTo>
                        <a:pt x="76" y="107"/>
                        <a:pt x="79" y="109"/>
                        <a:pt x="84" y="110"/>
                      </a:cubicBezTo>
                      <a:cubicBezTo>
                        <a:pt x="86" y="110"/>
                        <a:pt x="88" y="110"/>
                        <a:pt x="90" y="110"/>
                      </a:cubicBezTo>
                      <a:cubicBezTo>
                        <a:pt x="92" y="110"/>
                        <a:pt x="94" y="110"/>
                        <a:pt x="96" y="110"/>
                      </a:cubicBezTo>
                      <a:cubicBezTo>
                        <a:pt x="97" y="109"/>
                        <a:pt x="98" y="109"/>
                        <a:pt x="100" y="109"/>
                      </a:cubicBezTo>
                      <a:cubicBezTo>
                        <a:pt x="107" y="106"/>
                        <a:pt x="114" y="101"/>
                        <a:pt x="117" y="94"/>
                      </a:cubicBezTo>
                      <a:cubicBezTo>
                        <a:pt x="124" y="80"/>
                        <a:pt x="119" y="63"/>
                        <a:pt x="105" y="55"/>
                      </a:cubicBezTo>
                      <a:close/>
                    </a:path>
                  </a:pathLst>
                </a:custGeom>
                <a:solidFill>
                  <a:srgbClr val="E5A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44" name="Freeform 33"/>
                <p:cNvSpPr/>
                <p:nvPr/>
              </p:nvSpPr>
              <p:spPr bwMode="auto">
                <a:xfrm>
                  <a:off x="8093075" y="5646738"/>
                  <a:ext cx="454025" cy="417512"/>
                </a:xfrm>
                <a:custGeom>
                  <a:avLst/>
                  <a:gdLst>
                    <a:gd name="T0" fmla="*/ 48 w 75"/>
                    <a:gd name="T1" fmla="*/ 15 h 69"/>
                    <a:gd name="T2" fmla="*/ 27 w 75"/>
                    <a:gd name="T3" fmla="*/ 55 h 69"/>
                    <a:gd name="T4" fmla="*/ 48 w 75"/>
                    <a:gd name="T5" fmla="*/ 1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5" h="69">
                      <a:moveTo>
                        <a:pt x="48" y="15"/>
                      </a:moveTo>
                      <a:cubicBezTo>
                        <a:pt x="21" y="0"/>
                        <a:pt x="0" y="41"/>
                        <a:pt x="27" y="55"/>
                      </a:cubicBezTo>
                      <a:cubicBezTo>
                        <a:pt x="54" y="69"/>
                        <a:pt x="75" y="29"/>
                        <a:pt x="48" y="15"/>
                      </a:cubicBezTo>
                      <a:close/>
                    </a:path>
                  </a:pathLst>
                </a:custGeom>
                <a:solidFill>
                  <a:srgbClr val="E58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46" name="文本框 45"/>
              <p:cNvSpPr txBox="1"/>
              <p:nvPr/>
            </p:nvSpPr>
            <p:spPr>
              <a:xfrm>
                <a:off x="1046666" y="1400451"/>
                <a:ext cx="999572" cy="4336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  <a:ea typeface="方正字迹-童体毛笔字体" panose="02010600010101010101" pitchFamily="2" charset="-122"/>
                  </a:rPr>
                  <a:t>01</a:t>
                </a:r>
                <a:endPara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Segoe Print" panose="02000600000000000000" pitchFamily="2" charset="0"/>
                  <a:ea typeface="方正字迹-童体毛笔字体" panose="02010600010101010101" pitchFamily="2" charset="-122"/>
                </a:endParaRPr>
              </a:p>
            </p:txBody>
          </p:sp>
        </p:grp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2170515" y="1232259"/>
              <a:ext cx="5605780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400" spc="300" dirty="0">
                  <a:solidFill>
                    <a:srgbClr val="E58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趣味导入</a:t>
              </a:r>
              <a:endParaRPr lang="zh-CN" altLang="en-US" sz="2400" spc="3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2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614" y="3033797"/>
            <a:ext cx="2259584" cy="3550775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2119728" y="2173722"/>
            <a:ext cx="7751825" cy="1017632"/>
            <a:chOff x="1047455" y="1085489"/>
            <a:chExt cx="7751825" cy="1017632"/>
          </a:xfrm>
        </p:grpSpPr>
        <p:grpSp>
          <p:nvGrpSpPr>
            <p:cNvPr id="60" name="组合 59"/>
            <p:cNvGrpSpPr/>
            <p:nvPr/>
          </p:nvGrpSpPr>
          <p:grpSpPr>
            <a:xfrm>
              <a:off x="1047455" y="1085489"/>
              <a:ext cx="1064068" cy="1017632"/>
              <a:chOff x="1046666" y="1085488"/>
              <a:chExt cx="999572" cy="955951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1094287" y="1085488"/>
                <a:ext cx="904330" cy="955951"/>
                <a:chOff x="7966075" y="5446713"/>
                <a:chExt cx="750888" cy="793750"/>
              </a:xfrm>
            </p:grpSpPr>
            <p:sp>
              <p:nvSpPr>
                <p:cNvPr id="66" name="Freeform 32"/>
                <p:cNvSpPr/>
                <p:nvPr/>
              </p:nvSpPr>
              <p:spPr bwMode="auto">
                <a:xfrm>
                  <a:off x="7966075" y="5446713"/>
                  <a:ext cx="750888" cy="793750"/>
                </a:xfrm>
                <a:custGeom>
                  <a:avLst/>
                  <a:gdLst>
                    <a:gd name="T0" fmla="*/ 105 w 124"/>
                    <a:gd name="T1" fmla="*/ 55 h 131"/>
                    <a:gd name="T2" fmla="*/ 92 w 124"/>
                    <a:gd name="T3" fmla="*/ 52 h 131"/>
                    <a:gd name="T4" fmla="*/ 82 w 124"/>
                    <a:gd name="T5" fmla="*/ 11 h 131"/>
                    <a:gd name="T6" fmla="*/ 41 w 124"/>
                    <a:gd name="T7" fmla="*/ 33 h 131"/>
                    <a:gd name="T8" fmla="*/ 30 w 124"/>
                    <a:gd name="T9" fmla="*/ 31 h 131"/>
                    <a:gd name="T10" fmla="*/ 20 w 124"/>
                    <a:gd name="T11" fmla="*/ 34 h 131"/>
                    <a:gd name="T12" fmla="*/ 20 w 124"/>
                    <a:gd name="T13" fmla="*/ 34 h 131"/>
                    <a:gd name="T14" fmla="*/ 7 w 124"/>
                    <a:gd name="T15" fmla="*/ 46 h 131"/>
                    <a:gd name="T16" fmla="*/ 17 w 124"/>
                    <a:gd name="T17" fmla="*/ 80 h 131"/>
                    <a:gd name="T18" fmla="*/ 21 w 124"/>
                    <a:gd name="T19" fmla="*/ 81 h 131"/>
                    <a:gd name="T20" fmla="*/ 18 w 124"/>
                    <a:gd name="T21" fmla="*/ 86 h 131"/>
                    <a:gd name="T22" fmla="*/ 30 w 124"/>
                    <a:gd name="T23" fmla="*/ 124 h 131"/>
                    <a:gd name="T24" fmla="*/ 68 w 124"/>
                    <a:gd name="T25" fmla="*/ 112 h 131"/>
                    <a:gd name="T26" fmla="*/ 71 w 124"/>
                    <a:gd name="T27" fmla="*/ 102 h 131"/>
                    <a:gd name="T28" fmla="*/ 72 w 124"/>
                    <a:gd name="T29" fmla="*/ 104 h 131"/>
                    <a:gd name="T30" fmla="*/ 84 w 124"/>
                    <a:gd name="T31" fmla="*/ 110 h 131"/>
                    <a:gd name="T32" fmla="*/ 90 w 124"/>
                    <a:gd name="T33" fmla="*/ 110 h 131"/>
                    <a:gd name="T34" fmla="*/ 96 w 124"/>
                    <a:gd name="T35" fmla="*/ 110 h 131"/>
                    <a:gd name="T36" fmla="*/ 100 w 124"/>
                    <a:gd name="T37" fmla="*/ 109 h 131"/>
                    <a:gd name="T38" fmla="*/ 117 w 124"/>
                    <a:gd name="T39" fmla="*/ 94 h 131"/>
                    <a:gd name="T40" fmla="*/ 105 w 124"/>
                    <a:gd name="T41" fmla="*/ 55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4" h="131">
                      <a:moveTo>
                        <a:pt x="105" y="55"/>
                      </a:moveTo>
                      <a:cubicBezTo>
                        <a:pt x="101" y="53"/>
                        <a:pt x="97" y="52"/>
                        <a:pt x="92" y="52"/>
                      </a:cubicBezTo>
                      <a:cubicBezTo>
                        <a:pt x="101" y="39"/>
                        <a:pt x="100" y="20"/>
                        <a:pt x="82" y="11"/>
                      </a:cubicBezTo>
                      <a:cubicBezTo>
                        <a:pt x="62" y="0"/>
                        <a:pt x="44" y="15"/>
                        <a:pt x="41" y="33"/>
                      </a:cubicBezTo>
                      <a:cubicBezTo>
                        <a:pt x="37" y="31"/>
                        <a:pt x="34" y="31"/>
                        <a:pt x="30" y="31"/>
                      </a:cubicBezTo>
                      <a:cubicBezTo>
                        <a:pt x="27" y="31"/>
                        <a:pt x="23" y="32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14" y="36"/>
                        <a:pt x="9" y="41"/>
                        <a:pt x="7" y="46"/>
                      </a:cubicBezTo>
                      <a:cubicBezTo>
                        <a:pt x="0" y="58"/>
                        <a:pt x="5" y="73"/>
                        <a:pt x="17" y="80"/>
                      </a:cubicBezTo>
                      <a:cubicBezTo>
                        <a:pt x="19" y="80"/>
                        <a:pt x="20" y="81"/>
                        <a:pt x="21" y="81"/>
                      </a:cubicBezTo>
                      <a:cubicBezTo>
                        <a:pt x="20" y="83"/>
                        <a:pt x="19" y="84"/>
                        <a:pt x="18" y="86"/>
                      </a:cubicBezTo>
                      <a:cubicBezTo>
                        <a:pt x="11" y="99"/>
                        <a:pt x="17" y="117"/>
                        <a:pt x="30" y="124"/>
                      </a:cubicBezTo>
                      <a:cubicBezTo>
                        <a:pt x="44" y="131"/>
                        <a:pt x="61" y="125"/>
                        <a:pt x="68" y="112"/>
                      </a:cubicBezTo>
                      <a:cubicBezTo>
                        <a:pt x="70" y="109"/>
                        <a:pt x="70" y="106"/>
                        <a:pt x="71" y="102"/>
                      </a:cubicBezTo>
                      <a:cubicBezTo>
                        <a:pt x="71" y="103"/>
                        <a:pt x="72" y="103"/>
                        <a:pt x="72" y="104"/>
                      </a:cubicBezTo>
                      <a:cubicBezTo>
                        <a:pt x="76" y="107"/>
                        <a:pt x="79" y="109"/>
                        <a:pt x="84" y="110"/>
                      </a:cubicBezTo>
                      <a:cubicBezTo>
                        <a:pt x="86" y="110"/>
                        <a:pt x="88" y="110"/>
                        <a:pt x="90" y="110"/>
                      </a:cubicBezTo>
                      <a:cubicBezTo>
                        <a:pt x="92" y="110"/>
                        <a:pt x="94" y="110"/>
                        <a:pt x="96" y="110"/>
                      </a:cubicBezTo>
                      <a:cubicBezTo>
                        <a:pt x="97" y="109"/>
                        <a:pt x="98" y="109"/>
                        <a:pt x="100" y="109"/>
                      </a:cubicBezTo>
                      <a:cubicBezTo>
                        <a:pt x="107" y="106"/>
                        <a:pt x="114" y="101"/>
                        <a:pt x="117" y="94"/>
                      </a:cubicBezTo>
                      <a:cubicBezTo>
                        <a:pt x="124" y="80"/>
                        <a:pt x="119" y="63"/>
                        <a:pt x="105" y="55"/>
                      </a:cubicBezTo>
                      <a:close/>
                    </a:path>
                  </a:pathLst>
                </a:custGeom>
                <a:solidFill>
                  <a:srgbClr val="E5A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7" name="Freeform 33"/>
                <p:cNvSpPr/>
                <p:nvPr/>
              </p:nvSpPr>
              <p:spPr bwMode="auto">
                <a:xfrm>
                  <a:off x="8093075" y="5646738"/>
                  <a:ext cx="454025" cy="417512"/>
                </a:xfrm>
                <a:custGeom>
                  <a:avLst/>
                  <a:gdLst>
                    <a:gd name="T0" fmla="*/ 48 w 75"/>
                    <a:gd name="T1" fmla="*/ 15 h 69"/>
                    <a:gd name="T2" fmla="*/ 27 w 75"/>
                    <a:gd name="T3" fmla="*/ 55 h 69"/>
                    <a:gd name="T4" fmla="*/ 48 w 75"/>
                    <a:gd name="T5" fmla="*/ 1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5" h="69">
                      <a:moveTo>
                        <a:pt x="48" y="15"/>
                      </a:moveTo>
                      <a:cubicBezTo>
                        <a:pt x="21" y="0"/>
                        <a:pt x="0" y="41"/>
                        <a:pt x="27" y="55"/>
                      </a:cubicBezTo>
                      <a:cubicBezTo>
                        <a:pt x="54" y="69"/>
                        <a:pt x="75" y="29"/>
                        <a:pt x="48" y="15"/>
                      </a:cubicBezTo>
                      <a:close/>
                    </a:path>
                  </a:pathLst>
                </a:custGeom>
                <a:solidFill>
                  <a:srgbClr val="E58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65" name="文本框 64"/>
              <p:cNvSpPr txBox="1"/>
              <p:nvPr/>
            </p:nvSpPr>
            <p:spPr>
              <a:xfrm>
                <a:off x="1046666" y="1400451"/>
                <a:ext cx="999572" cy="4336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  <a:ea typeface="方正字迹-童体毛笔字体" panose="02010600010101010101" pitchFamily="2" charset="-122"/>
                  </a:rPr>
                  <a:t>02</a:t>
                </a:r>
                <a:endPara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Segoe Print" panose="02000600000000000000" pitchFamily="2" charset="0"/>
                  <a:ea typeface="方正字迹-童体毛笔字体" panose="02010600010101010101" pitchFamily="2" charset="-122"/>
                </a:endParaRPr>
              </a:p>
            </p:txBody>
          </p:sp>
        </p:grpSp>
        <p:sp>
          <p:nvSpPr>
            <p:cNvPr id="62" name="文本框 66"/>
            <p:cNvSpPr txBox="1">
              <a:spLocks noChangeArrowheads="1"/>
            </p:cNvSpPr>
            <p:nvPr/>
          </p:nvSpPr>
          <p:spPr bwMode="auto">
            <a:xfrm>
              <a:off x="2252430" y="1232259"/>
              <a:ext cx="6546850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400" spc="300" dirty="0">
                  <a:solidFill>
                    <a:srgbClr val="E58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资料链接 </a:t>
              </a:r>
              <a:endParaRPr lang="zh-CN" altLang="en-US" sz="2400" spc="3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119728" y="3361082"/>
            <a:ext cx="5629886" cy="1017632"/>
            <a:chOff x="1047455" y="1085489"/>
            <a:chExt cx="5629886" cy="1017632"/>
          </a:xfrm>
        </p:grpSpPr>
        <p:grpSp>
          <p:nvGrpSpPr>
            <p:cNvPr id="69" name="组合 68"/>
            <p:cNvGrpSpPr/>
            <p:nvPr/>
          </p:nvGrpSpPr>
          <p:grpSpPr>
            <a:xfrm>
              <a:off x="1047455" y="1085489"/>
              <a:ext cx="1064068" cy="1017632"/>
              <a:chOff x="1046666" y="1085488"/>
              <a:chExt cx="999572" cy="955951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1094287" y="1085488"/>
                <a:ext cx="904330" cy="955951"/>
                <a:chOff x="7966075" y="5446713"/>
                <a:chExt cx="750888" cy="793750"/>
              </a:xfrm>
            </p:grpSpPr>
            <p:sp>
              <p:nvSpPr>
                <p:cNvPr id="83" name="Freeform 32"/>
                <p:cNvSpPr/>
                <p:nvPr/>
              </p:nvSpPr>
              <p:spPr bwMode="auto">
                <a:xfrm>
                  <a:off x="7966075" y="5446713"/>
                  <a:ext cx="750888" cy="793750"/>
                </a:xfrm>
                <a:custGeom>
                  <a:avLst/>
                  <a:gdLst>
                    <a:gd name="T0" fmla="*/ 105 w 124"/>
                    <a:gd name="T1" fmla="*/ 55 h 131"/>
                    <a:gd name="T2" fmla="*/ 92 w 124"/>
                    <a:gd name="T3" fmla="*/ 52 h 131"/>
                    <a:gd name="T4" fmla="*/ 82 w 124"/>
                    <a:gd name="T5" fmla="*/ 11 h 131"/>
                    <a:gd name="T6" fmla="*/ 41 w 124"/>
                    <a:gd name="T7" fmla="*/ 33 h 131"/>
                    <a:gd name="T8" fmla="*/ 30 w 124"/>
                    <a:gd name="T9" fmla="*/ 31 h 131"/>
                    <a:gd name="T10" fmla="*/ 20 w 124"/>
                    <a:gd name="T11" fmla="*/ 34 h 131"/>
                    <a:gd name="T12" fmla="*/ 20 w 124"/>
                    <a:gd name="T13" fmla="*/ 34 h 131"/>
                    <a:gd name="T14" fmla="*/ 7 w 124"/>
                    <a:gd name="T15" fmla="*/ 46 h 131"/>
                    <a:gd name="T16" fmla="*/ 17 w 124"/>
                    <a:gd name="T17" fmla="*/ 80 h 131"/>
                    <a:gd name="T18" fmla="*/ 21 w 124"/>
                    <a:gd name="T19" fmla="*/ 81 h 131"/>
                    <a:gd name="T20" fmla="*/ 18 w 124"/>
                    <a:gd name="T21" fmla="*/ 86 h 131"/>
                    <a:gd name="T22" fmla="*/ 30 w 124"/>
                    <a:gd name="T23" fmla="*/ 124 h 131"/>
                    <a:gd name="T24" fmla="*/ 68 w 124"/>
                    <a:gd name="T25" fmla="*/ 112 h 131"/>
                    <a:gd name="T26" fmla="*/ 71 w 124"/>
                    <a:gd name="T27" fmla="*/ 102 h 131"/>
                    <a:gd name="T28" fmla="*/ 72 w 124"/>
                    <a:gd name="T29" fmla="*/ 104 h 131"/>
                    <a:gd name="T30" fmla="*/ 84 w 124"/>
                    <a:gd name="T31" fmla="*/ 110 h 131"/>
                    <a:gd name="T32" fmla="*/ 90 w 124"/>
                    <a:gd name="T33" fmla="*/ 110 h 131"/>
                    <a:gd name="T34" fmla="*/ 96 w 124"/>
                    <a:gd name="T35" fmla="*/ 110 h 131"/>
                    <a:gd name="T36" fmla="*/ 100 w 124"/>
                    <a:gd name="T37" fmla="*/ 109 h 131"/>
                    <a:gd name="T38" fmla="*/ 117 w 124"/>
                    <a:gd name="T39" fmla="*/ 94 h 131"/>
                    <a:gd name="T40" fmla="*/ 105 w 124"/>
                    <a:gd name="T41" fmla="*/ 55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4" h="131">
                      <a:moveTo>
                        <a:pt x="105" y="55"/>
                      </a:moveTo>
                      <a:cubicBezTo>
                        <a:pt x="101" y="53"/>
                        <a:pt x="97" y="52"/>
                        <a:pt x="92" y="52"/>
                      </a:cubicBezTo>
                      <a:cubicBezTo>
                        <a:pt x="101" y="39"/>
                        <a:pt x="100" y="20"/>
                        <a:pt x="82" y="11"/>
                      </a:cubicBezTo>
                      <a:cubicBezTo>
                        <a:pt x="62" y="0"/>
                        <a:pt x="44" y="15"/>
                        <a:pt x="41" y="33"/>
                      </a:cubicBezTo>
                      <a:cubicBezTo>
                        <a:pt x="37" y="31"/>
                        <a:pt x="34" y="31"/>
                        <a:pt x="30" y="31"/>
                      </a:cubicBezTo>
                      <a:cubicBezTo>
                        <a:pt x="27" y="31"/>
                        <a:pt x="23" y="32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14" y="36"/>
                        <a:pt x="9" y="41"/>
                        <a:pt x="7" y="46"/>
                      </a:cubicBezTo>
                      <a:cubicBezTo>
                        <a:pt x="0" y="58"/>
                        <a:pt x="5" y="73"/>
                        <a:pt x="17" y="80"/>
                      </a:cubicBezTo>
                      <a:cubicBezTo>
                        <a:pt x="19" y="80"/>
                        <a:pt x="20" y="81"/>
                        <a:pt x="21" y="81"/>
                      </a:cubicBezTo>
                      <a:cubicBezTo>
                        <a:pt x="20" y="83"/>
                        <a:pt x="19" y="84"/>
                        <a:pt x="18" y="86"/>
                      </a:cubicBezTo>
                      <a:cubicBezTo>
                        <a:pt x="11" y="99"/>
                        <a:pt x="17" y="117"/>
                        <a:pt x="30" y="124"/>
                      </a:cubicBezTo>
                      <a:cubicBezTo>
                        <a:pt x="44" y="131"/>
                        <a:pt x="61" y="125"/>
                        <a:pt x="68" y="112"/>
                      </a:cubicBezTo>
                      <a:cubicBezTo>
                        <a:pt x="70" y="109"/>
                        <a:pt x="70" y="106"/>
                        <a:pt x="71" y="102"/>
                      </a:cubicBezTo>
                      <a:cubicBezTo>
                        <a:pt x="71" y="103"/>
                        <a:pt x="72" y="103"/>
                        <a:pt x="72" y="104"/>
                      </a:cubicBezTo>
                      <a:cubicBezTo>
                        <a:pt x="76" y="107"/>
                        <a:pt x="79" y="109"/>
                        <a:pt x="84" y="110"/>
                      </a:cubicBezTo>
                      <a:cubicBezTo>
                        <a:pt x="86" y="110"/>
                        <a:pt x="88" y="110"/>
                        <a:pt x="90" y="110"/>
                      </a:cubicBezTo>
                      <a:cubicBezTo>
                        <a:pt x="92" y="110"/>
                        <a:pt x="94" y="110"/>
                        <a:pt x="96" y="110"/>
                      </a:cubicBezTo>
                      <a:cubicBezTo>
                        <a:pt x="97" y="109"/>
                        <a:pt x="98" y="109"/>
                        <a:pt x="100" y="109"/>
                      </a:cubicBezTo>
                      <a:cubicBezTo>
                        <a:pt x="107" y="106"/>
                        <a:pt x="114" y="101"/>
                        <a:pt x="117" y="94"/>
                      </a:cubicBezTo>
                      <a:cubicBezTo>
                        <a:pt x="124" y="80"/>
                        <a:pt x="119" y="63"/>
                        <a:pt x="105" y="55"/>
                      </a:cubicBezTo>
                      <a:close/>
                    </a:path>
                  </a:pathLst>
                </a:custGeom>
                <a:solidFill>
                  <a:srgbClr val="E5A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84" name="Freeform 33"/>
                <p:cNvSpPr/>
                <p:nvPr/>
              </p:nvSpPr>
              <p:spPr bwMode="auto">
                <a:xfrm>
                  <a:off x="8093075" y="5646738"/>
                  <a:ext cx="454025" cy="417512"/>
                </a:xfrm>
                <a:custGeom>
                  <a:avLst/>
                  <a:gdLst>
                    <a:gd name="T0" fmla="*/ 48 w 75"/>
                    <a:gd name="T1" fmla="*/ 15 h 69"/>
                    <a:gd name="T2" fmla="*/ 27 w 75"/>
                    <a:gd name="T3" fmla="*/ 55 h 69"/>
                    <a:gd name="T4" fmla="*/ 48 w 75"/>
                    <a:gd name="T5" fmla="*/ 1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5" h="69">
                      <a:moveTo>
                        <a:pt x="48" y="15"/>
                      </a:moveTo>
                      <a:cubicBezTo>
                        <a:pt x="21" y="0"/>
                        <a:pt x="0" y="41"/>
                        <a:pt x="27" y="55"/>
                      </a:cubicBezTo>
                      <a:cubicBezTo>
                        <a:pt x="54" y="69"/>
                        <a:pt x="75" y="29"/>
                        <a:pt x="48" y="15"/>
                      </a:cubicBezTo>
                      <a:close/>
                    </a:path>
                  </a:pathLst>
                </a:custGeom>
                <a:solidFill>
                  <a:srgbClr val="E58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82" name="文本框 81"/>
              <p:cNvSpPr txBox="1"/>
              <p:nvPr/>
            </p:nvSpPr>
            <p:spPr>
              <a:xfrm>
                <a:off x="1046666" y="1400451"/>
                <a:ext cx="999572" cy="4336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  <a:ea typeface="方正字迹-童体毛笔字体" panose="02010600010101010101" pitchFamily="2" charset="-122"/>
                  </a:rPr>
                  <a:t>03</a:t>
                </a:r>
                <a:endPara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Segoe Print" panose="02000600000000000000" pitchFamily="2" charset="0"/>
                  <a:ea typeface="方正字迹-童体毛笔字体" panose="02010600010101010101" pitchFamily="2" charset="-122"/>
                </a:endParaRPr>
              </a:p>
            </p:txBody>
          </p:sp>
        </p:grpSp>
        <p:sp>
          <p:nvSpPr>
            <p:cNvPr id="77" name="文本框 66"/>
            <p:cNvSpPr txBox="1">
              <a:spLocks noChangeArrowheads="1"/>
            </p:cNvSpPr>
            <p:nvPr/>
          </p:nvSpPr>
          <p:spPr bwMode="auto">
            <a:xfrm>
              <a:off x="2211790" y="1232259"/>
              <a:ext cx="4465551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400" spc="300" dirty="0">
                  <a:solidFill>
                    <a:srgbClr val="E58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字词认读</a:t>
              </a:r>
              <a:endParaRPr lang="zh-CN" altLang="en-US" sz="2400" spc="300" dirty="0">
                <a:solidFill>
                  <a:srgbClr val="E5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71" name="图片 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110838" y="4500907"/>
            <a:ext cx="5679416" cy="1017632"/>
            <a:chOff x="1047455" y="1085489"/>
            <a:chExt cx="5679416" cy="1017632"/>
          </a:xfrm>
        </p:grpSpPr>
        <p:grpSp>
          <p:nvGrpSpPr>
            <p:cNvPr id="3" name="组合 2"/>
            <p:cNvGrpSpPr/>
            <p:nvPr/>
          </p:nvGrpSpPr>
          <p:grpSpPr>
            <a:xfrm>
              <a:off x="1047455" y="1085489"/>
              <a:ext cx="1064068" cy="1017632"/>
              <a:chOff x="1046666" y="1085488"/>
              <a:chExt cx="999572" cy="955951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094287" y="1085488"/>
                <a:ext cx="904330" cy="955951"/>
                <a:chOff x="7966075" y="5446713"/>
                <a:chExt cx="750888" cy="793750"/>
              </a:xfrm>
            </p:grpSpPr>
            <p:sp>
              <p:nvSpPr>
                <p:cNvPr id="5" name="Freeform 32"/>
                <p:cNvSpPr/>
                <p:nvPr/>
              </p:nvSpPr>
              <p:spPr bwMode="auto">
                <a:xfrm>
                  <a:off x="7966075" y="5446713"/>
                  <a:ext cx="750888" cy="793750"/>
                </a:xfrm>
                <a:custGeom>
                  <a:avLst/>
                  <a:gdLst>
                    <a:gd name="T0" fmla="*/ 105 w 124"/>
                    <a:gd name="T1" fmla="*/ 55 h 131"/>
                    <a:gd name="T2" fmla="*/ 92 w 124"/>
                    <a:gd name="T3" fmla="*/ 52 h 131"/>
                    <a:gd name="T4" fmla="*/ 82 w 124"/>
                    <a:gd name="T5" fmla="*/ 11 h 131"/>
                    <a:gd name="T6" fmla="*/ 41 w 124"/>
                    <a:gd name="T7" fmla="*/ 33 h 131"/>
                    <a:gd name="T8" fmla="*/ 30 w 124"/>
                    <a:gd name="T9" fmla="*/ 31 h 131"/>
                    <a:gd name="T10" fmla="*/ 20 w 124"/>
                    <a:gd name="T11" fmla="*/ 34 h 131"/>
                    <a:gd name="T12" fmla="*/ 20 w 124"/>
                    <a:gd name="T13" fmla="*/ 34 h 131"/>
                    <a:gd name="T14" fmla="*/ 7 w 124"/>
                    <a:gd name="T15" fmla="*/ 46 h 131"/>
                    <a:gd name="T16" fmla="*/ 17 w 124"/>
                    <a:gd name="T17" fmla="*/ 80 h 131"/>
                    <a:gd name="T18" fmla="*/ 21 w 124"/>
                    <a:gd name="T19" fmla="*/ 81 h 131"/>
                    <a:gd name="T20" fmla="*/ 18 w 124"/>
                    <a:gd name="T21" fmla="*/ 86 h 131"/>
                    <a:gd name="T22" fmla="*/ 30 w 124"/>
                    <a:gd name="T23" fmla="*/ 124 h 131"/>
                    <a:gd name="T24" fmla="*/ 68 w 124"/>
                    <a:gd name="T25" fmla="*/ 112 h 131"/>
                    <a:gd name="T26" fmla="*/ 71 w 124"/>
                    <a:gd name="T27" fmla="*/ 102 h 131"/>
                    <a:gd name="T28" fmla="*/ 72 w 124"/>
                    <a:gd name="T29" fmla="*/ 104 h 131"/>
                    <a:gd name="T30" fmla="*/ 84 w 124"/>
                    <a:gd name="T31" fmla="*/ 110 h 131"/>
                    <a:gd name="T32" fmla="*/ 90 w 124"/>
                    <a:gd name="T33" fmla="*/ 110 h 131"/>
                    <a:gd name="T34" fmla="*/ 96 w 124"/>
                    <a:gd name="T35" fmla="*/ 110 h 131"/>
                    <a:gd name="T36" fmla="*/ 100 w 124"/>
                    <a:gd name="T37" fmla="*/ 109 h 131"/>
                    <a:gd name="T38" fmla="*/ 117 w 124"/>
                    <a:gd name="T39" fmla="*/ 94 h 131"/>
                    <a:gd name="T40" fmla="*/ 105 w 124"/>
                    <a:gd name="T41" fmla="*/ 55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4" h="131">
                      <a:moveTo>
                        <a:pt x="105" y="55"/>
                      </a:moveTo>
                      <a:cubicBezTo>
                        <a:pt x="101" y="53"/>
                        <a:pt x="97" y="52"/>
                        <a:pt x="92" y="52"/>
                      </a:cubicBezTo>
                      <a:cubicBezTo>
                        <a:pt x="101" y="39"/>
                        <a:pt x="100" y="20"/>
                        <a:pt x="82" y="11"/>
                      </a:cubicBezTo>
                      <a:cubicBezTo>
                        <a:pt x="62" y="0"/>
                        <a:pt x="44" y="15"/>
                        <a:pt x="41" y="33"/>
                      </a:cubicBezTo>
                      <a:cubicBezTo>
                        <a:pt x="37" y="31"/>
                        <a:pt x="34" y="31"/>
                        <a:pt x="30" y="31"/>
                      </a:cubicBezTo>
                      <a:cubicBezTo>
                        <a:pt x="27" y="31"/>
                        <a:pt x="23" y="32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14" y="36"/>
                        <a:pt x="9" y="41"/>
                        <a:pt x="7" y="46"/>
                      </a:cubicBezTo>
                      <a:cubicBezTo>
                        <a:pt x="0" y="58"/>
                        <a:pt x="5" y="73"/>
                        <a:pt x="17" y="80"/>
                      </a:cubicBezTo>
                      <a:cubicBezTo>
                        <a:pt x="19" y="80"/>
                        <a:pt x="20" y="81"/>
                        <a:pt x="21" y="81"/>
                      </a:cubicBezTo>
                      <a:cubicBezTo>
                        <a:pt x="20" y="83"/>
                        <a:pt x="19" y="84"/>
                        <a:pt x="18" y="86"/>
                      </a:cubicBezTo>
                      <a:cubicBezTo>
                        <a:pt x="11" y="99"/>
                        <a:pt x="17" y="117"/>
                        <a:pt x="30" y="124"/>
                      </a:cubicBezTo>
                      <a:cubicBezTo>
                        <a:pt x="44" y="131"/>
                        <a:pt x="61" y="125"/>
                        <a:pt x="68" y="112"/>
                      </a:cubicBezTo>
                      <a:cubicBezTo>
                        <a:pt x="70" y="109"/>
                        <a:pt x="70" y="106"/>
                        <a:pt x="71" y="102"/>
                      </a:cubicBezTo>
                      <a:cubicBezTo>
                        <a:pt x="71" y="103"/>
                        <a:pt x="72" y="103"/>
                        <a:pt x="72" y="104"/>
                      </a:cubicBezTo>
                      <a:cubicBezTo>
                        <a:pt x="76" y="107"/>
                        <a:pt x="79" y="109"/>
                        <a:pt x="84" y="110"/>
                      </a:cubicBezTo>
                      <a:cubicBezTo>
                        <a:pt x="86" y="110"/>
                        <a:pt x="88" y="110"/>
                        <a:pt x="90" y="110"/>
                      </a:cubicBezTo>
                      <a:cubicBezTo>
                        <a:pt x="92" y="110"/>
                        <a:pt x="94" y="110"/>
                        <a:pt x="96" y="110"/>
                      </a:cubicBezTo>
                      <a:cubicBezTo>
                        <a:pt x="97" y="109"/>
                        <a:pt x="98" y="109"/>
                        <a:pt x="100" y="109"/>
                      </a:cubicBezTo>
                      <a:cubicBezTo>
                        <a:pt x="107" y="106"/>
                        <a:pt x="114" y="101"/>
                        <a:pt x="117" y="94"/>
                      </a:cubicBezTo>
                      <a:cubicBezTo>
                        <a:pt x="124" y="80"/>
                        <a:pt x="119" y="63"/>
                        <a:pt x="105" y="55"/>
                      </a:cubicBezTo>
                      <a:close/>
                    </a:path>
                  </a:pathLst>
                </a:custGeom>
                <a:solidFill>
                  <a:srgbClr val="E5A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" name="Freeform 33"/>
                <p:cNvSpPr/>
                <p:nvPr/>
              </p:nvSpPr>
              <p:spPr bwMode="auto">
                <a:xfrm>
                  <a:off x="8093075" y="5646738"/>
                  <a:ext cx="454025" cy="417512"/>
                </a:xfrm>
                <a:custGeom>
                  <a:avLst/>
                  <a:gdLst>
                    <a:gd name="T0" fmla="*/ 48 w 75"/>
                    <a:gd name="T1" fmla="*/ 15 h 69"/>
                    <a:gd name="T2" fmla="*/ 27 w 75"/>
                    <a:gd name="T3" fmla="*/ 55 h 69"/>
                    <a:gd name="T4" fmla="*/ 48 w 75"/>
                    <a:gd name="T5" fmla="*/ 1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5" h="69">
                      <a:moveTo>
                        <a:pt x="48" y="15"/>
                      </a:moveTo>
                      <a:cubicBezTo>
                        <a:pt x="21" y="0"/>
                        <a:pt x="0" y="41"/>
                        <a:pt x="27" y="55"/>
                      </a:cubicBezTo>
                      <a:cubicBezTo>
                        <a:pt x="54" y="69"/>
                        <a:pt x="75" y="29"/>
                        <a:pt x="48" y="15"/>
                      </a:cubicBezTo>
                      <a:close/>
                    </a:path>
                  </a:pathLst>
                </a:custGeom>
                <a:solidFill>
                  <a:srgbClr val="E58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7" name="文本框 6"/>
              <p:cNvSpPr txBox="1"/>
              <p:nvPr/>
            </p:nvSpPr>
            <p:spPr>
              <a:xfrm>
                <a:off x="1046666" y="1400451"/>
                <a:ext cx="999572" cy="4336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  <a:ea typeface="方正字迹-童体毛笔字体" panose="02010600010101010101" pitchFamily="2" charset="-122"/>
                  </a:rPr>
                  <a:t>04</a:t>
                </a:r>
                <a:endPara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Segoe Print" panose="02000600000000000000" pitchFamily="2" charset="0"/>
                  <a:ea typeface="方正字迹-童体毛笔字体" panose="02010600010101010101" pitchFamily="2" charset="-122"/>
                </a:endParaRPr>
              </a:p>
            </p:txBody>
          </p:sp>
        </p:grpSp>
        <p:sp>
          <p:nvSpPr>
            <p:cNvPr id="8" name="文本框 66"/>
            <p:cNvSpPr txBox="1">
              <a:spLocks noChangeArrowheads="1"/>
            </p:cNvSpPr>
            <p:nvPr/>
          </p:nvSpPr>
          <p:spPr bwMode="auto">
            <a:xfrm>
              <a:off x="2261320" y="1169394"/>
              <a:ext cx="4465551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400" spc="300" dirty="0">
                  <a:solidFill>
                    <a:srgbClr val="E58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句段感知</a:t>
              </a:r>
              <a:endParaRPr lang="zh-CN" altLang="en-US" sz="2400" spc="300" dirty="0">
                <a:solidFill>
                  <a:srgbClr val="E5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27983" y="5558817"/>
            <a:ext cx="5662271" cy="1017632"/>
            <a:chOff x="1047455" y="1085489"/>
            <a:chExt cx="5662271" cy="1017632"/>
          </a:xfrm>
        </p:grpSpPr>
        <p:grpSp>
          <p:nvGrpSpPr>
            <p:cNvPr id="10" name="组合 9"/>
            <p:cNvGrpSpPr/>
            <p:nvPr/>
          </p:nvGrpSpPr>
          <p:grpSpPr>
            <a:xfrm>
              <a:off x="1047455" y="1085489"/>
              <a:ext cx="1064068" cy="1017632"/>
              <a:chOff x="1046666" y="1085488"/>
              <a:chExt cx="999572" cy="955951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094287" y="1085488"/>
                <a:ext cx="904330" cy="955951"/>
                <a:chOff x="7966075" y="5446713"/>
                <a:chExt cx="750888" cy="793750"/>
              </a:xfrm>
            </p:grpSpPr>
            <p:sp>
              <p:nvSpPr>
                <p:cNvPr id="12" name="Freeform 32"/>
                <p:cNvSpPr/>
                <p:nvPr/>
              </p:nvSpPr>
              <p:spPr bwMode="auto">
                <a:xfrm>
                  <a:off x="7966075" y="5446713"/>
                  <a:ext cx="750888" cy="793750"/>
                </a:xfrm>
                <a:custGeom>
                  <a:avLst/>
                  <a:gdLst>
                    <a:gd name="T0" fmla="*/ 105 w 124"/>
                    <a:gd name="T1" fmla="*/ 55 h 131"/>
                    <a:gd name="T2" fmla="*/ 92 w 124"/>
                    <a:gd name="T3" fmla="*/ 52 h 131"/>
                    <a:gd name="T4" fmla="*/ 82 w 124"/>
                    <a:gd name="T5" fmla="*/ 11 h 131"/>
                    <a:gd name="T6" fmla="*/ 41 w 124"/>
                    <a:gd name="T7" fmla="*/ 33 h 131"/>
                    <a:gd name="T8" fmla="*/ 30 w 124"/>
                    <a:gd name="T9" fmla="*/ 31 h 131"/>
                    <a:gd name="T10" fmla="*/ 20 w 124"/>
                    <a:gd name="T11" fmla="*/ 34 h 131"/>
                    <a:gd name="T12" fmla="*/ 20 w 124"/>
                    <a:gd name="T13" fmla="*/ 34 h 131"/>
                    <a:gd name="T14" fmla="*/ 7 w 124"/>
                    <a:gd name="T15" fmla="*/ 46 h 131"/>
                    <a:gd name="T16" fmla="*/ 17 w 124"/>
                    <a:gd name="T17" fmla="*/ 80 h 131"/>
                    <a:gd name="T18" fmla="*/ 21 w 124"/>
                    <a:gd name="T19" fmla="*/ 81 h 131"/>
                    <a:gd name="T20" fmla="*/ 18 w 124"/>
                    <a:gd name="T21" fmla="*/ 86 h 131"/>
                    <a:gd name="T22" fmla="*/ 30 w 124"/>
                    <a:gd name="T23" fmla="*/ 124 h 131"/>
                    <a:gd name="T24" fmla="*/ 68 w 124"/>
                    <a:gd name="T25" fmla="*/ 112 h 131"/>
                    <a:gd name="T26" fmla="*/ 71 w 124"/>
                    <a:gd name="T27" fmla="*/ 102 h 131"/>
                    <a:gd name="T28" fmla="*/ 72 w 124"/>
                    <a:gd name="T29" fmla="*/ 104 h 131"/>
                    <a:gd name="T30" fmla="*/ 84 w 124"/>
                    <a:gd name="T31" fmla="*/ 110 h 131"/>
                    <a:gd name="T32" fmla="*/ 90 w 124"/>
                    <a:gd name="T33" fmla="*/ 110 h 131"/>
                    <a:gd name="T34" fmla="*/ 96 w 124"/>
                    <a:gd name="T35" fmla="*/ 110 h 131"/>
                    <a:gd name="T36" fmla="*/ 100 w 124"/>
                    <a:gd name="T37" fmla="*/ 109 h 131"/>
                    <a:gd name="T38" fmla="*/ 117 w 124"/>
                    <a:gd name="T39" fmla="*/ 94 h 131"/>
                    <a:gd name="T40" fmla="*/ 105 w 124"/>
                    <a:gd name="T41" fmla="*/ 55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4" h="131">
                      <a:moveTo>
                        <a:pt x="105" y="55"/>
                      </a:moveTo>
                      <a:cubicBezTo>
                        <a:pt x="101" y="53"/>
                        <a:pt x="97" y="52"/>
                        <a:pt x="92" y="52"/>
                      </a:cubicBezTo>
                      <a:cubicBezTo>
                        <a:pt x="101" y="39"/>
                        <a:pt x="100" y="20"/>
                        <a:pt x="82" y="11"/>
                      </a:cubicBezTo>
                      <a:cubicBezTo>
                        <a:pt x="62" y="0"/>
                        <a:pt x="44" y="15"/>
                        <a:pt x="41" y="33"/>
                      </a:cubicBezTo>
                      <a:cubicBezTo>
                        <a:pt x="37" y="31"/>
                        <a:pt x="34" y="31"/>
                        <a:pt x="30" y="31"/>
                      </a:cubicBezTo>
                      <a:cubicBezTo>
                        <a:pt x="27" y="31"/>
                        <a:pt x="23" y="32"/>
                        <a:pt x="20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14" y="36"/>
                        <a:pt x="9" y="41"/>
                        <a:pt x="7" y="46"/>
                      </a:cubicBezTo>
                      <a:cubicBezTo>
                        <a:pt x="0" y="58"/>
                        <a:pt x="5" y="73"/>
                        <a:pt x="17" y="80"/>
                      </a:cubicBezTo>
                      <a:cubicBezTo>
                        <a:pt x="19" y="80"/>
                        <a:pt x="20" y="81"/>
                        <a:pt x="21" y="81"/>
                      </a:cubicBezTo>
                      <a:cubicBezTo>
                        <a:pt x="20" y="83"/>
                        <a:pt x="19" y="84"/>
                        <a:pt x="18" y="86"/>
                      </a:cubicBezTo>
                      <a:cubicBezTo>
                        <a:pt x="11" y="99"/>
                        <a:pt x="17" y="117"/>
                        <a:pt x="30" y="124"/>
                      </a:cubicBezTo>
                      <a:cubicBezTo>
                        <a:pt x="44" y="131"/>
                        <a:pt x="61" y="125"/>
                        <a:pt x="68" y="112"/>
                      </a:cubicBezTo>
                      <a:cubicBezTo>
                        <a:pt x="70" y="109"/>
                        <a:pt x="70" y="106"/>
                        <a:pt x="71" y="102"/>
                      </a:cubicBezTo>
                      <a:cubicBezTo>
                        <a:pt x="71" y="103"/>
                        <a:pt x="72" y="103"/>
                        <a:pt x="72" y="104"/>
                      </a:cubicBezTo>
                      <a:cubicBezTo>
                        <a:pt x="76" y="107"/>
                        <a:pt x="79" y="109"/>
                        <a:pt x="84" y="110"/>
                      </a:cubicBezTo>
                      <a:cubicBezTo>
                        <a:pt x="86" y="110"/>
                        <a:pt x="88" y="110"/>
                        <a:pt x="90" y="110"/>
                      </a:cubicBezTo>
                      <a:cubicBezTo>
                        <a:pt x="92" y="110"/>
                        <a:pt x="94" y="110"/>
                        <a:pt x="96" y="110"/>
                      </a:cubicBezTo>
                      <a:cubicBezTo>
                        <a:pt x="97" y="109"/>
                        <a:pt x="98" y="109"/>
                        <a:pt x="100" y="109"/>
                      </a:cubicBezTo>
                      <a:cubicBezTo>
                        <a:pt x="107" y="106"/>
                        <a:pt x="114" y="101"/>
                        <a:pt x="117" y="94"/>
                      </a:cubicBezTo>
                      <a:cubicBezTo>
                        <a:pt x="124" y="80"/>
                        <a:pt x="119" y="63"/>
                        <a:pt x="105" y="55"/>
                      </a:cubicBezTo>
                      <a:close/>
                    </a:path>
                  </a:pathLst>
                </a:custGeom>
                <a:solidFill>
                  <a:srgbClr val="E5A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14" name="Freeform 33"/>
                <p:cNvSpPr/>
                <p:nvPr/>
              </p:nvSpPr>
              <p:spPr bwMode="auto">
                <a:xfrm>
                  <a:off x="8093075" y="5646738"/>
                  <a:ext cx="454025" cy="417512"/>
                </a:xfrm>
                <a:custGeom>
                  <a:avLst/>
                  <a:gdLst>
                    <a:gd name="T0" fmla="*/ 48 w 75"/>
                    <a:gd name="T1" fmla="*/ 15 h 69"/>
                    <a:gd name="T2" fmla="*/ 27 w 75"/>
                    <a:gd name="T3" fmla="*/ 55 h 69"/>
                    <a:gd name="T4" fmla="*/ 48 w 75"/>
                    <a:gd name="T5" fmla="*/ 1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5" h="69">
                      <a:moveTo>
                        <a:pt x="48" y="15"/>
                      </a:moveTo>
                      <a:cubicBezTo>
                        <a:pt x="21" y="0"/>
                        <a:pt x="0" y="41"/>
                        <a:pt x="27" y="55"/>
                      </a:cubicBezTo>
                      <a:cubicBezTo>
                        <a:pt x="54" y="69"/>
                        <a:pt x="75" y="29"/>
                        <a:pt x="48" y="15"/>
                      </a:cubicBezTo>
                      <a:close/>
                    </a:path>
                  </a:pathLst>
                </a:custGeom>
                <a:solidFill>
                  <a:srgbClr val="E58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15" name="文本框 14"/>
              <p:cNvSpPr txBox="1"/>
              <p:nvPr/>
            </p:nvSpPr>
            <p:spPr>
              <a:xfrm>
                <a:off x="1046666" y="1400451"/>
                <a:ext cx="999572" cy="4336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bg1">
                        <a:lumMod val="95000"/>
                      </a:schemeClr>
                    </a:solidFill>
                    <a:latin typeface="Segoe Print" panose="02000600000000000000" pitchFamily="2" charset="0"/>
                    <a:ea typeface="方正字迹-童体毛笔字体" panose="02010600010101010101" pitchFamily="2" charset="-122"/>
                  </a:rPr>
                  <a:t>05</a:t>
                </a:r>
                <a:endPara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Segoe Print" panose="02000600000000000000" pitchFamily="2" charset="0"/>
                  <a:ea typeface="方正字迹-童体毛笔字体" panose="02010600010101010101" pitchFamily="2" charset="-122"/>
                </a:endParaRPr>
              </a:p>
            </p:txBody>
          </p:sp>
        </p:grpSp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2244175" y="1174474"/>
              <a:ext cx="4465551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400" spc="300" dirty="0">
                  <a:solidFill>
                    <a:srgbClr val="E58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当堂测评</a:t>
              </a:r>
              <a:endParaRPr lang="zh-CN" altLang="en-US" sz="2400" spc="300" dirty="0">
                <a:solidFill>
                  <a:srgbClr val="E5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510" y="4737100"/>
            <a:ext cx="1820545" cy="1839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5" grpId="0" animBg="1"/>
      <p:bldP spid="5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6"/>
          <p:cNvSpPr txBox="1">
            <a:spLocks noChangeArrowheads="1"/>
          </p:cNvSpPr>
          <p:nvPr/>
        </p:nvSpPr>
        <p:spPr bwMode="auto">
          <a:xfrm>
            <a:off x="839279" y="1008078"/>
            <a:ext cx="4465551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spc="300" dirty="0">
                <a:solidFill>
                  <a:srgbClr val="E5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当堂测评</a:t>
            </a:r>
            <a:endParaRPr lang="zh-CN" altLang="en-US" sz="3600" b="1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84" y="1255728"/>
            <a:ext cx="471095" cy="637024"/>
          </a:xfrm>
          <a:prstGeom prst="rect">
            <a:avLst/>
          </a:prstGeom>
        </p:spPr>
      </p:pic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9655066" y="4716049"/>
            <a:ext cx="1892565" cy="210714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63" y="1463483"/>
            <a:ext cx="259738" cy="26233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pic>
        <p:nvPicPr>
          <p:cNvPr id="35" name="图片 34" descr="27C58PICsdH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8120" y="1889760"/>
            <a:ext cx="3149264" cy="439928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2702560" y="2661920"/>
            <a:ext cx="6482080" cy="36169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048000" y="2828836"/>
            <a:ext cx="6096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一、读拼音，写汉字。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秋天来了，树叶从树上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   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下来。正逢国庆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   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期，一群户外探险者来到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huāng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   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kuáng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   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欢，吹着口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   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，尽情地玩耍。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782560" y="35153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811520" y="418592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30240" y="481584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荒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904480" y="483616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73600" y="546608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笛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16" grpId="0" bldLvl="0" animBg="1"/>
      <p:bldP spid="17" grpId="0" bldLvl="0" animBg="1"/>
      <p:bldP spid="18" grpId="0" bldLvl="0" animBg="1"/>
      <p:bldP spid="38" grpId="0"/>
      <p:bldP spid="39" grpId="0"/>
      <p:bldP spid="40" grpId="0"/>
      <p:bldP spid="41" grpId="0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772160" y="1666240"/>
            <a:ext cx="8656320" cy="42468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2" name="图片 31" descr="2531170_153015052000_2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926"/>
          <a:stretch>
            <a:fillRect/>
          </a:stretch>
        </p:blipFill>
        <p:spPr>
          <a:xfrm flipH="1">
            <a:off x="7671994" y="491078"/>
            <a:ext cx="3849446" cy="5056281"/>
          </a:xfrm>
          <a:prstGeom prst="rect">
            <a:avLst/>
          </a:prstGeom>
        </p:spPr>
      </p:pic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13020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0540" y="6513195"/>
            <a:ext cx="244284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solidFill>
                  <a:schemeClr val="bg1">
                    <a:lumMod val="85000"/>
                  </a:schemeClr>
                </a:solidFill>
              </a:rPr>
              <a:t>版权资料 违版必究   xuekeedu.com</a:t>
            </a:r>
            <a:endParaRPr lang="zh-CN" altLang="en-US" sz="10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41315" y="1938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 rot="10800000" flipV="1">
            <a:off x="4109720" y="1240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 rot="10800000" flipV="1">
            <a:off x="5568315" y="2065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 rot="10800000" flipV="1">
            <a:off x="7396480" y="1590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42720" y="1918176"/>
            <a:ext cx="72948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二、照样子加一加变成本课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学的生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字并组词。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例：王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疯狂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65120" y="325120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笛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81120" y="33528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笛子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44800" y="398272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99840" y="398272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860800" y="466344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猜谜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65120" y="467360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2844800" y="2479040"/>
            <a:ext cx="7010400" cy="254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4" name="图片 33" descr="2531170_154025638000_2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85"/>
          <a:stretch>
            <a:fillRect/>
          </a:stretch>
        </p:blipFill>
        <p:spPr>
          <a:xfrm>
            <a:off x="751840" y="1612052"/>
            <a:ext cx="3982720" cy="3407439"/>
          </a:xfrm>
          <a:prstGeom prst="rect">
            <a:avLst/>
          </a:prstGeom>
        </p:spPr>
      </p:pic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41315" y="1938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 rot="10800000" flipV="1">
            <a:off x="4109720" y="1240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 rot="10800000" flipV="1">
            <a:off x="5568315" y="2065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 rot="10800000" flipV="1">
            <a:off x="7396480" y="1590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32480" y="2801035"/>
            <a:ext cx="885952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三、仿写词语。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一群一群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绿油油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518400" y="3454400"/>
            <a:ext cx="233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一滴一滴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364480" y="34950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一件一件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47360" y="408432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白花花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802880" y="408432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金灿灿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36" grpId="0"/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5"/>
          <p:cNvGrpSpPr/>
          <p:nvPr/>
        </p:nvGrpSpPr>
        <p:grpSpPr>
          <a:xfrm>
            <a:off x="660400" y="560388"/>
            <a:ext cx="9517063" cy="5229225"/>
            <a:chOff x="6819" y="1021"/>
            <a:chExt cx="11979" cy="4791"/>
          </a:xfrm>
        </p:grpSpPr>
        <p:sp>
          <p:nvSpPr>
            <p:cNvPr id="4" name="对角圆角矩形 3"/>
            <p:cNvSpPr/>
            <p:nvPr/>
          </p:nvSpPr>
          <p:spPr>
            <a:xfrm>
              <a:off x="6819" y="1021"/>
              <a:ext cx="11979" cy="4791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z="135" strike="noStrike" noProof="1"/>
            </a:p>
          </p:txBody>
        </p:sp>
        <p:sp>
          <p:nvSpPr>
            <p:cNvPr id="23556" name="文本框 4"/>
            <p:cNvSpPr txBox="1"/>
            <p:nvPr/>
          </p:nvSpPr>
          <p:spPr>
            <a:xfrm>
              <a:off x="7750" y="1147"/>
              <a:ext cx="10340" cy="14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4000" b="1">
                  <a:latin typeface="楷体_GB2312" charset="-122"/>
                  <a:ea typeface="楷体_GB2312" charset="-122"/>
                </a:rPr>
                <a:t>你能照样子再说出几个词语吗？</a:t>
              </a:r>
              <a:endParaRPr lang="zh-CN" altLang="en-US" sz="4000" b="1">
                <a:latin typeface="楷体_GB2312" charset="-122"/>
                <a:ea typeface="楷体_GB231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4000" b="1">
                  <a:latin typeface="楷体_GB2312" charset="-122"/>
                  <a:ea typeface="楷体_GB2312" charset="-122"/>
                </a:rPr>
                <a:t>一群一群       </a:t>
              </a:r>
              <a:endParaRPr lang="zh-CN" altLang="en-US" sz="4000" b="1">
                <a:latin typeface="楷体_GB2312" charset="-122"/>
                <a:ea typeface="楷体_GB2312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460500" y="4219575"/>
            <a:ext cx="3748088" cy="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400175" y="5272088"/>
            <a:ext cx="3779839" cy="3175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00713" y="4241800"/>
            <a:ext cx="3789363" cy="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641975" y="5267325"/>
            <a:ext cx="3808413" cy="4763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76375" y="3236913"/>
            <a:ext cx="3703639" cy="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764213" y="3209925"/>
            <a:ext cx="3663951" cy="3175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357437" y="3613151"/>
            <a:ext cx="2484437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一朵一朵</a:t>
            </a:r>
            <a:endParaRPr lang="zh-CN" altLang="en-US" sz="3600" b="1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13525" y="3613151"/>
            <a:ext cx="2597151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charset="-122"/>
                <a:ea typeface="楷体_GB2312" charset="-122"/>
                <a:sym typeface="微软雅黑" panose="020B0503020204020204" pitchFamily="34" charset="-122"/>
              </a:rPr>
              <a:t>一片一片</a:t>
            </a:r>
            <a:endParaRPr lang="zh-CN" altLang="en-US" sz="3600" b="1">
              <a:solidFill>
                <a:srgbClr val="FF0000"/>
              </a:solidFill>
              <a:latin typeface="楷体_GB2312" charset="-122"/>
              <a:ea typeface="楷体_GB2312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28863" y="4621213"/>
            <a:ext cx="2482851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charset="-122"/>
                <a:ea typeface="楷体_GB2312" charset="-122"/>
                <a:sym typeface="微软雅黑" panose="020B0503020204020204" pitchFamily="34" charset="-122"/>
              </a:rPr>
              <a:t>一张一张</a:t>
            </a:r>
            <a:endParaRPr lang="zh-CN" altLang="en-US" sz="3600" b="1">
              <a:solidFill>
                <a:srgbClr val="FF0000"/>
              </a:solidFill>
              <a:latin typeface="楷体_GB2312" charset="-122"/>
              <a:ea typeface="楷体_GB2312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84951" y="4633913"/>
            <a:ext cx="2381251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charset="-122"/>
                <a:ea typeface="楷体_GB2312" charset="-122"/>
                <a:sym typeface="微软雅黑" panose="020B0503020204020204" pitchFamily="34" charset="-122"/>
              </a:rPr>
              <a:t>一堆一堆</a:t>
            </a:r>
            <a:endParaRPr lang="zh-CN" altLang="en-US" sz="3600" b="1">
              <a:solidFill>
                <a:srgbClr val="FF0000"/>
              </a:solidFill>
              <a:latin typeface="楷体_GB2312" charset="-122"/>
              <a:ea typeface="楷体_GB2312" charset="-122"/>
              <a:sym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28863" y="2562225"/>
            <a:ext cx="20478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charset="-122"/>
                <a:ea typeface="楷体_GB2312" charset="-122"/>
                <a:sym typeface="微软雅黑" panose="020B0503020204020204" pitchFamily="34" charset="-122"/>
              </a:rPr>
              <a:t>一窝一窝</a:t>
            </a:r>
            <a:endParaRPr lang="zh-CN" altLang="en-US" sz="3600" b="1">
              <a:solidFill>
                <a:srgbClr val="FF0000"/>
              </a:solidFill>
              <a:latin typeface="楷体_GB2312" charset="-122"/>
              <a:ea typeface="楷体_GB2312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84951" y="2571751"/>
            <a:ext cx="2051051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charset="-122"/>
                <a:ea typeface="楷体_GB2312" charset="-122"/>
                <a:sym typeface="微软雅黑" panose="020B0503020204020204" pitchFamily="34" charset="-122"/>
              </a:rPr>
              <a:t>一半一半</a:t>
            </a:r>
            <a:endParaRPr lang="zh-CN" altLang="en-US" sz="3600" b="1">
              <a:solidFill>
                <a:srgbClr val="FF0000"/>
              </a:solidFill>
              <a:latin typeface="楷体_GB2312" charset="-122"/>
              <a:ea typeface="楷体_GB231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16" grpId="0"/>
      <p:bldP spid="19" grpId="0"/>
      <p:bldP spid="15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对角圆角矩形 11"/>
          <p:cNvSpPr/>
          <p:nvPr/>
        </p:nvSpPr>
        <p:spPr>
          <a:xfrm>
            <a:off x="898525" y="1422400"/>
            <a:ext cx="9485313" cy="4687888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35" strike="noStrike" noProof="1"/>
          </a:p>
        </p:txBody>
      </p:sp>
      <p:sp>
        <p:nvSpPr>
          <p:cNvPr id="13" name="文本框 12"/>
          <p:cNvSpPr txBox="1"/>
          <p:nvPr/>
        </p:nvSpPr>
        <p:spPr>
          <a:xfrm>
            <a:off x="1220788" y="1736725"/>
            <a:ext cx="10333039" cy="38055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4800" b="1" noProof="1">
                <a:solidFill>
                  <a:schemeClr val="accent4">
                    <a:lumMod val="50000"/>
                  </a:schemeClr>
                </a:solidFill>
                <a:latin typeface="楷体_GB2312" charset="-122"/>
                <a:ea typeface="楷体_GB2312" charset="-122"/>
                <a:cs typeface="+mn-cs"/>
                <a:sym typeface="+mn-ea"/>
              </a:rPr>
              <a:t>花朵是在地下的学校里上学。</a:t>
            </a:r>
            <a:endParaRPr lang="zh-CN" altLang="en-US" sz="4800" b="1" noProof="1">
              <a:solidFill>
                <a:schemeClr val="accent4">
                  <a:lumMod val="50000"/>
                </a:schemeClr>
              </a:solidFill>
              <a:latin typeface="楷体_GB2312" charset="-122"/>
              <a:ea typeface="楷体_GB2312" charset="-122"/>
              <a:sym typeface="+mn-ea"/>
            </a:endParaRPr>
          </a:p>
          <a:p>
            <a:pPr fontAlgn="auto"/>
            <a:r>
              <a:rPr lang="zh-CN" altLang="en-US" sz="4800" b="1" noProof="1">
                <a:solidFill>
                  <a:schemeClr val="accent4">
                    <a:lumMod val="50000"/>
                  </a:schemeClr>
                </a:solidFill>
                <a:latin typeface="楷体_GB2312" charset="-122"/>
                <a:ea typeface="楷体_GB2312" charset="-122"/>
                <a:cs typeface="+mn-cs"/>
                <a:sym typeface="+mn-ea"/>
              </a:rPr>
              <a:t>稻谷是在（    ）的学校里上学。</a:t>
            </a:r>
            <a:endParaRPr lang="zh-CN" altLang="en-US" sz="4800" b="1" noProof="1">
              <a:solidFill>
                <a:schemeClr val="accent4">
                  <a:lumMod val="50000"/>
                </a:schemeClr>
              </a:solidFill>
              <a:latin typeface="楷体_GB2312" charset="-122"/>
              <a:ea typeface="楷体_GB2312" charset="-122"/>
              <a:sym typeface="+mn-ea"/>
            </a:endParaRPr>
          </a:p>
          <a:p>
            <a:pPr fontAlgn="auto"/>
            <a:r>
              <a:rPr lang="zh-CN" altLang="en-US" sz="4800" b="1" noProof="1">
                <a:solidFill>
                  <a:schemeClr val="accent4">
                    <a:lumMod val="50000"/>
                  </a:schemeClr>
                </a:solidFill>
                <a:latin typeface="楷体_GB2312" charset="-122"/>
                <a:ea typeface="楷体_GB2312" charset="-122"/>
                <a:cs typeface="+mn-cs"/>
                <a:sym typeface="+mn-ea"/>
              </a:rPr>
              <a:t>小鱼是在（    ）的学校里上学。</a:t>
            </a:r>
            <a:endParaRPr lang="zh-CN" altLang="en-US" sz="4800" b="1" noProof="1">
              <a:solidFill>
                <a:schemeClr val="accent4">
                  <a:lumMod val="50000"/>
                </a:schemeClr>
              </a:solidFill>
              <a:latin typeface="楷体_GB2312" charset="-122"/>
              <a:ea typeface="楷体_GB2312" charset="-122"/>
              <a:sym typeface="+mn-ea"/>
            </a:endParaRPr>
          </a:p>
          <a:p>
            <a:pPr fontAlgn="auto"/>
            <a:r>
              <a:rPr lang="zh-CN" altLang="en-US" sz="4800" b="1" noProof="1">
                <a:solidFill>
                  <a:schemeClr val="accent4">
                    <a:lumMod val="50000"/>
                  </a:schemeClr>
                </a:solidFill>
                <a:latin typeface="楷体_GB2312" charset="-122"/>
                <a:ea typeface="楷体_GB2312" charset="-122"/>
                <a:cs typeface="+mn-cs"/>
                <a:sym typeface="+mn-ea"/>
              </a:rPr>
              <a:t>松鼠是在（    ）的学校里上学。</a:t>
            </a:r>
            <a:endParaRPr lang="zh-CN" altLang="en-US" sz="4800" b="1" noProof="1">
              <a:solidFill>
                <a:schemeClr val="accent4">
                  <a:lumMod val="50000"/>
                </a:schemeClr>
              </a:solidFill>
              <a:latin typeface="楷体_GB2312" charset="-122"/>
              <a:ea typeface="楷体_GB2312" charset="-122"/>
              <a:sym typeface="+mn-ea"/>
            </a:endParaRPr>
          </a:p>
          <a:p>
            <a:pPr fontAlgn="auto"/>
            <a:r>
              <a:rPr lang="zh-CN" altLang="en-US" sz="4800" b="1" noProof="1">
                <a:solidFill>
                  <a:schemeClr val="accent4">
                    <a:lumMod val="50000"/>
                  </a:schemeClr>
                </a:solidFill>
                <a:latin typeface="楷体_GB2312" charset="-122"/>
                <a:ea typeface="楷体_GB2312" charset="-122"/>
                <a:cs typeface="+mn-cs"/>
                <a:sym typeface="+mn-ea"/>
              </a:rPr>
              <a:t>小鸟是在（    ）的学校里上学。</a:t>
            </a:r>
            <a:endParaRPr lang="zh-CN" altLang="en-US" sz="4400" b="1" noProof="1">
              <a:solidFill>
                <a:schemeClr val="accent4">
                  <a:lumMod val="50000"/>
                </a:schemeClr>
              </a:solidFill>
              <a:latin typeface="楷体_GB2312" charset="-122"/>
              <a:ea typeface="楷体_GB2312" charset="-122"/>
              <a:sym typeface="+mn-ea"/>
            </a:endParaRPr>
          </a:p>
          <a:p>
            <a:pPr fontAlgn="auto"/>
            <a:endParaRPr lang="zh-CN" altLang="en-US" sz="135" noProof="1"/>
          </a:p>
        </p:txBody>
      </p:sp>
      <p:sp>
        <p:nvSpPr>
          <p:cNvPr id="21508" name="文本框 8"/>
          <p:cNvSpPr txBox="1"/>
          <p:nvPr/>
        </p:nvSpPr>
        <p:spPr>
          <a:xfrm>
            <a:off x="4167188" y="3259137"/>
            <a:ext cx="16256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 b="1">
                <a:solidFill>
                  <a:srgbClr val="B90319"/>
                </a:solidFill>
                <a:latin typeface="楷体_GB2312" charset="-122"/>
                <a:ea typeface="楷体_GB2312" charset="-122"/>
              </a:rPr>
              <a:t>小河中</a:t>
            </a:r>
            <a:endParaRPr lang="zh-CN" altLang="en-US" sz="3600" b="1">
              <a:solidFill>
                <a:srgbClr val="B90319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21509" name="文本框 4"/>
          <p:cNvSpPr txBox="1"/>
          <p:nvPr/>
        </p:nvSpPr>
        <p:spPr>
          <a:xfrm>
            <a:off x="4167188" y="2614613"/>
            <a:ext cx="16256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 b="1">
                <a:solidFill>
                  <a:srgbClr val="B90319"/>
                </a:solidFill>
                <a:latin typeface="楷体_GB2312" charset="-122"/>
                <a:ea typeface="楷体_GB2312" charset="-122"/>
              </a:rPr>
              <a:t>田野上</a:t>
            </a:r>
            <a:endParaRPr lang="zh-CN" altLang="en-US" sz="3600" b="1">
              <a:solidFill>
                <a:srgbClr val="B90319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21510" name="文本框 5"/>
          <p:cNvSpPr txBox="1"/>
          <p:nvPr/>
        </p:nvSpPr>
        <p:spPr>
          <a:xfrm>
            <a:off x="4167188" y="3997325"/>
            <a:ext cx="16256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 b="1">
                <a:solidFill>
                  <a:srgbClr val="B90319"/>
                </a:solidFill>
                <a:latin typeface="楷体_GB2312" charset="-122"/>
                <a:ea typeface="楷体_GB2312" charset="-122"/>
              </a:rPr>
              <a:t>森林里</a:t>
            </a:r>
            <a:endParaRPr lang="zh-CN" altLang="en-US" sz="3600" b="1">
              <a:solidFill>
                <a:srgbClr val="B90319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21511" name="文本框 6"/>
          <p:cNvSpPr txBox="1"/>
          <p:nvPr/>
        </p:nvSpPr>
        <p:spPr>
          <a:xfrm>
            <a:off x="4167188" y="4735513"/>
            <a:ext cx="16256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 b="1">
                <a:solidFill>
                  <a:srgbClr val="B90319"/>
                </a:solidFill>
                <a:latin typeface="楷体_GB2312" charset="-122"/>
                <a:ea typeface="楷体_GB2312" charset="-122"/>
              </a:rPr>
              <a:t>天空中</a:t>
            </a:r>
            <a:endParaRPr lang="zh-CN" altLang="en-US" sz="3600" b="1">
              <a:solidFill>
                <a:srgbClr val="B90319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35" y="4399915"/>
            <a:ext cx="2048510" cy="20688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330" y="5199380"/>
            <a:ext cx="1609090" cy="15100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8589458" y="5216299"/>
            <a:ext cx="1482620" cy="165071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726" y="3526354"/>
            <a:ext cx="1823295" cy="2865178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73440" y="2036393"/>
            <a:ext cx="10744269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rgbClr val="E5A7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sz="6600" b="1" spc="300" dirty="0">
                <a:solidFill>
                  <a:srgbClr val="E5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endParaRPr lang="zh-CN" altLang="en-US" sz="6600" b="1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5071745" y="3199130"/>
            <a:ext cx="23850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600" b="1" spc="3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8986345" y="1821639"/>
            <a:ext cx="2601310" cy="175713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457200" dist="152400" dir="636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7705" y="1681231"/>
            <a:ext cx="1170335" cy="1078903"/>
          </a:xfrm>
          <a:prstGeom prst="rect">
            <a:avLst/>
          </a:prstGeom>
        </p:spPr>
      </p:pic>
      <p:sp>
        <p:nvSpPr>
          <p:cNvPr id="61" name="文本框 66"/>
          <p:cNvSpPr txBox="1">
            <a:spLocks noChangeArrowheads="1"/>
          </p:cNvSpPr>
          <p:nvPr/>
        </p:nvSpPr>
        <p:spPr bwMode="auto">
          <a:xfrm>
            <a:off x="839470" y="1016635"/>
            <a:ext cx="254444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spc="300" dirty="0">
                <a:solidFill>
                  <a:srgbClr val="E5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趣味导入</a:t>
            </a:r>
            <a:endParaRPr lang="zh-CN" altLang="en-US" sz="3600" b="1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84" y="1255728"/>
            <a:ext cx="471095" cy="637024"/>
          </a:xfrm>
          <a:prstGeom prst="rect">
            <a:avLst/>
          </a:prstGeom>
        </p:spPr>
      </p:pic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59035" y="5342255"/>
            <a:ext cx="1388110" cy="15455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63" y="1463483"/>
            <a:ext cx="259738" cy="26233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018270" y="5163820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41315" y="1938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604929" y="2641659"/>
            <a:ext cx="3397885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E5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雨中的花朵</a:t>
            </a:r>
            <a:endParaRPr lang="zh-CN" altLang="en-US" sz="3200" b="1" dirty="0" smtClean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第二课 花的学校（素材： 雨中的花朵）.wmv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623848" y="1925363"/>
            <a:ext cx="6630714" cy="39551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990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61" grpId="0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6"/>
          <p:cNvSpPr txBox="1">
            <a:spLocks noChangeArrowheads="1"/>
          </p:cNvSpPr>
          <p:nvPr/>
        </p:nvSpPr>
        <p:spPr bwMode="auto">
          <a:xfrm>
            <a:off x="839279" y="975058"/>
            <a:ext cx="4465551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spc="300" dirty="0">
                <a:solidFill>
                  <a:srgbClr val="E5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资料链接</a:t>
            </a:r>
            <a:endParaRPr lang="zh-CN" altLang="en-US" sz="3600" b="1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84" y="1255728"/>
            <a:ext cx="471095" cy="637024"/>
          </a:xfrm>
          <a:prstGeom prst="rect">
            <a:avLst/>
          </a:prstGeom>
        </p:spPr>
      </p:pic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54590" y="5335905"/>
            <a:ext cx="1393190" cy="15513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63" y="1463483"/>
            <a:ext cx="259738" cy="26233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41315" y="1938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199462" y="928915"/>
            <a:ext cx="33978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4697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 进 作 者</a:t>
            </a:r>
            <a:endParaRPr lang="zh-CN" altLang="en-US" sz="3200" b="1" dirty="0" smtClean="0">
              <a:solidFill>
                <a:srgbClr val="4697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217413" y="2226355"/>
            <a:ext cx="1041211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吴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31566" y="5067782"/>
            <a:ext cx="858218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Documents and Settings\Administrator\桌面\文件夹\造型-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17224" y="940320"/>
            <a:ext cx="1613881" cy="1613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左箭头 21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83" y="2855436"/>
            <a:ext cx="3815254" cy="90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椭圆 23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761" y="2306381"/>
            <a:ext cx="2281237" cy="109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左箭头 25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380" y="2220601"/>
            <a:ext cx="4112557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椭圆 26"/>
          <p:cNvPicPr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123" y="1693442"/>
            <a:ext cx="2279650" cy="109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左箭头 28"/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622" y="1768710"/>
            <a:ext cx="3878316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椭圆 29"/>
          <p:cNvPicPr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726" y="1221023"/>
            <a:ext cx="2286000" cy="109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矩形 14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439" y="3374000"/>
            <a:ext cx="2742926" cy="310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矩形 15"/>
          <p:cNvPicPr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911" y="2677582"/>
            <a:ext cx="3310758" cy="350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矩形 16"/>
          <p:cNvPicPr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090" y="2189397"/>
            <a:ext cx="3247696" cy="364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矩形 57"/>
          <p:cNvSpPr/>
          <p:nvPr/>
        </p:nvSpPr>
        <p:spPr>
          <a:xfrm>
            <a:off x="1797269" y="2252631"/>
            <a:ext cx="13368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泰戈尔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527043" y="1217482"/>
            <a:ext cx="16732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文学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004868" y="1679783"/>
            <a:ext cx="19161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261241" y="3626066"/>
            <a:ext cx="20337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泰戈尔，享誉世界的印度诗人、哲学家。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024647" y="2443656"/>
            <a:ext cx="2380594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年获诺贝尔文学奖。本文选自泰戈尔的散文诗集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新月集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398580" y="2948152"/>
            <a:ext cx="23490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他出版过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飞鸟集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园丁集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等五十多部诗集。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16" grpId="0" bldLvl="0" animBg="1"/>
      <p:bldP spid="17" grpId="0" bldLvl="0" animBg="1"/>
      <p:bldP spid="18" grpId="0" bldLvl="0" animBg="1"/>
      <p:bldP spid="8" grpId="0"/>
      <p:bldP spid="58" grpId="0"/>
      <p:bldP spid="59" grpId="0"/>
      <p:bldP spid="60" grpId="0"/>
      <p:bldP spid="62" grpId="0"/>
      <p:bldP spid="67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2509520" y="4478414"/>
            <a:ext cx="9144000" cy="1152128"/>
          </a:xfrm>
          <a:prstGeom prst="rect">
            <a:avLst/>
          </a:pr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dist="25400" dir="16200000" rotWithShape="0">
              <a:prstClr val="black">
                <a:alpha val="26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949248" y="4438824"/>
            <a:ext cx="1551632" cy="1217280"/>
          </a:xfrm>
          <a:prstGeom prst="rect">
            <a:avLst/>
          </a:prstGeom>
          <a:gradFill flip="none" rotWithShape="1">
            <a:gsLst>
              <a:gs pos="100000">
                <a:srgbClr val="0080B5"/>
              </a:gs>
              <a:gs pos="0">
                <a:srgbClr val="00B0F0">
                  <a:shade val="30000"/>
                  <a:satMod val="115000"/>
                </a:srgbClr>
              </a:gs>
              <a:gs pos="11000">
                <a:srgbClr val="00B0F0">
                  <a:shade val="67500"/>
                  <a:satMod val="115000"/>
                  <a:alpha val="86000"/>
                </a:srgbClr>
              </a:gs>
              <a:gs pos="88000">
                <a:srgbClr val="00B0F0">
                  <a:shade val="100000"/>
                  <a:satMod val="115000"/>
                  <a:alpha val="86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397760" y="2354974"/>
            <a:ext cx="9144000" cy="1152128"/>
          </a:xfrm>
          <a:prstGeom prst="rect">
            <a:avLst/>
          </a:pr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dist="25400" dir="16200000" rotWithShape="0">
              <a:prstClr val="black">
                <a:alpha val="26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837488" y="2315384"/>
            <a:ext cx="1551632" cy="1217280"/>
          </a:xfrm>
          <a:prstGeom prst="rect">
            <a:avLst/>
          </a:prstGeom>
          <a:gradFill flip="none" rotWithShape="1">
            <a:gsLst>
              <a:gs pos="100000">
                <a:srgbClr val="0080B5"/>
              </a:gs>
              <a:gs pos="0">
                <a:srgbClr val="00B0F0">
                  <a:shade val="30000"/>
                  <a:satMod val="115000"/>
                </a:srgbClr>
              </a:gs>
              <a:gs pos="11000">
                <a:srgbClr val="00B0F0">
                  <a:shade val="67500"/>
                  <a:satMod val="115000"/>
                  <a:alpha val="86000"/>
                </a:srgbClr>
              </a:gs>
              <a:gs pos="88000">
                <a:srgbClr val="00B0F0">
                  <a:shade val="100000"/>
                  <a:satMod val="115000"/>
                  <a:alpha val="86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文本框 66"/>
          <p:cNvSpPr txBox="1">
            <a:spLocks noChangeArrowheads="1"/>
          </p:cNvSpPr>
          <p:nvPr/>
        </p:nvSpPr>
        <p:spPr bwMode="auto">
          <a:xfrm>
            <a:off x="839279" y="991568"/>
            <a:ext cx="4465551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spc="300" dirty="0">
                <a:solidFill>
                  <a:srgbClr val="E5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字词认读</a:t>
            </a:r>
            <a:endParaRPr lang="zh-CN" altLang="en-US" sz="3600" b="1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84" y="1255728"/>
            <a:ext cx="471095" cy="637024"/>
          </a:xfrm>
          <a:prstGeom prst="rect">
            <a:avLst/>
          </a:prstGeom>
        </p:spPr>
      </p:pic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156081" y="4518564"/>
            <a:ext cx="1892565" cy="210714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63" y="1463483"/>
            <a:ext cx="259738" cy="26233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41315" y="1938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129280" y="2661920"/>
            <a:ext cx="10086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荒 野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261360" y="4704080"/>
            <a:ext cx="10086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 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39360" y="2560320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滋润万物的春雨，落不到荒野之上。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11700" y="469392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姐姐的爱好是吹口笛。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t0157d8fb5f7876d6ac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297" t="44444" r="7333" b="16445"/>
          <a:stretch>
            <a:fillRect/>
          </a:stretch>
        </p:blipFill>
        <p:spPr>
          <a:xfrm>
            <a:off x="10241280" y="2929583"/>
            <a:ext cx="1300480" cy="1479857"/>
          </a:xfrm>
          <a:prstGeom prst="rect">
            <a:avLst/>
          </a:prstGeom>
        </p:spPr>
      </p:pic>
      <p:pic>
        <p:nvPicPr>
          <p:cNvPr id="31" name="第二课 花的学校（素材： 荒）.wmv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86809" y="2112577"/>
            <a:ext cx="2014046" cy="1856389"/>
          </a:xfrm>
          <a:prstGeom prst="rect">
            <a:avLst/>
          </a:prstGeom>
        </p:spPr>
      </p:pic>
      <p:pic>
        <p:nvPicPr>
          <p:cNvPr id="33" name="第二课 花的学校（素材： 笛）.wmv">
            <a:hlinkClick r:id="" action="ppaction://media"/>
          </p:cNvPr>
          <p:cNvPicPr>
            <a:picLocks noRot="1"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873760" y="4165822"/>
            <a:ext cx="1972160" cy="1869218"/>
          </a:xfrm>
          <a:prstGeom prst="rect">
            <a:avLst/>
          </a:prstGeom>
        </p:spPr>
      </p:pic>
      <p:pic>
        <p:nvPicPr>
          <p:cNvPr id="8" name="图片 7" descr="T1xCmEFchaXXXXXXXX_!!0-item_pic.jpg_220x220"/>
          <p:cNvPicPr>
            <a:picLocks noChangeAspect="1"/>
          </p:cNvPicPr>
          <p:nvPr/>
        </p:nvPicPr>
        <p:blipFill>
          <a:blip r:embed="rId13"/>
          <a:srcRect r="-408" b="-1753"/>
          <a:stretch>
            <a:fillRect/>
          </a:stretch>
        </p:blipFill>
        <p:spPr>
          <a:xfrm>
            <a:off x="8253730" y="4824095"/>
            <a:ext cx="1834515" cy="1600835"/>
          </a:xfrm>
          <a:prstGeom prst="round2DiagRect">
            <a:avLst/>
          </a:prstGeom>
          <a:effectLst>
            <a:innerShdw dir="13500000">
              <a:schemeClr val="accent1">
                <a:lumMod val="60000"/>
                <a:lumOff val="40000"/>
                <a:alpha val="80000"/>
              </a:scheme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090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140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video>
            <p:video>
              <p:cMediaNode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video>
          </p:childTnLst>
        </p:cTn>
      </p:par>
    </p:tnLst>
    <p:bldLst>
      <p:bldP spid="61" grpId="0"/>
      <p:bldP spid="16" grpId="0" bldLvl="0" animBg="1"/>
      <p:bldP spid="17" grpId="0" bldLvl="0" animBg="1"/>
      <p:bldP spid="18" grpId="0" bldLvl="0" animBg="1"/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981956" y="212353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zh-CN" altLang="en-US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86122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4226560" y="158051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685155" y="240601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513320" y="193103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49" name="页脚占位符 3"/>
          <p:cNvSpPr txBox="1">
            <a:spLocks noGrp="1" noChangeArrowheads="1"/>
          </p:cNvSpPr>
          <p:nvPr/>
        </p:nvSpPr>
        <p:spPr bwMode="auto">
          <a:xfrm>
            <a:off x="8290561" y="5041578"/>
            <a:ext cx="2133600" cy="244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r>
              <a:rPr lang="en-US"/>
              <a:t>   </a:t>
            </a:r>
            <a:endParaRPr lang="en-US"/>
          </a:p>
          <a:p>
            <a:r>
              <a:rPr lang="en-US"/>
              <a:t>   </a:t>
            </a:r>
            <a:endParaRPr lang="en-US"/>
          </a:p>
        </p:txBody>
      </p:sp>
      <p:sp>
        <p:nvSpPr>
          <p:cNvPr id="50" name="AutoShape 13"/>
          <p:cNvSpPr>
            <a:spLocks noChangeArrowheads="1"/>
          </p:cNvSpPr>
          <p:nvPr/>
        </p:nvSpPr>
        <p:spPr bwMode="auto">
          <a:xfrm>
            <a:off x="4861235" y="1034088"/>
            <a:ext cx="2286016" cy="713432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12700" cmpd="sng">
            <a:solidFill>
              <a:srgbClr val="4D4D4D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AutoShape 22"/>
          <p:cNvSpPr>
            <a:spLocks noChangeArrowheads="1"/>
          </p:cNvSpPr>
          <p:nvPr/>
        </p:nvSpPr>
        <p:spPr bwMode="auto">
          <a:xfrm>
            <a:off x="1857376" y="3756973"/>
            <a:ext cx="1152525" cy="1509713"/>
          </a:xfrm>
          <a:prstGeom prst="roundRect">
            <a:avLst>
              <a:gd name="adj" fmla="val 10468"/>
            </a:avLst>
          </a:prstGeom>
          <a:noFill/>
          <a:ln w="12700" cmpd="sng">
            <a:solidFill>
              <a:srgbClr val="66A1B6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AutoShape 23"/>
          <p:cNvSpPr>
            <a:spLocks noChangeArrowheads="1"/>
          </p:cNvSpPr>
          <p:nvPr/>
        </p:nvSpPr>
        <p:spPr bwMode="auto">
          <a:xfrm>
            <a:off x="3292476" y="3756973"/>
            <a:ext cx="1152525" cy="1509713"/>
          </a:xfrm>
          <a:prstGeom prst="roundRect">
            <a:avLst>
              <a:gd name="adj" fmla="val 10468"/>
            </a:avLst>
          </a:prstGeom>
          <a:noFill/>
          <a:ln w="12700" cmpd="sng">
            <a:solidFill>
              <a:srgbClr val="66A1B6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AutoShape 24"/>
          <p:cNvSpPr>
            <a:spLocks noChangeArrowheads="1"/>
          </p:cNvSpPr>
          <p:nvPr/>
        </p:nvSpPr>
        <p:spPr bwMode="auto">
          <a:xfrm>
            <a:off x="4752976" y="3756973"/>
            <a:ext cx="1152525" cy="1509713"/>
          </a:xfrm>
          <a:prstGeom prst="roundRect">
            <a:avLst>
              <a:gd name="adj" fmla="val 10468"/>
            </a:avLst>
          </a:prstGeom>
          <a:noFill/>
          <a:ln w="12700" cmpd="sng">
            <a:solidFill>
              <a:srgbClr val="66A1B6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AutoShape 25"/>
          <p:cNvSpPr>
            <a:spLocks noChangeArrowheads="1"/>
          </p:cNvSpPr>
          <p:nvPr/>
        </p:nvSpPr>
        <p:spPr bwMode="auto">
          <a:xfrm>
            <a:off x="6188076" y="3756973"/>
            <a:ext cx="1152525" cy="1509713"/>
          </a:xfrm>
          <a:prstGeom prst="roundRect">
            <a:avLst>
              <a:gd name="adj" fmla="val 10468"/>
            </a:avLst>
          </a:prstGeom>
          <a:noFill/>
          <a:ln w="12700" cmpd="sng">
            <a:solidFill>
              <a:srgbClr val="66A1B6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AutoShape 26"/>
          <p:cNvSpPr>
            <a:spLocks noChangeArrowheads="1"/>
          </p:cNvSpPr>
          <p:nvPr/>
        </p:nvSpPr>
        <p:spPr bwMode="auto">
          <a:xfrm>
            <a:off x="7635876" y="3756973"/>
            <a:ext cx="1152525" cy="1509713"/>
          </a:xfrm>
          <a:prstGeom prst="roundRect">
            <a:avLst>
              <a:gd name="adj" fmla="val 10468"/>
            </a:avLst>
          </a:prstGeom>
          <a:noFill/>
          <a:ln w="12700" cmpd="sng">
            <a:solidFill>
              <a:srgbClr val="66A1B6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AutoShape 27"/>
          <p:cNvSpPr>
            <a:spLocks noChangeArrowheads="1"/>
          </p:cNvSpPr>
          <p:nvPr/>
        </p:nvSpPr>
        <p:spPr bwMode="auto">
          <a:xfrm>
            <a:off x="9083676" y="3756973"/>
            <a:ext cx="1152525" cy="1509713"/>
          </a:xfrm>
          <a:prstGeom prst="roundRect">
            <a:avLst>
              <a:gd name="adj" fmla="val 10468"/>
            </a:avLst>
          </a:prstGeom>
          <a:noFill/>
          <a:ln w="12700" cmpd="sng">
            <a:solidFill>
              <a:srgbClr val="66A1B6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57" name="AutoShape 44"/>
          <p:cNvCxnSpPr>
            <a:cxnSpLocks noChangeShapeType="1"/>
            <a:stCxn id="50" idx="2"/>
            <a:endCxn id="51" idx="0"/>
          </p:cNvCxnSpPr>
          <p:nvPr/>
        </p:nvCxnSpPr>
        <p:spPr bwMode="auto">
          <a:xfrm rot="5400000">
            <a:off x="3214215" y="966944"/>
            <a:ext cx="2009453" cy="3570604"/>
          </a:xfrm>
          <a:prstGeom prst="bentConnector3">
            <a:avLst>
              <a:gd name="adj1" fmla="val 50000"/>
            </a:avLst>
          </a:prstGeom>
          <a:noFill/>
          <a:ln w="19050" cmpd="sng">
            <a:solidFill>
              <a:srgbClr val="2B6392"/>
            </a:solidFill>
            <a:miter lim="800000"/>
            <a:headEnd type="oval" w="med" len="med"/>
            <a:tailEnd type="oval" w="med" len="med"/>
          </a:ln>
        </p:spPr>
      </p:cxnSp>
      <p:cxnSp>
        <p:nvCxnSpPr>
          <p:cNvPr id="58" name="AutoShape 45"/>
          <p:cNvCxnSpPr>
            <a:cxnSpLocks noChangeShapeType="1"/>
            <a:stCxn id="50" idx="2"/>
            <a:endCxn id="52" idx="0"/>
          </p:cNvCxnSpPr>
          <p:nvPr/>
        </p:nvCxnSpPr>
        <p:spPr bwMode="auto">
          <a:xfrm rot="5400000">
            <a:off x="3931765" y="1684494"/>
            <a:ext cx="2009453" cy="2135504"/>
          </a:xfrm>
          <a:prstGeom prst="bentConnector3">
            <a:avLst>
              <a:gd name="adj1" fmla="val 50000"/>
            </a:avLst>
          </a:prstGeom>
          <a:noFill/>
          <a:ln w="19050" cmpd="sng">
            <a:solidFill>
              <a:srgbClr val="2B6392"/>
            </a:solidFill>
            <a:miter lim="800000"/>
            <a:headEnd type="oval" w="med" len="med"/>
            <a:tailEnd type="oval" w="med" len="med"/>
          </a:ln>
        </p:spPr>
      </p:cxnSp>
      <p:cxnSp>
        <p:nvCxnSpPr>
          <p:cNvPr id="59" name="AutoShape 46"/>
          <p:cNvCxnSpPr>
            <a:cxnSpLocks noChangeShapeType="1"/>
            <a:stCxn id="50" idx="2"/>
            <a:endCxn id="53" idx="0"/>
          </p:cNvCxnSpPr>
          <p:nvPr/>
        </p:nvCxnSpPr>
        <p:spPr bwMode="auto">
          <a:xfrm rot="5400000">
            <a:off x="4662015" y="2414744"/>
            <a:ext cx="2009453" cy="675004"/>
          </a:xfrm>
          <a:prstGeom prst="bentConnector3">
            <a:avLst>
              <a:gd name="adj1" fmla="val 50000"/>
            </a:avLst>
          </a:prstGeom>
          <a:noFill/>
          <a:ln w="19050" cmpd="sng">
            <a:solidFill>
              <a:srgbClr val="2B6392"/>
            </a:solidFill>
            <a:miter lim="800000"/>
            <a:headEnd type="oval" w="med" len="med"/>
            <a:tailEnd type="oval" w="med" len="med"/>
          </a:ln>
        </p:spPr>
      </p:cxnSp>
      <p:cxnSp>
        <p:nvCxnSpPr>
          <p:cNvPr id="60" name="AutoShape 47"/>
          <p:cNvCxnSpPr>
            <a:cxnSpLocks noChangeShapeType="1"/>
            <a:stCxn id="50" idx="2"/>
            <a:endCxn id="54" idx="0"/>
          </p:cNvCxnSpPr>
          <p:nvPr/>
        </p:nvCxnSpPr>
        <p:spPr bwMode="auto">
          <a:xfrm rot="16200000" flipH="1">
            <a:off x="5379565" y="2372198"/>
            <a:ext cx="2009453" cy="760096"/>
          </a:xfrm>
          <a:prstGeom prst="bentConnector3">
            <a:avLst>
              <a:gd name="adj1" fmla="val 50000"/>
            </a:avLst>
          </a:prstGeom>
          <a:noFill/>
          <a:ln w="19050" cmpd="sng">
            <a:solidFill>
              <a:srgbClr val="2B6392"/>
            </a:solidFill>
            <a:miter lim="800000"/>
            <a:headEnd type="oval" w="med" len="med"/>
            <a:tailEnd type="oval" w="med" len="med"/>
          </a:ln>
        </p:spPr>
      </p:cxnSp>
      <p:cxnSp>
        <p:nvCxnSpPr>
          <p:cNvPr id="61" name="AutoShape 48"/>
          <p:cNvCxnSpPr>
            <a:cxnSpLocks noChangeShapeType="1"/>
            <a:stCxn id="50" idx="2"/>
            <a:endCxn id="55" idx="0"/>
          </p:cNvCxnSpPr>
          <p:nvPr/>
        </p:nvCxnSpPr>
        <p:spPr bwMode="auto">
          <a:xfrm rot="16200000" flipH="1">
            <a:off x="6103465" y="1648298"/>
            <a:ext cx="2009453" cy="2207896"/>
          </a:xfrm>
          <a:prstGeom prst="bentConnector3">
            <a:avLst>
              <a:gd name="adj1" fmla="val 50000"/>
            </a:avLst>
          </a:prstGeom>
          <a:noFill/>
          <a:ln w="19050" cmpd="sng">
            <a:solidFill>
              <a:srgbClr val="2B6392"/>
            </a:solidFill>
            <a:miter lim="800000"/>
            <a:headEnd type="oval" w="med" len="med"/>
            <a:tailEnd type="oval" w="med" len="med"/>
          </a:ln>
        </p:spPr>
      </p:cxnSp>
      <p:cxnSp>
        <p:nvCxnSpPr>
          <p:cNvPr id="62" name="AutoShape 49"/>
          <p:cNvCxnSpPr>
            <a:cxnSpLocks noChangeShapeType="1"/>
            <a:stCxn id="50" idx="2"/>
            <a:endCxn id="56" idx="0"/>
          </p:cNvCxnSpPr>
          <p:nvPr/>
        </p:nvCxnSpPr>
        <p:spPr bwMode="auto">
          <a:xfrm rot="16200000" flipH="1">
            <a:off x="6827365" y="924398"/>
            <a:ext cx="2009453" cy="3655696"/>
          </a:xfrm>
          <a:prstGeom prst="bentConnector3">
            <a:avLst>
              <a:gd name="adj1" fmla="val 50000"/>
            </a:avLst>
          </a:prstGeom>
          <a:noFill/>
          <a:ln w="19050" cmpd="sng">
            <a:solidFill>
              <a:srgbClr val="2B6392"/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63" name="AutoShape 53"/>
          <p:cNvSpPr>
            <a:spLocks noChangeArrowheads="1"/>
          </p:cNvSpPr>
          <p:nvPr/>
        </p:nvSpPr>
        <p:spPr bwMode="auto">
          <a:xfrm>
            <a:off x="1854201" y="3758561"/>
            <a:ext cx="1152525" cy="1509712"/>
          </a:xfrm>
          <a:prstGeom prst="roundRect">
            <a:avLst>
              <a:gd name="adj" fmla="val 10468"/>
            </a:avLst>
          </a:prstGeom>
          <a:gradFill rotWithShape="1">
            <a:gsLst>
              <a:gs pos="0">
                <a:srgbClr val="D2E4EA"/>
              </a:gs>
              <a:gs pos="50000">
                <a:srgbClr val="8FB5CD"/>
              </a:gs>
              <a:gs pos="100000">
                <a:srgbClr val="D2E4EA"/>
              </a:gs>
            </a:gsLst>
            <a:lin ang="2700000" scaled="1"/>
          </a:gradFill>
          <a:ln w="9525" cmpd="sng">
            <a:round/>
          </a:ln>
          <a:scene3d>
            <a:camera prst="legacyPerspectiveBottom"/>
            <a:lightRig rig="legacyFlat3" dir="t"/>
          </a:scene3d>
          <a:sp3d extrusionH="544500" prstMaterial="legacyMatte">
            <a:bevelT w="13500" h="13500" prst="angle"/>
            <a:bevelB w="13500" h="13500" prst="angle"/>
            <a:extrusionClr>
              <a:srgbClr val="8FB5CD"/>
            </a:extrusionClr>
          </a:sp3d>
        </p:spPr>
        <p:txBody>
          <a:bodyPr wrap="none" bIns="180000" anchor="b">
            <a:flatTx/>
          </a:bodyPr>
          <a:lstStyle/>
          <a:p>
            <a:pPr algn="ctr" latinLnBrk="1">
              <a:lnSpc>
                <a:spcPct val="150000"/>
              </a:lnSpc>
            </a:pPr>
            <a:endParaRPr lang="ko-KR" altLang="en-US" sz="1600" dirty="0">
              <a:latin typeface="HY헤드라인M"/>
              <a:ea typeface="HY헤드라인M"/>
              <a:cs typeface="HY헤드라인M"/>
            </a:endParaRPr>
          </a:p>
        </p:txBody>
      </p:sp>
      <p:sp>
        <p:nvSpPr>
          <p:cNvPr id="64" name="AutoShape 55"/>
          <p:cNvSpPr>
            <a:spLocks noChangeArrowheads="1"/>
          </p:cNvSpPr>
          <p:nvPr/>
        </p:nvSpPr>
        <p:spPr bwMode="auto">
          <a:xfrm>
            <a:off x="3300413" y="3758561"/>
            <a:ext cx="1152525" cy="1509712"/>
          </a:xfrm>
          <a:prstGeom prst="roundRect">
            <a:avLst>
              <a:gd name="adj" fmla="val 10468"/>
            </a:avLst>
          </a:prstGeom>
          <a:gradFill rotWithShape="1">
            <a:gsLst>
              <a:gs pos="0">
                <a:srgbClr val="D2E4EA"/>
              </a:gs>
              <a:gs pos="50000">
                <a:srgbClr val="8FB5CD"/>
              </a:gs>
              <a:gs pos="100000">
                <a:srgbClr val="D2E4EA"/>
              </a:gs>
            </a:gsLst>
            <a:lin ang="2700000" scaled="1"/>
          </a:gradFill>
          <a:ln w="9525" cmpd="sng">
            <a:round/>
          </a:ln>
          <a:scene3d>
            <a:camera prst="legacyPerspectiveBottom"/>
            <a:lightRig rig="legacyFlat3" dir="t"/>
          </a:scene3d>
          <a:sp3d extrusionH="544500" prstMaterial="legacyMatte">
            <a:bevelT w="13500" h="13500" prst="angle"/>
            <a:bevelB w="13500" h="13500" prst="angle"/>
            <a:extrusionClr>
              <a:srgbClr val="8FB5CD"/>
            </a:extrusionClr>
          </a:sp3d>
        </p:spPr>
        <p:txBody>
          <a:bodyPr wrap="none" bIns="180000" anchor="b">
            <a:flatTx/>
          </a:bodyPr>
          <a:lstStyle/>
          <a:p>
            <a:pPr algn="ctr" latinLnBrk="1">
              <a:lnSpc>
                <a:spcPct val="150000"/>
              </a:lnSpc>
            </a:pPr>
            <a:endParaRPr lang="ko-KR" altLang="en-US" sz="1600" dirty="0">
              <a:latin typeface="HY헤드라인M"/>
              <a:ea typeface="HY헤드라인M"/>
              <a:cs typeface="HY헤드라인M"/>
            </a:endParaRPr>
          </a:p>
        </p:txBody>
      </p:sp>
      <p:sp>
        <p:nvSpPr>
          <p:cNvPr id="65" name="AutoShape 57"/>
          <p:cNvSpPr>
            <a:spLocks noChangeArrowheads="1"/>
          </p:cNvSpPr>
          <p:nvPr/>
        </p:nvSpPr>
        <p:spPr bwMode="auto">
          <a:xfrm>
            <a:off x="4748213" y="3758561"/>
            <a:ext cx="1152525" cy="1509712"/>
          </a:xfrm>
          <a:prstGeom prst="roundRect">
            <a:avLst>
              <a:gd name="adj" fmla="val 10468"/>
            </a:avLst>
          </a:prstGeom>
          <a:gradFill rotWithShape="1">
            <a:gsLst>
              <a:gs pos="0">
                <a:srgbClr val="D2E4EA"/>
              </a:gs>
              <a:gs pos="50000">
                <a:srgbClr val="8FB5CD"/>
              </a:gs>
              <a:gs pos="100000">
                <a:srgbClr val="D2E4EA"/>
              </a:gs>
            </a:gsLst>
            <a:lin ang="2700000" scaled="1"/>
          </a:gradFill>
          <a:ln w="9525" cmpd="sng">
            <a:round/>
          </a:ln>
          <a:scene3d>
            <a:camera prst="legacyPerspectiveBottom"/>
            <a:lightRig rig="legacyFlat3" dir="t"/>
          </a:scene3d>
          <a:sp3d extrusionH="544500" prstMaterial="legacyMatte">
            <a:bevelT w="13500" h="13500" prst="angle"/>
            <a:bevelB w="13500" h="13500" prst="angle"/>
            <a:extrusionClr>
              <a:srgbClr val="8FB5CD"/>
            </a:extrusionClr>
          </a:sp3d>
        </p:spPr>
        <p:txBody>
          <a:bodyPr wrap="none" bIns="180000" anchor="b">
            <a:flatTx/>
          </a:bodyPr>
          <a:lstStyle/>
          <a:p>
            <a:pPr algn="ctr" latinLnBrk="1">
              <a:lnSpc>
                <a:spcPct val="150000"/>
              </a:lnSpc>
            </a:pPr>
            <a:endParaRPr lang="ko-KR" altLang="en-US" sz="1600" dirty="0">
              <a:latin typeface="HY헤드라인M"/>
              <a:ea typeface="HY헤드라인M"/>
              <a:cs typeface="HY헤드라인M"/>
            </a:endParaRPr>
          </a:p>
        </p:txBody>
      </p:sp>
      <p:sp>
        <p:nvSpPr>
          <p:cNvPr id="66" name="AutoShape 59"/>
          <p:cNvSpPr>
            <a:spLocks noChangeArrowheads="1"/>
          </p:cNvSpPr>
          <p:nvPr/>
        </p:nvSpPr>
        <p:spPr bwMode="auto">
          <a:xfrm>
            <a:off x="6196013" y="3758561"/>
            <a:ext cx="1152525" cy="1509712"/>
          </a:xfrm>
          <a:prstGeom prst="roundRect">
            <a:avLst>
              <a:gd name="adj" fmla="val 10468"/>
            </a:avLst>
          </a:prstGeom>
          <a:gradFill rotWithShape="1">
            <a:gsLst>
              <a:gs pos="0">
                <a:srgbClr val="D2E4EA"/>
              </a:gs>
              <a:gs pos="50000">
                <a:srgbClr val="8FB5CD"/>
              </a:gs>
              <a:gs pos="100000">
                <a:srgbClr val="D2E4EA"/>
              </a:gs>
            </a:gsLst>
            <a:lin ang="2700000" scaled="1"/>
          </a:gradFill>
          <a:ln w="9525" cmpd="sng">
            <a:round/>
          </a:ln>
          <a:scene3d>
            <a:camera prst="legacyPerspectiveBottom"/>
            <a:lightRig rig="legacyFlat3" dir="t"/>
          </a:scene3d>
          <a:sp3d extrusionH="544500" prstMaterial="legacyMatte">
            <a:bevelT w="13500" h="13500" prst="angle"/>
            <a:bevelB w="13500" h="13500" prst="angle"/>
            <a:extrusionClr>
              <a:srgbClr val="8FB5CD"/>
            </a:extrusionClr>
          </a:sp3d>
        </p:spPr>
        <p:txBody>
          <a:bodyPr wrap="none" bIns="180000" anchor="b">
            <a:flatTx/>
          </a:bodyPr>
          <a:lstStyle/>
          <a:p>
            <a:pPr algn="ctr" latinLnBrk="1">
              <a:lnSpc>
                <a:spcPct val="150000"/>
              </a:lnSpc>
            </a:pPr>
            <a:endParaRPr lang="ko-KR" altLang="en-US" sz="1600" dirty="0">
              <a:latin typeface="HY헤드라인M"/>
              <a:ea typeface="HY헤드라인M"/>
              <a:cs typeface="HY헤드라인M"/>
            </a:endParaRPr>
          </a:p>
        </p:txBody>
      </p:sp>
      <p:sp>
        <p:nvSpPr>
          <p:cNvPr id="67" name="AutoShape 61"/>
          <p:cNvSpPr>
            <a:spLocks noChangeArrowheads="1"/>
          </p:cNvSpPr>
          <p:nvPr/>
        </p:nvSpPr>
        <p:spPr bwMode="auto">
          <a:xfrm>
            <a:off x="9091613" y="3758561"/>
            <a:ext cx="1152525" cy="1509712"/>
          </a:xfrm>
          <a:prstGeom prst="roundRect">
            <a:avLst>
              <a:gd name="adj" fmla="val 10468"/>
            </a:avLst>
          </a:prstGeom>
          <a:gradFill rotWithShape="1">
            <a:gsLst>
              <a:gs pos="0">
                <a:srgbClr val="D2E4EA"/>
              </a:gs>
              <a:gs pos="50000">
                <a:srgbClr val="8FB5CD"/>
              </a:gs>
              <a:gs pos="100000">
                <a:srgbClr val="D2E4EA"/>
              </a:gs>
            </a:gsLst>
            <a:lin ang="2700000" scaled="1"/>
          </a:gradFill>
          <a:ln w="9525" cmpd="sng">
            <a:round/>
          </a:ln>
          <a:scene3d>
            <a:camera prst="legacyPerspectiveBottom"/>
            <a:lightRig rig="legacyFlat3" dir="t"/>
          </a:scene3d>
          <a:sp3d extrusionH="544500" prstMaterial="legacyMatte">
            <a:bevelT w="13500" h="13500" prst="angle"/>
            <a:bevelB w="13500" h="13500" prst="angle"/>
            <a:extrusionClr>
              <a:srgbClr val="8FB5CD"/>
            </a:extrusionClr>
          </a:sp3d>
        </p:spPr>
        <p:txBody>
          <a:bodyPr wrap="none" bIns="180000" anchor="b">
            <a:flatTx/>
          </a:bodyPr>
          <a:lstStyle/>
          <a:p>
            <a:pPr algn="ctr" latinLnBrk="1">
              <a:lnSpc>
                <a:spcPct val="150000"/>
              </a:lnSpc>
            </a:pPr>
            <a:endParaRPr lang="ko-KR" altLang="en-US" sz="1600" dirty="0">
              <a:latin typeface="HY헤드라인M"/>
              <a:ea typeface="HY헤드라인M"/>
              <a:cs typeface="HY헤드라인M"/>
            </a:endParaRPr>
          </a:p>
        </p:txBody>
      </p:sp>
      <p:sp>
        <p:nvSpPr>
          <p:cNvPr id="68" name="AutoShape 63"/>
          <p:cNvSpPr>
            <a:spLocks noChangeArrowheads="1"/>
          </p:cNvSpPr>
          <p:nvPr/>
        </p:nvSpPr>
        <p:spPr bwMode="auto">
          <a:xfrm>
            <a:off x="7643813" y="3758561"/>
            <a:ext cx="1152525" cy="1509712"/>
          </a:xfrm>
          <a:prstGeom prst="roundRect">
            <a:avLst>
              <a:gd name="adj" fmla="val 10468"/>
            </a:avLst>
          </a:prstGeom>
          <a:gradFill rotWithShape="1">
            <a:gsLst>
              <a:gs pos="0">
                <a:srgbClr val="D2E4EA"/>
              </a:gs>
              <a:gs pos="50000">
                <a:srgbClr val="8FB5CD"/>
              </a:gs>
              <a:gs pos="100000">
                <a:srgbClr val="D2E4EA"/>
              </a:gs>
            </a:gsLst>
            <a:lin ang="2700000" scaled="1"/>
          </a:gradFill>
          <a:ln w="9525" cmpd="sng">
            <a:round/>
          </a:ln>
          <a:scene3d>
            <a:camera prst="legacyPerspectiveBottom"/>
            <a:lightRig rig="legacyFlat3" dir="t"/>
          </a:scene3d>
          <a:sp3d extrusionH="544500" prstMaterial="legacyMatte">
            <a:bevelT w="13500" h="13500" prst="angle"/>
            <a:bevelB w="13500" h="13500" prst="angle"/>
            <a:extrusionClr>
              <a:srgbClr val="8FB5CD"/>
            </a:extrusionClr>
          </a:sp3d>
        </p:spPr>
        <p:txBody>
          <a:bodyPr wrap="none" bIns="180000" anchor="b">
            <a:flatTx/>
          </a:bodyPr>
          <a:lstStyle/>
          <a:p>
            <a:pPr algn="ctr" latinLnBrk="1">
              <a:lnSpc>
                <a:spcPct val="150000"/>
              </a:lnSpc>
            </a:pPr>
            <a:endParaRPr lang="ko-KR" altLang="en-US" sz="1600" dirty="0">
              <a:latin typeface="HY헤드라인M"/>
              <a:ea typeface="HY헤드라인M"/>
              <a:cs typeface="HY헤드라인M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218425" y="117696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生字组词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187231" y="2297743"/>
            <a:ext cx="651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舞 </a:t>
            </a:r>
            <a:endParaRPr lang="zh-CN" altLang="en-US" dirty="0"/>
          </a:p>
        </p:txBody>
      </p:sp>
      <p:sp>
        <p:nvSpPr>
          <p:cNvPr id="71" name="矩形 70"/>
          <p:cNvSpPr/>
          <p:nvPr/>
        </p:nvSpPr>
        <p:spPr>
          <a:xfrm>
            <a:off x="3626469" y="229774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狂</a:t>
            </a:r>
            <a:endParaRPr lang="zh-CN" altLang="en-US" dirty="0"/>
          </a:p>
        </p:txBody>
      </p:sp>
      <p:sp>
        <p:nvSpPr>
          <p:cNvPr id="72" name="矩形 71"/>
          <p:cNvSpPr/>
          <p:nvPr/>
        </p:nvSpPr>
        <p:spPr>
          <a:xfrm>
            <a:off x="5034909" y="230822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罚</a:t>
            </a:r>
            <a:endParaRPr lang="zh-CN" altLang="en-US" dirty="0"/>
          </a:p>
        </p:txBody>
      </p:sp>
      <p:sp>
        <p:nvSpPr>
          <p:cNvPr id="73" name="矩形 72"/>
          <p:cNvSpPr/>
          <p:nvPr/>
        </p:nvSpPr>
        <p:spPr>
          <a:xfrm>
            <a:off x="6544949" y="228790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假</a:t>
            </a:r>
            <a:endParaRPr lang="zh-CN" altLang="en-US" dirty="0"/>
          </a:p>
        </p:txBody>
      </p:sp>
      <p:sp>
        <p:nvSpPr>
          <p:cNvPr id="74" name="矩形 73"/>
          <p:cNvSpPr/>
          <p:nvPr/>
        </p:nvSpPr>
        <p:spPr>
          <a:xfrm>
            <a:off x="7984187" y="22774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猜</a:t>
            </a:r>
            <a:endParaRPr lang="zh-CN" altLang="en-US" dirty="0"/>
          </a:p>
        </p:txBody>
      </p:sp>
      <p:sp>
        <p:nvSpPr>
          <p:cNvPr id="75" name="矩形 74"/>
          <p:cNvSpPr/>
          <p:nvPr/>
        </p:nvSpPr>
        <p:spPr>
          <a:xfrm>
            <a:off x="9045915" y="2297743"/>
            <a:ext cx="880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333375"/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臂</a:t>
            </a:r>
            <a:endParaRPr lang="zh-CN" altLang="en-US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881159" y="3868107"/>
            <a:ext cx="111761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跳舞  </a:t>
            </a:r>
            <a:endParaRPr lang="en-US" altLang="zh-CN" sz="2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舞蹈 </a:t>
            </a:r>
            <a:endParaRPr lang="zh-CN" altLang="en-US" dirty="0"/>
          </a:p>
        </p:txBody>
      </p:sp>
      <p:sp>
        <p:nvSpPr>
          <p:cNvPr id="77" name="矩形 76"/>
          <p:cNvSpPr/>
          <p:nvPr/>
        </p:nvSpPr>
        <p:spPr>
          <a:xfrm>
            <a:off x="3381357" y="3868107"/>
            <a:ext cx="111761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狂欢  </a:t>
            </a:r>
            <a:endParaRPr lang="en-US" altLang="zh-CN" sz="2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发狂 </a:t>
            </a:r>
            <a:endParaRPr lang="zh-CN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4881555" y="3868107"/>
            <a:ext cx="111761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罚站  </a:t>
            </a:r>
            <a:endParaRPr lang="en-US" altLang="zh-CN" sz="2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惩罚 </a:t>
            </a:r>
            <a:endParaRPr lang="zh-CN" altLang="en-US" dirty="0"/>
          </a:p>
        </p:txBody>
      </p:sp>
      <p:sp>
        <p:nvSpPr>
          <p:cNvPr id="79" name="矩形 78"/>
          <p:cNvSpPr/>
          <p:nvPr/>
        </p:nvSpPr>
        <p:spPr>
          <a:xfrm>
            <a:off x="6310315" y="3868107"/>
            <a:ext cx="111761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放假  </a:t>
            </a:r>
            <a:endParaRPr lang="en-US" altLang="zh-CN" sz="2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假期 </a:t>
            </a:r>
            <a:endParaRPr lang="zh-CN" altLang="en-US" dirty="0"/>
          </a:p>
        </p:txBody>
      </p:sp>
      <p:sp>
        <p:nvSpPr>
          <p:cNvPr id="80" name="矩形 79"/>
          <p:cNvSpPr/>
          <p:nvPr/>
        </p:nvSpPr>
        <p:spPr>
          <a:xfrm>
            <a:off x="7739075" y="3868107"/>
            <a:ext cx="111761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猜谜  </a:t>
            </a:r>
            <a:endParaRPr lang="en-US" altLang="zh-CN" sz="2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猜想 </a:t>
            </a:r>
            <a:endParaRPr lang="zh-CN" altLang="en-US" dirty="0"/>
          </a:p>
        </p:txBody>
      </p:sp>
      <p:sp>
        <p:nvSpPr>
          <p:cNvPr id="81" name="矩形 80"/>
          <p:cNvSpPr/>
          <p:nvPr/>
        </p:nvSpPr>
        <p:spPr>
          <a:xfrm>
            <a:off x="9024959" y="3868107"/>
            <a:ext cx="127951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手臂 </a:t>
            </a:r>
            <a:endParaRPr lang="en-US" altLang="zh-CN" sz="2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indent="26670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臂膀</a:t>
            </a:r>
            <a:endParaRPr lang="zh-CN" altLang="en-US" sz="2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156751" y="1779583"/>
            <a:ext cx="8306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wǔ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9" name="矩形 88"/>
          <p:cNvSpPr/>
          <p:nvPr/>
        </p:nvSpPr>
        <p:spPr>
          <a:xfrm>
            <a:off x="3331829" y="1779583"/>
            <a:ext cx="1309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kuáng</a:t>
            </a:r>
            <a:endParaRPr lang="zh-CN" altLang="en-US" dirty="0"/>
          </a:p>
        </p:txBody>
      </p:sp>
      <p:sp>
        <p:nvSpPr>
          <p:cNvPr id="90" name="矩形 89"/>
          <p:cNvSpPr/>
          <p:nvPr/>
        </p:nvSpPr>
        <p:spPr>
          <a:xfrm>
            <a:off x="5004429" y="1790061"/>
            <a:ext cx="537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fá</a:t>
            </a:r>
            <a:endParaRPr lang="zh-CN" altLang="en-US" dirty="0"/>
          </a:p>
        </p:txBody>
      </p:sp>
      <p:sp>
        <p:nvSpPr>
          <p:cNvPr id="91" name="矩形 90"/>
          <p:cNvSpPr/>
          <p:nvPr/>
        </p:nvSpPr>
        <p:spPr>
          <a:xfrm>
            <a:off x="6575429" y="1769741"/>
            <a:ext cx="6062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jià</a:t>
            </a:r>
            <a:endParaRPr lang="zh-CN" altLang="en-US" dirty="0"/>
          </a:p>
        </p:txBody>
      </p:sp>
      <p:sp>
        <p:nvSpPr>
          <p:cNvPr id="92" name="矩形 91"/>
          <p:cNvSpPr/>
          <p:nvPr/>
        </p:nvSpPr>
        <p:spPr>
          <a:xfrm>
            <a:off x="7953707" y="1759263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cāi</a:t>
            </a:r>
            <a:endParaRPr lang="zh-CN" altLang="en-US" dirty="0"/>
          </a:p>
        </p:txBody>
      </p:sp>
      <p:sp>
        <p:nvSpPr>
          <p:cNvPr id="93" name="矩形 92"/>
          <p:cNvSpPr/>
          <p:nvPr/>
        </p:nvSpPr>
        <p:spPr>
          <a:xfrm>
            <a:off x="9015435" y="1779583"/>
            <a:ext cx="8659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333375"/>
            <a:r>
              <a:rPr lang="en-US" altLang="zh-CN" sz="28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bì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00" name="图片 99" descr="t01aa6fd991b051b677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460" y="1564640"/>
            <a:ext cx="1543583" cy="2189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76" grpId="0"/>
      <p:bldP spid="78" grpId="0"/>
      <p:bldP spid="79" grpId="0"/>
      <p:bldP spid="80" grpId="0"/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981956" y="212353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zh-CN" altLang="en-US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41315" y="1938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 dirty="0">
                <a:solidFill>
                  <a:schemeClr val="bg1"/>
                </a:solidFill>
              </a:rPr>
              <a:t>小学学科网  xuekeedu.com</a:t>
            </a:r>
            <a:endParaRPr lang="zh-CN" altLang="en-US" sz="4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680460" y="1869440"/>
            <a:ext cx="4102100" cy="548640"/>
          </a:xfrm>
          <a:prstGeom prst="roundRect">
            <a:avLst/>
          </a:prstGeom>
          <a:noFill/>
          <a:ln w="50800" cap="flat" cmpd="sng" algn="ctr">
            <a:solidFill>
              <a:srgbClr val="BBE0E3">
                <a:shade val="50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639664" y="1968448"/>
            <a:ext cx="1714346" cy="380219"/>
            <a:chOff x="583024" y="1948128"/>
            <a:chExt cx="1714346" cy="380219"/>
          </a:xfrm>
        </p:grpSpPr>
        <p:sp>
          <p:nvSpPr>
            <p:cNvPr id="38" name="AutoShape 593"/>
            <p:cNvSpPr>
              <a:spLocks noChangeArrowheads="1"/>
            </p:cNvSpPr>
            <p:nvPr/>
          </p:nvSpPr>
          <p:spPr bwMode="auto">
            <a:xfrm rot="10800000" flipH="1" flipV="1">
              <a:off x="1902082" y="1948128"/>
              <a:ext cx="395288" cy="360363"/>
            </a:xfrm>
            <a:prstGeom prst="chevron">
              <a:avLst>
                <a:gd name="adj" fmla="val 49834"/>
              </a:avLst>
            </a:prstGeom>
            <a:solidFill>
              <a:srgbClr val="333399">
                <a:lumMod val="60000"/>
                <a:lumOff val="4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kumimoji="0" lang="zh-CN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AutoShape 593"/>
            <p:cNvSpPr>
              <a:spLocks noChangeArrowheads="1"/>
            </p:cNvSpPr>
            <p:nvPr/>
          </p:nvSpPr>
          <p:spPr bwMode="auto">
            <a:xfrm flipH="1" flipV="1">
              <a:off x="583024" y="1967984"/>
              <a:ext cx="395288" cy="360363"/>
            </a:xfrm>
            <a:prstGeom prst="chevron">
              <a:avLst>
                <a:gd name="adj" fmla="val 49834"/>
              </a:avLst>
            </a:prstGeom>
            <a:solidFill>
              <a:srgbClr val="333399">
                <a:lumMod val="60000"/>
                <a:lumOff val="4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kumimoji="0" lang="zh-CN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088277" y="19548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润湿</a:t>
            </a:r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2442304" y="2852368"/>
            <a:ext cx="1714346" cy="380219"/>
            <a:chOff x="1060544" y="2628848"/>
            <a:chExt cx="1714346" cy="380219"/>
          </a:xfrm>
        </p:grpSpPr>
        <p:sp>
          <p:nvSpPr>
            <p:cNvPr id="25" name="AutoShape 593"/>
            <p:cNvSpPr>
              <a:spLocks noChangeArrowheads="1"/>
            </p:cNvSpPr>
            <p:nvPr/>
          </p:nvSpPr>
          <p:spPr bwMode="auto">
            <a:xfrm rot="10800000" flipH="1" flipV="1">
              <a:off x="2379602" y="2628848"/>
              <a:ext cx="395288" cy="360363"/>
            </a:xfrm>
            <a:prstGeom prst="chevron">
              <a:avLst>
                <a:gd name="adj" fmla="val 49834"/>
              </a:avLst>
            </a:prstGeom>
            <a:solidFill>
              <a:srgbClr val="333399">
                <a:lumMod val="60000"/>
                <a:lumOff val="4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kumimoji="0" lang="zh-CN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AutoShape 593"/>
            <p:cNvSpPr>
              <a:spLocks noChangeArrowheads="1"/>
            </p:cNvSpPr>
            <p:nvPr/>
          </p:nvSpPr>
          <p:spPr bwMode="auto">
            <a:xfrm flipH="1" flipV="1">
              <a:off x="1060544" y="2648704"/>
              <a:ext cx="395288" cy="360363"/>
            </a:xfrm>
            <a:prstGeom prst="chevron">
              <a:avLst>
                <a:gd name="adj" fmla="val 49834"/>
              </a:avLst>
            </a:prstGeom>
            <a:solidFill>
              <a:srgbClr val="333399">
                <a:lumMod val="60000"/>
                <a:lumOff val="4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kumimoji="0" lang="zh-CN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234784" y="3807408"/>
            <a:ext cx="1714346" cy="380219"/>
            <a:chOff x="1649824" y="3279088"/>
            <a:chExt cx="1714346" cy="380219"/>
          </a:xfrm>
        </p:grpSpPr>
        <p:sp>
          <p:nvSpPr>
            <p:cNvPr id="32" name="AutoShape 593"/>
            <p:cNvSpPr>
              <a:spLocks noChangeArrowheads="1"/>
            </p:cNvSpPr>
            <p:nvPr/>
          </p:nvSpPr>
          <p:spPr bwMode="auto">
            <a:xfrm rot="10800000" flipH="1" flipV="1">
              <a:off x="2968882" y="3279088"/>
              <a:ext cx="395288" cy="360363"/>
            </a:xfrm>
            <a:prstGeom prst="chevron">
              <a:avLst>
                <a:gd name="adj" fmla="val 49834"/>
              </a:avLst>
            </a:prstGeom>
            <a:solidFill>
              <a:srgbClr val="333399">
                <a:lumMod val="60000"/>
                <a:lumOff val="4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kumimoji="0" lang="zh-CN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AutoShape 593"/>
            <p:cNvSpPr>
              <a:spLocks noChangeArrowheads="1"/>
            </p:cNvSpPr>
            <p:nvPr/>
          </p:nvSpPr>
          <p:spPr bwMode="auto">
            <a:xfrm flipH="1" flipV="1">
              <a:off x="1649824" y="3298944"/>
              <a:ext cx="395288" cy="360363"/>
            </a:xfrm>
            <a:prstGeom prst="chevron">
              <a:avLst>
                <a:gd name="adj" fmla="val 49834"/>
              </a:avLst>
            </a:prstGeom>
            <a:solidFill>
              <a:srgbClr val="333399">
                <a:lumMod val="60000"/>
                <a:lumOff val="4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defRPr/>
              </a:pPr>
              <a:endParaRPr kumimoji="0" lang="zh-CN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4" name="AutoShape 593"/>
          <p:cNvSpPr>
            <a:spLocks noChangeArrowheads="1"/>
          </p:cNvSpPr>
          <p:nvPr/>
        </p:nvSpPr>
        <p:spPr bwMode="auto">
          <a:xfrm rot="10800000" flipH="1" flipV="1">
            <a:off x="5691762" y="4762448"/>
            <a:ext cx="395288" cy="360363"/>
          </a:xfrm>
          <a:prstGeom prst="chevron">
            <a:avLst>
              <a:gd name="adj" fmla="val 49834"/>
            </a:avLst>
          </a:prstGeom>
          <a:solidFill>
            <a:srgbClr val="333399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kumimoji="0" lang="zh-CN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AutoShape 593"/>
          <p:cNvSpPr>
            <a:spLocks noChangeArrowheads="1"/>
          </p:cNvSpPr>
          <p:nvPr/>
        </p:nvSpPr>
        <p:spPr bwMode="auto">
          <a:xfrm flipH="1" flipV="1">
            <a:off x="3986624" y="4761984"/>
            <a:ext cx="395288" cy="360363"/>
          </a:xfrm>
          <a:prstGeom prst="chevron">
            <a:avLst>
              <a:gd name="adj" fmla="val 49834"/>
            </a:avLst>
          </a:prstGeom>
          <a:solidFill>
            <a:srgbClr val="333399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kumimoji="0" lang="zh-CN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4422140" y="2651760"/>
            <a:ext cx="4102100" cy="548640"/>
          </a:xfrm>
          <a:prstGeom prst="roundRect">
            <a:avLst/>
          </a:prstGeom>
          <a:noFill/>
          <a:ln w="50800" cap="flat" cmpd="sng" algn="ctr">
            <a:solidFill>
              <a:srgbClr val="BBE0E3">
                <a:shade val="50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5113020" y="3647440"/>
            <a:ext cx="4102100" cy="548640"/>
          </a:xfrm>
          <a:prstGeom prst="roundRect">
            <a:avLst/>
          </a:prstGeom>
          <a:noFill/>
          <a:ln w="50800" cap="flat" cmpd="sng" algn="ctr">
            <a:solidFill>
              <a:srgbClr val="BBE0E3">
                <a:shade val="50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6149340" y="4561840"/>
            <a:ext cx="4102100" cy="548640"/>
          </a:xfrm>
          <a:prstGeom prst="roundRect">
            <a:avLst/>
          </a:prstGeom>
          <a:noFill/>
          <a:ln w="50800" cap="flat" cmpd="sng" algn="ctr">
            <a:solidFill>
              <a:srgbClr val="BBE0E3">
                <a:shade val="50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291915" y="187230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潮湿润泽。</a:t>
            </a:r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4530408" y="2690118"/>
            <a:ext cx="3048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宽广平坦的地方。</a:t>
            </a:r>
            <a:b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5261610" y="3624203"/>
            <a:ext cx="3048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纵情的欢乐。</a:t>
            </a:r>
            <a:b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2541051" y="27867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原野</a:t>
            </a:r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3009364" y="372269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狂欢</a:t>
            </a:r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4269521" y="467710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急急忙忙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6360160" y="4582944"/>
            <a:ext cx="46326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心里着急，行动加快。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F:\暖阳小语\ppt素材\图片\人物\学科网小人\造型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61120" y="2494280"/>
            <a:ext cx="1991360" cy="1991360"/>
          </a:xfrm>
          <a:prstGeom prst="rect">
            <a:avLst/>
          </a:prstGeom>
          <a:noFill/>
        </p:spPr>
      </p:pic>
      <p:pic>
        <p:nvPicPr>
          <p:cNvPr id="57" name="图片 56" descr="造型-1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1036116" y="4179633"/>
            <a:ext cx="1849324" cy="21752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24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99090" y="2337635"/>
            <a:ext cx="4543784" cy="3505225"/>
            <a:chOff x="1214414" y="2281229"/>
            <a:chExt cx="2471737" cy="2917825"/>
          </a:xfrm>
        </p:grpSpPr>
        <p:sp>
          <p:nvSpPr>
            <p:cNvPr id="34" name="AutoShape 5"/>
            <p:cNvSpPr>
              <a:spLocks noChangeArrowheads="1"/>
            </p:cNvSpPr>
            <p:nvPr/>
          </p:nvSpPr>
          <p:spPr bwMode="auto">
            <a:xfrm rot="5400000">
              <a:off x="830238" y="2670167"/>
              <a:ext cx="2913063" cy="2144712"/>
            </a:xfrm>
            <a:custGeom>
              <a:avLst/>
              <a:gdLst>
                <a:gd name="G0" fmla="+- 2178 0 0"/>
                <a:gd name="G1" fmla="+- 21600 0 2178"/>
                <a:gd name="G2" fmla="*/ 2178 1 2"/>
                <a:gd name="G3" fmla="+- 21600 0 G2"/>
                <a:gd name="G4" fmla="+/ 2178 21600 2"/>
                <a:gd name="G5" fmla="+/ G1 0 2"/>
                <a:gd name="G6" fmla="*/ 21600 21600 2178"/>
                <a:gd name="G7" fmla="*/ G6 1 2"/>
                <a:gd name="G8" fmla="+- 21600 0 G7"/>
                <a:gd name="G9" fmla="*/ 21600 1 2"/>
                <a:gd name="G10" fmla="+- 2178 0 G9"/>
                <a:gd name="G11" fmla="?: G10 G8 0"/>
                <a:gd name="G12" fmla="?: G10 G7 21600"/>
                <a:gd name="T0" fmla="*/ 20511 w 21600"/>
                <a:gd name="T1" fmla="*/ 10800 h 21600"/>
                <a:gd name="T2" fmla="*/ 10800 w 21600"/>
                <a:gd name="T3" fmla="*/ 21600 h 21600"/>
                <a:gd name="T4" fmla="*/ 1089 w 21600"/>
                <a:gd name="T5" fmla="*/ 10800 h 21600"/>
                <a:gd name="T6" fmla="*/ 10800 w 21600"/>
                <a:gd name="T7" fmla="*/ 0 h 21600"/>
                <a:gd name="T8" fmla="*/ 2889 w 21600"/>
                <a:gd name="T9" fmla="*/ 2889 h 21600"/>
                <a:gd name="T10" fmla="*/ 18711 w 21600"/>
                <a:gd name="T11" fmla="*/ 1871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78" y="21600"/>
                  </a:lnTo>
                  <a:lnTo>
                    <a:pt x="1942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69696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AutoShape 6"/>
            <p:cNvSpPr>
              <a:spLocks noChangeArrowheads="1"/>
            </p:cNvSpPr>
            <p:nvPr/>
          </p:nvSpPr>
          <p:spPr bwMode="auto">
            <a:xfrm rot="16200000">
              <a:off x="2095476" y="3592504"/>
              <a:ext cx="2901950" cy="279400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25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618798" y="2112318"/>
            <a:ext cx="4927282" cy="3698880"/>
            <a:chOff x="3643289" y="2281229"/>
            <a:chExt cx="2471737" cy="2917825"/>
          </a:xfrm>
        </p:grpSpPr>
        <p:sp>
          <p:nvSpPr>
            <p:cNvPr id="37" name="AutoShape 7"/>
            <p:cNvSpPr>
              <a:spLocks noChangeArrowheads="1"/>
            </p:cNvSpPr>
            <p:nvPr/>
          </p:nvSpPr>
          <p:spPr bwMode="auto">
            <a:xfrm rot="5400000">
              <a:off x="3259113" y="2670167"/>
              <a:ext cx="2913063" cy="2144712"/>
            </a:xfrm>
            <a:custGeom>
              <a:avLst/>
              <a:gdLst>
                <a:gd name="G0" fmla="+- 2178 0 0"/>
                <a:gd name="G1" fmla="+- 21600 0 2178"/>
                <a:gd name="G2" fmla="*/ 2178 1 2"/>
                <a:gd name="G3" fmla="+- 21600 0 G2"/>
                <a:gd name="G4" fmla="+/ 2178 21600 2"/>
                <a:gd name="G5" fmla="+/ G1 0 2"/>
                <a:gd name="G6" fmla="*/ 21600 21600 2178"/>
                <a:gd name="G7" fmla="*/ G6 1 2"/>
                <a:gd name="G8" fmla="+- 21600 0 G7"/>
                <a:gd name="G9" fmla="*/ 21600 1 2"/>
                <a:gd name="G10" fmla="+- 2178 0 G9"/>
                <a:gd name="G11" fmla="?: G10 G8 0"/>
                <a:gd name="G12" fmla="?: G10 G7 21600"/>
                <a:gd name="T0" fmla="*/ 20511 w 21600"/>
                <a:gd name="T1" fmla="*/ 10800 h 21600"/>
                <a:gd name="T2" fmla="*/ 10800 w 21600"/>
                <a:gd name="T3" fmla="*/ 21600 h 21600"/>
                <a:gd name="T4" fmla="*/ 1089 w 21600"/>
                <a:gd name="T5" fmla="*/ 10800 h 21600"/>
                <a:gd name="T6" fmla="*/ 10800 w 21600"/>
                <a:gd name="T7" fmla="*/ 0 h 21600"/>
                <a:gd name="T8" fmla="*/ 2889 w 21600"/>
                <a:gd name="T9" fmla="*/ 2889 h 21600"/>
                <a:gd name="T10" fmla="*/ 18711 w 21600"/>
                <a:gd name="T11" fmla="*/ 1871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78" y="21600"/>
                  </a:lnTo>
                  <a:lnTo>
                    <a:pt x="1942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69696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AutoShape 8"/>
            <p:cNvSpPr>
              <a:spLocks noChangeArrowheads="1"/>
            </p:cNvSpPr>
            <p:nvPr/>
          </p:nvSpPr>
          <p:spPr bwMode="auto">
            <a:xfrm rot="16200000">
              <a:off x="4524351" y="3592504"/>
              <a:ext cx="2901950" cy="279400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25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4047162" y="1826566"/>
            <a:ext cx="10096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7200" kern="0" dirty="0" smtClean="0">
                <a:solidFill>
                  <a:srgbClr val="FFC000"/>
                </a:solidFill>
                <a:ea typeface="黑体" panose="02010609060101010101" pitchFamily="2" charset="-122"/>
              </a:rPr>
              <a:t>1</a:t>
            </a:r>
            <a:endParaRPr kumimoji="0" lang="en-US" sz="7200" b="0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ea typeface="黑体" panose="02010609060101010101" pitchFamily="2" charset="-122"/>
            </a:endParaRP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9083374" y="1561770"/>
            <a:ext cx="10096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7200" kern="0" dirty="0" smtClean="0">
                <a:solidFill>
                  <a:srgbClr val="FFC000"/>
                </a:solidFill>
                <a:ea typeface="黑体" panose="02010609060101010101" pitchFamily="2" charset="-122"/>
              </a:rPr>
              <a:t>2</a:t>
            </a:r>
            <a:endParaRPr kumimoji="0" lang="en-US" sz="7200" b="0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ea typeface="黑体" panose="02010609060101010101" pitchFamily="2" charset="-122"/>
            </a:endParaRPr>
          </a:p>
        </p:txBody>
      </p:sp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981956" y="212353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zh-CN" altLang="en-US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 rot="10800000" flipV="1">
            <a:off x="5441315" y="19386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42" name="文本框 66"/>
          <p:cNvSpPr txBox="1">
            <a:spLocks noChangeArrowheads="1"/>
          </p:cNvSpPr>
          <p:nvPr/>
        </p:nvSpPr>
        <p:spPr bwMode="auto">
          <a:xfrm>
            <a:off x="839279" y="1008078"/>
            <a:ext cx="4465551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spc="300" dirty="0">
                <a:solidFill>
                  <a:srgbClr val="E5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句段感知</a:t>
            </a:r>
            <a:endParaRPr lang="zh-CN" altLang="en-US" sz="3600" b="1" spc="300" dirty="0">
              <a:solidFill>
                <a:srgbClr val="E58C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84" y="1255728"/>
            <a:ext cx="471095" cy="63702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63" y="1463483"/>
            <a:ext cx="259738" cy="26233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790378" y="2778761"/>
            <a:ext cx="3738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当雷云在天上轰响，六月的阵雨落下的时候，湿润的东风走过荒野，在竹林中吹着口笛。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" name="图片 44" descr="图片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9215" y="1113412"/>
            <a:ext cx="2060278" cy="2078564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5759318" y="2691349"/>
            <a:ext cx="39827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于是，一群一群的花从无人知道的地方突然跑出来，在绿草上跳舞、狂欢。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7"/>
          <p:cNvGrpSpPr/>
          <p:nvPr/>
        </p:nvGrpSpPr>
        <p:grpSpPr bwMode="auto">
          <a:xfrm>
            <a:off x="5685656" y="1704360"/>
            <a:ext cx="3714751" cy="4130254"/>
            <a:chOff x="0" y="0"/>
            <a:chExt cx="4919" cy="3121"/>
          </a:xfrm>
        </p:grpSpPr>
        <p:sp>
          <p:nvSpPr>
            <p:cNvPr id="34" name="AutoShape 38"/>
            <p:cNvSpPr>
              <a:spLocks noChangeArrowheads="1"/>
            </p:cNvSpPr>
            <p:nvPr/>
          </p:nvSpPr>
          <p:spPr bwMode="auto">
            <a:xfrm>
              <a:off x="127" y="459"/>
              <a:ext cx="4688" cy="2589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2592FF">
                    <a:alpha val="14999"/>
                  </a:srgbClr>
                </a:gs>
                <a:gs pos="100000">
                  <a:srgbClr val="0099FF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252000" tIns="0" rIns="36000" bIns="15480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latinLnBrk="1" hangingPunct="1">
                <a:lnSpc>
                  <a:spcPct val="140000"/>
                </a:lnSpc>
                <a:buClr>
                  <a:srgbClr val="0066CC"/>
                </a:buClr>
                <a:buFont typeface="Wingdings" panose="05000000000000000000" pitchFamily="2" charset="2"/>
                <a:buChar char="§"/>
              </a:pPr>
              <a:endParaRPr lang="zh-CN" altLang="en-US" b="1">
                <a:solidFill>
                  <a:srgbClr val="000000"/>
                </a:solidFill>
                <a:ea typeface="Gulim" panose="020B0600000101010101" pitchFamily="34" charset="-127"/>
              </a:endParaRPr>
            </a:p>
          </p:txBody>
        </p:sp>
        <p:sp>
          <p:nvSpPr>
            <p:cNvPr id="35" name="AutoShape 39"/>
            <p:cNvSpPr>
              <a:spLocks noChangeArrowheads="1"/>
            </p:cNvSpPr>
            <p:nvPr/>
          </p:nvSpPr>
          <p:spPr bwMode="auto">
            <a:xfrm>
              <a:off x="0" y="0"/>
              <a:ext cx="4919" cy="56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596FF"/>
                </a:gs>
                <a:gs pos="100000">
                  <a:srgbClr val="5CC6FF"/>
                </a:gs>
              </a:gsLst>
              <a:lin ang="5400000" scaled="1"/>
            </a:gradFill>
            <a:ln w="19050" cmpd="sng">
              <a:solidFill>
                <a:srgbClr val="0060A8"/>
              </a:solidFill>
              <a:round/>
            </a:ln>
          </p:spPr>
          <p:txBody>
            <a:bodyPr lIns="36000" tIns="36000" rIns="36000" bIns="36000" anchor="ctr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6" name="AutoShape 40"/>
            <p:cNvSpPr>
              <a:spLocks noChangeArrowheads="1"/>
            </p:cNvSpPr>
            <p:nvPr/>
          </p:nvSpPr>
          <p:spPr bwMode="auto">
            <a:xfrm>
              <a:off x="108" y="175"/>
              <a:ext cx="4696" cy="3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88EE"/>
                </a:gs>
                <a:gs pos="100000">
                  <a:srgbClr val="5CC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6000" tIns="36000" rIns="36000" bIns="36000" anchor="ctr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7" name="AutoShape 41"/>
            <p:cNvSpPr>
              <a:spLocks noChangeArrowheads="1"/>
            </p:cNvSpPr>
            <p:nvPr/>
          </p:nvSpPr>
          <p:spPr bwMode="auto">
            <a:xfrm>
              <a:off x="117" y="19"/>
              <a:ext cx="4666" cy="2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6000" tIns="36000" rIns="36000" bIns="36000" anchor="ctr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8" name="AutoShape 42"/>
            <p:cNvSpPr>
              <a:spLocks noChangeArrowheads="1"/>
            </p:cNvSpPr>
            <p:nvPr/>
          </p:nvSpPr>
          <p:spPr bwMode="auto">
            <a:xfrm>
              <a:off x="66" y="3019"/>
              <a:ext cx="4789" cy="10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2B55"/>
                </a:gs>
                <a:gs pos="100000">
                  <a:srgbClr val="0054A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36000" tIns="36000" rIns="36000" bIns="36000" anchor="ctr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9" name="AutoShape 43"/>
            <p:cNvSpPr>
              <a:spLocks noChangeArrowheads="1"/>
            </p:cNvSpPr>
            <p:nvPr/>
          </p:nvSpPr>
          <p:spPr bwMode="auto">
            <a:xfrm>
              <a:off x="99" y="3042"/>
              <a:ext cx="4722" cy="2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2">
                    <a:alpha val="29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6000" tIns="36000" rIns="36000" bIns="36000" anchor="ctr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0" name="Group 36"/>
          <p:cNvGrpSpPr/>
          <p:nvPr/>
        </p:nvGrpSpPr>
        <p:grpSpPr bwMode="auto">
          <a:xfrm>
            <a:off x="1316831" y="1704361"/>
            <a:ext cx="3714751" cy="4320480"/>
            <a:chOff x="0" y="0"/>
            <a:chExt cx="2340" cy="1484"/>
          </a:xfrm>
        </p:grpSpPr>
        <p:sp>
          <p:nvSpPr>
            <p:cNvPr id="41" name="AutoShape 16"/>
            <p:cNvSpPr>
              <a:spLocks noChangeArrowheads="1"/>
            </p:cNvSpPr>
            <p:nvPr/>
          </p:nvSpPr>
          <p:spPr bwMode="auto">
            <a:xfrm>
              <a:off x="60" y="218"/>
              <a:ext cx="2231" cy="1231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2592FF">
                    <a:alpha val="14999"/>
                  </a:srgbClr>
                </a:gs>
                <a:gs pos="100000">
                  <a:srgbClr val="0099FF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252000" tIns="0" rIns="36000" bIns="15480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latinLnBrk="1" hangingPunct="1">
                <a:lnSpc>
                  <a:spcPct val="140000"/>
                </a:lnSpc>
                <a:buClr>
                  <a:srgbClr val="0066CC"/>
                </a:buClr>
                <a:buFont typeface="Wingdings" panose="05000000000000000000" pitchFamily="2" charset="2"/>
                <a:buChar char="§"/>
              </a:pPr>
              <a:endParaRPr lang="zh-CN" altLang="en-US" b="1">
                <a:solidFill>
                  <a:srgbClr val="000000"/>
                </a:solidFill>
                <a:ea typeface="Gulim" panose="020B0600000101010101" pitchFamily="34" charset="-127"/>
              </a:endParaRPr>
            </a:p>
          </p:txBody>
        </p:sp>
        <p:sp>
          <p:nvSpPr>
            <p:cNvPr id="45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2340" cy="27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596FF"/>
                </a:gs>
                <a:gs pos="100000">
                  <a:srgbClr val="5CC6FF"/>
                </a:gs>
              </a:gsLst>
              <a:lin ang="5400000" scaled="1"/>
            </a:gradFill>
            <a:ln w="19050" cmpd="sng">
              <a:solidFill>
                <a:srgbClr val="0060A8"/>
              </a:solidFill>
              <a:round/>
            </a:ln>
          </p:spPr>
          <p:txBody>
            <a:bodyPr lIns="36000" tIns="36000" rIns="36000" bIns="36000" anchor="ctr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6" name="AutoShape 18"/>
            <p:cNvSpPr>
              <a:spLocks noChangeArrowheads="1"/>
            </p:cNvSpPr>
            <p:nvPr/>
          </p:nvSpPr>
          <p:spPr bwMode="auto">
            <a:xfrm>
              <a:off x="51" y="83"/>
              <a:ext cx="2234" cy="16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88EE"/>
                </a:gs>
                <a:gs pos="100000">
                  <a:srgbClr val="5CC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6000" tIns="36000" rIns="36000" bIns="36000" anchor="ctr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7" name="AutoShape 19"/>
            <p:cNvSpPr>
              <a:spLocks noChangeArrowheads="1"/>
            </p:cNvSpPr>
            <p:nvPr/>
          </p:nvSpPr>
          <p:spPr bwMode="auto">
            <a:xfrm>
              <a:off x="56" y="9"/>
              <a:ext cx="2219" cy="10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6000" tIns="36000" rIns="36000" bIns="36000" anchor="ctr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8" name="AutoShape 20"/>
            <p:cNvSpPr>
              <a:spLocks noChangeArrowheads="1"/>
            </p:cNvSpPr>
            <p:nvPr/>
          </p:nvSpPr>
          <p:spPr bwMode="auto">
            <a:xfrm>
              <a:off x="31" y="1436"/>
              <a:ext cx="2279" cy="4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2B55"/>
                </a:gs>
                <a:gs pos="100000">
                  <a:srgbClr val="0054A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36000" tIns="36000" rIns="36000" bIns="36000" anchor="ctr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9" name="AutoShape 21"/>
            <p:cNvSpPr>
              <a:spLocks noChangeArrowheads="1"/>
            </p:cNvSpPr>
            <p:nvPr/>
          </p:nvSpPr>
          <p:spPr bwMode="auto">
            <a:xfrm>
              <a:off x="47" y="1446"/>
              <a:ext cx="2246" cy="1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>
                    <a:alpha val="79999"/>
                  </a:schemeClr>
                </a:gs>
                <a:gs pos="100000">
                  <a:schemeClr val="bg2">
                    <a:alpha val="29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6000" tIns="36000" rIns="36000" bIns="36000" anchor="ctr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6" name="Freeform 57"/>
          <p:cNvSpPr/>
          <p:nvPr/>
        </p:nvSpPr>
        <p:spPr bwMode="auto">
          <a:xfrm>
            <a:off x="2978759" y="501582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60"/>
          <p:cNvSpPr/>
          <p:nvPr/>
        </p:nvSpPr>
        <p:spPr bwMode="auto">
          <a:xfrm>
            <a:off x="6592523" y="374818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E5A7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4"/>
          <p:cNvSpPr/>
          <p:nvPr/>
        </p:nvSpPr>
        <p:spPr bwMode="auto">
          <a:xfrm>
            <a:off x="5005958" y="614351"/>
            <a:ext cx="493713" cy="231775"/>
          </a:xfrm>
          <a:custGeom>
            <a:avLst/>
            <a:gdLst>
              <a:gd name="T0" fmla="*/ 115 w 115"/>
              <a:gd name="T1" fmla="*/ 54 h 54"/>
              <a:gd name="T2" fmla="*/ 86 w 115"/>
              <a:gd name="T3" fmla="*/ 23 h 54"/>
              <a:gd name="T4" fmla="*/ 82 w 115"/>
              <a:gd name="T5" fmla="*/ 23 h 54"/>
              <a:gd name="T6" fmla="*/ 58 w 115"/>
              <a:gd name="T7" fmla="*/ 0 h 54"/>
              <a:gd name="T8" fmla="*/ 33 w 115"/>
              <a:gd name="T9" fmla="*/ 29 h 54"/>
              <a:gd name="T10" fmla="*/ 24 w 115"/>
              <a:gd name="T11" fmla="*/ 28 h 54"/>
              <a:gd name="T12" fmla="*/ 2 w 115"/>
              <a:gd name="T13" fmla="*/ 54 h 54"/>
              <a:gd name="T14" fmla="*/ 115 w 115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54">
                <a:moveTo>
                  <a:pt x="115" y="54"/>
                </a:moveTo>
                <a:cubicBezTo>
                  <a:pt x="115" y="39"/>
                  <a:pt x="106" y="23"/>
                  <a:pt x="86" y="23"/>
                </a:cubicBezTo>
                <a:cubicBezTo>
                  <a:pt x="85" y="23"/>
                  <a:pt x="84" y="23"/>
                  <a:pt x="82" y="23"/>
                </a:cubicBezTo>
                <a:cubicBezTo>
                  <a:pt x="81" y="11"/>
                  <a:pt x="73" y="0"/>
                  <a:pt x="58" y="0"/>
                </a:cubicBezTo>
                <a:cubicBezTo>
                  <a:pt x="40" y="0"/>
                  <a:pt x="31" y="15"/>
                  <a:pt x="33" y="29"/>
                </a:cubicBezTo>
                <a:cubicBezTo>
                  <a:pt x="30" y="28"/>
                  <a:pt x="28" y="28"/>
                  <a:pt x="24" y="28"/>
                </a:cubicBezTo>
                <a:cubicBezTo>
                  <a:pt x="8" y="28"/>
                  <a:pt x="0" y="41"/>
                  <a:pt x="2" y="54"/>
                </a:cubicBezTo>
                <a:lnTo>
                  <a:pt x="115" y="54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820587"/>
            <a:ext cx="12192000" cy="58351"/>
          </a:xfrm>
          <a:prstGeom prst="rect">
            <a:avLst/>
          </a:prstGeom>
          <a:solidFill>
            <a:srgbClr val="E5A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866532"/>
            <a:ext cx="12192000" cy="45719"/>
          </a:xfrm>
          <a:prstGeom prst="rect">
            <a:avLst/>
          </a:prstGeom>
          <a:solidFill>
            <a:srgbClr val="E5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2"/>
          <p:cNvSpPr/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E58C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4785">
            <a:off x="10030460" y="5298440"/>
            <a:ext cx="1423670" cy="15849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433" y="80482"/>
            <a:ext cx="645980" cy="652440"/>
          </a:xfrm>
          <a:prstGeom prst="rect">
            <a:avLst/>
          </a:prstGeom>
        </p:spPr>
      </p:pic>
      <p:pic>
        <p:nvPicPr>
          <p:cNvPr id="5" name="图片 4" descr="水印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5580" y="5217795"/>
            <a:ext cx="1027430" cy="12642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0800000" flipV="1">
            <a:off x="3982720" y="111315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 rot="10800000" flipV="1">
            <a:off x="7269480" y="1463675"/>
            <a:ext cx="984250" cy="15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">
                <a:solidFill>
                  <a:schemeClr val="bg1"/>
                </a:solidFill>
              </a:rPr>
              <a:t>小学学科网  xuekeedu.com</a:t>
            </a:r>
            <a:endParaRPr lang="zh-CN" altLang="en-US" sz="40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58388" y="2695694"/>
            <a:ext cx="31136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从“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”、“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吹着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”这两个词语中，你感悟到了什么？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13120" y="2743200"/>
            <a:ext cx="32918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作者运用了拟人的修辞手法，生动形象的使我们感受到风的可爱。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30" grpId="0"/>
      <p:bldP spid="31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2751</Words>
  <Application>WPS 演示</Application>
  <PresentationFormat>自定义</PresentationFormat>
  <Paragraphs>376</Paragraphs>
  <Slides>25</Slides>
  <Notes>20</Notes>
  <HiddenSlides>0</HiddenSlides>
  <MMClips>3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Calibri</vt:lpstr>
      <vt:lpstr>Segoe Print</vt:lpstr>
      <vt:lpstr>方正字迹-童体毛笔字体</vt:lpstr>
      <vt:lpstr>Calibri</vt:lpstr>
      <vt:lpstr>HY헤드라인M</vt:lpstr>
      <vt:lpstr>Times New Roman</vt:lpstr>
      <vt:lpstr>Arial</vt:lpstr>
      <vt:lpstr>黑体</vt:lpstr>
      <vt:lpstr>Gulim</vt:lpstr>
      <vt:lpstr>等线</vt:lpstr>
      <vt:lpstr>Arial Unicode MS</vt:lpstr>
      <vt:lpstr>等线 Light</vt:lpstr>
      <vt:lpstr>Impact</vt:lpstr>
      <vt:lpstr>楷体_GB2312</vt:lpstr>
      <vt:lpstr>新宋体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儿童卡通</dc:title>
  <dc:creator>爱饭君</dc:creator>
  <cp:lastModifiedBy>上将1384323874</cp:lastModifiedBy>
  <cp:revision>115</cp:revision>
  <dcterms:created xsi:type="dcterms:W3CDTF">2017-07-06T02:21:00Z</dcterms:created>
  <dcterms:modified xsi:type="dcterms:W3CDTF">2019-09-04T14:41:01Z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2052-11.1.0.9022</vt:lpwstr>
  </property>
</Properties>
</file>