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8" r:id="rId2"/>
    <p:sldId id="460" r:id="rId3"/>
    <p:sldId id="415" r:id="rId4"/>
    <p:sldId id="461" r:id="rId5"/>
    <p:sldId id="462" r:id="rId6"/>
    <p:sldId id="463" r:id="rId7"/>
    <p:sldId id="467" r:id="rId8"/>
    <p:sldId id="465" r:id="rId9"/>
    <p:sldId id="468" r:id="rId10"/>
    <p:sldId id="469" r:id="rId11"/>
    <p:sldId id="500" r:id="rId12"/>
    <p:sldId id="501" r:id="rId13"/>
    <p:sldId id="481" r:id="rId14"/>
    <p:sldId id="471" r:id="rId15"/>
    <p:sldId id="472" r:id="rId16"/>
    <p:sldId id="473" r:id="rId17"/>
    <p:sldId id="474" r:id="rId18"/>
    <p:sldId id="475" r:id="rId19"/>
    <p:sldId id="476" r:id="rId20"/>
    <p:sldId id="477" r:id="rId21"/>
    <p:sldId id="478" r:id="rId22"/>
    <p:sldId id="479" r:id="rId23"/>
    <p:sldId id="480" r:id="rId24"/>
    <p:sldId id="483" r:id="rId25"/>
    <p:sldId id="487" r:id="rId26"/>
    <p:sldId id="484" r:id="rId27"/>
    <p:sldId id="485" r:id="rId28"/>
    <p:sldId id="381" r:id="rId29"/>
    <p:sldId id="502" r:id="rId30"/>
    <p:sldId id="503" r:id="rId31"/>
    <p:sldId id="493" r:id="rId32"/>
    <p:sldId id="494" r:id="rId33"/>
    <p:sldId id="495" r:id="rId34"/>
    <p:sldId id="496" r:id="rId35"/>
    <p:sldId id="497" r:id="rId36"/>
    <p:sldId id="498" r:id="rId37"/>
    <p:sldId id="499" r:id="rId38"/>
    <p:sldId id="512" r:id="rId39"/>
    <p:sldId id="513" r:id="rId40"/>
    <p:sldId id="504" r:id="rId41"/>
    <p:sldId id="505" r:id="rId42"/>
    <p:sldId id="506" r:id="rId43"/>
    <p:sldId id="507" r:id="rId44"/>
    <p:sldId id="508" r:id="rId45"/>
    <p:sldId id="511" r:id="rId46"/>
    <p:sldId id="510" r:id="rId47"/>
    <p:sldId id="514" r:id="rId48"/>
    <p:sldId id="516" r:id="rId49"/>
    <p:sldId id="517" r:id="rId50"/>
    <p:sldId id="515" r:id="rId51"/>
    <p:sldId id="519" r:id="rId52"/>
    <p:sldId id="520" r:id="rId53"/>
    <p:sldId id="521" r:id="rId54"/>
    <p:sldId id="522" r:id="rId55"/>
    <p:sldId id="523" r:id="rId56"/>
    <p:sldId id="524" r:id="rId57"/>
    <p:sldId id="458" r:id="rId58"/>
    <p:sldId id="390" r:id="rId59"/>
    <p:sldId id="526" r:id="rId60"/>
    <p:sldId id="530" r:id="rId61"/>
    <p:sldId id="527" r:id="rId62"/>
    <p:sldId id="529" r:id="rId6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66"/>
    <a:srgbClr val="00FF99"/>
    <a:srgbClr val="00FFFF"/>
    <a:srgbClr val="00FF00"/>
    <a:srgbClr val="00CC00"/>
    <a:srgbClr val="FF0066"/>
    <a:srgbClr val="CC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6" autoAdjust="0"/>
    <p:restoredTop sz="94660"/>
  </p:normalViewPr>
  <p:slideViewPr>
    <p:cSldViewPr>
      <p:cViewPr varScale="1">
        <p:scale>
          <a:sx n="67" d="100"/>
          <a:sy n="67" d="100"/>
        </p:scale>
        <p:origin x="60" y="870"/>
      </p:cViewPr>
      <p:guideLst>
        <p:guide orient="horz" pos="2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A5E0B-6AF9-4798-B513-2D0121DD1B0F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6D7DC-B904-467E-8D8D-4C837C8F894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BFD3E-5A89-4C2C-BC1B-073CE9DEEC82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1BD9C-90AD-4453-B4B7-81AD01D0C5E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AAC85-12D5-4587-9987-438714A40100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0FA43-84A1-4768-8E07-1F44B0DC3D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02DBF-CE95-4035-BB6A-9721E9239C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889347"/>
      </p:ext>
    </p:extLst>
  </p:cSld>
  <p:clrMapOvr>
    <a:masterClrMapping/>
  </p:clrMapOvr>
  <p:transition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995" y="274384"/>
            <a:ext cx="8243912" cy="114194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8788" y="6238875"/>
            <a:ext cx="21367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8963" y="6238875"/>
            <a:ext cx="290195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64313" y="6238875"/>
            <a:ext cx="2138362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0C77F9-3799-4C06-AA9C-1D30476AA44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65438030"/>
      </p:ext>
    </p:extLst>
  </p:cSld>
  <p:clrMapOvr>
    <a:masterClrMapping/>
  </p:clrMapOvr>
  <p:transition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4800" y="19812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4800" y="40005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1375" y="4000500"/>
            <a:ext cx="4194175" cy="1866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FA8293E-926F-4F2D-8ED2-C5D4BD9451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2183352"/>
      </p:ext>
    </p:extLst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830BF-FDFD-493F-8F1D-94A243A2B8D7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65D09-7EB5-4FE7-BEB7-BA5245C7BD0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926EA-92B9-4F1F-9687-15CA5E4592A6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E086B-AB61-426E-A3EB-E7B953B9FD8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E14BF-12D3-44FE-89B7-21E8F366E675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C58F7-D3FC-4420-A914-2C93FF04826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5B856-6812-4C63-8888-04387A3B3DE2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F436F-03FE-4120-97E5-746BCAE994C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B864A-035F-4FC3-BD56-D288A6D21D09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C7146-9F1F-4F28-BC8B-848AF755F6E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301D-16A0-4C7C-856F-D259D6A426DF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DDCDA-43CF-40F0-8889-4CC3A09F6B2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93615-7F00-497A-BB25-366C79139D3B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40E69-8172-4912-9231-C1319EBBF3A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662F5-6FCD-47BE-AAA0-8C372035BF56}" type="datetimeFigureOut">
              <a:rPr lang="zh-CN" altLang="en-US"/>
              <a:t>2018/2/1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8683E-901C-44B6-BDCE-BC1DFC2F2E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so.com/doc/1885060.html" TargetMode="External"/><Relationship Id="rId13" Type="http://schemas.openxmlformats.org/officeDocument/2006/relationships/hyperlink" Target="https://baike.so.com/doc/3890759.html" TargetMode="External"/><Relationship Id="rId3" Type="http://schemas.openxmlformats.org/officeDocument/2006/relationships/hyperlink" Target="https://baike.so.com/doc/2794711.html" TargetMode="External"/><Relationship Id="rId7" Type="http://schemas.openxmlformats.org/officeDocument/2006/relationships/hyperlink" Target="https://baike.so.com/doc/1883780.html" TargetMode="External"/><Relationship Id="rId12" Type="http://schemas.openxmlformats.org/officeDocument/2006/relationships/hyperlink" Target="https://baike.so.com/doc/1639651.html" TargetMode="External"/><Relationship Id="rId2" Type="http://schemas.openxmlformats.org/officeDocument/2006/relationships/hyperlink" Target="https://baike.so.com/doc/251045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so.com/doc/315829.html" TargetMode="External"/><Relationship Id="rId11" Type="http://schemas.openxmlformats.org/officeDocument/2006/relationships/hyperlink" Target="https://baike.so.com/doc/2854518.html" TargetMode="External"/><Relationship Id="rId5" Type="http://schemas.openxmlformats.org/officeDocument/2006/relationships/hyperlink" Target="https://baike.so.com/doc/1296969.html" TargetMode="External"/><Relationship Id="rId15" Type="http://schemas.openxmlformats.org/officeDocument/2006/relationships/image" Target="../media/image33.jpeg"/><Relationship Id="rId10" Type="http://schemas.openxmlformats.org/officeDocument/2006/relationships/hyperlink" Target="https://baike.so.com/doc/4650921.html" TargetMode="External"/><Relationship Id="rId4" Type="http://schemas.openxmlformats.org/officeDocument/2006/relationships/hyperlink" Target="https://baike.so.com/doc/5345419.html" TargetMode="External"/><Relationship Id="rId9" Type="http://schemas.openxmlformats.org/officeDocument/2006/relationships/hyperlink" Target="https://baike.so.com/doc/839458.html" TargetMode="External"/><Relationship Id="rId14" Type="http://schemas.openxmlformats.org/officeDocument/2006/relationships/hyperlink" Target="https://baike.so.com/doc/4744250.html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so.com/doc/1427150-1508551.html" TargetMode="External"/><Relationship Id="rId2" Type="http://schemas.openxmlformats.org/officeDocument/2006/relationships/hyperlink" Target="https://baike.so.com/doc/7557611-1049193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so.com/doc/980327-1036260.html" TargetMode="External"/><Relationship Id="rId5" Type="http://schemas.openxmlformats.org/officeDocument/2006/relationships/hyperlink" Target="https://baike.so.com/doc/265573-281133.html" TargetMode="External"/><Relationship Id="rId4" Type="http://schemas.openxmlformats.org/officeDocument/2006/relationships/hyperlink" Target="https://baike.so.com/doc/5389663-5626254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475656" y="2204864"/>
            <a:ext cx="6048672" cy="2431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识字</a:t>
            </a:r>
            <a:r>
              <a:rPr lang="en-US" altLang="zh-CN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神州谣</a:t>
            </a:r>
            <a:endParaRPr lang="en-US" altLang="zh-CN" sz="6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2400"/>
              </a:spcBef>
            </a:pPr>
            <a:r>
              <a:rPr lang="en-US" altLang="zh-CN" sz="6600" b="1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79512" y="23122"/>
            <a:ext cx="4537075" cy="64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部编语文二年级下册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9632" y="2852936"/>
            <a:ext cx="6829425" cy="21929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719455"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本文介绍了祖国具有代表性的景色：黄河、长江、长城、珠峰和属于祖国一部分的台湾。</a:t>
            </a:r>
          </a:p>
        </p:txBody>
      </p:sp>
      <p:pic>
        <p:nvPicPr>
          <p:cNvPr id="29698" name="Picture 4" descr="C:\Users\Administrator\Desktop\图\图2\图3\写字\老师图\timg  8 - 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1393825"/>
            <a:ext cx="8778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1947863" y="1663700"/>
            <a:ext cx="57943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说一说课文主要写了什么？ </a:t>
            </a:r>
          </a:p>
        </p:txBody>
      </p:sp>
    </p:spTree>
    <p:extLst>
      <p:ext uri="{BB962C8B-B14F-4D97-AF65-F5344CB8AC3E}">
        <p14:creationId xmlns:p14="http://schemas.microsoft.com/office/powerpoint/2010/main" val="250738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1986" name="组合 2"/>
          <p:cNvGrpSpPr>
            <a:grpSpLocks/>
          </p:cNvGrpSpPr>
          <p:nvPr/>
        </p:nvGrpSpPr>
        <p:grpSpPr bwMode="auto">
          <a:xfrm>
            <a:off x="1271588" y="2208213"/>
            <a:ext cx="7150100" cy="325596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endParaRPr lang="en-US" altLang="zh-CN" sz="36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36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再读课文：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89" y="3135167"/>
              <a:ext cx="6826286" cy="230717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indent="-268605" defTabSz="1244600">
                <a:lnSpc>
                  <a:spcPct val="15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3200" b="1" dirty="0">
                  <a:latin typeface="+mj-ea"/>
                  <a:ea typeface="+mj-ea"/>
                  <a:cs typeface="Times New Roman" panose="02020603050405020304" pitchFamily="18" charset="0"/>
                </a:rPr>
                <a:t>   边读边想，每小节写了什么？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128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823913" y="2181225"/>
            <a:ext cx="76803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第一小节</a:t>
            </a:r>
            <a:r>
              <a:rPr lang="zh-CN" altLang="en-US" sz="2400" b="1">
                <a:latin typeface="+mj-ea"/>
                <a:ea typeface="+mj-ea"/>
                <a:cs typeface="Times New Roman" panose="02020603050405020304" pitchFamily="18" charset="0"/>
              </a:rPr>
              <a:t>总说祖国山河壮美，风景如画。</a:t>
            </a:r>
          </a:p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第二小节</a:t>
            </a:r>
            <a:r>
              <a:rPr lang="zh-CN" altLang="en-US" sz="2400" b="1">
                <a:latin typeface="+mj-ea"/>
                <a:ea typeface="+mj-ea"/>
                <a:cs typeface="Times New Roman" panose="02020603050405020304" pitchFamily="18" charset="0"/>
              </a:rPr>
              <a:t>写祖国的黄河、长江、长城和珠峰的雄伟、壮丽。</a:t>
            </a:r>
            <a:endParaRPr lang="en-US" altLang="zh-CN" sz="2400" b="1">
              <a:latin typeface="+mj-ea"/>
              <a:ea typeface="+mj-ea"/>
              <a:cs typeface="Times New Roman" panose="02020603050405020304" pitchFamily="18" charset="0"/>
            </a:endParaRPr>
          </a:p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第三小节</a:t>
            </a:r>
            <a:r>
              <a:rPr lang="zh-CN" altLang="en-US" sz="2400" b="1">
                <a:latin typeface="+mj-ea"/>
                <a:ea typeface="+mj-ea"/>
                <a:cs typeface="Times New Roman" panose="02020603050405020304" pitchFamily="18" charset="0"/>
              </a:rPr>
              <a:t>写台湾与大陆是一家。</a:t>
            </a:r>
            <a:endParaRPr lang="en-US" altLang="zh-CN" sz="2400" b="1">
              <a:latin typeface="+mj-ea"/>
              <a:ea typeface="+mj-ea"/>
              <a:cs typeface="Times New Roman" panose="02020603050405020304" pitchFamily="18" charset="0"/>
            </a:endParaRPr>
          </a:p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>
                <a:solidFill>
                  <a:srgbClr val="0070C0"/>
                </a:solidFill>
                <a:latin typeface="+mj-ea"/>
                <a:ea typeface="+mj-ea"/>
                <a:cs typeface="Times New Roman" panose="02020603050405020304" pitchFamily="18" charset="0"/>
              </a:rPr>
              <a:t>第四小节</a:t>
            </a:r>
            <a:r>
              <a:rPr lang="zh-CN" altLang="en-US" sz="2400" b="1">
                <a:latin typeface="+mj-ea"/>
                <a:ea typeface="+mj-ea"/>
                <a:cs typeface="Times New Roman" panose="02020603050405020304" pitchFamily="18" charset="0"/>
              </a:rPr>
              <a:t>写各民族共同奋斗，实现祖国的繁荣富强。</a:t>
            </a:r>
          </a:p>
        </p:txBody>
      </p:sp>
      <p:grpSp>
        <p:nvGrpSpPr>
          <p:cNvPr id="38915" name="组合 11"/>
          <p:cNvGrpSpPr/>
          <p:nvPr/>
        </p:nvGrpSpPr>
        <p:grpSpPr>
          <a:xfrm>
            <a:off x="946150" y="1168400"/>
            <a:ext cx="3792537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2"/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3200" b="1" dirty="0"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交流分段情况</a:t>
              </a:r>
              <a:endParaRPr lang="zh-CN" altLang="en-US" sz="3200" dirty="0"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207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93838" y="1063625"/>
            <a:ext cx="6156325" cy="855663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3838" y="2057400"/>
            <a:ext cx="6156325" cy="3394075"/>
          </a:xfrm>
        </p:spPr>
        <p:txBody>
          <a:bodyPr/>
          <a:lstStyle/>
          <a:p>
            <a:endParaRPr lang="zh-CN" altLang="zh-CN" smtClean="0"/>
          </a:p>
        </p:txBody>
      </p:sp>
      <p:pic>
        <p:nvPicPr>
          <p:cNvPr id="19460" name="Picture 4" descr="20080328083832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57250"/>
            <a:ext cx="792003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200606242226218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925" y="1754188"/>
            <a:ext cx="3070225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WordArt 6"/>
          <p:cNvSpPr>
            <a:spLocks noChangeArrowheads="1" noChangeShapeType="1"/>
          </p:cNvSpPr>
          <p:nvPr/>
        </p:nvSpPr>
        <p:spPr bwMode="auto">
          <a:xfrm rot="5400000">
            <a:off x="586582" y="2780506"/>
            <a:ext cx="3932238" cy="11334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2698" b="1" kern="1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写字时间到了</a:t>
            </a:r>
          </a:p>
        </p:txBody>
      </p:sp>
    </p:spTree>
    <p:extLst>
      <p:ext uri="{BB962C8B-B14F-4D97-AF65-F5344CB8AC3E}">
        <p14:creationId xmlns:p14="http://schemas.microsoft.com/office/powerpoint/2010/main" val="269734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州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85875" y="2027238"/>
            <a:ext cx="1258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zhōu  </a:t>
            </a:r>
          </a:p>
        </p:txBody>
      </p:sp>
      <p:grpSp>
        <p:nvGrpSpPr>
          <p:cNvPr id="30723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0724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0727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0728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9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0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1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5014913"/>
            <a:ext cx="421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第二笔竖撇，第四笔稍短，第六笔竖稍长。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320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丶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神州  九州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14913"/>
            <a:ext cx="36401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神舟五号实现了载人航天。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</a:p>
        </p:txBody>
      </p:sp>
      <p:sp>
        <p:nvSpPr>
          <p:cNvPr id="30740" name="Rectangle 34"/>
          <p:cNvSpPr>
            <a:spLocks noChangeArrowheads="1"/>
          </p:cNvSpPr>
          <p:nvPr/>
        </p:nvSpPr>
        <p:spPr bwMode="auto">
          <a:xfrm>
            <a:off x="5562600" y="2216150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18474" name="Freeform 42"/>
          <p:cNvSpPr>
            <a:spLocks noChangeArrowheads="1"/>
          </p:cNvSpPr>
          <p:nvPr/>
        </p:nvSpPr>
        <p:spPr bwMode="auto">
          <a:xfrm>
            <a:off x="5594350" y="2890838"/>
            <a:ext cx="193675" cy="450850"/>
          </a:xfrm>
          <a:custGeom>
            <a:avLst/>
            <a:gdLst>
              <a:gd name="T0" fmla="*/ 169 w 305"/>
              <a:gd name="T1" fmla="*/ 186 h 710"/>
              <a:gd name="T2" fmla="*/ 186 w 305"/>
              <a:gd name="T3" fmla="*/ 102 h 710"/>
              <a:gd name="T4" fmla="*/ 203 w 305"/>
              <a:gd name="T5" fmla="*/ 51 h 710"/>
              <a:gd name="T6" fmla="*/ 220 w 305"/>
              <a:gd name="T7" fmla="*/ 17 h 710"/>
              <a:gd name="T8" fmla="*/ 254 w 305"/>
              <a:gd name="T9" fmla="*/ 0 h 710"/>
              <a:gd name="T10" fmla="*/ 271 w 305"/>
              <a:gd name="T11" fmla="*/ 17 h 710"/>
              <a:gd name="T12" fmla="*/ 271 w 305"/>
              <a:gd name="T13" fmla="*/ 34 h 710"/>
              <a:gd name="T14" fmla="*/ 288 w 305"/>
              <a:gd name="T15" fmla="*/ 51 h 710"/>
              <a:gd name="T16" fmla="*/ 288 w 305"/>
              <a:gd name="T17" fmla="*/ 85 h 710"/>
              <a:gd name="T18" fmla="*/ 288 w 305"/>
              <a:gd name="T19" fmla="*/ 135 h 710"/>
              <a:gd name="T20" fmla="*/ 305 w 305"/>
              <a:gd name="T21" fmla="*/ 186 h 710"/>
              <a:gd name="T22" fmla="*/ 305 w 305"/>
              <a:gd name="T23" fmla="*/ 271 h 710"/>
              <a:gd name="T24" fmla="*/ 288 w 305"/>
              <a:gd name="T25" fmla="*/ 355 h 710"/>
              <a:gd name="T26" fmla="*/ 288 w 305"/>
              <a:gd name="T27" fmla="*/ 423 h 710"/>
              <a:gd name="T28" fmla="*/ 254 w 305"/>
              <a:gd name="T29" fmla="*/ 507 h 710"/>
              <a:gd name="T30" fmla="*/ 237 w 305"/>
              <a:gd name="T31" fmla="*/ 575 h 710"/>
              <a:gd name="T32" fmla="*/ 203 w 305"/>
              <a:gd name="T33" fmla="*/ 625 h 710"/>
              <a:gd name="T34" fmla="*/ 186 w 305"/>
              <a:gd name="T35" fmla="*/ 676 h 710"/>
              <a:gd name="T36" fmla="*/ 152 w 305"/>
              <a:gd name="T37" fmla="*/ 693 h 710"/>
              <a:gd name="T38" fmla="*/ 135 w 305"/>
              <a:gd name="T39" fmla="*/ 710 h 710"/>
              <a:gd name="T40" fmla="*/ 118 w 305"/>
              <a:gd name="T41" fmla="*/ 710 h 710"/>
              <a:gd name="T42" fmla="*/ 85 w 305"/>
              <a:gd name="T43" fmla="*/ 676 h 710"/>
              <a:gd name="T44" fmla="*/ 51 w 305"/>
              <a:gd name="T45" fmla="*/ 659 h 710"/>
              <a:gd name="T46" fmla="*/ 34 w 305"/>
              <a:gd name="T47" fmla="*/ 642 h 710"/>
              <a:gd name="T48" fmla="*/ 17 w 305"/>
              <a:gd name="T49" fmla="*/ 592 h 710"/>
              <a:gd name="T50" fmla="*/ 0 w 305"/>
              <a:gd name="T51" fmla="*/ 541 h 710"/>
              <a:gd name="T52" fmla="*/ 0 w 305"/>
              <a:gd name="T53" fmla="*/ 524 h 710"/>
              <a:gd name="T54" fmla="*/ 0 w 305"/>
              <a:gd name="T55" fmla="*/ 507 h 710"/>
              <a:gd name="T56" fmla="*/ 17 w 305"/>
              <a:gd name="T57" fmla="*/ 490 h 710"/>
              <a:gd name="T58" fmla="*/ 34 w 305"/>
              <a:gd name="T59" fmla="*/ 473 h 710"/>
              <a:gd name="T60" fmla="*/ 85 w 305"/>
              <a:gd name="T61" fmla="*/ 423 h 710"/>
              <a:gd name="T62" fmla="*/ 101 w 305"/>
              <a:gd name="T63" fmla="*/ 372 h 710"/>
              <a:gd name="T64" fmla="*/ 135 w 305"/>
              <a:gd name="T65" fmla="*/ 321 h 710"/>
              <a:gd name="T66" fmla="*/ 152 w 305"/>
              <a:gd name="T67" fmla="*/ 254 h 710"/>
              <a:gd name="T68" fmla="*/ 169 w 305"/>
              <a:gd name="T69" fmla="*/ 186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5" h="710">
                <a:moveTo>
                  <a:pt x="169" y="186"/>
                </a:moveTo>
                <a:lnTo>
                  <a:pt x="186" y="102"/>
                </a:lnTo>
                <a:lnTo>
                  <a:pt x="203" y="51"/>
                </a:lnTo>
                <a:lnTo>
                  <a:pt x="220" y="17"/>
                </a:lnTo>
                <a:lnTo>
                  <a:pt x="254" y="0"/>
                </a:lnTo>
                <a:lnTo>
                  <a:pt x="271" y="17"/>
                </a:lnTo>
                <a:lnTo>
                  <a:pt x="271" y="34"/>
                </a:lnTo>
                <a:lnTo>
                  <a:pt x="288" y="51"/>
                </a:lnTo>
                <a:lnTo>
                  <a:pt x="288" y="85"/>
                </a:lnTo>
                <a:lnTo>
                  <a:pt x="288" y="135"/>
                </a:lnTo>
                <a:lnTo>
                  <a:pt x="305" y="186"/>
                </a:lnTo>
                <a:lnTo>
                  <a:pt x="305" y="271"/>
                </a:lnTo>
                <a:lnTo>
                  <a:pt x="288" y="355"/>
                </a:lnTo>
                <a:lnTo>
                  <a:pt x="288" y="423"/>
                </a:lnTo>
                <a:lnTo>
                  <a:pt x="254" y="507"/>
                </a:lnTo>
                <a:lnTo>
                  <a:pt x="237" y="575"/>
                </a:lnTo>
                <a:lnTo>
                  <a:pt x="203" y="625"/>
                </a:lnTo>
                <a:lnTo>
                  <a:pt x="186" y="676"/>
                </a:lnTo>
                <a:lnTo>
                  <a:pt x="152" y="693"/>
                </a:lnTo>
                <a:lnTo>
                  <a:pt x="135" y="710"/>
                </a:lnTo>
                <a:lnTo>
                  <a:pt x="118" y="710"/>
                </a:lnTo>
                <a:lnTo>
                  <a:pt x="85" y="676"/>
                </a:lnTo>
                <a:lnTo>
                  <a:pt x="51" y="659"/>
                </a:lnTo>
                <a:lnTo>
                  <a:pt x="34" y="642"/>
                </a:lnTo>
                <a:lnTo>
                  <a:pt x="17" y="592"/>
                </a:lnTo>
                <a:lnTo>
                  <a:pt x="0" y="541"/>
                </a:lnTo>
                <a:lnTo>
                  <a:pt x="0" y="524"/>
                </a:lnTo>
                <a:lnTo>
                  <a:pt x="0" y="507"/>
                </a:lnTo>
                <a:lnTo>
                  <a:pt x="17" y="490"/>
                </a:lnTo>
                <a:lnTo>
                  <a:pt x="34" y="473"/>
                </a:lnTo>
                <a:lnTo>
                  <a:pt x="85" y="423"/>
                </a:lnTo>
                <a:lnTo>
                  <a:pt x="101" y="372"/>
                </a:lnTo>
                <a:lnTo>
                  <a:pt x="135" y="321"/>
                </a:lnTo>
                <a:lnTo>
                  <a:pt x="152" y="254"/>
                </a:lnTo>
                <a:lnTo>
                  <a:pt x="169" y="18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69" name="Freeform 37"/>
          <p:cNvSpPr>
            <a:spLocks noChangeArrowheads="1"/>
          </p:cNvSpPr>
          <p:nvPr/>
        </p:nvSpPr>
        <p:spPr bwMode="auto">
          <a:xfrm>
            <a:off x="6348413" y="2538413"/>
            <a:ext cx="193675" cy="1147762"/>
          </a:xfrm>
          <a:custGeom>
            <a:avLst/>
            <a:gdLst>
              <a:gd name="T0" fmla="*/ 271 w 305"/>
              <a:gd name="T1" fmla="*/ 287 h 1808"/>
              <a:gd name="T2" fmla="*/ 271 w 305"/>
              <a:gd name="T3" fmla="*/ 304 h 1808"/>
              <a:gd name="T4" fmla="*/ 271 w 305"/>
              <a:gd name="T5" fmla="*/ 338 h 1808"/>
              <a:gd name="T6" fmla="*/ 254 w 305"/>
              <a:gd name="T7" fmla="*/ 388 h 1808"/>
              <a:gd name="T8" fmla="*/ 254 w 305"/>
              <a:gd name="T9" fmla="*/ 456 h 1808"/>
              <a:gd name="T10" fmla="*/ 254 w 305"/>
              <a:gd name="T11" fmla="*/ 524 h 1808"/>
              <a:gd name="T12" fmla="*/ 254 w 305"/>
              <a:gd name="T13" fmla="*/ 608 h 1808"/>
              <a:gd name="T14" fmla="*/ 254 w 305"/>
              <a:gd name="T15" fmla="*/ 709 h 1808"/>
              <a:gd name="T16" fmla="*/ 254 w 305"/>
              <a:gd name="T17" fmla="*/ 828 h 1808"/>
              <a:gd name="T18" fmla="*/ 254 w 305"/>
              <a:gd name="T19" fmla="*/ 946 h 1808"/>
              <a:gd name="T20" fmla="*/ 254 w 305"/>
              <a:gd name="T21" fmla="*/ 1047 h 1808"/>
              <a:gd name="T22" fmla="*/ 254 w 305"/>
              <a:gd name="T23" fmla="*/ 1149 h 1808"/>
              <a:gd name="T24" fmla="*/ 254 w 305"/>
              <a:gd name="T25" fmla="*/ 1233 h 1808"/>
              <a:gd name="T26" fmla="*/ 254 w 305"/>
              <a:gd name="T27" fmla="*/ 1301 h 1808"/>
              <a:gd name="T28" fmla="*/ 254 w 305"/>
              <a:gd name="T29" fmla="*/ 1385 h 1808"/>
              <a:gd name="T30" fmla="*/ 254 w 305"/>
              <a:gd name="T31" fmla="*/ 1436 h 1808"/>
              <a:gd name="T32" fmla="*/ 237 w 305"/>
              <a:gd name="T33" fmla="*/ 1487 h 1808"/>
              <a:gd name="T34" fmla="*/ 237 w 305"/>
              <a:gd name="T35" fmla="*/ 1588 h 1808"/>
              <a:gd name="T36" fmla="*/ 220 w 305"/>
              <a:gd name="T37" fmla="*/ 1656 h 1808"/>
              <a:gd name="T38" fmla="*/ 203 w 305"/>
              <a:gd name="T39" fmla="*/ 1706 h 1808"/>
              <a:gd name="T40" fmla="*/ 186 w 305"/>
              <a:gd name="T41" fmla="*/ 1757 h 1808"/>
              <a:gd name="T42" fmla="*/ 169 w 305"/>
              <a:gd name="T43" fmla="*/ 1774 h 1808"/>
              <a:gd name="T44" fmla="*/ 135 w 305"/>
              <a:gd name="T45" fmla="*/ 1808 h 1808"/>
              <a:gd name="T46" fmla="*/ 118 w 305"/>
              <a:gd name="T47" fmla="*/ 1808 h 1808"/>
              <a:gd name="T48" fmla="*/ 101 w 305"/>
              <a:gd name="T49" fmla="*/ 1791 h 1808"/>
              <a:gd name="T50" fmla="*/ 101 w 305"/>
              <a:gd name="T51" fmla="*/ 1774 h 1808"/>
              <a:gd name="T52" fmla="*/ 84 w 305"/>
              <a:gd name="T53" fmla="*/ 1740 h 1808"/>
              <a:gd name="T54" fmla="*/ 84 w 305"/>
              <a:gd name="T55" fmla="*/ 1689 h 1808"/>
              <a:gd name="T56" fmla="*/ 68 w 305"/>
              <a:gd name="T57" fmla="*/ 1639 h 1808"/>
              <a:gd name="T58" fmla="*/ 68 w 305"/>
              <a:gd name="T59" fmla="*/ 1554 h 1808"/>
              <a:gd name="T60" fmla="*/ 68 w 305"/>
              <a:gd name="T61" fmla="*/ 1470 h 1808"/>
              <a:gd name="T62" fmla="*/ 84 w 305"/>
              <a:gd name="T63" fmla="*/ 1368 h 1808"/>
              <a:gd name="T64" fmla="*/ 101 w 305"/>
              <a:gd name="T65" fmla="*/ 1267 h 1808"/>
              <a:gd name="T66" fmla="*/ 101 w 305"/>
              <a:gd name="T67" fmla="*/ 1115 h 1808"/>
              <a:gd name="T68" fmla="*/ 118 w 305"/>
              <a:gd name="T69" fmla="*/ 963 h 1808"/>
              <a:gd name="T70" fmla="*/ 118 w 305"/>
              <a:gd name="T71" fmla="*/ 777 h 1808"/>
              <a:gd name="T72" fmla="*/ 118 w 305"/>
              <a:gd name="T73" fmla="*/ 608 h 1808"/>
              <a:gd name="T74" fmla="*/ 118 w 305"/>
              <a:gd name="T75" fmla="*/ 524 h 1808"/>
              <a:gd name="T76" fmla="*/ 118 w 305"/>
              <a:gd name="T77" fmla="*/ 456 h 1808"/>
              <a:gd name="T78" fmla="*/ 118 w 305"/>
              <a:gd name="T79" fmla="*/ 388 h 1808"/>
              <a:gd name="T80" fmla="*/ 118 w 305"/>
              <a:gd name="T81" fmla="*/ 338 h 1808"/>
              <a:gd name="T82" fmla="*/ 101 w 305"/>
              <a:gd name="T83" fmla="*/ 287 h 1808"/>
              <a:gd name="T84" fmla="*/ 101 w 305"/>
              <a:gd name="T85" fmla="*/ 236 h 1808"/>
              <a:gd name="T86" fmla="*/ 84 w 305"/>
              <a:gd name="T87" fmla="*/ 169 h 1808"/>
              <a:gd name="T88" fmla="*/ 68 w 305"/>
              <a:gd name="T89" fmla="*/ 135 h 1808"/>
              <a:gd name="T90" fmla="*/ 51 w 305"/>
              <a:gd name="T91" fmla="*/ 84 h 1808"/>
              <a:gd name="T92" fmla="*/ 34 w 305"/>
              <a:gd name="T93" fmla="*/ 67 h 1808"/>
              <a:gd name="T94" fmla="*/ 17 w 305"/>
              <a:gd name="T95" fmla="*/ 50 h 1808"/>
              <a:gd name="T96" fmla="*/ 0 w 305"/>
              <a:gd name="T97" fmla="*/ 34 h 1808"/>
              <a:gd name="T98" fmla="*/ 17 w 305"/>
              <a:gd name="T99" fmla="*/ 17 h 1808"/>
              <a:gd name="T100" fmla="*/ 34 w 305"/>
              <a:gd name="T101" fmla="*/ 0 h 1808"/>
              <a:gd name="T102" fmla="*/ 51 w 305"/>
              <a:gd name="T103" fmla="*/ 0 h 1808"/>
              <a:gd name="T104" fmla="*/ 84 w 305"/>
              <a:gd name="T105" fmla="*/ 0 h 1808"/>
              <a:gd name="T106" fmla="*/ 152 w 305"/>
              <a:gd name="T107" fmla="*/ 17 h 1808"/>
              <a:gd name="T108" fmla="*/ 203 w 305"/>
              <a:gd name="T109" fmla="*/ 34 h 1808"/>
              <a:gd name="T110" fmla="*/ 237 w 305"/>
              <a:gd name="T111" fmla="*/ 50 h 1808"/>
              <a:gd name="T112" fmla="*/ 271 w 305"/>
              <a:gd name="T113" fmla="*/ 67 h 1808"/>
              <a:gd name="T114" fmla="*/ 305 w 305"/>
              <a:gd name="T115" fmla="*/ 101 h 1808"/>
              <a:gd name="T116" fmla="*/ 305 w 305"/>
              <a:gd name="T117" fmla="*/ 118 h 1808"/>
              <a:gd name="T118" fmla="*/ 305 w 305"/>
              <a:gd name="T119" fmla="*/ 152 h 1808"/>
              <a:gd name="T120" fmla="*/ 288 w 305"/>
              <a:gd name="T121" fmla="*/ 203 h 1808"/>
              <a:gd name="T122" fmla="*/ 288 w 305"/>
              <a:gd name="T123" fmla="*/ 236 h 1808"/>
              <a:gd name="T124" fmla="*/ 271 w 305"/>
              <a:gd name="T125" fmla="*/ 287 h 1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5" h="1808">
                <a:moveTo>
                  <a:pt x="271" y="287"/>
                </a:moveTo>
                <a:lnTo>
                  <a:pt x="271" y="304"/>
                </a:lnTo>
                <a:lnTo>
                  <a:pt x="271" y="338"/>
                </a:lnTo>
                <a:lnTo>
                  <a:pt x="254" y="388"/>
                </a:lnTo>
                <a:lnTo>
                  <a:pt x="254" y="456"/>
                </a:lnTo>
                <a:lnTo>
                  <a:pt x="254" y="524"/>
                </a:lnTo>
                <a:lnTo>
                  <a:pt x="254" y="608"/>
                </a:lnTo>
                <a:lnTo>
                  <a:pt x="254" y="709"/>
                </a:lnTo>
                <a:lnTo>
                  <a:pt x="254" y="828"/>
                </a:lnTo>
                <a:lnTo>
                  <a:pt x="254" y="946"/>
                </a:lnTo>
                <a:lnTo>
                  <a:pt x="254" y="1047"/>
                </a:lnTo>
                <a:lnTo>
                  <a:pt x="254" y="1149"/>
                </a:lnTo>
                <a:lnTo>
                  <a:pt x="254" y="1233"/>
                </a:lnTo>
                <a:lnTo>
                  <a:pt x="254" y="1301"/>
                </a:lnTo>
                <a:lnTo>
                  <a:pt x="254" y="1385"/>
                </a:lnTo>
                <a:lnTo>
                  <a:pt x="254" y="1436"/>
                </a:lnTo>
                <a:lnTo>
                  <a:pt x="237" y="1487"/>
                </a:lnTo>
                <a:lnTo>
                  <a:pt x="237" y="1588"/>
                </a:lnTo>
                <a:lnTo>
                  <a:pt x="220" y="1656"/>
                </a:lnTo>
                <a:lnTo>
                  <a:pt x="203" y="1706"/>
                </a:lnTo>
                <a:lnTo>
                  <a:pt x="186" y="1757"/>
                </a:lnTo>
                <a:lnTo>
                  <a:pt x="169" y="1774"/>
                </a:lnTo>
                <a:lnTo>
                  <a:pt x="135" y="1808"/>
                </a:lnTo>
                <a:lnTo>
                  <a:pt x="118" y="1808"/>
                </a:lnTo>
                <a:lnTo>
                  <a:pt x="101" y="1791"/>
                </a:lnTo>
                <a:lnTo>
                  <a:pt x="101" y="1774"/>
                </a:lnTo>
                <a:lnTo>
                  <a:pt x="84" y="1740"/>
                </a:lnTo>
                <a:lnTo>
                  <a:pt x="84" y="1689"/>
                </a:lnTo>
                <a:lnTo>
                  <a:pt x="68" y="1639"/>
                </a:lnTo>
                <a:lnTo>
                  <a:pt x="68" y="1554"/>
                </a:lnTo>
                <a:lnTo>
                  <a:pt x="68" y="1470"/>
                </a:lnTo>
                <a:lnTo>
                  <a:pt x="84" y="1368"/>
                </a:lnTo>
                <a:lnTo>
                  <a:pt x="101" y="1267"/>
                </a:lnTo>
                <a:lnTo>
                  <a:pt x="101" y="1115"/>
                </a:lnTo>
                <a:lnTo>
                  <a:pt x="118" y="963"/>
                </a:lnTo>
                <a:lnTo>
                  <a:pt x="118" y="777"/>
                </a:lnTo>
                <a:lnTo>
                  <a:pt x="118" y="608"/>
                </a:lnTo>
                <a:lnTo>
                  <a:pt x="118" y="524"/>
                </a:lnTo>
                <a:lnTo>
                  <a:pt x="118" y="456"/>
                </a:lnTo>
                <a:lnTo>
                  <a:pt x="118" y="388"/>
                </a:lnTo>
                <a:lnTo>
                  <a:pt x="118" y="338"/>
                </a:lnTo>
                <a:lnTo>
                  <a:pt x="101" y="287"/>
                </a:lnTo>
                <a:lnTo>
                  <a:pt x="101" y="236"/>
                </a:lnTo>
                <a:lnTo>
                  <a:pt x="84" y="169"/>
                </a:lnTo>
                <a:lnTo>
                  <a:pt x="68" y="135"/>
                </a:lnTo>
                <a:lnTo>
                  <a:pt x="51" y="84"/>
                </a:lnTo>
                <a:lnTo>
                  <a:pt x="34" y="67"/>
                </a:lnTo>
                <a:lnTo>
                  <a:pt x="17" y="50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84" y="0"/>
                </a:lnTo>
                <a:lnTo>
                  <a:pt x="152" y="17"/>
                </a:lnTo>
                <a:lnTo>
                  <a:pt x="203" y="34"/>
                </a:lnTo>
                <a:lnTo>
                  <a:pt x="237" y="50"/>
                </a:lnTo>
                <a:lnTo>
                  <a:pt x="271" y="67"/>
                </a:lnTo>
                <a:lnTo>
                  <a:pt x="305" y="101"/>
                </a:lnTo>
                <a:lnTo>
                  <a:pt x="305" y="118"/>
                </a:lnTo>
                <a:lnTo>
                  <a:pt x="305" y="152"/>
                </a:lnTo>
                <a:lnTo>
                  <a:pt x="288" y="203"/>
                </a:lnTo>
                <a:lnTo>
                  <a:pt x="288" y="236"/>
                </a:lnTo>
                <a:lnTo>
                  <a:pt x="271" y="28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70" name="Freeform 38"/>
          <p:cNvSpPr>
            <a:spLocks noChangeArrowheads="1"/>
          </p:cNvSpPr>
          <p:nvPr/>
        </p:nvSpPr>
        <p:spPr bwMode="auto">
          <a:xfrm>
            <a:off x="6616700" y="2881313"/>
            <a:ext cx="204788" cy="279400"/>
          </a:xfrm>
          <a:custGeom>
            <a:avLst/>
            <a:gdLst>
              <a:gd name="T0" fmla="*/ 0 w 322"/>
              <a:gd name="T1" fmla="*/ 0 h 440"/>
              <a:gd name="T2" fmla="*/ 0 w 322"/>
              <a:gd name="T3" fmla="*/ 0 h 440"/>
              <a:gd name="T4" fmla="*/ 17 w 322"/>
              <a:gd name="T5" fmla="*/ 0 h 440"/>
              <a:gd name="T6" fmla="*/ 51 w 322"/>
              <a:gd name="T7" fmla="*/ 0 h 440"/>
              <a:gd name="T8" fmla="*/ 85 w 322"/>
              <a:gd name="T9" fmla="*/ 0 h 440"/>
              <a:gd name="T10" fmla="*/ 153 w 322"/>
              <a:gd name="T11" fmla="*/ 34 h 440"/>
              <a:gd name="T12" fmla="*/ 221 w 322"/>
              <a:gd name="T13" fmla="*/ 85 h 440"/>
              <a:gd name="T14" fmla="*/ 271 w 322"/>
              <a:gd name="T15" fmla="*/ 136 h 440"/>
              <a:gd name="T16" fmla="*/ 305 w 322"/>
              <a:gd name="T17" fmla="*/ 186 h 440"/>
              <a:gd name="T18" fmla="*/ 305 w 322"/>
              <a:gd name="T19" fmla="*/ 220 h 440"/>
              <a:gd name="T20" fmla="*/ 322 w 322"/>
              <a:gd name="T21" fmla="*/ 305 h 440"/>
              <a:gd name="T22" fmla="*/ 305 w 322"/>
              <a:gd name="T23" fmla="*/ 338 h 440"/>
              <a:gd name="T24" fmla="*/ 305 w 322"/>
              <a:gd name="T25" fmla="*/ 372 h 440"/>
              <a:gd name="T26" fmla="*/ 271 w 322"/>
              <a:gd name="T27" fmla="*/ 389 h 440"/>
              <a:gd name="T28" fmla="*/ 254 w 322"/>
              <a:gd name="T29" fmla="*/ 423 h 440"/>
              <a:gd name="T30" fmla="*/ 238 w 322"/>
              <a:gd name="T31" fmla="*/ 423 h 440"/>
              <a:gd name="T32" fmla="*/ 238 w 322"/>
              <a:gd name="T33" fmla="*/ 440 h 440"/>
              <a:gd name="T34" fmla="*/ 221 w 322"/>
              <a:gd name="T35" fmla="*/ 423 h 440"/>
              <a:gd name="T36" fmla="*/ 204 w 322"/>
              <a:gd name="T37" fmla="*/ 389 h 440"/>
              <a:gd name="T38" fmla="*/ 170 w 322"/>
              <a:gd name="T39" fmla="*/ 355 h 440"/>
              <a:gd name="T40" fmla="*/ 136 w 322"/>
              <a:gd name="T41" fmla="*/ 305 h 440"/>
              <a:gd name="T42" fmla="*/ 68 w 322"/>
              <a:gd name="T43" fmla="*/ 186 h 440"/>
              <a:gd name="T44" fmla="*/ 34 w 322"/>
              <a:gd name="T45" fmla="*/ 136 h 440"/>
              <a:gd name="T46" fmla="*/ 34 w 322"/>
              <a:gd name="T47" fmla="*/ 85 h 440"/>
              <a:gd name="T48" fmla="*/ 17 w 322"/>
              <a:gd name="T49" fmla="*/ 34 h 440"/>
              <a:gd name="T50" fmla="*/ 0 w 322"/>
              <a:gd name="T51" fmla="*/ 17 h 440"/>
              <a:gd name="T52" fmla="*/ 0 w 322"/>
              <a:gd name="T53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2" h="440">
                <a:moveTo>
                  <a:pt x="0" y="0"/>
                </a:move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53" y="34"/>
                </a:lnTo>
                <a:lnTo>
                  <a:pt x="221" y="85"/>
                </a:lnTo>
                <a:lnTo>
                  <a:pt x="271" y="136"/>
                </a:lnTo>
                <a:lnTo>
                  <a:pt x="305" y="186"/>
                </a:lnTo>
                <a:lnTo>
                  <a:pt x="305" y="220"/>
                </a:lnTo>
                <a:lnTo>
                  <a:pt x="322" y="305"/>
                </a:lnTo>
                <a:lnTo>
                  <a:pt x="305" y="338"/>
                </a:lnTo>
                <a:lnTo>
                  <a:pt x="305" y="372"/>
                </a:lnTo>
                <a:lnTo>
                  <a:pt x="271" y="389"/>
                </a:lnTo>
                <a:lnTo>
                  <a:pt x="254" y="423"/>
                </a:lnTo>
                <a:lnTo>
                  <a:pt x="238" y="423"/>
                </a:lnTo>
                <a:lnTo>
                  <a:pt x="238" y="440"/>
                </a:lnTo>
                <a:lnTo>
                  <a:pt x="221" y="423"/>
                </a:lnTo>
                <a:lnTo>
                  <a:pt x="204" y="389"/>
                </a:lnTo>
                <a:lnTo>
                  <a:pt x="170" y="355"/>
                </a:lnTo>
                <a:lnTo>
                  <a:pt x="136" y="305"/>
                </a:lnTo>
                <a:lnTo>
                  <a:pt x="68" y="186"/>
                </a:lnTo>
                <a:lnTo>
                  <a:pt x="34" y="136"/>
                </a:lnTo>
                <a:lnTo>
                  <a:pt x="34" y="85"/>
                </a:lnTo>
                <a:lnTo>
                  <a:pt x="17" y="34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71" name="Freeform 39"/>
          <p:cNvSpPr>
            <a:spLocks noChangeArrowheads="1"/>
          </p:cNvSpPr>
          <p:nvPr/>
        </p:nvSpPr>
        <p:spPr bwMode="auto">
          <a:xfrm>
            <a:off x="6853238" y="2344738"/>
            <a:ext cx="193675" cy="1704975"/>
          </a:xfrm>
          <a:custGeom>
            <a:avLst/>
            <a:gdLst>
              <a:gd name="T0" fmla="*/ 288 w 305"/>
              <a:gd name="T1" fmla="*/ 1385 h 2686"/>
              <a:gd name="T2" fmla="*/ 288 w 305"/>
              <a:gd name="T3" fmla="*/ 1723 h 2686"/>
              <a:gd name="T4" fmla="*/ 288 w 305"/>
              <a:gd name="T5" fmla="*/ 1976 h 2686"/>
              <a:gd name="T6" fmla="*/ 288 w 305"/>
              <a:gd name="T7" fmla="*/ 2145 h 2686"/>
              <a:gd name="T8" fmla="*/ 305 w 305"/>
              <a:gd name="T9" fmla="*/ 2281 h 2686"/>
              <a:gd name="T10" fmla="*/ 271 w 305"/>
              <a:gd name="T11" fmla="*/ 2534 h 2686"/>
              <a:gd name="T12" fmla="*/ 237 w 305"/>
              <a:gd name="T13" fmla="*/ 2635 h 2686"/>
              <a:gd name="T14" fmla="*/ 203 w 305"/>
              <a:gd name="T15" fmla="*/ 2686 h 2686"/>
              <a:gd name="T16" fmla="*/ 169 w 305"/>
              <a:gd name="T17" fmla="*/ 2652 h 2686"/>
              <a:gd name="T18" fmla="*/ 136 w 305"/>
              <a:gd name="T19" fmla="*/ 2568 h 2686"/>
              <a:gd name="T20" fmla="*/ 102 w 305"/>
              <a:gd name="T21" fmla="*/ 2466 h 2686"/>
              <a:gd name="T22" fmla="*/ 102 w 305"/>
              <a:gd name="T23" fmla="*/ 2348 h 2686"/>
              <a:gd name="T24" fmla="*/ 102 w 305"/>
              <a:gd name="T25" fmla="*/ 2213 h 2686"/>
              <a:gd name="T26" fmla="*/ 119 w 305"/>
              <a:gd name="T27" fmla="*/ 2078 h 2686"/>
              <a:gd name="T28" fmla="*/ 136 w 305"/>
              <a:gd name="T29" fmla="*/ 1926 h 2686"/>
              <a:gd name="T30" fmla="*/ 136 w 305"/>
              <a:gd name="T31" fmla="*/ 1740 h 2686"/>
              <a:gd name="T32" fmla="*/ 136 w 305"/>
              <a:gd name="T33" fmla="*/ 1503 h 2686"/>
              <a:gd name="T34" fmla="*/ 136 w 305"/>
              <a:gd name="T35" fmla="*/ 1098 h 2686"/>
              <a:gd name="T36" fmla="*/ 136 w 305"/>
              <a:gd name="T37" fmla="*/ 642 h 2686"/>
              <a:gd name="T38" fmla="*/ 119 w 305"/>
              <a:gd name="T39" fmla="*/ 371 h 2686"/>
              <a:gd name="T40" fmla="*/ 102 w 305"/>
              <a:gd name="T41" fmla="*/ 236 h 2686"/>
              <a:gd name="T42" fmla="*/ 85 w 305"/>
              <a:gd name="T43" fmla="*/ 135 h 2686"/>
              <a:gd name="T44" fmla="*/ 51 w 305"/>
              <a:gd name="T45" fmla="*/ 84 h 2686"/>
              <a:gd name="T46" fmla="*/ 17 w 305"/>
              <a:gd name="T47" fmla="*/ 50 h 2686"/>
              <a:gd name="T48" fmla="*/ 0 w 305"/>
              <a:gd name="T49" fmla="*/ 17 h 2686"/>
              <a:gd name="T50" fmla="*/ 51 w 305"/>
              <a:gd name="T51" fmla="*/ 0 h 2686"/>
              <a:gd name="T52" fmla="*/ 119 w 305"/>
              <a:gd name="T53" fmla="*/ 17 h 2686"/>
              <a:gd name="T54" fmla="*/ 220 w 305"/>
              <a:gd name="T55" fmla="*/ 50 h 2686"/>
              <a:gd name="T56" fmla="*/ 271 w 305"/>
              <a:gd name="T57" fmla="*/ 84 h 2686"/>
              <a:gd name="T58" fmla="*/ 305 w 305"/>
              <a:gd name="T59" fmla="*/ 152 h 2686"/>
              <a:gd name="T60" fmla="*/ 305 w 305"/>
              <a:gd name="T61" fmla="*/ 236 h 2686"/>
              <a:gd name="T62" fmla="*/ 288 w 305"/>
              <a:gd name="T63" fmla="*/ 321 h 2686"/>
              <a:gd name="T64" fmla="*/ 288 w 305"/>
              <a:gd name="T65" fmla="*/ 507 h 2686"/>
              <a:gd name="T66" fmla="*/ 288 w 305"/>
              <a:gd name="T67" fmla="*/ 794 h 2686"/>
              <a:gd name="T68" fmla="*/ 288 w 305"/>
              <a:gd name="T69" fmla="*/ 1182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5" h="2686">
                <a:moveTo>
                  <a:pt x="288" y="1182"/>
                </a:moveTo>
                <a:lnTo>
                  <a:pt x="288" y="1385"/>
                </a:lnTo>
                <a:lnTo>
                  <a:pt x="288" y="1571"/>
                </a:lnTo>
                <a:lnTo>
                  <a:pt x="288" y="1723"/>
                </a:lnTo>
                <a:lnTo>
                  <a:pt x="288" y="1858"/>
                </a:lnTo>
                <a:lnTo>
                  <a:pt x="288" y="1976"/>
                </a:lnTo>
                <a:lnTo>
                  <a:pt x="288" y="2078"/>
                </a:lnTo>
                <a:lnTo>
                  <a:pt x="288" y="2145"/>
                </a:lnTo>
                <a:lnTo>
                  <a:pt x="305" y="2196"/>
                </a:lnTo>
                <a:lnTo>
                  <a:pt x="305" y="2281"/>
                </a:lnTo>
                <a:lnTo>
                  <a:pt x="305" y="2365"/>
                </a:lnTo>
                <a:lnTo>
                  <a:pt x="271" y="2534"/>
                </a:lnTo>
                <a:lnTo>
                  <a:pt x="254" y="2585"/>
                </a:lnTo>
                <a:lnTo>
                  <a:pt x="237" y="2635"/>
                </a:lnTo>
                <a:lnTo>
                  <a:pt x="220" y="2669"/>
                </a:lnTo>
                <a:lnTo>
                  <a:pt x="203" y="2686"/>
                </a:lnTo>
                <a:lnTo>
                  <a:pt x="186" y="2669"/>
                </a:lnTo>
                <a:lnTo>
                  <a:pt x="169" y="2652"/>
                </a:lnTo>
                <a:lnTo>
                  <a:pt x="153" y="2618"/>
                </a:lnTo>
                <a:lnTo>
                  <a:pt x="136" y="2568"/>
                </a:lnTo>
                <a:lnTo>
                  <a:pt x="119" y="2517"/>
                </a:lnTo>
                <a:lnTo>
                  <a:pt x="102" y="2466"/>
                </a:lnTo>
                <a:lnTo>
                  <a:pt x="85" y="2382"/>
                </a:lnTo>
                <a:lnTo>
                  <a:pt x="102" y="2348"/>
                </a:lnTo>
                <a:lnTo>
                  <a:pt x="102" y="2297"/>
                </a:lnTo>
                <a:lnTo>
                  <a:pt x="102" y="2213"/>
                </a:lnTo>
                <a:lnTo>
                  <a:pt x="119" y="2128"/>
                </a:lnTo>
                <a:lnTo>
                  <a:pt x="119" y="2078"/>
                </a:lnTo>
                <a:lnTo>
                  <a:pt x="136" y="2010"/>
                </a:lnTo>
                <a:lnTo>
                  <a:pt x="136" y="1926"/>
                </a:lnTo>
                <a:lnTo>
                  <a:pt x="136" y="1841"/>
                </a:lnTo>
                <a:lnTo>
                  <a:pt x="136" y="1740"/>
                </a:lnTo>
                <a:lnTo>
                  <a:pt x="136" y="1622"/>
                </a:lnTo>
                <a:lnTo>
                  <a:pt x="136" y="1503"/>
                </a:lnTo>
                <a:lnTo>
                  <a:pt x="136" y="1368"/>
                </a:lnTo>
                <a:lnTo>
                  <a:pt x="136" y="1098"/>
                </a:lnTo>
                <a:lnTo>
                  <a:pt x="136" y="844"/>
                </a:lnTo>
                <a:lnTo>
                  <a:pt x="136" y="642"/>
                </a:lnTo>
                <a:lnTo>
                  <a:pt x="136" y="456"/>
                </a:lnTo>
                <a:lnTo>
                  <a:pt x="119" y="371"/>
                </a:lnTo>
                <a:lnTo>
                  <a:pt x="119" y="304"/>
                </a:lnTo>
                <a:lnTo>
                  <a:pt x="102" y="236"/>
                </a:lnTo>
                <a:lnTo>
                  <a:pt x="102" y="185"/>
                </a:lnTo>
                <a:lnTo>
                  <a:pt x="85" y="135"/>
                </a:lnTo>
                <a:lnTo>
                  <a:pt x="68" y="101"/>
                </a:lnTo>
                <a:lnTo>
                  <a:pt x="51" y="84"/>
                </a:lnTo>
                <a:lnTo>
                  <a:pt x="34" y="67"/>
                </a:lnTo>
                <a:lnTo>
                  <a:pt x="17" y="50"/>
                </a:lnTo>
                <a:lnTo>
                  <a:pt x="0" y="33"/>
                </a:lnTo>
                <a:lnTo>
                  <a:pt x="0" y="17"/>
                </a:lnTo>
                <a:lnTo>
                  <a:pt x="34" y="0"/>
                </a:lnTo>
                <a:lnTo>
                  <a:pt x="51" y="0"/>
                </a:lnTo>
                <a:lnTo>
                  <a:pt x="85" y="0"/>
                </a:lnTo>
                <a:lnTo>
                  <a:pt x="119" y="17"/>
                </a:lnTo>
                <a:lnTo>
                  <a:pt x="169" y="33"/>
                </a:lnTo>
                <a:lnTo>
                  <a:pt x="220" y="50"/>
                </a:lnTo>
                <a:lnTo>
                  <a:pt x="254" y="67"/>
                </a:lnTo>
                <a:lnTo>
                  <a:pt x="271" y="84"/>
                </a:lnTo>
                <a:lnTo>
                  <a:pt x="288" y="101"/>
                </a:lnTo>
                <a:lnTo>
                  <a:pt x="305" y="152"/>
                </a:lnTo>
                <a:lnTo>
                  <a:pt x="305" y="185"/>
                </a:lnTo>
                <a:lnTo>
                  <a:pt x="305" y="236"/>
                </a:lnTo>
                <a:lnTo>
                  <a:pt x="288" y="270"/>
                </a:lnTo>
                <a:lnTo>
                  <a:pt x="288" y="321"/>
                </a:lnTo>
                <a:lnTo>
                  <a:pt x="288" y="405"/>
                </a:lnTo>
                <a:lnTo>
                  <a:pt x="288" y="507"/>
                </a:lnTo>
                <a:lnTo>
                  <a:pt x="288" y="642"/>
                </a:lnTo>
                <a:lnTo>
                  <a:pt x="288" y="794"/>
                </a:lnTo>
                <a:lnTo>
                  <a:pt x="288" y="980"/>
                </a:lnTo>
                <a:lnTo>
                  <a:pt x="288" y="118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72" name="Freeform 40"/>
          <p:cNvSpPr>
            <a:spLocks noChangeArrowheads="1"/>
          </p:cNvSpPr>
          <p:nvPr/>
        </p:nvSpPr>
        <p:spPr bwMode="auto">
          <a:xfrm>
            <a:off x="6165850" y="2881313"/>
            <a:ext cx="139700" cy="342900"/>
          </a:xfrm>
          <a:custGeom>
            <a:avLst/>
            <a:gdLst>
              <a:gd name="T0" fmla="*/ 0 w 220"/>
              <a:gd name="T1" fmla="*/ 152 h 541"/>
              <a:gd name="T2" fmla="*/ 0 w 220"/>
              <a:gd name="T3" fmla="*/ 102 h 541"/>
              <a:gd name="T4" fmla="*/ 0 w 220"/>
              <a:gd name="T5" fmla="*/ 51 h 541"/>
              <a:gd name="T6" fmla="*/ 17 w 220"/>
              <a:gd name="T7" fmla="*/ 17 h 541"/>
              <a:gd name="T8" fmla="*/ 17 w 220"/>
              <a:gd name="T9" fmla="*/ 0 h 541"/>
              <a:gd name="T10" fmla="*/ 34 w 220"/>
              <a:gd name="T11" fmla="*/ 17 h 541"/>
              <a:gd name="T12" fmla="*/ 51 w 220"/>
              <a:gd name="T13" fmla="*/ 17 h 541"/>
              <a:gd name="T14" fmla="*/ 84 w 220"/>
              <a:gd name="T15" fmla="*/ 51 h 541"/>
              <a:gd name="T16" fmla="*/ 118 w 220"/>
              <a:gd name="T17" fmla="*/ 85 h 541"/>
              <a:gd name="T18" fmla="*/ 152 w 220"/>
              <a:gd name="T19" fmla="*/ 119 h 541"/>
              <a:gd name="T20" fmla="*/ 186 w 220"/>
              <a:gd name="T21" fmla="*/ 169 h 541"/>
              <a:gd name="T22" fmla="*/ 203 w 220"/>
              <a:gd name="T23" fmla="*/ 220 h 541"/>
              <a:gd name="T24" fmla="*/ 203 w 220"/>
              <a:gd name="T25" fmla="*/ 271 h 541"/>
              <a:gd name="T26" fmla="*/ 220 w 220"/>
              <a:gd name="T27" fmla="*/ 338 h 541"/>
              <a:gd name="T28" fmla="*/ 220 w 220"/>
              <a:gd name="T29" fmla="*/ 389 h 541"/>
              <a:gd name="T30" fmla="*/ 186 w 220"/>
              <a:gd name="T31" fmla="*/ 474 h 541"/>
              <a:gd name="T32" fmla="*/ 152 w 220"/>
              <a:gd name="T33" fmla="*/ 507 h 541"/>
              <a:gd name="T34" fmla="*/ 135 w 220"/>
              <a:gd name="T35" fmla="*/ 524 h 541"/>
              <a:gd name="T36" fmla="*/ 135 w 220"/>
              <a:gd name="T37" fmla="*/ 541 h 541"/>
              <a:gd name="T38" fmla="*/ 118 w 220"/>
              <a:gd name="T39" fmla="*/ 541 h 541"/>
              <a:gd name="T40" fmla="*/ 101 w 220"/>
              <a:gd name="T41" fmla="*/ 524 h 541"/>
              <a:gd name="T42" fmla="*/ 101 w 220"/>
              <a:gd name="T43" fmla="*/ 507 h 541"/>
              <a:gd name="T44" fmla="*/ 84 w 220"/>
              <a:gd name="T45" fmla="*/ 457 h 541"/>
              <a:gd name="T46" fmla="*/ 68 w 220"/>
              <a:gd name="T47" fmla="*/ 406 h 541"/>
              <a:gd name="T48" fmla="*/ 34 w 220"/>
              <a:gd name="T49" fmla="*/ 288 h 541"/>
              <a:gd name="T50" fmla="*/ 0 w 220"/>
              <a:gd name="T51" fmla="*/ 152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0" h="541">
                <a:moveTo>
                  <a:pt x="0" y="152"/>
                </a:moveTo>
                <a:lnTo>
                  <a:pt x="0" y="102"/>
                </a:lnTo>
                <a:lnTo>
                  <a:pt x="0" y="51"/>
                </a:lnTo>
                <a:lnTo>
                  <a:pt x="17" y="17"/>
                </a:lnTo>
                <a:lnTo>
                  <a:pt x="17" y="0"/>
                </a:lnTo>
                <a:lnTo>
                  <a:pt x="34" y="17"/>
                </a:lnTo>
                <a:lnTo>
                  <a:pt x="51" y="17"/>
                </a:lnTo>
                <a:lnTo>
                  <a:pt x="84" y="51"/>
                </a:lnTo>
                <a:lnTo>
                  <a:pt x="118" y="85"/>
                </a:lnTo>
                <a:lnTo>
                  <a:pt x="152" y="119"/>
                </a:lnTo>
                <a:lnTo>
                  <a:pt x="186" y="169"/>
                </a:lnTo>
                <a:lnTo>
                  <a:pt x="203" y="220"/>
                </a:lnTo>
                <a:lnTo>
                  <a:pt x="203" y="271"/>
                </a:lnTo>
                <a:lnTo>
                  <a:pt x="220" y="338"/>
                </a:lnTo>
                <a:lnTo>
                  <a:pt x="220" y="389"/>
                </a:lnTo>
                <a:lnTo>
                  <a:pt x="186" y="474"/>
                </a:lnTo>
                <a:lnTo>
                  <a:pt x="152" y="507"/>
                </a:lnTo>
                <a:lnTo>
                  <a:pt x="135" y="524"/>
                </a:lnTo>
                <a:lnTo>
                  <a:pt x="135" y="541"/>
                </a:lnTo>
                <a:lnTo>
                  <a:pt x="118" y="541"/>
                </a:lnTo>
                <a:lnTo>
                  <a:pt x="101" y="524"/>
                </a:lnTo>
                <a:lnTo>
                  <a:pt x="101" y="507"/>
                </a:lnTo>
                <a:lnTo>
                  <a:pt x="84" y="457"/>
                </a:lnTo>
                <a:lnTo>
                  <a:pt x="68" y="406"/>
                </a:lnTo>
                <a:lnTo>
                  <a:pt x="34" y="288"/>
                </a:lnTo>
                <a:lnTo>
                  <a:pt x="0" y="15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73" name="Freeform 41"/>
          <p:cNvSpPr>
            <a:spLocks noChangeArrowheads="1"/>
          </p:cNvSpPr>
          <p:nvPr/>
        </p:nvSpPr>
        <p:spPr bwMode="auto">
          <a:xfrm>
            <a:off x="5573713" y="2538413"/>
            <a:ext cx="515937" cy="1416050"/>
          </a:xfrm>
          <a:custGeom>
            <a:avLst/>
            <a:gdLst>
              <a:gd name="T0" fmla="*/ 525 w 813"/>
              <a:gd name="T1" fmla="*/ 67 h 2230"/>
              <a:gd name="T2" fmla="*/ 491 w 813"/>
              <a:gd name="T3" fmla="*/ 34 h 2230"/>
              <a:gd name="T4" fmla="*/ 491 w 813"/>
              <a:gd name="T5" fmla="*/ 17 h 2230"/>
              <a:gd name="T6" fmla="*/ 491 w 813"/>
              <a:gd name="T7" fmla="*/ 0 h 2230"/>
              <a:gd name="T8" fmla="*/ 508 w 813"/>
              <a:gd name="T9" fmla="*/ 0 h 2230"/>
              <a:gd name="T10" fmla="*/ 542 w 813"/>
              <a:gd name="T11" fmla="*/ 0 h 2230"/>
              <a:gd name="T12" fmla="*/ 576 w 813"/>
              <a:gd name="T13" fmla="*/ 0 h 2230"/>
              <a:gd name="T14" fmla="*/ 627 w 813"/>
              <a:gd name="T15" fmla="*/ 0 h 2230"/>
              <a:gd name="T16" fmla="*/ 712 w 813"/>
              <a:gd name="T17" fmla="*/ 34 h 2230"/>
              <a:gd name="T18" fmla="*/ 779 w 813"/>
              <a:gd name="T19" fmla="*/ 67 h 2230"/>
              <a:gd name="T20" fmla="*/ 813 w 813"/>
              <a:gd name="T21" fmla="*/ 118 h 2230"/>
              <a:gd name="T22" fmla="*/ 813 w 813"/>
              <a:gd name="T23" fmla="*/ 152 h 2230"/>
              <a:gd name="T24" fmla="*/ 813 w 813"/>
              <a:gd name="T25" fmla="*/ 169 h 2230"/>
              <a:gd name="T26" fmla="*/ 796 w 813"/>
              <a:gd name="T27" fmla="*/ 186 h 2230"/>
              <a:gd name="T28" fmla="*/ 796 w 813"/>
              <a:gd name="T29" fmla="*/ 219 h 2230"/>
              <a:gd name="T30" fmla="*/ 796 w 813"/>
              <a:gd name="T31" fmla="*/ 270 h 2230"/>
              <a:gd name="T32" fmla="*/ 796 w 813"/>
              <a:gd name="T33" fmla="*/ 321 h 2230"/>
              <a:gd name="T34" fmla="*/ 779 w 813"/>
              <a:gd name="T35" fmla="*/ 388 h 2230"/>
              <a:gd name="T36" fmla="*/ 779 w 813"/>
              <a:gd name="T37" fmla="*/ 473 h 2230"/>
              <a:gd name="T38" fmla="*/ 779 w 813"/>
              <a:gd name="T39" fmla="*/ 574 h 2230"/>
              <a:gd name="T40" fmla="*/ 762 w 813"/>
              <a:gd name="T41" fmla="*/ 676 h 2230"/>
              <a:gd name="T42" fmla="*/ 762 w 813"/>
              <a:gd name="T43" fmla="*/ 895 h 2230"/>
              <a:gd name="T44" fmla="*/ 745 w 813"/>
              <a:gd name="T45" fmla="*/ 1081 h 2230"/>
              <a:gd name="T46" fmla="*/ 728 w 813"/>
              <a:gd name="T47" fmla="*/ 1166 h 2230"/>
              <a:gd name="T48" fmla="*/ 712 w 813"/>
              <a:gd name="T49" fmla="*/ 1250 h 2230"/>
              <a:gd name="T50" fmla="*/ 712 w 813"/>
              <a:gd name="T51" fmla="*/ 1318 h 2230"/>
              <a:gd name="T52" fmla="*/ 695 w 813"/>
              <a:gd name="T53" fmla="*/ 1385 h 2230"/>
              <a:gd name="T54" fmla="*/ 644 w 813"/>
              <a:gd name="T55" fmla="*/ 1503 h 2230"/>
              <a:gd name="T56" fmla="*/ 593 w 813"/>
              <a:gd name="T57" fmla="*/ 1622 h 2230"/>
              <a:gd name="T58" fmla="*/ 525 w 813"/>
              <a:gd name="T59" fmla="*/ 1723 h 2230"/>
              <a:gd name="T60" fmla="*/ 457 w 813"/>
              <a:gd name="T61" fmla="*/ 1841 h 2230"/>
              <a:gd name="T62" fmla="*/ 390 w 813"/>
              <a:gd name="T63" fmla="*/ 1926 h 2230"/>
              <a:gd name="T64" fmla="*/ 305 w 813"/>
              <a:gd name="T65" fmla="*/ 2010 h 2230"/>
              <a:gd name="T66" fmla="*/ 237 w 813"/>
              <a:gd name="T67" fmla="*/ 2078 h 2230"/>
              <a:gd name="T68" fmla="*/ 152 w 813"/>
              <a:gd name="T69" fmla="*/ 2146 h 2230"/>
              <a:gd name="T70" fmla="*/ 85 w 813"/>
              <a:gd name="T71" fmla="*/ 2179 h 2230"/>
              <a:gd name="T72" fmla="*/ 34 w 813"/>
              <a:gd name="T73" fmla="*/ 2213 h 2230"/>
              <a:gd name="T74" fmla="*/ 0 w 813"/>
              <a:gd name="T75" fmla="*/ 2230 h 2230"/>
              <a:gd name="T76" fmla="*/ 0 w 813"/>
              <a:gd name="T77" fmla="*/ 2213 h 2230"/>
              <a:gd name="T78" fmla="*/ 0 w 813"/>
              <a:gd name="T79" fmla="*/ 2196 h 2230"/>
              <a:gd name="T80" fmla="*/ 17 w 813"/>
              <a:gd name="T81" fmla="*/ 2179 h 2230"/>
              <a:gd name="T82" fmla="*/ 51 w 813"/>
              <a:gd name="T83" fmla="*/ 2146 h 2230"/>
              <a:gd name="T84" fmla="*/ 85 w 813"/>
              <a:gd name="T85" fmla="*/ 2095 h 2230"/>
              <a:gd name="T86" fmla="*/ 119 w 813"/>
              <a:gd name="T87" fmla="*/ 2044 h 2230"/>
              <a:gd name="T88" fmla="*/ 169 w 813"/>
              <a:gd name="T89" fmla="*/ 1993 h 2230"/>
              <a:gd name="T90" fmla="*/ 220 w 813"/>
              <a:gd name="T91" fmla="*/ 1926 h 2230"/>
              <a:gd name="T92" fmla="*/ 322 w 813"/>
              <a:gd name="T93" fmla="*/ 1791 h 2230"/>
              <a:gd name="T94" fmla="*/ 407 w 813"/>
              <a:gd name="T95" fmla="*/ 1639 h 2230"/>
              <a:gd name="T96" fmla="*/ 474 w 813"/>
              <a:gd name="T97" fmla="*/ 1470 h 2230"/>
              <a:gd name="T98" fmla="*/ 525 w 813"/>
              <a:gd name="T99" fmla="*/ 1284 h 2230"/>
              <a:gd name="T100" fmla="*/ 559 w 813"/>
              <a:gd name="T101" fmla="*/ 1098 h 2230"/>
              <a:gd name="T102" fmla="*/ 593 w 813"/>
              <a:gd name="T103" fmla="*/ 895 h 2230"/>
              <a:gd name="T104" fmla="*/ 610 w 813"/>
              <a:gd name="T105" fmla="*/ 709 h 2230"/>
              <a:gd name="T106" fmla="*/ 610 w 813"/>
              <a:gd name="T107" fmla="*/ 490 h 2230"/>
              <a:gd name="T108" fmla="*/ 593 w 813"/>
              <a:gd name="T109" fmla="*/ 405 h 2230"/>
              <a:gd name="T110" fmla="*/ 593 w 813"/>
              <a:gd name="T111" fmla="*/ 321 h 2230"/>
              <a:gd name="T112" fmla="*/ 576 w 813"/>
              <a:gd name="T113" fmla="*/ 253 h 2230"/>
              <a:gd name="T114" fmla="*/ 576 w 813"/>
              <a:gd name="T115" fmla="*/ 186 h 2230"/>
              <a:gd name="T116" fmla="*/ 559 w 813"/>
              <a:gd name="T117" fmla="*/ 135 h 2230"/>
              <a:gd name="T118" fmla="*/ 559 w 813"/>
              <a:gd name="T119" fmla="*/ 101 h 2230"/>
              <a:gd name="T120" fmla="*/ 542 w 813"/>
              <a:gd name="T121" fmla="*/ 84 h 2230"/>
              <a:gd name="T122" fmla="*/ 525 w 813"/>
              <a:gd name="T123" fmla="*/ 67 h 2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13" h="2230">
                <a:moveTo>
                  <a:pt x="525" y="67"/>
                </a:moveTo>
                <a:lnTo>
                  <a:pt x="491" y="34"/>
                </a:lnTo>
                <a:lnTo>
                  <a:pt x="491" y="17"/>
                </a:lnTo>
                <a:lnTo>
                  <a:pt x="491" y="0"/>
                </a:lnTo>
                <a:lnTo>
                  <a:pt x="508" y="0"/>
                </a:lnTo>
                <a:lnTo>
                  <a:pt x="542" y="0"/>
                </a:lnTo>
                <a:lnTo>
                  <a:pt x="576" y="0"/>
                </a:lnTo>
                <a:lnTo>
                  <a:pt x="627" y="0"/>
                </a:lnTo>
                <a:lnTo>
                  <a:pt x="712" y="34"/>
                </a:lnTo>
                <a:lnTo>
                  <a:pt x="779" y="67"/>
                </a:lnTo>
                <a:lnTo>
                  <a:pt x="813" y="118"/>
                </a:lnTo>
                <a:lnTo>
                  <a:pt x="813" y="152"/>
                </a:lnTo>
                <a:lnTo>
                  <a:pt x="813" y="169"/>
                </a:lnTo>
                <a:lnTo>
                  <a:pt x="796" y="186"/>
                </a:lnTo>
                <a:lnTo>
                  <a:pt x="796" y="219"/>
                </a:lnTo>
                <a:lnTo>
                  <a:pt x="796" y="270"/>
                </a:lnTo>
                <a:lnTo>
                  <a:pt x="796" y="321"/>
                </a:lnTo>
                <a:lnTo>
                  <a:pt x="779" y="388"/>
                </a:lnTo>
                <a:lnTo>
                  <a:pt x="779" y="473"/>
                </a:lnTo>
                <a:lnTo>
                  <a:pt x="779" y="574"/>
                </a:lnTo>
                <a:lnTo>
                  <a:pt x="762" y="676"/>
                </a:lnTo>
                <a:lnTo>
                  <a:pt x="762" y="895"/>
                </a:lnTo>
                <a:lnTo>
                  <a:pt x="745" y="1081"/>
                </a:lnTo>
                <a:lnTo>
                  <a:pt x="728" y="1166"/>
                </a:lnTo>
                <a:lnTo>
                  <a:pt x="712" y="1250"/>
                </a:lnTo>
                <a:lnTo>
                  <a:pt x="712" y="1318"/>
                </a:lnTo>
                <a:lnTo>
                  <a:pt x="695" y="1385"/>
                </a:lnTo>
                <a:lnTo>
                  <a:pt x="644" y="1503"/>
                </a:lnTo>
                <a:lnTo>
                  <a:pt x="593" y="1622"/>
                </a:lnTo>
                <a:lnTo>
                  <a:pt x="525" y="1723"/>
                </a:lnTo>
                <a:lnTo>
                  <a:pt x="457" y="1841"/>
                </a:lnTo>
                <a:lnTo>
                  <a:pt x="390" y="1926"/>
                </a:lnTo>
                <a:lnTo>
                  <a:pt x="305" y="2010"/>
                </a:lnTo>
                <a:lnTo>
                  <a:pt x="237" y="2078"/>
                </a:lnTo>
                <a:lnTo>
                  <a:pt x="152" y="2146"/>
                </a:lnTo>
                <a:lnTo>
                  <a:pt x="85" y="2179"/>
                </a:lnTo>
                <a:lnTo>
                  <a:pt x="34" y="2213"/>
                </a:lnTo>
                <a:lnTo>
                  <a:pt x="0" y="2230"/>
                </a:lnTo>
                <a:lnTo>
                  <a:pt x="0" y="2213"/>
                </a:lnTo>
                <a:lnTo>
                  <a:pt x="0" y="2196"/>
                </a:lnTo>
                <a:lnTo>
                  <a:pt x="17" y="2179"/>
                </a:lnTo>
                <a:lnTo>
                  <a:pt x="51" y="2146"/>
                </a:lnTo>
                <a:lnTo>
                  <a:pt x="85" y="2095"/>
                </a:lnTo>
                <a:lnTo>
                  <a:pt x="119" y="2044"/>
                </a:lnTo>
                <a:lnTo>
                  <a:pt x="169" y="1993"/>
                </a:lnTo>
                <a:lnTo>
                  <a:pt x="220" y="1926"/>
                </a:lnTo>
                <a:lnTo>
                  <a:pt x="322" y="1791"/>
                </a:lnTo>
                <a:lnTo>
                  <a:pt x="407" y="1639"/>
                </a:lnTo>
                <a:lnTo>
                  <a:pt x="474" y="1470"/>
                </a:lnTo>
                <a:lnTo>
                  <a:pt x="525" y="1284"/>
                </a:lnTo>
                <a:lnTo>
                  <a:pt x="559" y="1098"/>
                </a:lnTo>
                <a:lnTo>
                  <a:pt x="593" y="895"/>
                </a:lnTo>
                <a:lnTo>
                  <a:pt x="610" y="709"/>
                </a:lnTo>
                <a:lnTo>
                  <a:pt x="610" y="490"/>
                </a:lnTo>
                <a:lnTo>
                  <a:pt x="593" y="405"/>
                </a:lnTo>
                <a:lnTo>
                  <a:pt x="593" y="321"/>
                </a:lnTo>
                <a:lnTo>
                  <a:pt x="576" y="253"/>
                </a:lnTo>
                <a:lnTo>
                  <a:pt x="576" y="186"/>
                </a:lnTo>
                <a:lnTo>
                  <a:pt x="559" y="135"/>
                </a:lnTo>
                <a:lnTo>
                  <a:pt x="559" y="101"/>
                </a:lnTo>
                <a:lnTo>
                  <a:pt x="542" y="84"/>
                </a:lnTo>
                <a:lnTo>
                  <a:pt x="525" y="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30747" name="组合 2"/>
          <p:cNvGrpSpPr>
            <a:grpSpLocks/>
          </p:cNvGrpSpPr>
          <p:nvPr/>
        </p:nvGrpSpPr>
        <p:grpSpPr bwMode="auto"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0" name="圆角矩形 29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pic>
          <p:nvPicPr>
            <p:cNvPr id="30749" name="图片 9" descr="book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50" name="文本框 16"/>
            <p:cNvSpPr txBox="1">
              <a:spLocks noChangeArrowheads="1"/>
            </p:cNvSpPr>
            <p:nvPr/>
          </p:nvSpPr>
          <p:spPr bwMode="auto">
            <a:xfrm>
              <a:off x="1805798" y="1357279"/>
              <a:ext cx="17526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>
                  <a:latin typeface="Adobe 黑体 Std R" pitchFamily="34" charset="-122"/>
                  <a:ea typeface="Adobe 黑体 Std R" pitchFamily="34" charset="-122"/>
                </a:rPr>
                <a:t>我会写</a:t>
              </a:r>
            </a:p>
          </p:txBody>
        </p:sp>
      </p:grpSp>
      <p:pic>
        <p:nvPicPr>
          <p:cNvPr id="37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49238"/>
            <a:ext cx="2641600" cy="6937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349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8" name="Freeform 30"/>
          <p:cNvSpPr>
            <a:spLocks noChangeArrowheads="1"/>
          </p:cNvSpPr>
          <p:nvPr/>
        </p:nvSpPr>
        <p:spPr bwMode="auto">
          <a:xfrm>
            <a:off x="5695950" y="2422525"/>
            <a:ext cx="236538" cy="214313"/>
          </a:xfrm>
          <a:custGeom>
            <a:avLst/>
            <a:gdLst>
              <a:gd name="T0" fmla="*/ 322 w 373"/>
              <a:gd name="T1" fmla="*/ 338 h 338"/>
              <a:gd name="T2" fmla="*/ 305 w 373"/>
              <a:gd name="T3" fmla="*/ 321 h 338"/>
              <a:gd name="T4" fmla="*/ 254 w 373"/>
              <a:gd name="T5" fmla="*/ 304 h 338"/>
              <a:gd name="T6" fmla="*/ 203 w 373"/>
              <a:gd name="T7" fmla="*/ 253 h 338"/>
              <a:gd name="T8" fmla="*/ 135 w 373"/>
              <a:gd name="T9" fmla="*/ 203 h 338"/>
              <a:gd name="T10" fmla="*/ 68 w 373"/>
              <a:gd name="T11" fmla="*/ 135 h 338"/>
              <a:gd name="T12" fmla="*/ 34 w 373"/>
              <a:gd name="T13" fmla="*/ 84 h 338"/>
              <a:gd name="T14" fmla="*/ 0 w 373"/>
              <a:gd name="T15" fmla="*/ 50 h 338"/>
              <a:gd name="T16" fmla="*/ 0 w 373"/>
              <a:gd name="T17" fmla="*/ 17 h 338"/>
              <a:gd name="T18" fmla="*/ 17 w 373"/>
              <a:gd name="T19" fmla="*/ 0 h 338"/>
              <a:gd name="T20" fmla="*/ 51 w 373"/>
              <a:gd name="T21" fmla="*/ 0 h 338"/>
              <a:gd name="T22" fmla="*/ 102 w 373"/>
              <a:gd name="T23" fmla="*/ 0 h 338"/>
              <a:gd name="T24" fmla="*/ 152 w 373"/>
              <a:gd name="T25" fmla="*/ 0 h 338"/>
              <a:gd name="T26" fmla="*/ 203 w 373"/>
              <a:gd name="T27" fmla="*/ 17 h 338"/>
              <a:gd name="T28" fmla="*/ 254 w 373"/>
              <a:gd name="T29" fmla="*/ 34 h 338"/>
              <a:gd name="T30" fmla="*/ 305 w 373"/>
              <a:gd name="T31" fmla="*/ 50 h 338"/>
              <a:gd name="T32" fmla="*/ 339 w 373"/>
              <a:gd name="T33" fmla="*/ 84 h 338"/>
              <a:gd name="T34" fmla="*/ 373 w 373"/>
              <a:gd name="T35" fmla="*/ 135 h 338"/>
              <a:gd name="T36" fmla="*/ 373 w 373"/>
              <a:gd name="T37" fmla="*/ 169 h 338"/>
              <a:gd name="T38" fmla="*/ 373 w 373"/>
              <a:gd name="T39" fmla="*/ 219 h 338"/>
              <a:gd name="T40" fmla="*/ 373 w 373"/>
              <a:gd name="T41" fmla="*/ 270 h 338"/>
              <a:gd name="T42" fmla="*/ 356 w 373"/>
              <a:gd name="T43" fmla="*/ 304 h 338"/>
              <a:gd name="T44" fmla="*/ 339 w 373"/>
              <a:gd name="T45" fmla="*/ 321 h 338"/>
              <a:gd name="T46" fmla="*/ 322 w 373"/>
              <a:gd name="T47" fmla="*/ 338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73" h="338">
                <a:moveTo>
                  <a:pt x="322" y="338"/>
                </a:moveTo>
                <a:lnTo>
                  <a:pt x="305" y="321"/>
                </a:lnTo>
                <a:lnTo>
                  <a:pt x="254" y="304"/>
                </a:lnTo>
                <a:lnTo>
                  <a:pt x="203" y="253"/>
                </a:lnTo>
                <a:lnTo>
                  <a:pt x="135" y="203"/>
                </a:lnTo>
                <a:lnTo>
                  <a:pt x="68" y="135"/>
                </a:lnTo>
                <a:lnTo>
                  <a:pt x="34" y="84"/>
                </a:lnTo>
                <a:lnTo>
                  <a:pt x="0" y="50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52" y="0"/>
                </a:lnTo>
                <a:lnTo>
                  <a:pt x="203" y="17"/>
                </a:lnTo>
                <a:lnTo>
                  <a:pt x="254" y="34"/>
                </a:lnTo>
                <a:lnTo>
                  <a:pt x="305" y="50"/>
                </a:lnTo>
                <a:lnTo>
                  <a:pt x="339" y="84"/>
                </a:lnTo>
                <a:lnTo>
                  <a:pt x="373" y="135"/>
                </a:lnTo>
                <a:lnTo>
                  <a:pt x="373" y="169"/>
                </a:lnTo>
                <a:lnTo>
                  <a:pt x="373" y="219"/>
                </a:lnTo>
                <a:lnTo>
                  <a:pt x="373" y="270"/>
                </a:lnTo>
                <a:lnTo>
                  <a:pt x="356" y="304"/>
                </a:lnTo>
                <a:lnTo>
                  <a:pt x="339" y="321"/>
                </a:lnTo>
                <a:lnTo>
                  <a:pt x="322" y="33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46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湾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173163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wān </a:t>
            </a: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1749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1751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1752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1753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4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5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49825"/>
            <a:ext cx="4216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左窄右宽，右部笔画紧凑。</a:t>
            </a: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3320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氵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台湾  海湾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49825"/>
            <a:ext cx="36401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台湾是我国不可分割的一部分。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W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</a:p>
        </p:txBody>
      </p:sp>
      <p:sp>
        <p:nvSpPr>
          <p:cNvPr id="31765" name="Rectangle 27"/>
          <p:cNvSpPr>
            <a:spLocks noChangeArrowheads="1"/>
          </p:cNvSpPr>
          <p:nvPr/>
        </p:nvSpPr>
        <p:spPr bwMode="auto">
          <a:xfrm>
            <a:off x="5491163" y="220821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" name="Freeform 31"/>
          <p:cNvSpPr>
            <a:spLocks noChangeArrowheads="1"/>
          </p:cNvSpPr>
          <p:nvPr/>
        </p:nvSpPr>
        <p:spPr bwMode="auto">
          <a:xfrm>
            <a:off x="6383338" y="2197100"/>
            <a:ext cx="247650" cy="236538"/>
          </a:xfrm>
          <a:custGeom>
            <a:avLst/>
            <a:gdLst>
              <a:gd name="T0" fmla="*/ 0 w 390"/>
              <a:gd name="T1" fmla="*/ 34 h 372"/>
              <a:gd name="T2" fmla="*/ 17 w 390"/>
              <a:gd name="T3" fmla="*/ 17 h 372"/>
              <a:gd name="T4" fmla="*/ 34 w 390"/>
              <a:gd name="T5" fmla="*/ 0 h 372"/>
              <a:gd name="T6" fmla="*/ 51 w 390"/>
              <a:gd name="T7" fmla="*/ 0 h 372"/>
              <a:gd name="T8" fmla="*/ 119 w 390"/>
              <a:gd name="T9" fmla="*/ 17 h 372"/>
              <a:gd name="T10" fmla="*/ 204 w 390"/>
              <a:gd name="T11" fmla="*/ 34 h 372"/>
              <a:gd name="T12" fmla="*/ 288 w 390"/>
              <a:gd name="T13" fmla="*/ 84 h 372"/>
              <a:gd name="T14" fmla="*/ 322 w 390"/>
              <a:gd name="T15" fmla="*/ 118 h 372"/>
              <a:gd name="T16" fmla="*/ 356 w 390"/>
              <a:gd name="T17" fmla="*/ 152 h 372"/>
              <a:gd name="T18" fmla="*/ 373 w 390"/>
              <a:gd name="T19" fmla="*/ 203 h 372"/>
              <a:gd name="T20" fmla="*/ 390 w 390"/>
              <a:gd name="T21" fmla="*/ 237 h 372"/>
              <a:gd name="T22" fmla="*/ 390 w 390"/>
              <a:gd name="T23" fmla="*/ 270 h 372"/>
              <a:gd name="T24" fmla="*/ 373 w 390"/>
              <a:gd name="T25" fmla="*/ 304 h 372"/>
              <a:gd name="T26" fmla="*/ 356 w 390"/>
              <a:gd name="T27" fmla="*/ 338 h 372"/>
              <a:gd name="T28" fmla="*/ 339 w 390"/>
              <a:gd name="T29" fmla="*/ 355 h 372"/>
              <a:gd name="T30" fmla="*/ 322 w 390"/>
              <a:gd name="T31" fmla="*/ 372 h 372"/>
              <a:gd name="T32" fmla="*/ 288 w 390"/>
              <a:gd name="T33" fmla="*/ 355 h 372"/>
              <a:gd name="T34" fmla="*/ 254 w 390"/>
              <a:gd name="T35" fmla="*/ 355 h 372"/>
              <a:gd name="T36" fmla="*/ 220 w 390"/>
              <a:gd name="T37" fmla="*/ 321 h 372"/>
              <a:gd name="T38" fmla="*/ 187 w 390"/>
              <a:gd name="T39" fmla="*/ 287 h 372"/>
              <a:gd name="T40" fmla="*/ 136 w 390"/>
              <a:gd name="T41" fmla="*/ 253 h 372"/>
              <a:gd name="T42" fmla="*/ 102 w 390"/>
              <a:gd name="T43" fmla="*/ 203 h 372"/>
              <a:gd name="T44" fmla="*/ 68 w 390"/>
              <a:gd name="T45" fmla="*/ 152 h 372"/>
              <a:gd name="T46" fmla="*/ 51 w 390"/>
              <a:gd name="T47" fmla="*/ 118 h 372"/>
              <a:gd name="T48" fmla="*/ 34 w 390"/>
              <a:gd name="T49" fmla="*/ 84 h 372"/>
              <a:gd name="T50" fmla="*/ 17 w 390"/>
              <a:gd name="T51" fmla="*/ 51 h 372"/>
              <a:gd name="T52" fmla="*/ 0 w 390"/>
              <a:gd name="T53" fmla="*/ 3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90" h="372">
                <a:moveTo>
                  <a:pt x="0" y="34"/>
                </a:move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119" y="17"/>
                </a:lnTo>
                <a:lnTo>
                  <a:pt x="204" y="34"/>
                </a:lnTo>
                <a:lnTo>
                  <a:pt x="288" y="84"/>
                </a:lnTo>
                <a:lnTo>
                  <a:pt x="322" y="118"/>
                </a:lnTo>
                <a:lnTo>
                  <a:pt x="356" y="152"/>
                </a:lnTo>
                <a:lnTo>
                  <a:pt x="373" y="203"/>
                </a:lnTo>
                <a:lnTo>
                  <a:pt x="390" y="237"/>
                </a:lnTo>
                <a:lnTo>
                  <a:pt x="390" y="270"/>
                </a:lnTo>
                <a:lnTo>
                  <a:pt x="373" y="304"/>
                </a:lnTo>
                <a:lnTo>
                  <a:pt x="356" y="338"/>
                </a:lnTo>
                <a:lnTo>
                  <a:pt x="339" y="355"/>
                </a:lnTo>
                <a:lnTo>
                  <a:pt x="322" y="372"/>
                </a:lnTo>
                <a:lnTo>
                  <a:pt x="288" y="355"/>
                </a:lnTo>
                <a:lnTo>
                  <a:pt x="254" y="355"/>
                </a:lnTo>
                <a:lnTo>
                  <a:pt x="220" y="321"/>
                </a:lnTo>
                <a:lnTo>
                  <a:pt x="187" y="287"/>
                </a:lnTo>
                <a:lnTo>
                  <a:pt x="136" y="253"/>
                </a:lnTo>
                <a:lnTo>
                  <a:pt x="102" y="203"/>
                </a:lnTo>
                <a:lnTo>
                  <a:pt x="68" y="152"/>
                </a:lnTo>
                <a:lnTo>
                  <a:pt x="51" y="118"/>
                </a:lnTo>
                <a:lnTo>
                  <a:pt x="34" y="84"/>
                </a:lnTo>
                <a:lnTo>
                  <a:pt x="17" y="51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" name="Freeform 32"/>
          <p:cNvSpPr>
            <a:spLocks noChangeArrowheads="1"/>
          </p:cNvSpPr>
          <p:nvPr/>
        </p:nvSpPr>
        <p:spPr bwMode="auto">
          <a:xfrm>
            <a:off x="6781800" y="2711450"/>
            <a:ext cx="290513" cy="225425"/>
          </a:xfrm>
          <a:custGeom>
            <a:avLst/>
            <a:gdLst>
              <a:gd name="T0" fmla="*/ 457 w 457"/>
              <a:gd name="T1" fmla="*/ 270 h 355"/>
              <a:gd name="T2" fmla="*/ 441 w 457"/>
              <a:gd name="T3" fmla="*/ 304 h 355"/>
              <a:gd name="T4" fmla="*/ 424 w 457"/>
              <a:gd name="T5" fmla="*/ 338 h 355"/>
              <a:gd name="T6" fmla="*/ 424 w 457"/>
              <a:gd name="T7" fmla="*/ 355 h 355"/>
              <a:gd name="T8" fmla="*/ 407 w 457"/>
              <a:gd name="T9" fmla="*/ 355 h 355"/>
              <a:gd name="T10" fmla="*/ 373 w 457"/>
              <a:gd name="T11" fmla="*/ 355 h 355"/>
              <a:gd name="T12" fmla="*/ 322 w 457"/>
              <a:gd name="T13" fmla="*/ 321 h 355"/>
              <a:gd name="T14" fmla="*/ 271 w 457"/>
              <a:gd name="T15" fmla="*/ 270 h 355"/>
              <a:gd name="T16" fmla="*/ 186 w 457"/>
              <a:gd name="T17" fmla="*/ 203 h 355"/>
              <a:gd name="T18" fmla="*/ 102 w 457"/>
              <a:gd name="T19" fmla="*/ 135 h 355"/>
              <a:gd name="T20" fmla="*/ 51 w 457"/>
              <a:gd name="T21" fmla="*/ 84 h 355"/>
              <a:gd name="T22" fmla="*/ 17 w 457"/>
              <a:gd name="T23" fmla="*/ 51 h 355"/>
              <a:gd name="T24" fmla="*/ 0 w 457"/>
              <a:gd name="T25" fmla="*/ 17 h 355"/>
              <a:gd name="T26" fmla="*/ 17 w 457"/>
              <a:gd name="T27" fmla="*/ 17 h 355"/>
              <a:gd name="T28" fmla="*/ 51 w 457"/>
              <a:gd name="T29" fmla="*/ 0 h 355"/>
              <a:gd name="T30" fmla="*/ 85 w 457"/>
              <a:gd name="T31" fmla="*/ 0 h 355"/>
              <a:gd name="T32" fmla="*/ 136 w 457"/>
              <a:gd name="T33" fmla="*/ 0 h 355"/>
              <a:gd name="T34" fmla="*/ 186 w 457"/>
              <a:gd name="T35" fmla="*/ 17 h 355"/>
              <a:gd name="T36" fmla="*/ 254 w 457"/>
              <a:gd name="T37" fmla="*/ 34 h 355"/>
              <a:gd name="T38" fmla="*/ 322 w 457"/>
              <a:gd name="T39" fmla="*/ 68 h 355"/>
              <a:gd name="T40" fmla="*/ 390 w 457"/>
              <a:gd name="T41" fmla="*/ 118 h 355"/>
              <a:gd name="T42" fmla="*/ 424 w 457"/>
              <a:gd name="T43" fmla="*/ 169 h 355"/>
              <a:gd name="T44" fmla="*/ 457 w 457"/>
              <a:gd name="T45" fmla="*/ 220 h 355"/>
              <a:gd name="T46" fmla="*/ 457 w 457"/>
              <a:gd name="T47" fmla="*/ 27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57" h="355">
                <a:moveTo>
                  <a:pt x="457" y="270"/>
                </a:moveTo>
                <a:lnTo>
                  <a:pt x="441" y="304"/>
                </a:lnTo>
                <a:lnTo>
                  <a:pt x="424" y="338"/>
                </a:lnTo>
                <a:lnTo>
                  <a:pt x="424" y="355"/>
                </a:lnTo>
                <a:lnTo>
                  <a:pt x="407" y="355"/>
                </a:lnTo>
                <a:lnTo>
                  <a:pt x="373" y="355"/>
                </a:lnTo>
                <a:lnTo>
                  <a:pt x="322" y="321"/>
                </a:lnTo>
                <a:lnTo>
                  <a:pt x="271" y="270"/>
                </a:lnTo>
                <a:lnTo>
                  <a:pt x="186" y="203"/>
                </a:lnTo>
                <a:lnTo>
                  <a:pt x="102" y="135"/>
                </a:lnTo>
                <a:lnTo>
                  <a:pt x="51" y="84"/>
                </a:lnTo>
                <a:lnTo>
                  <a:pt x="17" y="51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36" y="0"/>
                </a:lnTo>
                <a:lnTo>
                  <a:pt x="186" y="17"/>
                </a:lnTo>
                <a:lnTo>
                  <a:pt x="254" y="34"/>
                </a:lnTo>
                <a:lnTo>
                  <a:pt x="322" y="68"/>
                </a:lnTo>
                <a:lnTo>
                  <a:pt x="390" y="118"/>
                </a:lnTo>
                <a:lnTo>
                  <a:pt x="424" y="169"/>
                </a:lnTo>
                <a:lnTo>
                  <a:pt x="457" y="220"/>
                </a:lnTo>
                <a:lnTo>
                  <a:pt x="457" y="2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6" name="Freeform 33"/>
          <p:cNvSpPr>
            <a:spLocks noChangeArrowheads="1"/>
          </p:cNvSpPr>
          <p:nvPr/>
        </p:nvSpPr>
        <p:spPr bwMode="auto">
          <a:xfrm>
            <a:off x="5975350" y="2733675"/>
            <a:ext cx="182563" cy="322263"/>
          </a:xfrm>
          <a:custGeom>
            <a:avLst/>
            <a:gdLst>
              <a:gd name="T0" fmla="*/ 288 w 288"/>
              <a:gd name="T1" fmla="*/ 0 h 507"/>
              <a:gd name="T2" fmla="*/ 288 w 288"/>
              <a:gd name="T3" fmla="*/ 84 h 507"/>
              <a:gd name="T4" fmla="*/ 288 w 288"/>
              <a:gd name="T5" fmla="*/ 152 h 507"/>
              <a:gd name="T6" fmla="*/ 288 w 288"/>
              <a:gd name="T7" fmla="*/ 219 h 507"/>
              <a:gd name="T8" fmla="*/ 271 w 288"/>
              <a:gd name="T9" fmla="*/ 270 h 507"/>
              <a:gd name="T10" fmla="*/ 221 w 288"/>
              <a:gd name="T11" fmla="*/ 371 h 507"/>
              <a:gd name="T12" fmla="*/ 204 w 288"/>
              <a:gd name="T13" fmla="*/ 422 h 507"/>
              <a:gd name="T14" fmla="*/ 170 w 288"/>
              <a:gd name="T15" fmla="*/ 456 h 507"/>
              <a:gd name="T16" fmla="*/ 136 w 288"/>
              <a:gd name="T17" fmla="*/ 473 h 507"/>
              <a:gd name="T18" fmla="*/ 102 w 288"/>
              <a:gd name="T19" fmla="*/ 490 h 507"/>
              <a:gd name="T20" fmla="*/ 85 w 288"/>
              <a:gd name="T21" fmla="*/ 507 h 507"/>
              <a:gd name="T22" fmla="*/ 68 w 288"/>
              <a:gd name="T23" fmla="*/ 507 h 507"/>
              <a:gd name="T24" fmla="*/ 68 w 288"/>
              <a:gd name="T25" fmla="*/ 490 h 507"/>
              <a:gd name="T26" fmla="*/ 51 w 288"/>
              <a:gd name="T27" fmla="*/ 490 h 507"/>
              <a:gd name="T28" fmla="*/ 34 w 288"/>
              <a:gd name="T29" fmla="*/ 456 h 507"/>
              <a:gd name="T30" fmla="*/ 17 w 288"/>
              <a:gd name="T31" fmla="*/ 439 h 507"/>
              <a:gd name="T32" fmla="*/ 0 w 288"/>
              <a:gd name="T33" fmla="*/ 388 h 507"/>
              <a:gd name="T34" fmla="*/ 0 w 288"/>
              <a:gd name="T35" fmla="*/ 355 h 507"/>
              <a:gd name="T36" fmla="*/ 0 w 288"/>
              <a:gd name="T37" fmla="*/ 338 h 507"/>
              <a:gd name="T38" fmla="*/ 17 w 288"/>
              <a:gd name="T39" fmla="*/ 321 h 507"/>
              <a:gd name="T40" fmla="*/ 51 w 288"/>
              <a:gd name="T41" fmla="*/ 304 h 507"/>
              <a:gd name="T42" fmla="*/ 68 w 288"/>
              <a:gd name="T43" fmla="*/ 270 h 507"/>
              <a:gd name="T44" fmla="*/ 102 w 288"/>
              <a:gd name="T45" fmla="*/ 236 h 507"/>
              <a:gd name="T46" fmla="*/ 153 w 288"/>
              <a:gd name="T47" fmla="*/ 169 h 507"/>
              <a:gd name="T48" fmla="*/ 204 w 288"/>
              <a:gd name="T49" fmla="*/ 101 h 507"/>
              <a:gd name="T50" fmla="*/ 255 w 288"/>
              <a:gd name="T51" fmla="*/ 0 h 507"/>
              <a:gd name="T52" fmla="*/ 288 w 288"/>
              <a:gd name="T53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507">
                <a:moveTo>
                  <a:pt x="288" y="0"/>
                </a:moveTo>
                <a:lnTo>
                  <a:pt x="288" y="84"/>
                </a:lnTo>
                <a:lnTo>
                  <a:pt x="288" y="152"/>
                </a:lnTo>
                <a:lnTo>
                  <a:pt x="288" y="219"/>
                </a:lnTo>
                <a:lnTo>
                  <a:pt x="271" y="270"/>
                </a:lnTo>
                <a:lnTo>
                  <a:pt x="221" y="371"/>
                </a:lnTo>
                <a:lnTo>
                  <a:pt x="204" y="422"/>
                </a:lnTo>
                <a:lnTo>
                  <a:pt x="170" y="456"/>
                </a:lnTo>
                <a:lnTo>
                  <a:pt x="136" y="473"/>
                </a:lnTo>
                <a:lnTo>
                  <a:pt x="102" y="490"/>
                </a:lnTo>
                <a:lnTo>
                  <a:pt x="85" y="507"/>
                </a:lnTo>
                <a:lnTo>
                  <a:pt x="68" y="507"/>
                </a:lnTo>
                <a:lnTo>
                  <a:pt x="68" y="490"/>
                </a:lnTo>
                <a:lnTo>
                  <a:pt x="51" y="490"/>
                </a:lnTo>
                <a:lnTo>
                  <a:pt x="34" y="456"/>
                </a:lnTo>
                <a:lnTo>
                  <a:pt x="17" y="439"/>
                </a:lnTo>
                <a:lnTo>
                  <a:pt x="0" y="388"/>
                </a:lnTo>
                <a:lnTo>
                  <a:pt x="0" y="355"/>
                </a:lnTo>
                <a:lnTo>
                  <a:pt x="0" y="338"/>
                </a:lnTo>
                <a:lnTo>
                  <a:pt x="17" y="321"/>
                </a:lnTo>
                <a:lnTo>
                  <a:pt x="51" y="304"/>
                </a:lnTo>
                <a:lnTo>
                  <a:pt x="68" y="270"/>
                </a:lnTo>
                <a:lnTo>
                  <a:pt x="102" y="236"/>
                </a:lnTo>
                <a:lnTo>
                  <a:pt x="153" y="169"/>
                </a:lnTo>
                <a:lnTo>
                  <a:pt x="204" y="101"/>
                </a:lnTo>
                <a:lnTo>
                  <a:pt x="255" y="0"/>
                </a:lnTo>
                <a:lnTo>
                  <a:pt x="288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3" name="Freeform 35"/>
          <p:cNvSpPr>
            <a:spLocks noChangeArrowheads="1"/>
          </p:cNvSpPr>
          <p:nvPr/>
        </p:nvSpPr>
        <p:spPr bwMode="auto">
          <a:xfrm>
            <a:off x="6115050" y="2979738"/>
            <a:ext cx="774700" cy="258762"/>
          </a:xfrm>
          <a:custGeom>
            <a:avLst/>
            <a:gdLst>
              <a:gd name="T0" fmla="*/ 931 w 1219"/>
              <a:gd name="T1" fmla="*/ 406 h 406"/>
              <a:gd name="T2" fmla="*/ 830 w 1219"/>
              <a:gd name="T3" fmla="*/ 406 h 406"/>
              <a:gd name="T4" fmla="*/ 847 w 1219"/>
              <a:gd name="T5" fmla="*/ 355 h 406"/>
              <a:gd name="T6" fmla="*/ 864 w 1219"/>
              <a:gd name="T7" fmla="*/ 305 h 406"/>
              <a:gd name="T8" fmla="*/ 881 w 1219"/>
              <a:gd name="T9" fmla="*/ 254 h 406"/>
              <a:gd name="T10" fmla="*/ 898 w 1219"/>
              <a:gd name="T11" fmla="*/ 220 h 406"/>
              <a:gd name="T12" fmla="*/ 898 w 1219"/>
              <a:gd name="T13" fmla="*/ 186 h 406"/>
              <a:gd name="T14" fmla="*/ 898 w 1219"/>
              <a:gd name="T15" fmla="*/ 169 h 406"/>
              <a:gd name="T16" fmla="*/ 881 w 1219"/>
              <a:gd name="T17" fmla="*/ 152 h 406"/>
              <a:gd name="T18" fmla="*/ 864 w 1219"/>
              <a:gd name="T19" fmla="*/ 152 h 406"/>
              <a:gd name="T20" fmla="*/ 830 w 1219"/>
              <a:gd name="T21" fmla="*/ 152 h 406"/>
              <a:gd name="T22" fmla="*/ 796 w 1219"/>
              <a:gd name="T23" fmla="*/ 152 h 406"/>
              <a:gd name="T24" fmla="*/ 762 w 1219"/>
              <a:gd name="T25" fmla="*/ 152 h 406"/>
              <a:gd name="T26" fmla="*/ 711 w 1219"/>
              <a:gd name="T27" fmla="*/ 169 h 406"/>
              <a:gd name="T28" fmla="*/ 660 w 1219"/>
              <a:gd name="T29" fmla="*/ 169 h 406"/>
              <a:gd name="T30" fmla="*/ 593 w 1219"/>
              <a:gd name="T31" fmla="*/ 186 h 406"/>
              <a:gd name="T32" fmla="*/ 525 w 1219"/>
              <a:gd name="T33" fmla="*/ 203 h 406"/>
              <a:gd name="T34" fmla="*/ 457 w 1219"/>
              <a:gd name="T35" fmla="*/ 220 h 406"/>
              <a:gd name="T36" fmla="*/ 389 w 1219"/>
              <a:gd name="T37" fmla="*/ 237 h 406"/>
              <a:gd name="T38" fmla="*/ 338 w 1219"/>
              <a:gd name="T39" fmla="*/ 237 h 406"/>
              <a:gd name="T40" fmla="*/ 288 w 1219"/>
              <a:gd name="T41" fmla="*/ 254 h 406"/>
              <a:gd name="T42" fmla="*/ 237 w 1219"/>
              <a:gd name="T43" fmla="*/ 254 h 406"/>
              <a:gd name="T44" fmla="*/ 203 w 1219"/>
              <a:gd name="T45" fmla="*/ 271 h 406"/>
              <a:gd name="T46" fmla="*/ 186 w 1219"/>
              <a:gd name="T47" fmla="*/ 271 h 406"/>
              <a:gd name="T48" fmla="*/ 169 w 1219"/>
              <a:gd name="T49" fmla="*/ 271 h 406"/>
              <a:gd name="T50" fmla="*/ 118 w 1219"/>
              <a:gd name="T51" fmla="*/ 254 h 406"/>
              <a:gd name="T52" fmla="*/ 84 w 1219"/>
              <a:gd name="T53" fmla="*/ 237 h 406"/>
              <a:gd name="T54" fmla="*/ 34 w 1219"/>
              <a:gd name="T55" fmla="*/ 203 h 406"/>
              <a:gd name="T56" fmla="*/ 0 w 1219"/>
              <a:gd name="T57" fmla="*/ 169 h 406"/>
              <a:gd name="T58" fmla="*/ 203 w 1219"/>
              <a:gd name="T59" fmla="*/ 136 h 406"/>
              <a:gd name="T60" fmla="*/ 372 w 1219"/>
              <a:gd name="T61" fmla="*/ 119 h 406"/>
              <a:gd name="T62" fmla="*/ 525 w 1219"/>
              <a:gd name="T63" fmla="*/ 85 h 406"/>
              <a:gd name="T64" fmla="*/ 660 w 1219"/>
              <a:gd name="T65" fmla="*/ 68 h 406"/>
              <a:gd name="T66" fmla="*/ 762 w 1219"/>
              <a:gd name="T67" fmla="*/ 51 h 406"/>
              <a:gd name="T68" fmla="*/ 830 w 1219"/>
              <a:gd name="T69" fmla="*/ 34 h 406"/>
              <a:gd name="T70" fmla="*/ 881 w 1219"/>
              <a:gd name="T71" fmla="*/ 34 h 406"/>
              <a:gd name="T72" fmla="*/ 898 w 1219"/>
              <a:gd name="T73" fmla="*/ 17 h 406"/>
              <a:gd name="T74" fmla="*/ 931 w 1219"/>
              <a:gd name="T75" fmla="*/ 0 h 406"/>
              <a:gd name="T76" fmla="*/ 982 w 1219"/>
              <a:gd name="T77" fmla="*/ 0 h 406"/>
              <a:gd name="T78" fmla="*/ 1016 w 1219"/>
              <a:gd name="T79" fmla="*/ 0 h 406"/>
              <a:gd name="T80" fmla="*/ 1050 w 1219"/>
              <a:gd name="T81" fmla="*/ 17 h 406"/>
              <a:gd name="T82" fmla="*/ 1084 w 1219"/>
              <a:gd name="T83" fmla="*/ 17 h 406"/>
              <a:gd name="T84" fmla="*/ 1135 w 1219"/>
              <a:gd name="T85" fmla="*/ 51 h 406"/>
              <a:gd name="T86" fmla="*/ 1169 w 1219"/>
              <a:gd name="T87" fmla="*/ 68 h 406"/>
              <a:gd name="T88" fmla="*/ 1203 w 1219"/>
              <a:gd name="T89" fmla="*/ 102 h 406"/>
              <a:gd name="T90" fmla="*/ 1219 w 1219"/>
              <a:gd name="T91" fmla="*/ 119 h 406"/>
              <a:gd name="T92" fmla="*/ 1203 w 1219"/>
              <a:gd name="T93" fmla="*/ 152 h 406"/>
              <a:gd name="T94" fmla="*/ 1152 w 1219"/>
              <a:gd name="T95" fmla="*/ 169 h 406"/>
              <a:gd name="T96" fmla="*/ 1118 w 1219"/>
              <a:gd name="T97" fmla="*/ 203 h 406"/>
              <a:gd name="T98" fmla="*/ 1067 w 1219"/>
              <a:gd name="T99" fmla="*/ 237 h 406"/>
              <a:gd name="T100" fmla="*/ 999 w 1219"/>
              <a:gd name="T101" fmla="*/ 321 h 406"/>
              <a:gd name="T102" fmla="*/ 931 w 1219"/>
              <a:gd name="T103" fmla="*/ 40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9" h="406">
                <a:moveTo>
                  <a:pt x="931" y="406"/>
                </a:moveTo>
                <a:lnTo>
                  <a:pt x="830" y="406"/>
                </a:lnTo>
                <a:lnTo>
                  <a:pt x="847" y="355"/>
                </a:lnTo>
                <a:lnTo>
                  <a:pt x="864" y="305"/>
                </a:lnTo>
                <a:lnTo>
                  <a:pt x="881" y="254"/>
                </a:lnTo>
                <a:lnTo>
                  <a:pt x="898" y="220"/>
                </a:lnTo>
                <a:lnTo>
                  <a:pt x="898" y="186"/>
                </a:lnTo>
                <a:lnTo>
                  <a:pt x="898" y="169"/>
                </a:lnTo>
                <a:lnTo>
                  <a:pt x="881" y="152"/>
                </a:lnTo>
                <a:lnTo>
                  <a:pt x="864" y="152"/>
                </a:lnTo>
                <a:lnTo>
                  <a:pt x="830" y="152"/>
                </a:lnTo>
                <a:lnTo>
                  <a:pt x="796" y="152"/>
                </a:lnTo>
                <a:lnTo>
                  <a:pt x="762" y="152"/>
                </a:lnTo>
                <a:lnTo>
                  <a:pt x="711" y="169"/>
                </a:lnTo>
                <a:lnTo>
                  <a:pt x="660" y="169"/>
                </a:lnTo>
                <a:lnTo>
                  <a:pt x="593" y="186"/>
                </a:lnTo>
                <a:lnTo>
                  <a:pt x="525" y="203"/>
                </a:lnTo>
                <a:lnTo>
                  <a:pt x="457" y="220"/>
                </a:lnTo>
                <a:lnTo>
                  <a:pt x="389" y="237"/>
                </a:lnTo>
                <a:lnTo>
                  <a:pt x="338" y="237"/>
                </a:lnTo>
                <a:lnTo>
                  <a:pt x="288" y="254"/>
                </a:lnTo>
                <a:lnTo>
                  <a:pt x="237" y="254"/>
                </a:lnTo>
                <a:lnTo>
                  <a:pt x="203" y="271"/>
                </a:lnTo>
                <a:lnTo>
                  <a:pt x="186" y="271"/>
                </a:lnTo>
                <a:lnTo>
                  <a:pt x="169" y="271"/>
                </a:lnTo>
                <a:lnTo>
                  <a:pt x="118" y="254"/>
                </a:lnTo>
                <a:lnTo>
                  <a:pt x="84" y="237"/>
                </a:lnTo>
                <a:lnTo>
                  <a:pt x="34" y="203"/>
                </a:lnTo>
                <a:lnTo>
                  <a:pt x="0" y="169"/>
                </a:lnTo>
                <a:lnTo>
                  <a:pt x="203" y="136"/>
                </a:lnTo>
                <a:lnTo>
                  <a:pt x="372" y="119"/>
                </a:lnTo>
                <a:lnTo>
                  <a:pt x="525" y="85"/>
                </a:lnTo>
                <a:lnTo>
                  <a:pt x="660" y="68"/>
                </a:lnTo>
                <a:lnTo>
                  <a:pt x="762" y="51"/>
                </a:lnTo>
                <a:lnTo>
                  <a:pt x="830" y="34"/>
                </a:lnTo>
                <a:lnTo>
                  <a:pt x="881" y="34"/>
                </a:lnTo>
                <a:lnTo>
                  <a:pt x="898" y="17"/>
                </a:lnTo>
                <a:lnTo>
                  <a:pt x="931" y="0"/>
                </a:lnTo>
                <a:lnTo>
                  <a:pt x="982" y="0"/>
                </a:lnTo>
                <a:lnTo>
                  <a:pt x="1016" y="0"/>
                </a:lnTo>
                <a:lnTo>
                  <a:pt x="1050" y="17"/>
                </a:lnTo>
                <a:lnTo>
                  <a:pt x="1084" y="17"/>
                </a:lnTo>
                <a:lnTo>
                  <a:pt x="1135" y="51"/>
                </a:lnTo>
                <a:lnTo>
                  <a:pt x="1169" y="68"/>
                </a:lnTo>
                <a:lnTo>
                  <a:pt x="1203" y="102"/>
                </a:lnTo>
                <a:lnTo>
                  <a:pt x="1219" y="119"/>
                </a:lnTo>
                <a:lnTo>
                  <a:pt x="1203" y="152"/>
                </a:lnTo>
                <a:lnTo>
                  <a:pt x="1152" y="169"/>
                </a:lnTo>
                <a:lnTo>
                  <a:pt x="1118" y="203"/>
                </a:lnTo>
                <a:lnTo>
                  <a:pt x="1067" y="237"/>
                </a:lnTo>
                <a:lnTo>
                  <a:pt x="999" y="321"/>
                </a:lnTo>
                <a:lnTo>
                  <a:pt x="931" y="40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5" name="Freeform 37"/>
          <p:cNvSpPr>
            <a:spLocks noChangeArrowheads="1"/>
          </p:cNvSpPr>
          <p:nvPr/>
        </p:nvSpPr>
        <p:spPr bwMode="auto">
          <a:xfrm>
            <a:off x="6234113" y="3205163"/>
            <a:ext cx="515937" cy="139700"/>
          </a:xfrm>
          <a:custGeom>
            <a:avLst/>
            <a:gdLst>
              <a:gd name="T0" fmla="*/ 0 w 813"/>
              <a:gd name="T1" fmla="*/ 220 h 220"/>
              <a:gd name="T2" fmla="*/ 0 w 813"/>
              <a:gd name="T3" fmla="*/ 118 h 220"/>
              <a:gd name="T4" fmla="*/ 68 w 813"/>
              <a:gd name="T5" fmla="*/ 118 h 220"/>
              <a:gd name="T6" fmla="*/ 152 w 813"/>
              <a:gd name="T7" fmla="*/ 102 h 220"/>
              <a:gd name="T8" fmla="*/ 254 w 813"/>
              <a:gd name="T9" fmla="*/ 85 h 220"/>
              <a:gd name="T10" fmla="*/ 390 w 813"/>
              <a:gd name="T11" fmla="*/ 68 h 220"/>
              <a:gd name="T12" fmla="*/ 525 w 813"/>
              <a:gd name="T13" fmla="*/ 34 h 220"/>
              <a:gd name="T14" fmla="*/ 627 w 813"/>
              <a:gd name="T15" fmla="*/ 17 h 220"/>
              <a:gd name="T16" fmla="*/ 695 w 813"/>
              <a:gd name="T17" fmla="*/ 17 h 220"/>
              <a:gd name="T18" fmla="*/ 762 w 813"/>
              <a:gd name="T19" fmla="*/ 0 h 220"/>
              <a:gd name="T20" fmla="*/ 796 w 813"/>
              <a:gd name="T21" fmla="*/ 51 h 220"/>
              <a:gd name="T22" fmla="*/ 813 w 813"/>
              <a:gd name="T23" fmla="*/ 68 h 220"/>
              <a:gd name="T24" fmla="*/ 813 w 813"/>
              <a:gd name="T25" fmla="*/ 85 h 220"/>
              <a:gd name="T26" fmla="*/ 796 w 813"/>
              <a:gd name="T27" fmla="*/ 102 h 220"/>
              <a:gd name="T28" fmla="*/ 779 w 813"/>
              <a:gd name="T29" fmla="*/ 102 h 220"/>
              <a:gd name="T30" fmla="*/ 745 w 813"/>
              <a:gd name="T31" fmla="*/ 118 h 220"/>
              <a:gd name="T32" fmla="*/ 678 w 813"/>
              <a:gd name="T33" fmla="*/ 135 h 220"/>
              <a:gd name="T34" fmla="*/ 593 w 813"/>
              <a:gd name="T35" fmla="*/ 135 h 220"/>
              <a:gd name="T36" fmla="*/ 474 w 813"/>
              <a:gd name="T37" fmla="*/ 152 h 220"/>
              <a:gd name="T38" fmla="*/ 339 w 813"/>
              <a:gd name="T39" fmla="*/ 169 h 220"/>
              <a:gd name="T40" fmla="*/ 186 w 813"/>
              <a:gd name="T41" fmla="*/ 203 h 220"/>
              <a:gd name="T42" fmla="*/ 0 w 813"/>
              <a:gd name="T4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13" h="220">
                <a:moveTo>
                  <a:pt x="0" y="220"/>
                </a:moveTo>
                <a:lnTo>
                  <a:pt x="0" y="118"/>
                </a:lnTo>
                <a:lnTo>
                  <a:pt x="68" y="118"/>
                </a:lnTo>
                <a:lnTo>
                  <a:pt x="152" y="102"/>
                </a:lnTo>
                <a:lnTo>
                  <a:pt x="254" y="85"/>
                </a:lnTo>
                <a:lnTo>
                  <a:pt x="390" y="68"/>
                </a:lnTo>
                <a:lnTo>
                  <a:pt x="525" y="34"/>
                </a:lnTo>
                <a:lnTo>
                  <a:pt x="627" y="17"/>
                </a:lnTo>
                <a:lnTo>
                  <a:pt x="695" y="17"/>
                </a:lnTo>
                <a:lnTo>
                  <a:pt x="762" y="0"/>
                </a:lnTo>
                <a:lnTo>
                  <a:pt x="796" y="51"/>
                </a:lnTo>
                <a:lnTo>
                  <a:pt x="813" y="68"/>
                </a:lnTo>
                <a:lnTo>
                  <a:pt x="813" y="85"/>
                </a:lnTo>
                <a:lnTo>
                  <a:pt x="796" y="102"/>
                </a:lnTo>
                <a:lnTo>
                  <a:pt x="779" y="102"/>
                </a:lnTo>
                <a:lnTo>
                  <a:pt x="745" y="118"/>
                </a:lnTo>
                <a:lnTo>
                  <a:pt x="678" y="135"/>
                </a:lnTo>
                <a:lnTo>
                  <a:pt x="593" y="135"/>
                </a:lnTo>
                <a:lnTo>
                  <a:pt x="474" y="152"/>
                </a:lnTo>
                <a:lnTo>
                  <a:pt x="339" y="169"/>
                </a:lnTo>
                <a:lnTo>
                  <a:pt x="186" y="203"/>
                </a:lnTo>
                <a:lnTo>
                  <a:pt x="0" y="2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6" name="Freeform 38"/>
          <p:cNvSpPr>
            <a:spLocks noChangeArrowheads="1"/>
          </p:cNvSpPr>
          <p:nvPr/>
        </p:nvSpPr>
        <p:spPr bwMode="auto">
          <a:xfrm>
            <a:off x="5491163" y="2819400"/>
            <a:ext cx="258762" cy="225425"/>
          </a:xfrm>
          <a:custGeom>
            <a:avLst/>
            <a:gdLst>
              <a:gd name="T0" fmla="*/ 0 w 407"/>
              <a:gd name="T1" fmla="*/ 34 h 355"/>
              <a:gd name="T2" fmla="*/ 17 w 407"/>
              <a:gd name="T3" fmla="*/ 17 h 355"/>
              <a:gd name="T4" fmla="*/ 34 w 407"/>
              <a:gd name="T5" fmla="*/ 17 h 355"/>
              <a:gd name="T6" fmla="*/ 85 w 407"/>
              <a:gd name="T7" fmla="*/ 17 h 355"/>
              <a:gd name="T8" fmla="*/ 136 w 407"/>
              <a:gd name="T9" fmla="*/ 0 h 355"/>
              <a:gd name="T10" fmla="*/ 186 w 407"/>
              <a:gd name="T11" fmla="*/ 17 h 355"/>
              <a:gd name="T12" fmla="*/ 237 w 407"/>
              <a:gd name="T13" fmla="*/ 34 h 355"/>
              <a:gd name="T14" fmla="*/ 288 w 407"/>
              <a:gd name="T15" fmla="*/ 51 h 355"/>
              <a:gd name="T16" fmla="*/ 322 w 407"/>
              <a:gd name="T17" fmla="*/ 68 h 355"/>
              <a:gd name="T18" fmla="*/ 356 w 407"/>
              <a:gd name="T19" fmla="*/ 101 h 355"/>
              <a:gd name="T20" fmla="*/ 390 w 407"/>
              <a:gd name="T21" fmla="*/ 135 h 355"/>
              <a:gd name="T22" fmla="*/ 390 w 407"/>
              <a:gd name="T23" fmla="*/ 169 h 355"/>
              <a:gd name="T24" fmla="*/ 407 w 407"/>
              <a:gd name="T25" fmla="*/ 220 h 355"/>
              <a:gd name="T26" fmla="*/ 407 w 407"/>
              <a:gd name="T27" fmla="*/ 253 h 355"/>
              <a:gd name="T28" fmla="*/ 390 w 407"/>
              <a:gd name="T29" fmla="*/ 270 h 355"/>
              <a:gd name="T30" fmla="*/ 390 w 407"/>
              <a:gd name="T31" fmla="*/ 304 h 355"/>
              <a:gd name="T32" fmla="*/ 373 w 407"/>
              <a:gd name="T33" fmla="*/ 321 h 355"/>
              <a:gd name="T34" fmla="*/ 356 w 407"/>
              <a:gd name="T35" fmla="*/ 338 h 355"/>
              <a:gd name="T36" fmla="*/ 339 w 407"/>
              <a:gd name="T37" fmla="*/ 355 h 355"/>
              <a:gd name="T38" fmla="*/ 322 w 407"/>
              <a:gd name="T39" fmla="*/ 338 h 355"/>
              <a:gd name="T40" fmla="*/ 288 w 407"/>
              <a:gd name="T41" fmla="*/ 321 h 355"/>
              <a:gd name="T42" fmla="*/ 237 w 407"/>
              <a:gd name="T43" fmla="*/ 270 h 355"/>
              <a:gd name="T44" fmla="*/ 169 w 407"/>
              <a:gd name="T45" fmla="*/ 203 h 355"/>
              <a:gd name="T46" fmla="*/ 85 w 407"/>
              <a:gd name="T47" fmla="*/ 135 h 355"/>
              <a:gd name="T48" fmla="*/ 34 w 407"/>
              <a:gd name="T49" fmla="*/ 84 h 355"/>
              <a:gd name="T50" fmla="*/ 17 w 407"/>
              <a:gd name="T51" fmla="*/ 51 h 355"/>
              <a:gd name="T52" fmla="*/ 0 w 407"/>
              <a:gd name="T53" fmla="*/ 3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7" h="355">
                <a:moveTo>
                  <a:pt x="0" y="34"/>
                </a:moveTo>
                <a:lnTo>
                  <a:pt x="17" y="17"/>
                </a:lnTo>
                <a:lnTo>
                  <a:pt x="34" y="17"/>
                </a:lnTo>
                <a:lnTo>
                  <a:pt x="85" y="17"/>
                </a:lnTo>
                <a:lnTo>
                  <a:pt x="136" y="0"/>
                </a:lnTo>
                <a:lnTo>
                  <a:pt x="186" y="17"/>
                </a:lnTo>
                <a:lnTo>
                  <a:pt x="237" y="34"/>
                </a:lnTo>
                <a:lnTo>
                  <a:pt x="288" y="51"/>
                </a:lnTo>
                <a:lnTo>
                  <a:pt x="322" y="68"/>
                </a:lnTo>
                <a:lnTo>
                  <a:pt x="356" y="101"/>
                </a:lnTo>
                <a:lnTo>
                  <a:pt x="390" y="135"/>
                </a:lnTo>
                <a:lnTo>
                  <a:pt x="390" y="169"/>
                </a:lnTo>
                <a:lnTo>
                  <a:pt x="407" y="220"/>
                </a:lnTo>
                <a:lnTo>
                  <a:pt x="407" y="253"/>
                </a:lnTo>
                <a:lnTo>
                  <a:pt x="390" y="270"/>
                </a:lnTo>
                <a:lnTo>
                  <a:pt x="390" y="304"/>
                </a:lnTo>
                <a:lnTo>
                  <a:pt x="373" y="321"/>
                </a:lnTo>
                <a:lnTo>
                  <a:pt x="356" y="338"/>
                </a:lnTo>
                <a:lnTo>
                  <a:pt x="339" y="355"/>
                </a:lnTo>
                <a:lnTo>
                  <a:pt x="322" y="338"/>
                </a:lnTo>
                <a:lnTo>
                  <a:pt x="288" y="321"/>
                </a:lnTo>
                <a:lnTo>
                  <a:pt x="237" y="270"/>
                </a:lnTo>
                <a:lnTo>
                  <a:pt x="169" y="203"/>
                </a:lnTo>
                <a:lnTo>
                  <a:pt x="85" y="135"/>
                </a:lnTo>
                <a:lnTo>
                  <a:pt x="34" y="84"/>
                </a:lnTo>
                <a:lnTo>
                  <a:pt x="17" y="51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7" name="Freeform 39"/>
          <p:cNvSpPr>
            <a:spLocks noChangeArrowheads="1"/>
          </p:cNvSpPr>
          <p:nvPr/>
        </p:nvSpPr>
        <p:spPr bwMode="auto">
          <a:xfrm>
            <a:off x="5545138" y="3087688"/>
            <a:ext cx="387350" cy="804862"/>
          </a:xfrm>
          <a:custGeom>
            <a:avLst/>
            <a:gdLst>
              <a:gd name="T0" fmla="*/ 355 w 610"/>
              <a:gd name="T1" fmla="*/ 440 h 1268"/>
              <a:gd name="T2" fmla="*/ 406 w 610"/>
              <a:gd name="T3" fmla="*/ 338 h 1268"/>
              <a:gd name="T4" fmla="*/ 440 w 610"/>
              <a:gd name="T5" fmla="*/ 254 h 1268"/>
              <a:gd name="T6" fmla="*/ 474 w 610"/>
              <a:gd name="T7" fmla="*/ 169 h 1268"/>
              <a:gd name="T8" fmla="*/ 508 w 610"/>
              <a:gd name="T9" fmla="*/ 102 h 1268"/>
              <a:gd name="T10" fmla="*/ 542 w 610"/>
              <a:gd name="T11" fmla="*/ 51 h 1268"/>
              <a:gd name="T12" fmla="*/ 559 w 610"/>
              <a:gd name="T13" fmla="*/ 17 h 1268"/>
              <a:gd name="T14" fmla="*/ 593 w 610"/>
              <a:gd name="T15" fmla="*/ 0 h 1268"/>
              <a:gd name="T16" fmla="*/ 610 w 610"/>
              <a:gd name="T17" fmla="*/ 0 h 1268"/>
              <a:gd name="T18" fmla="*/ 610 w 610"/>
              <a:gd name="T19" fmla="*/ 17 h 1268"/>
              <a:gd name="T20" fmla="*/ 610 w 610"/>
              <a:gd name="T21" fmla="*/ 34 h 1268"/>
              <a:gd name="T22" fmla="*/ 593 w 610"/>
              <a:gd name="T23" fmla="*/ 85 h 1268"/>
              <a:gd name="T24" fmla="*/ 576 w 610"/>
              <a:gd name="T25" fmla="*/ 169 h 1268"/>
              <a:gd name="T26" fmla="*/ 559 w 610"/>
              <a:gd name="T27" fmla="*/ 254 h 1268"/>
              <a:gd name="T28" fmla="*/ 525 w 610"/>
              <a:gd name="T29" fmla="*/ 355 h 1268"/>
              <a:gd name="T30" fmla="*/ 491 w 610"/>
              <a:gd name="T31" fmla="*/ 490 h 1268"/>
              <a:gd name="T32" fmla="*/ 457 w 610"/>
              <a:gd name="T33" fmla="*/ 642 h 1268"/>
              <a:gd name="T34" fmla="*/ 406 w 610"/>
              <a:gd name="T35" fmla="*/ 778 h 1268"/>
              <a:gd name="T36" fmla="*/ 372 w 610"/>
              <a:gd name="T37" fmla="*/ 913 h 1268"/>
              <a:gd name="T38" fmla="*/ 339 w 610"/>
              <a:gd name="T39" fmla="*/ 1014 h 1268"/>
              <a:gd name="T40" fmla="*/ 305 w 610"/>
              <a:gd name="T41" fmla="*/ 1115 h 1268"/>
              <a:gd name="T42" fmla="*/ 271 w 610"/>
              <a:gd name="T43" fmla="*/ 1183 h 1268"/>
              <a:gd name="T44" fmla="*/ 254 w 610"/>
              <a:gd name="T45" fmla="*/ 1234 h 1268"/>
              <a:gd name="T46" fmla="*/ 237 w 610"/>
              <a:gd name="T47" fmla="*/ 1268 h 1268"/>
              <a:gd name="T48" fmla="*/ 203 w 610"/>
              <a:gd name="T49" fmla="*/ 1268 h 1268"/>
              <a:gd name="T50" fmla="*/ 169 w 610"/>
              <a:gd name="T51" fmla="*/ 1251 h 1268"/>
              <a:gd name="T52" fmla="*/ 135 w 610"/>
              <a:gd name="T53" fmla="*/ 1200 h 1268"/>
              <a:gd name="T54" fmla="*/ 84 w 610"/>
              <a:gd name="T55" fmla="*/ 1149 h 1268"/>
              <a:gd name="T56" fmla="*/ 51 w 610"/>
              <a:gd name="T57" fmla="*/ 1082 h 1268"/>
              <a:gd name="T58" fmla="*/ 17 w 610"/>
              <a:gd name="T59" fmla="*/ 1031 h 1268"/>
              <a:gd name="T60" fmla="*/ 0 w 610"/>
              <a:gd name="T61" fmla="*/ 997 h 1268"/>
              <a:gd name="T62" fmla="*/ 0 w 610"/>
              <a:gd name="T63" fmla="*/ 963 h 1268"/>
              <a:gd name="T64" fmla="*/ 17 w 610"/>
              <a:gd name="T65" fmla="*/ 946 h 1268"/>
              <a:gd name="T66" fmla="*/ 34 w 610"/>
              <a:gd name="T67" fmla="*/ 930 h 1268"/>
              <a:gd name="T68" fmla="*/ 84 w 610"/>
              <a:gd name="T69" fmla="*/ 930 h 1268"/>
              <a:gd name="T70" fmla="*/ 118 w 610"/>
              <a:gd name="T71" fmla="*/ 913 h 1268"/>
              <a:gd name="T72" fmla="*/ 135 w 610"/>
              <a:gd name="T73" fmla="*/ 896 h 1268"/>
              <a:gd name="T74" fmla="*/ 152 w 610"/>
              <a:gd name="T75" fmla="*/ 862 h 1268"/>
              <a:gd name="T76" fmla="*/ 169 w 610"/>
              <a:gd name="T77" fmla="*/ 828 h 1268"/>
              <a:gd name="T78" fmla="*/ 186 w 610"/>
              <a:gd name="T79" fmla="*/ 778 h 1268"/>
              <a:gd name="T80" fmla="*/ 220 w 610"/>
              <a:gd name="T81" fmla="*/ 710 h 1268"/>
              <a:gd name="T82" fmla="*/ 271 w 610"/>
              <a:gd name="T83" fmla="*/ 642 h 1268"/>
              <a:gd name="T84" fmla="*/ 305 w 610"/>
              <a:gd name="T85" fmla="*/ 541 h 1268"/>
              <a:gd name="T86" fmla="*/ 355 w 610"/>
              <a:gd name="T87" fmla="*/ 440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0" h="1268">
                <a:moveTo>
                  <a:pt x="355" y="440"/>
                </a:moveTo>
                <a:lnTo>
                  <a:pt x="406" y="338"/>
                </a:lnTo>
                <a:lnTo>
                  <a:pt x="440" y="254"/>
                </a:lnTo>
                <a:lnTo>
                  <a:pt x="474" y="169"/>
                </a:lnTo>
                <a:lnTo>
                  <a:pt x="508" y="102"/>
                </a:lnTo>
                <a:lnTo>
                  <a:pt x="542" y="51"/>
                </a:lnTo>
                <a:lnTo>
                  <a:pt x="559" y="17"/>
                </a:lnTo>
                <a:lnTo>
                  <a:pt x="593" y="0"/>
                </a:lnTo>
                <a:lnTo>
                  <a:pt x="610" y="0"/>
                </a:lnTo>
                <a:lnTo>
                  <a:pt x="610" y="17"/>
                </a:lnTo>
                <a:lnTo>
                  <a:pt x="610" y="34"/>
                </a:lnTo>
                <a:lnTo>
                  <a:pt x="593" y="85"/>
                </a:lnTo>
                <a:lnTo>
                  <a:pt x="576" y="169"/>
                </a:lnTo>
                <a:lnTo>
                  <a:pt x="559" y="254"/>
                </a:lnTo>
                <a:lnTo>
                  <a:pt x="525" y="355"/>
                </a:lnTo>
                <a:lnTo>
                  <a:pt x="491" y="490"/>
                </a:lnTo>
                <a:lnTo>
                  <a:pt x="457" y="642"/>
                </a:lnTo>
                <a:lnTo>
                  <a:pt x="406" y="778"/>
                </a:lnTo>
                <a:lnTo>
                  <a:pt x="372" y="913"/>
                </a:lnTo>
                <a:lnTo>
                  <a:pt x="339" y="1014"/>
                </a:lnTo>
                <a:lnTo>
                  <a:pt x="305" y="1115"/>
                </a:lnTo>
                <a:lnTo>
                  <a:pt x="271" y="1183"/>
                </a:lnTo>
                <a:lnTo>
                  <a:pt x="254" y="1234"/>
                </a:lnTo>
                <a:lnTo>
                  <a:pt x="237" y="1268"/>
                </a:lnTo>
                <a:lnTo>
                  <a:pt x="203" y="1268"/>
                </a:lnTo>
                <a:lnTo>
                  <a:pt x="169" y="1251"/>
                </a:lnTo>
                <a:lnTo>
                  <a:pt x="135" y="1200"/>
                </a:lnTo>
                <a:lnTo>
                  <a:pt x="84" y="1149"/>
                </a:lnTo>
                <a:lnTo>
                  <a:pt x="51" y="1082"/>
                </a:lnTo>
                <a:lnTo>
                  <a:pt x="17" y="1031"/>
                </a:lnTo>
                <a:lnTo>
                  <a:pt x="0" y="997"/>
                </a:lnTo>
                <a:lnTo>
                  <a:pt x="0" y="963"/>
                </a:lnTo>
                <a:lnTo>
                  <a:pt x="17" y="946"/>
                </a:lnTo>
                <a:lnTo>
                  <a:pt x="34" y="930"/>
                </a:lnTo>
                <a:lnTo>
                  <a:pt x="84" y="930"/>
                </a:lnTo>
                <a:lnTo>
                  <a:pt x="118" y="913"/>
                </a:lnTo>
                <a:lnTo>
                  <a:pt x="135" y="896"/>
                </a:lnTo>
                <a:lnTo>
                  <a:pt x="152" y="862"/>
                </a:lnTo>
                <a:lnTo>
                  <a:pt x="169" y="828"/>
                </a:lnTo>
                <a:lnTo>
                  <a:pt x="186" y="778"/>
                </a:lnTo>
                <a:lnTo>
                  <a:pt x="220" y="710"/>
                </a:lnTo>
                <a:lnTo>
                  <a:pt x="271" y="642"/>
                </a:lnTo>
                <a:lnTo>
                  <a:pt x="305" y="541"/>
                </a:lnTo>
                <a:lnTo>
                  <a:pt x="355" y="44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9" name="Freeform 41"/>
          <p:cNvSpPr>
            <a:spLocks noChangeArrowheads="1"/>
          </p:cNvSpPr>
          <p:nvPr/>
        </p:nvSpPr>
        <p:spPr bwMode="auto">
          <a:xfrm>
            <a:off x="6049963" y="2422525"/>
            <a:ext cx="1065212" cy="214313"/>
          </a:xfrm>
          <a:custGeom>
            <a:avLst/>
            <a:gdLst>
              <a:gd name="T0" fmla="*/ 1609 w 1677"/>
              <a:gd name="T1" fmla="*/ 50 h 338"/>
              <a:gd name="T2" fmla="*/ 1643 w 1677"/>
              <a:gd name="T3" fmla="*/ 84 h 338"/>
              <a:gd name="T4" fmla="*/ 1660 w 1677"/>
              <a:gd name="T5" fmla="*/ 101 h 338"/>
              <a:gd name="T6" fmla="*/ 1677 w 1677"/>
              <a:gd name="T7" fmla="*/ 118 h 338"/>
              <a:gd name="T8" fmla="*/ 1677 w 1677"/>
              <a:gd name="T9" fmla="*/ 135 h 338"/>
              <a:gd name="T10" fmla="*/ 1643 w 1677"/>
              <a:gd name="T11" fmla="*/ 135 h 338"/>
              <a:gd name="T12" fmla="*/ 1593 w 1677"/>
              <a:gd name="T13" fmla="*/ 152 h 338"/>
              <a:gd name="T14" fmla="*/ 1525 w 1677"/>
              <a:gd name="T15" fmla="*/ 152 h 338"/>
              <a:gd name="T16" fmla="*/ 1372 w 1677"/>
              <a:gd name="T17" fmla="*/ 152 h 338"/>
              <a:gd name="T18" fmla="*/ 1203 w 1677"/>
              <a:gd name="T19" fmla="*/ 169 h 338"/>
              <a:gd name="T20" fmla="*/ 1152 w 1677"/>
              <a:gd name="T21" fmla="*/ 186 h 338"/>
              <a:gd name="T22" fmla="*/ 1101 w 1677"/>
              <a:gd name="T23" fmla="*/ 186 h 338"/>
              <a:gd name="T24" fmla="*/ 1033 w 1677"/>
              <a:gd name="T25" fmla="*/ 203 h 338"/>
              <a:gd name="T26" fmla="*/ 966 w 1677"/>
              <a:gd name="T27" fmla="*/ 203 h 338"/>
              <a:gd name="T28" fmla="*/ 898 w 1677"/>
              <a:gd name="T29" fmla="*/ 219 h 338"/>
              <a:gd name="T30" fmla="*/ 813 w 1677"/>
              <a:gd name="T31" fmla="*/ 236 h 338"/>
              <a:gd name="T32" fmla="*/ 712 w 1677"/>
              <a:gd name="T33" fmla="*/ 253 h 338"/>
              <a:gd name="T34" fmla="*/ 610 w 1677"/>
              <a:gd name="T35" fmla="*/ 270 h 338"/>
              <a:gd name="T36" fmla="*/ 508 w 1677"/>
              <a:gd name="T37" fmla="*/ 287 h 338"/>
              <a:gd name="T38" fmla="*/ 424 w 1677"/>
              <a:gd name="T39" fmla="*/ 304 h 338"/>
              <a:gd name="T40" fmla="*/ 356 w 1677"/>
              <a:gd name="T41" fmla="*/ 304 h 338"/>
              <a:gd name="T42" fmla="*/ 288 w 1677"/>
              <a:gd name="T43" fmla="*/ 321 h 338"/>
              <a:gd name="T44" fmla="*/ 237 w 1677"/>
              <a:gd name="T45" fmla="*/ 321 h 338"/>
              <a:gd name="T46" fmla="*/ 203 w 1677"/>
              <a:gd name="T47" fmla="*/ 338 h 338"/>
              <a:gd name="T48" fmla="*/ 186 w 1677"/>
              <a:gd name="T49" fmla="*/ 338 h 338"/>
              <a:gd name="T50" fmla="*/ 169 w 1677"/>
              <a:gd name="T51" fmla="*/ 338 h 338"/>
              <a:gd name="T52" fmla="*/ 119 w 1677"/>
              <a:gd name="T53" fmla="*/ 321 h 338"/>
              <a:gd name="T54" fmla="*/ 68 w 1677"/>
              <a:gd name="T55" fmla="*/ 304 h 338"/>
              <a:gd name="T56" fmla="*/ 34 w 1677"/>
              <a:gd name="T57" fmla="*/ 287 h 338"/>
              <a:gd name="T58" fmla="*/ 17 w 1677"/>
              <a:gd name="T59" fmla="*/ 270 h 338"/>
              <a:gd name="T60" fmla="*/ 0 w 1677"/>
              <a:gd name="T61" fmla="*/ 253 h 338"/>
              <a:gd name="T62" fmla="*/ 0 w 1677"/>
              <a:gd name="T63" fmla="*/ 236 h 338"/>
              <a:gd name="T64" fmla="*/ 17 w 1677"/>
              <a:gd name="T65" fmla="*/ 236 h 338"/>
              <a:gd name="T66" fmla="*/ 51 w 1677"/>
              <a:gd name="T67" fmla="*/ 236 h 338"/>
              <a:gd name="T68" fmla="*/ 68 w 1677"/>
              <a:gd name="T69" fmla="*/ 236 h 338"/>
              <a:gd name="T70" fmla="*/ 102 w 1677"/>
              <a:gd name="T71" fmla="*/ 236 h 338"/>
              <a:gd name="T72" fmla="*/ 169 w 1677"/>
              <a:gd name="T73" fmla="*/ 219 h 338"/>
              <a:gd name="T74" fmla="*/ 237 w 1677"/>
              <a:gd name="T75" fmla="*/ 203 h 338"/>
              <a:gd name="T76" fmla="*/ 339 w 1677"/>
              <a:gd name="T77" fmla="*/ 186 h 338"/>
              <a:gd name="T78" fmla="*/ 457 w 1677"/>
              <a:gd name="T79" fmla="*/ 169 h 338"/>
              <a:gd name="T80" fmla="*/ 593 w 1677"/>
              <a:gd name="T81" fmla="*/ 135 h 338"/>
              <a:gd name="T82" fmla="*/ 745 w 1677"/>
              <a:gd name="T83" fmla="*/ 101 h 338"/>
              <a:gd name="T84" fmla="*/ 898 w 1677"/>
              <a:gd name="T85" fmla="*/ 84 h 338"/>
              <a:gd name="T86" fmla="*/ 1033 w 1677"/>
              <a:gd name="T87" fmla="*/ 50 h 338"/>
              <a:gd name="T88" fmla="*/ 1152 w 1677"/>
              <a:gd name="T89" fmla="*/ 34 h 338"/>
              <a:gd name="T90" fmla="*/ 1254 w 1677"/>
              <a:gd name="T91" fmla="*/ 17 h 338"/>
              <a:gd name="T92" fmla="*/ 1338 w 1677"/>
              <a:gd name="T93" fmla="*/ 17 h 338"/>
              <a:gd name="T94" fmla="*/ 1389 w 1677"/>
              <a:gd name="T95" fmla="*/ 0 h 338"/>
              <a:gd name="T96" fmla="*/ 1440 w 1677"/>
              <a:gd name="T97" fmla="*/ 0 h 338"/>
              <a:gd name="T98" fmla="*/ 1474 w 1677"/>
              <a:gd name="T99" fmla="*/ 0 h 338"/>
              <a:gd name="T100" fmla="*/ 1508 w 1677"/>
              <a:gd name="T101" fmla="*/ 0 h 338"/>
              <a:gd name="T102" fmla="*/ 1542 w 1677"/>
              <a:gd name="T103" fmla="*/ 17 h 338"/>
              <a:gd name="T104" fmla="*/ 1576 w 1677"/>
              <a:gd name="T105" fmla="*/ 34 h 338"/>
              <a:gd name="T106" fmla="*/ 1609 w 1677"/>
              <a:gd name="T107" fmla="*/ 5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77" h="338">
                <a:moveTo>
                  <a:pt x="1609" y="50"/>
                </a:moveTo>
                <a:lnTo>
                  <a:pt x="1643" y="84"/>
                </a:lnTo>
                <a:lnTo>
                  <a:pt x="1660" y="101"/>
                </a:lnTo>
                <a:lnTo>
                  <a:pt x="1677" y="118"/>
                </a:lnTo>
                <a:lnTo>
                  <a:pt x="1677" y="135"/>
                </a:lnTo>
                <a:lnTo>
                  <a:pt x="1643" y="135"/>
                </a:lnTo>
                <a:lnTo>
                  <a:pt x="1593" y="152"/>
                </a:lnTo>
                <a:lnTo>
                  <a:pt x="1525" y="152"/>
                </a:lnTo>
                <a:lnTo>
                  <a:pt x="1372" y="152"/>
                </a:lnTo>
                <a:lnTo>
                  <a:pt x="1203" y="169"/>
                </a:lnTo>
                <a:lnTo>
                  <a:pt x="1152" y="186"/>
                </a:lnTo>
                <a:lnTo>
                  <a:pt x="1101" y="186"/>
                </a:lnTo>
                <a:lnTo>
                  <a:pt x="1033" y="203"/>
                </a:lnTo>
                <a:lnTo>
                  <a:pt x="966" y="203"/>
                </a:lnTo>
                <a:lnTo>
                  <a:pt x="898" y="219"/>
                </a:lnTo>
                <a:lnTo>
                  <a:pt x="813" y="236"/>
                </a:lnTo>
                <a:lnTo>
                  <a:pt x="712" y="253"/>
                </a:lnTo>
                <a:lnTo>
                  <a:pt x="610" y="270"/>
                </a:lnTo>
                <a:lnTo>
                  <a:pt x="508" y="287"/>
                </a:lnTo>
                <a:lnTo>
                  <a:pt x="424" y="304"/>
                </a:lnTo>
                <a:lnTo>
                  <a:pt x="356" y="304"/>
                </a:lnTo>
                <a:lnTo>
                  <a:pt x="288" y="321"/>
                </a:lnTo>
                <a:lnTo>
                  <a:pt x="237" y="321"/>
                </a:lnTo>
                <a:lnTo>
                  <a:pt x="203" y="338"/>
                </a:lnTo>
                <a:lnTo>
                  <a:pt x="186" y="338"/>
                </a:lnTo>
                <a:lnTo>
                  <a:pt x="169" y="338"/>
                </a:lnTo>
                <a:lnTo>
                  <a:pt x="119" y="321"/>
                </a:lnTo>
                <a:lnTo>
                  <a:pt x="68" y="304"/>
                </a:lnTo>
                <a:lnTo>
                  <a:pt x="34" y="287"/>
                </a:lnTo>
                <a:lnTo>
                  <a:pt x="17" y="270"/>
                </a:lnTo>
                <a:lnTo>
                  <a:pt x="0" y="253"/>
                </a:lnTo>
                <a:lnTo>
                  <a:pt x="0" y="236"/>
                </a:lnTo>
                <a:lnTo>
                  <a:pt x="17" y="236"/>
                </a:lnTo>
                <a:lnTo>
                  <a:pt x="51" y="236"/>
                </a:lnTo>
                <a:lnTo>
                  <a:pt x="68" y="236"/>
                </a:lnTo>
                <a:lnTo>
                  <a:pt x="102" y="236"/>
                </a:lnTo>
                <a:lnTo>
                  <a:pt x="169" y="219"/>
                </a:lnTo>
                <a:lnTo>
                  <a:pt x="237" y="203"/>
                </a:lnTo>
                <a:lnTo>
                  <a:pt x="339" y="186"/>
                </a:lnTo>
                <a:lnTo>
                  <a:pt x="457" y="169"/>
                </a:lnTo>
                <a:lnTo>
                  <a:pt x="593" y="135"/>
                </a:lnTo>
                <a:lnTo>
                  <a:pt x="745" y="101"/>
                </a:lnTo>
                <a:lnTo>
                  <a:pt x="898" y="84"/>
                </a:lnTo>
                <a:lnTo>
                  <a:pt x="1033" y="50"/>
                </a:lnTo>
                <a:lnTo>
                  <a:pt x="1152" y="34"/>
                </a:lnTo>
                <a:lnTo>
                  <a:pt x="1254" y="17"/>
                </a:lnTo>
                <a:lnTo>
                  <a:pt x="1338" y="17"/>
                </a:lnTo>
                <a:lnTo>
                  <a:pt x="1389" y="0"/>
                </a:lnTo>
                <a:lnTo>
                  <a:pt x="1440" y="0"/>
                </a:lnTo>
                <a:lnTo>
                  <a:pt x="1474" y="0"/>
                </a:lnTo>
                <a:lnTo>
                  <a:pt x="1508" y="0"/>
                </a:lnTo>
                <a:lnTo>
                  <a:pt x="1542" y="17"/>
                </a:lnTo>
                <a:lnTo>
                  <a:pt x="1576" y="34"/>
                </a:lnTo>
                <a:lnTo>
                  <a:pt x="1609" y="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2" name="Freeform 34"/>
          <p:cNvSpPr>
            <a:spLocks noChangeArrowheads="1"/>
          </p:cNvSpPr>
          <p:nvPr/>
        </p:nvSpPr>
        <p:spPr bwMode="auto">
          <a:xfrm>
            <a:off x="6308725" y="2562225"/>
            <a:ext cx="96838" cy="482600"/>
          </a:xfrm>
          <a:custGeom>
            <a:avLst/>
            <a:gdLst>
              <a:gd name="T0" fmla="*/ 135 w 152"/>
              <a:gd name="T1" fmla="*/ 372 h 761"/>
              <a:gd name="T2" fmla="*/ 135 w 152"/>
              <a:gd name="T3" fmla="*/ 490 h 761"/>
              <a:gd name="T4" fmla="*/ 118 w 152"/>
              <a:gd name="T5" fmla="*/ 575 h 761"/>
              <a:gd name="T6" fmla="*/ 118 w 152"/>
              <a:gd name="T7" fmla="*/ 642 h 761"/>
              <a:gd name="T8" fmla="*/ 118 w 152"/>
              <a:gd name="T9" fmla="*/ 693 h 761"/>
              <a:gd name="T10" fmla="*/ 101 w 152"/>
              <a:gd name="T11" fmla="*/ 727 h 761"/>
              <a:gd name="T12" fmla="*/ 84 w 152"/>
              <a:gd name="T13" fmla="*/ 761 h 761"/>
              <a:gd name="T14" fmla="*/ 67 w 152"/>
              <a:gd name="T15" fmla="*/ 761 h 761"/>
              <a:gd name="T16" fmla="*/ 33 w 152"/>
              <a:gd name="T17" fmla="*/ 727 h 761"/>
              <a:gd name="T18" fmla="*/ 17 w 152"/>
              <a:gd name="T19" fmla="*/ 693 h 761"/>
              <a:gd name="T20" fmla="*/ 0 w 152"/>
              <a:gd name="T21" fmla="*/ 642 h 761"/>
              <a:gd name="T22" fmla="*/ 0 w 152"/>
              <a:gd name="T23" fmla="*/ 575 h 761"/>
              <a:gd name="T24" fmla="*/ 17 w 152"/>
              <a:gd name="T25" fmla="*/ 490 h 761"/>
              <a:gd name="T26" fmla="*/ 17 w 152"/>
              <a:gd name="T27" fmla="*/ 389 h 761"/>
              <a:gd name="T28" fmla="*/ 17 w 152"/>
              <a:gd name="T29" fmla="*/ 288 h 761"/>
              <a:gd name="T30" fmla="*/ 17 w 152"/>
              <a:gd name="T31" fmla="*/ 153 h 761"/>
              <a:gd name="T32" fmla="*/ 17 w 152"/>
              <a:gd name="T33" fmla="*/ 0 h 761"/>
              <a:gd name="T34" fmla="*/ 67 w 152"/>
              <a:gd name="T35" fmla="*/ 34 h 761"/>
              <a:gd name="T36" fmla="*/ 101 w 152"/>
              <a:gd name="T37" fmla="*/ 68 h 761"/>
              <a:gd name="T38" fmla="*/ 135 w 152"/>
              <a:gd name="T39" fmla="*/ 85 h 761"/>
              <a:gd name="T40" fmla="*/ 152 w 152"/>
              <a:gd name="T41" fmla="*/ 102 h 761"/>
              <a:gd name="T42" fmla="*/ 152 w 152"/>
              <a:gd name="T43" fmla="*/ 119 h 761"/>
              <a:gd name="T44" fmla="*/ 152 w 152"/>
              <a:gd name="T45" fmla="*/ 136 h 761"/>
              <a:gd name="T46" fmla="*/ 152 w 152"/>
              <a:gd name="T47" fmla="*/ 153 h 761"/>
              <a:gd name="T48" fmla="*/ 152 w 152"/>
              <a:gd name="T49" fmla="*/ 186 h 761"/>
              <a:gd name="T50" fmla="*/ 152 w 152"/>
              <a:gd name="T51" fmla="*/ 220 h 761"/>
              <a:gd name="T52" fmla="*/ 135 w 152"/>
              <a:gd name="T53" fmla="*/ 271 h 761"/>
              <a:gd name="T54" fmla="*/ 135 w 152"/>
              <a:gd name="T55" fmla="*/ 321 h 761"/>
              <a:gd name="T56" fmla="*/ 135 w 152"/>
              <a:gd name="T57" fmla="*/ 372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2" h="761">
                <a:moveTo>
                  <a:pt x="135" y="372"/>
                </a:moveTo>
                <a:lnTo>
                  <a:pt x="135" y="490"/>
                </a:lnTo>
                <a:lnTo>
                  <a:pt x="118" y="575"/>
                </a:lnTo>
                <a:lnTo>
                  <a:pt x="118" y="642"/>
                </a:lnTo>
                <a:lnTo>
                  <a:pt x="118" y="693"/>
                </a:lnTo>
                <a:lnTo>
                  <a:pt x="101" y="727"/>
                </a:lnTo>
                <a:lnTo>
                  <a:pt x="84" y="761"/>
                </a:lnTo>
                <a:lnTo>
                  <a:pt x="67" y="761"/>
                </a:lnTo>
                <a:lnTo>
                  <a:pt x="33" y="727"/>
                </a:lnTo>
                <a:lnTo>
                  <a:pt x="17" y="693"/>
                </a:lnTo>
                <a:lnTo>
                  <a:pt x="0" y="642"/>
                </a:lnTo>
                <a:lnTo>
                  <a:pt x="0" y="575"/>
                </a:lnTo>
                <a:lnTo>
                  <a:pt x="17" y="490"/>
                </a:lnTo>
                <a:lnTo>
                  <a:pt x="17" y="389"/>
                </a:lnTo>
                <a:lnTo>
                  <a:pt x="17" y="288"/>
                </a:lnTo>
                <a:lnTo>
                  <a:pt x="17" y="153"/>
                </a:lnTo>
                <a:lnTo>
                  <a:pt x="17" y="0"/>
                </a:lnTo>
                <a:lnTo>
                  <a:pt x="67" y="34"/>
                </a:lnTo>
                <a:lnTo>
                  <a:pt x="101" y="68"/>
                </a:lnTo>
                <a:lnTo>
                  <a:pt x="135" y="85"/>
                </a:lnTo>
                <a:lnTo>
                  <a:pt x="152" y="102"/>
                </a:lnTo>
                <a:lnTo>
                  <a:pt x="152" y="119"/>
                </a:lnTo>
                <a:lnTo>
                  <a:pt x="152" y="136"/>
                </a:lnTo>
                <a:lnTo>
                  <a:pt x="152" y="153"/>
                </a:lnTo>
                <a:lnTo>
                  <a:pt x="152" y="186"/>
                </a:lnTo>
                <a:lnTo>
                  <a:pt x="152" y="220"/>
                </a:lnTo>
                <a:lnTo>
                  <a:pt x="135" y="271"/>
                </a:lnTo>
                <a:lnTo>
                  <a:pt x="135" y="321"/>
                </a:lnTo>
                <a:lnTo>
                  <a:pt x="135" y="37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8" name="Freeform 40"/>
          <p:cNvSpPr>
            <a:spLocks noChangeArrowheads="1"/>
          </p:cNvSpPr>
          <p:nvPr/>
        </p:nvSpPr>
        <p:spPr bwMode="auto">
          <a:xfrm>
            <a:off x="6556375" y="2519363"/>
            <a:ext cx="85725" cy="460375"/>
          </a:xfrm>
          <a:custGeom>
            <a:avLst/>
            <a:gdLst>
              <a:gd name="T0" fmla="*/ 0 w 136"/>
              <a:gd name="T1" fmla="*/ 0 h 726"/>
              <a:gd name="T2" fmla="*/ 136 w 136"/>
              <a:gd name="T3" fmla="*/ 0 h 726"/>
              <a:gd name="T4" fmla="*/ 136 w 136"/>
              <a:gd name="T5" fmla="*/ 169 h 726"/>
              <a:gd name="T6" fmla="*/ 136 w 136"/>
              <a:gd name="T7" fmla="*/ 321 h 726"/>
              <a:gd name="T8" fmla="*/ 136 w 136"/>
              <a:gd name="T9" fmla="*/ 439 h 726"/>
              <a:gd name="T10" fmla="*/ 119 w 136"/>
              <a:gd name="T11" fmla="*/ 541 h 726"/>
              <a:gd name="T12" fmla="*/ 119 w 136"/>
              <a:gd name="T13" fmla="*/ 625 h 726"/>
              <a:gd name="T14" fmla="*/ 119 w 136"/>
              <a:gd name="T15" fmla="*/ 676 h 726"/>
              <a:gd name="T16" fmla="*/ 102 w 136"/>
              <a:gd name="T17" fmla="*/ 709 h 726"/>
              <a:gd name="T18" fmla="*/ 102 w 136"/>
              <a:gd name="T19" fmla="*/ 726 h 726"/>
              <a:gd name="T20" fmla="*/ 85 w 136"/>
              <a:gd name="T21" fmla="*/ 726 h 726"/>
              <a:gd name="T22" fmla="*/ 68 w 136"/>
              <a:gd name="T23" fmla="*/ 709 h 726"/>
              <a:gd name="T24" fmla="*/ 51 w 136"/>
              <a:gd name="T25" fmla="*/ 693 h 726"/>
              <a:gd name="T26" fmla="*/ 34 w 136"/>
              <a:gd name="T27" fmla="*/ 676 h 726"/>
              <a:gd name="T28" fmla="*/ 17 w 136"/>
              <a:gd name="T29" fmla="*/ 659 h 726"/>
              <a:gd name="T30" fmla="*/ 17 w 136"/>
              <a:gd name="T31" fmla="*/ 608 h 726"/>
              <a:gd name="T32" fmla="*/ 17 w 136"/>
              <a:gd name="T33" fmla="*/ 557 h 726"/>
              <a:gd name="T34" fmla="*/ 0 w 136"/>
              <a:gd name="T35" fmla="*/ 473 h 726"/>
              <a:gd name="T36" fmla="*/ 0 w 136"/>
              <a:gd name="T37" fmla="*/ 388 h 726"/>
              <a:gd name="T38" fmla="*/ 0 w 136"/>
              <a:gd name="T39" fmla="*/ 287 h 726"/>
              <a:gd name="T40" fmla="*/ 0 w 136"/>
              <a:gd name="T41" fmla="*/ 152 h 726"/>
              <a:gd name="T42" fmla="*/ 0 w 136"/>
              <a:gd name="T43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726">
                <a:moveTo>
                  <a:pt x="0" y="0"/>
                </a:moveTo>
                <a:lnTo>
                  <a:pt x="136" y="0"/>
                </a:lnTo>
                <a:lnTo>
                  <a:pt x="136" y="169"/>
                </a:lnTo>
                <a:lnTo>
                  <a:pt x="136" y="321"/>
                </a:lnTo>
                <a:lnTo>
                  <a:pt x="136" y="439"/>
                </a:lnTo>
                <a:lnTo>
                  <a:pt x="119" y="541"/>
                </a:lnTo>
                <a:lnTo>
                  <a:pt x="119" y="625"/>
                </a:lnTo>
                <a:lnTo>
                  <a:pt x="119" y="676"/>
                </a:lnTo>
                <a:lnTo>
                  <a:pt x="102" y="709"/>
                </a:lnTo>
                <a:lnTo>
                  <a:pt x="102" y="726"/>
                </a:lnTo>
                <a:lnTo>
                  <a:pt x="85" y="726"/>
                </a:lnTo>
                <a:lnTo>
                  <a:pt x="68" y="709"/>
                </a:lnTo>
                <a:lnTo>
                  <a:pt x="51" y="693"/>
                </a:lnTo>
                <a:lnTo>
                  <a:pt x="34" y="676"/>
                </a:lnTo>
                <a:lnTo>
                  <a:pt x="17" y="659"/>
                </a:lnTo>
                <a:lnTo>
                  <a:pt x="17" y="608"/>
                </a:lnTo>
                <a:lnTo>
                  <a:pt x="17" y="557"/>
                </a:lnTo>
                <a:lnTo>
                  <a:pt x="0" y="473"/>
                </a:lnTo>
                <a:lnTo>
                  <a:pt x="0" y="388"/>
                </a:lnTo>
                <a:lnTo>
                  <a:pt x="0" y="287"/>
                </a:lnTo>
                <a:lnTo>
                  <a:pt x="0" y="15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84" name="Freeform 36"/>
          <p:cNvSpPr>
            <a:spLocks noChangeArrowheads="1"/>
          </p:cNvSpPr>
          <p:nvPr/>
        </p:nvSpPr>
        <p:spPr bwMode="auto">
          <a:xfrm>
            <a:off x="6083300" y="3248025"/>
            <a:ext cx="892175" cy="879475"/>
          </a:xfrm>
          <a:custGeom>
            <a:avLst/>
            <a:gdLst>
              <a:gd name="T0" fmla="*/ 423 w 1406"/>
              <a:gd name="T1" fmla="*/ 524 h 1385"/>
              <a:gd name="T2" fmla="*/ 254 w 1406"/>
              <a:gd name="T3" fmla="*/ 591 h 1385"/>
              <a:gd name="T4" fmla="*/ 169 w 1406"/>
              <a:gd name="T5" fmla="*/ 642 h 1385"/>
              <a:gd name="T6" fmla="*/ 118 w 1406"/>
              <a:gd name="T7" fmla="*/ 676 h 1385"/>
              <a:gd name="T8" fmla="*/ 85 w 1406"/>
              <a:gd name="T9" fmla="*/ 676 h 1385"/>
              <a:gd name="T10" fmla="*/ 51 w 1406"/>
              <a:gd name="T11" fmla="*/ 642 h 1385"/>
              <a:gd name="T12" fmla="*/ 17 w 1406"/>
              <a:gd name="T13" fmla="*/ 574 h 1385"/>
              <a:gd name="T14" fmla="*/ 17 w 1406"/>
              <a:gd name="T15" fmla="*/ 540 h 1385"/>
              <a:gd name="T16" fmla="*/ 51 w 1406"/>
              <a:gd name="T17" fmla="*/ 490 h 1385"/>
              <a:gd name="T18" fmla="*/ 101 w 1406"/>
              <a:gd name="T19" fmla="*/ 439 h 1385"/>
              <a:gd name="T20" fmla="*/ 152 w 1406"/>
              <a:gd name="T21" fmla="*/ 338 h 1385"/>
              <a:gd name="T22" fmla="*/ 186 w 1406"/>
              <a:gd name="T23" fmla="*/ 169 h 1385"/>
              <a:gd name="T24" fmla="*/ 186 w 1406"/>
              <a:gd name="T25" fmla="*/ 84 h 1385"/>
              <a:gd name="T26" fmla="*/ 169 w 1406"/>
              <a:gd name="T27" fmla="*/ 34 h 1385"/>
              <a:gd name="T28" fmla="*/ 186 w 1406"/>
              <a:gd name="T29" fmla="*/ 0 h 1385"/>
              <a:gd name="T30" fmla="*/ 254 w 1406"/>
              <a:gd name="T31" fmla="*/ 34 h 1385"/>
              <a:gd name="T32" fmla="*/ 305 w 1406"/>
              <a:gd name="T33" fmla="*/ 169 h 1385"/>
              <a:gd name="T34" fmla="*/ 305 w 1406"/>
              <a:gd name="T35" fmla="*/ 304 h 1385"/>
              <a:gd name="T36" fmla="*/ 288 w 1406"/>
              <a:gd name="T37" fmla="*/ 371 h 1385"/>
              <a:gd name="T38" fmla="*/ 288 w 1406"/>
              <a:gd name="T39" fmla="*/ 405 h 1385"/>
              <a:gd name="T40" fmla="*/ 322 w 1406"/>
              <a:gd name="T41" fmla="*/ 422 h 1385"/>
              <a:gd name="T42" fmla="*/ 389 w 1406"/>
              <a:gd name="T43" fmla="*/ 405 h 1385"/>
              <a:gd name="T44" fmla="*/ 508 w 1406"/>
              <a:gd name="T45" fmla="*/ 388 h 1385"/>
              <a:gd name="T46" fmla="*/ 745 w 1406"/>
              <a:gd name="T47" fmla="*/ 338 h 1385"/>
              <a:gd name="T48" fmla="*/ 864 w 1406"/>
              <a:gd name="T49" fmla="*/ 321 h 1385"/>
              <a:gd name="T50" fmla="*/ 966 w 1406"/>
              <a:gd name="T51" fmla="*/ 304 h 1385"/>
              <a:gd name="T52" fmla="*/ 1067 w 1406"/>
              <a:gd name="T53" fmla="*/ 287 h 1385"/>
              <a:gd name="T54" fmla="*/ 1135 w 1406"/>
              <a:gd name="T55" fmla="*/ 270 h 1385"/>
              <a:gd name="T56" fmla="*/ 1169 w 1406"/>
              <a:gd name="T57" fmla="*/ 287 h 1385"/>
              <a:gd name="T58" fmla="*/ 1270 w 1406"/>
              <a:gd name="T59" fmla="*/ 338 h 1385"/>
              <a:gd name="T60" fmla="*/ 1372 w 1406"/>
              <a:gd name="T61" fmla="*/ 422 h 1385"/>
              <a:gd name="T62" fmla="*/ 1406 w 1406"/>
              <a:gd name="T63" fmla="*/ 456 h 1385"/>
              <a:gd name="T64" fmla="*/ 1372 w 1406"/>
              <a:gd name="T65" fmla="*/ 507 h 1385"/>
              <a:gd name="T66" fmla="*/ 1321 w 1406"/>
              <a:gd name="T67" fmla="*/ 557 h 1385"/>
              <a:gd name="T68" fmla="*/ 1287 w 1406"/>
              <a:gd name="T69" fmla="*/ 676 h 1385"/>
              <a:gd name="T70" fmla="*/ 1237 w 1406"/>
              <a:gd name="T71" fmla="*/ 845 h 1385"/>
              <a:gd name="T72" fmla="*/ 1169 w 1406"/>
              <a:gd name="T73" fmla="*/ 1030 h 1385"/>
              <a:gd name="T74" fmla="*/ 1067 w 1406"/>
              <a:gd name="T75" fmla="*/ 1216 h 1385"/>
              <a:gd name="T76" fmla="*/ 982 w 1406"/>
              <a:gd name="T77" fmla="*/ 1335 h 1385"/>
              <a:gd name="T78" fmla="*/ 898 w 1406"/>
              <a:gd name="T79" fmla="*/ 1368 h 1385"/>
              <a:gd name="T80" fmla="*/ 847 w 1406"/>
              <a:gd name="T81" fmla="*/ 1385 h 1385"/>
              <a:gd name="T82" fmla="*/ 830 w 1406"/>
              <a:gd name="T83" fmla="*/ 1368 h 1385"/>
              <a:gd name="T84" fmla="*/ 813 w 1406"/>
              <a:gd name="T85" fmla="*/ 1335 h 1385"/>
              <a:gd name="T86" fmla="*/ 779 w 1406"/>
              <a:gd name="T87" fmla="*/ 1250 h 1385"/>
              <a:gd name="T88" fmla="*/ 694 w 1406"/>
              <a:gd name="T89" fmla="*/ 1132 h 1385"/>
              <a:gd name="T90" fmla="*/ 610 w 1406"/>
              <a:gd name="T91" fmla="*/ 1030 h 1385"/>
              <a:gd name="T92" fmla="*/ 593 w 1406"/>
              <a:gd name="T93" fmla="*/ 980 h 1385"/>
              <a:gd name="T94" fmla="*/ 644 w 1406"/>
              <a:gd name="T95" fmla="*/ 980 h 1385"/>
              <a:gd name="T96" fmla="*/ 745 w 1406"/>
              <a:gd name="T97" fmla="*/ 1014 h 1385"/>
              <a:gd name="T98" fmla="*/ 847 w 1406"/>
              <a:gd name="T99" fmla="*/ 1064 h 1385"/>
              <a:gd name="T100" fmla="*/ 915 w 1406"/>
              <a:gd name="T101" fmla="*/ 1081 h 1385"/>
              <a:gd name="T102" fmla="*/ 949 w 1406"/>
              <a:gd name="T103" fmla="*/ 997 h 1385"/>
              <a:gd name="T104" fmla="*/ 999 w 1406"/>
              <a:gd name="T105" fmla="*/ 878 h 1385"/>
              <a:gd name="T106" fmla="*/ 1067 w 1406"/>
              <a:gd name="T107" fmla="*/ 726 h 1385"/>
              <a:gd name="T108" fmla="*/ 1118 w 1406"/>
              <a:gd name="T109" fmla="*/ 574 h 1385"/>
              <a:gd name="T110" fmla="*/ 1118 w 1406"/>
              <a:gd name="T111" fmla="*/ 490 h 1385"/>
              <a:gd name="T112" fmla="*/ 1101 w 1406"/>
              <a:gd name="T113" fmla="*/ 439 h 1385"/>
              <a:gd name="T114" fmla="*/ 1016 w 1406"/>
              <a:gd name="T115" fmla="*/ 422 h 1385"/>
              <a:gd name="T116" fmla="*/ 864 w 1406"/>
              <a:gd name="T117" fmla="*/ 439 h 1385"/>
              <a:gd name="T118" fmla="*/ 678 w 1406"/>
              <a:gd name="T119" fmla="*/ 473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06" h="1385">
                <a:moveTo>
                  <a:pt x="542" y="490"/>
                </a:moveTo>
                <a:lnTo>
                  <a:pt x="423" y="524"/>
                </a:lnTo>
                <a:lnTo>
                  <a:pt x="322" y="557"/>
                </a:lnTo>
                <a:lnTo>
                  <a:pt x="254" y="591"/>
                </a:lnTo>
                <a:lnTo>
                  <a:pt x="203" y="608"/>
                </a:lnTo>
                <a:lnTo>
                  <a:pt x="169" y="642"/>
                </a:lnTo>
                <a:lnTo>
                  <a:pt x="135" y="659"/>
                </a:lnTo>
                <a:lnTo>
                  <a:pt x="118" y="676"/>
                </a:lnTo>
                <a:lnTo>
                  <a:pt x="101" y="676"/>
                </a:lnTo>
                <a:lnTo>
                  <a:pt x="85" y="676"/>
                </a:lnTo>
                <a:lnTo>
                  <a:pt x="68" y="659"/>
                </a:lnTo>
                <a:lnTo>
                  <a:pt x="51" y="642"/>
                </a:lnTo>
                <a:lnTo>
                  <a:pt x="51" y="625"/>
                </a:lnTo>
                <a:lnTo>
                  <a:pt x="17" y="574"/>
                </a:lnTo>
                <a:lnTo>
                  <a:pt x="0" y="540"/>
                </a:lnTo>
                <a:lnTo>
                  <a:pt x="17" y="540"/>
                </a:lnTo>
                <a:lnTo>
                  <a:pt x="17" y="524"/>
                </a:lnTo>
                <a:lnTo>
                  <a:pt x="51" y="490"/>
                </a:lnTo>
                <a:lnTo>
                  <a:pt x="85" y="473"/>
                </a:lnTo>
                <a:lnTo>
                  <a:pt x="101" y="439"/>
                </a:lnTo>
                <a:lnTo>
                  <a:pt x="135" y="388"/>
                </a:lnTo>
                <a:lnTo>
                  <a:pt x="152" y="338"/>
                </a:lnTo>
                <a:lnTo>
                  <a:pt x="169" y="287"/>
                </a:lnTo>
                <a:lnTo>
                  <a:pt x="186" y="169"/>
                </a:lnTo>
                <a:lnTo>
                  <a:pt x="186" y="135"/>
                </a:lnTo>
                <a:lnTo>
                  <a:pt x="186" y="84"/>
                </a:lnTo>
                <a:lnTo>
                  <a:pt x="169" y="50"/>
                </a:lnTo>
                <a:lnTo>
                  <a:pt x="169" y="34"/>
                </a:lnTo>
                <a:lnTo>
                  <a:pt x="169" y="17"/>
                </a:lnTo>
                <a:lnTo>
                  <a:pt x="186" y="0"/>
                </a:lnTo>
                <a:lnTo>
                  <a:pt x="220" y="17"/>
                </a:lnTo>
                <a:lnTo>
                  <a:pt x="254" y="34"/>
                </a:lnTo>
                <a:lnTo>
                  <a:pt x="305" y="67"/>
                </a:lnTo>
                <a:lnTo>
                  <a:pt x="305" y="169"/>
                </a:lnTo>
                <a:lnTo>
                  <a:pt x="305" y="253"/>
                </a:lnTo>
                <a:lnTo>
                  <a:pt x="305" y="304"/>
                </a:lnTo>
                <a:lnTo>
                  <a:pt x="288" y="338"/>
                </a:lnTo>
                <a:lnTo>
                  <a:pt x="288" y="371"/>
                </a:lnTo>
                <a:lnTo>
                  <a:pt x="288" y="388"/>
                </a:lnTo>
                <a:lnTo>
                  <a:pt x="288" y="405"/>
                </a:lnTo>
                <a:lnTo>
                  <a:pt x="305" y="422"/>
                </a:lnTo>
                <a:lnTo>
                  <a:pt x="322" y="422"/>
                </a:lnTo>
                <a:lnTo>
                  <a:pt x="356" y="422"/>
                </a:lnTo>
                <a:lnTo>
                  <a:pt x="389" y="405"/>
                </a:lnTo>
                <a:lnTo>
                  <a:pt x="440" y="405"/>
                </a:lnTo>
                <a:lnTo>
                  <a:pt x="508" y="388"/>
                </a:lnTo>
                <a:lnTo>
                  <a:pt x="610" y="371"/>
                </a:lnTo>
                <a:lnTo>
                  <a:pt x="745" y="338"/>
                </a:lnTo>
                <a:lnTo>
                  <a:pt x="813" y="338"/>
                </a:lnTo>
                <a:lnTo>
                  <a:pt x="864" y="321"/>
                </a:lnTo>
                <a:lnTo>
                  <a:pt x="915" y="321"/>
                </a:lnTo>
                <a:lnTo>
                  <a:pt x="966" y="304"/>
                </a:lnTo>
                <a:lnTo>
                  <a:pt x="1033" y="287"/>
                </a:lnTo>
                <a:lnTo>
                  <a:pt x="1067" y="287"/>
                </a:lnTo>
                <a:lnTo>
                  <a:pt x="1101" y="270"/>
                </a:lnTo>
                <a:lnTo>
                  <a:pt x="1135" y="270"/>
                </a:lnTo>
                <a:lnTo>
                  <a:pt x="1152" y="270"/>
                </a:lnTo>
                <a:lnTo>
                  <a:pt x="1169" y="287"/>
                </a:lnTo>
                <a:lnTo>
                  <a:pt x="1220" y="304"/>
                </a:lnTo>
                <a:lnTo>
                  <a:pt x="1270" y="338"/>
                </a:lnTo>
                <a:lnTo>
                  <a:pt x="1338" y="388"/>
                </a:lnTo>
                <a:lnTo>
                  <a:pt x="1372" y="422"/>
                </a:lnTo>
                <a:lnTo>
                  <a:pt x="1389" y="439"/>
                </a:lnTo>
                <a:lnTo>
                  <a:pt x="1406" y="456"/>
                </a:lnTo>
                <a:lnTo>
                  <a:pt x="1389" y="490"/>
                </a:lnTo>
                <a:lnTo>
                  <a:pt x="1372" y="507"/>
                </a:lnTo>
                <a:lnTo>
                  <a:pt x="1338" y="524"/>
                </a:lnTo>
                <a:lnTo>
                  <a:pt x="1321" y="557"/>
                </a:lnTo>
                <a:lnTo>
                  <a:pt x="1304" y="608"/>
                </a:lnTo>
                <a:lnTo>
                  <a:pt x="1287" y="676"/>
                </a:lnTo>
                <a:lnTo>
                  <a:pt x="1270" y="760"/>
                </a:lnTo>
                <a:lnTo>
                  <a:pt x="1237" y="845"/>
                </a:lnTo>
                <a:lnTo>
                  <a:pt x="1203" y="929"/>
                </a:lnTo>
                <a:lnTo>
                  <a:pt x="1169" y="1030"/>
                </a:lnTo>
                <a:lnTo>
                  <a:pt x="1118" y="1132"/>
                </a:lnTo>
                <a:lnTo>
                  <a:pt x="1067" y="1216"/>
                </a:lnTo>
                <a:lnTo>
                  <a:pt x="1033" y="1284"/>
                </a:lnTo>
                <a:lnTo>
                  <a:pt x="982" y="1335"/>
                </a:lnTo>
                <a:lnTo>
                  <a:pt x="932" y="1351"/>
                </a:lnTo>
                <a:lnTo>
                  <a:pt x="898" y="1368"/>
                </a:lnTo>
                <a:lnTo>
                  <a:pt x="881" y="1385"/>
                </a:lnTo>
                <a:lnTo>
                  <a:pt x="847" y="1385"/>
                </a:lnTo>
                <a:lnTo>
                  <a:pt x="830" y="1385"/>
                </a:lnTo>
                <a:lnTo>
                  <a:pt x="830" y="1368"/>
                </a:lnTo>
                <a:lnTo>
                  <a:pt x="813" y="1351"/>
                </a:lnTo>
                <a:lnTo>
                  <a:pt x="813" y="1335"/>
                </a:lnTo>
                <a:lnTo>
                  <a:pt x="813" y="1284"/>
                </a:lnTo>
                <a:lnTo>
                  <a:pt x="779" y="1250"/>
                </a:lnTo>
                <a:lnTo>
                  <a:pt x="745" y="1199"/>
                </a:lnTo>
                <a:lnTo>
                  <a:pt x="694" y="1132"/>
                </a:lnTo>
                <a:lnTo>
                  <a:pt x="644" y="1081"/>
                </a:lnTo>
                <a:lnTo>
                  <a:pt x="610" y="1030"/>
                </a:lnTo>
                <a:lnTo>
                  <a:pt x="593" y="997"/>
                </a:lnTo>
                <a:lnTo>
                  <a:pt x="593" y="980"/>
                </a:lnTo>
                <a:lnTo>
                  <a:pt x="610" y="980"/>
                </a:lnTo>
                <a:lnTo>
                  <a:pt x="644" y="980"/>
                </a:lnTo>
                <a:lnTo>
                  <a:pt x="678" y="997"/>
                </a:lnTo>
                <a:lnTo>
                  <a:pt x="745" y="1014"/>
                </a:lnTo>
                <a:lnTo>
                  <a:pt x="796" y="1047"/>
                </a:lnTo>
                <a:lnTo>
                  <a:pt x="847" y="1064"/>
                </a:lnTo>
                <a:lnTo>
                  <a:pt x="898" y="1081"/>
                </a:lnTo>
                <a:lnTo>
                  <a:pt x="915" y="1081"/>
                </a:lnTo>
                <a:lnTo>
                  <a:pt x="932" y="1047"/>
                </a:lnTo>
                <a:lnTo>
                  <a:pt x="949" y="997"/>
                </a:lnTo>
                <a:lnTo>
                  <a:pt x="982" y="929"/>
                </a:lnTo>
                <a:lnTo>
                  <a:pt x="999" y="878"/>
                </a:lnTo>
                <a:lnTo>
                  <a:pt x="1033" y="828"/>
                </a:lnTo>
                <a:lnTo>
                  <a:pt x="1067" y="726"/>
                </a:lnTo>
                <a:lnTo>
                  <a:pt x="1101" y="642"/>
                </a:lnTo>
                <a:lnTo>
                  <a:pt x="1118" y="574"/>
                </a:lnTo>
                <a:lnTo>
                  <a:pt x="1135" y="524"/>
                </a:lnTo>
                <a:lnTo>
                  <a:pt x="1118" y="490"/>
                </a:lnTo>
                <a:lnTo>
                  <a:pt x="1118" y="456"/>
                </a:lnTo>
                <a:lnTo>
                  <a:pt x="1101" y="439"/>
                </a:lnTo>
                <a:lnTo>
                  <a:pt x="1084" y="439"/>
                </a:lnTo>
                <a:lnTo>
                  <a:pt x="1016" y="422"/>
                </a:lnTo>
                <a:lnTo>
                  <a:pt x="932" y="422"/>
                </a:lnTo>
                <a:lnTo>
                  <a:pt x="864" y="439"/>
                </a:lnTo>
                <a:lnTo>
                  <a:pt x="779" y="456"/>
                </a:lnTo>
                <a:lnTo>
                  <a:pt x="678" y="473"/>
                </a:lnTo>
                <a:lnTo>
                  <a:pt x="542" y="4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40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3" grpId="0"/>
      <p:bldP spid="34" grpId="0"/>
      <p:bldP spid="35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岛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31913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dǎo</a:t>
            </a:r>
          </a:p>
        </p:txBody>
      </p:sp>
      <p:grpSp>
        <p:nvGrpSpPr>
          <p:cNvPr id="32771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277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277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277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277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277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75225"/>
            <a:ext cx="4216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“山”稍小，左部稍突出。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320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山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岛国  小岛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75225"/>
            <a:ext cx="36401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台湾岛是中国第一大岛。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359025" y="3571875"/>
            <a:ext cx="2078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半包围</a:t>
            </a:r>
          </a:p>
        </p:txBody>
      </p:sp>
      <p:sp>
        <p:nvSpPr>
          <p:cNvPr id="32788" name="Rectangle 27"/>
          <p:cNvSpPr>
            <a:spLocks noChangeArrowheads="1"/>
          </p:cNvSpPr>
          <p:nvPr/>
        </p:nvSpPr>
        <p:spPr bwMode="auto">
          <a:xfrm>
            <a:off x="3492500" y="2216150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3" name="Freeform 6"/>
          <p:cNvSpPr>
            <a:spLocks noChangeArrowheads="1"/>
          </p:cNvSpPr>
          <p:nvPr/>
        </p:nvSpPr>
        <p:spPr bwMode="auto">
          <a:xfrm>
            <a:off x="5962650" y="1862138"/>
            <a:ext cx="527050" cy="552450"/>
          </a:xfrm>
          <a:custGeom>
            <a:avLst/>
            <a:gdLst>
              <a:gd name="T0" fmla="*/ 664 w 664"/>
              <a:gd name="T1" fmla="*/ 158 h 698"/>
              <a:gd name="T2" fmla="*/ 658 w 664"/>
              <a:gd name="T3" fmla="*/ 169 h 698"/>
              <a:gd name="T4" fmla="*/ 650 w 664"/>
              <a:gd name="T5" fmla="*/ 183 h 698"/>
              <a:gd name="T6" fmla="*/ 637 w 664"/>
              <a:gd name="T7" fmla="*/ 200 h 698"/>
              <a:gd name="T8" fmla="*/ 620 w 664"/>
              <a:gd name="T9" fmla="*/ 221 h 698"/>
              <a:gd name="T10" fmla="*/ 597 w 664"/>
              <a:gd name="T11" fmla="*/ 244 h 698"/>
              <a:gd name="T12" fmla="*/ 572 w 664"/>
              <a:gd name="T13" fmla="*/ 271 h 698"/>
              <a:gd name="T14" fmla="*/ 541 w 664"/>
              <a:gd name="T15" fmla="*/ 301 h 698"/>
              <a:gd name="T16" fmla="*/ 505 w 664"/>
              <a:gd name="T17" fmla="*/ 336 h 698"/>
              <a:gd name="T18" fmla="*/ 466 w 664"/>
              <a:gd name="T19" fmla="*/ 372 h 698"/>
              <a:gd name="T20" fmla="*/ 422 w 664"/>
              <a:gd name="T21" fmla="*/ 414 h 698"/>
              <a:gd name="T22" fmla="*/ 374 w 664"/>
              <a:gd name="T23" fmla="*/ 458 h 698"/>
              <a:gd name="T24" fmla="*/ 320 w 664"/>
              <a:gd name="T25" fmla="*/ 504 h 698"/>
              <a:gd name="T26" fmla="*/ 263 w 664"/>
              <a:gd name="T27" fmla="*/ 556 h 698"/>
              <a:gd name="T28" fmla="*/ 201 w 664"/>
              <a:gd name="T29" fmla="*/ 610 h 698"/>
              <a:gd name="T30" fmla="*/ 136 w 664"/>
              <a:gd name="T31" fmla="*/ 667 h 698"/>
              <a:gd name="T32" fmla="*/ 0 w 664"/>
              <a:gd name="T33" fmla="*/ 698 h 698"/>
              <a:gd name="T34" fmla="*/ 34 w 664"/>
              <a:gd name="T35" fmla="*/ 662 h 698"/>
              <a:gd name="T36" fmla="*/ 69 w 664"/>
              <a:gd name="T37" fmla="*/ 625 h 698"/>
              <a:gd name="T38" fmla="*/ 105 w 664"/>
              <a:gd name="T39" fmla="*/ 585 h 698"/>
              <a:gd name="T40" fmla="*/ 142 w 664"/>
              <a:gd name="T41" fmla="*/ 541 h 698"/>
              <a:gd name="T42" fmla="*/ 176 w 664"/>
              <a:gd name="T43" fmla="*/ 497 h 698"/>
              <a:gd name="T44" fmla="*/ 213 w 664"/>
              <a:gd name="T45" fmla="*/ 449 h 698"/>
              <a:gd name="T46" fmla="*/ 251 w 664"/>
              <a:gd name="T47" fmla="*/ 399 h 698"/>
              <a:gd name="T48" fmla="*/ 288 w 664"/>
              <a:gd name="T49" fmla="*/ 347 h 698"/>
              <a:gd name="T50" fmla="*/ 322 w 664"/>
              <a:gd name="T51" fmla="*/ 297 h 698"/>
              <a:gd name="T52" fmla="*/ 351 w 664"/>
              <a:gd name="T53" fmla="*/ 251 h 698"/>
              <a:gd name="T54" fmla="*/ 372 w 664"/>
              <a:gd name="T55" fmla="*/ 211 h 698"/>
              <a:gd name="T56" fmla="*/ 387 w 664"/>
              <a:gd name="T57" fmla="*/ 175 h 698"/>
              <a:gd name="T58" fmla="*/ 397 w 664"/>
              <a:gd name="T59" fmla="*/ 144 h 698"/>
              <a:gd name="T60" fmla="*/ 401 w 664"/>
              <a:gd name="T61" fmla="*/ 117 h 698"/>
              <a:gd name="T62" fmla="*/ 397 w 664"/>
              <a:gd name="T63" fmla="*/ 96 h 698"/>
              <a:gd name="T64" fmla="*/ 387 w 664"/>
              <a:gd name="T65" fmla="*/ 79 h 698"/>
              <a:gd name="T66" fmla="*/ 376 w 664"/>
              <a:gd name="T67" fmla="*/ 66 h 698"/>
              <a:gd name="T68" fmla="*/ 368 w 664"/>
              <a:gd name="T69" fmla="*/ 54 h 698"/>
              <a:gd name="T70" fmla="*/ 364 w 664"/>
              <a:gd name="T71" fmla="*/ 43 h 698"/>
              <a:gd name="T72" fmla="*/ 362 w 664"/>
              <a:gd name="T73" fmla="*/ 33 h 698"/>
              <a:gd name="T74" fmla="*/ 364 w 664"/>
              <a:gd name="T75" fmla="*/ 23 h 698"/>
              <a:gd name="T76" fmla="*/ 368 w 664"/>
              <a:gd name="T77" fmla="*/ 16 h 698"/>
              <a:gd name="T78" fmla="*/ 376 w 664"/>
              <a:gd name="T79" fmla="*/ 10 h 698"/>
              <a:gd name="T80" fmla="*/ 387 w 664"/>
              <a:gd name="T81" fmla="*/ 4 h 698"/>
              <a:gd name="T82" fmla="*/ 401 w 664"/>
              <a:gd name="T83" fmla="*/ 0 h 698"/>
              <a:gd name="T84" fmla="*/ 416 w 664"/>
              <a:gd name="T85" fmla="*/ 0 h 698"/>
              <a:gd name="T86" fmla="*/ 435 w 664"/>
              <a:gd name="T87" fmla="*/ 0 h 698"/>
              <a:gd name="T88" fmla="*/ 455 w 664"/>
              <a:gd name="T89" fmla="*/ 4 h 698"/>
              <a:gd name="T90" fmla="*/ 476 w 664"/>
              <a:gd name="T91" fmla="*/ 10 h 698"/>
              <a:gd name="T92" fmla="*/ 499 w 664"/>
              <a:gd name="T93" fmla="*/ 20 h 698"/>
              <a:gd name="T94" fmla="*/ 524 w 664"/>
              <a:gd name="T95" fmla="*/ 29 h 698"/>
              <a:gd name="T96" fmla="*/ 551 w 664"/>
              <a:gd name="T97" fmla="*/ 43 h 698"/>
              <a:gd name="T98" fmla="*/ 577 w 664"/>
              <a:gd name="T99" fmla="*/ 56 h 698"/>
              <a:gd name="T100" fmla="*/ 600 w 664"/>
              <a:gd name="T101" fmla="*/ 69 h 698"/>
              <a:gd name="T102" fmla="*/ 620 w 664"/>
              <a:gd name="T103" fmla="*/ 85 h 698"/>
              <a:gd name="T104" fmla="*/ 635 w 664"/>
              <a:gd name="T105" fmla="*/ 98 h 698"/>
              <a:gd name="T106" fmla="*/ 648 w 664"/>
              <a:gd name="T107" fmla="*/ 112 h 698"/>
              <a:gd name="T108" fmla="*/ 656 w 664"/>
              <a:gd name="T109" fmla="*/ 127 h 698"/>
              <a:gd name="T110" fmla="*/ 662 w 664"/>
              <a:gd name="T111" fmla="*/ 140 h 698"/>
              <a:gd name="T112" fmla="*/ 664 w 664"/>
              <a:gd name="T113" fmla="*/ 154 h 698"/>
              <a:gd name="T114" fmla="*/ 664 w 664"/>
              <a:gd name="T115" fmla="*/ 154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64" h="698">
                <a:moveTo>
                  <a:pt x="664" y="154"/>
                </a:moveTo>
                <a:lnTo>
                  <a:pt x="664" y="158"/>
                </a:lnTo>
                <a:lnTo>
                  <a:pt x="662" y="163"/>
                </a:lnTo>
                <a:lnTo>
                  <a:pt x="658" y="169"/>
                </a:lnTo>
                <a:lnTo>
                  <a:pt x="654" y="175"/>
                </a:lnTo>
                <a:lnTo>
                  <a:pt x="650" y="183"/>
                </a:lnTo>
                <a:lnTo>
                  <a:pt x="645" y="190"/>
                </a:lnTo>
                <a:lnTo>
                  <a:pt x="637" y="200"/>
                </a:lnTo>
                <a:lnTo>
                  <a:pt x="629" y="209"/>
                </a:lnTo>
                <a:lnTo>
                  <a:pt x="620" y="221"/>
                </a:lnTo>
                <a:lnTo>
                  <a:pt x="608" y="232"/>
                </a:lnTo>
                <a:lnTo>
                  <a:pt x="597" y="244"/>
                </a:lnTo>
                <a:lnTo>
                  <a:pt x="585" y="257"/>
                </a:lnTo>
                <a:lnTo>
                  <a:pt x="572" y="271"/>
                </a:lnTo>
                <a:lnTo>
                  <a:pt x="556" y="286"/>
                </a:lnTo>
                <a:lnTo>
                  <a:pt x="541" y="301"/>
                </a:lnTo>
                <a:lnTo>
                  <a:pt x="524" y="319"/>
                </a:lnTo>
                <a:lnTo>
                  <a:pt x="505" y="336"/>
                </a:lnTo>
                <a:lnTo>
                  <a:pt x="485" y="353"/>
                </a:lnTo>
                <a:lnTo>
                  <a:pt x="466" y="372"/>
                </a:lnTo>
                <a:lnTo>
                  <a:pt x="443" y="393"/>
                </a:lnTo>
                <a:lnTo>
                  <a:pt x="422" y="414"/>
                </a:lnTo>
                <a:lnTo>
                  <a:pt x="397" y="435"/>
                </a:lnTo>
                <a:lnTo>
                  <a:pt x="374" y="458"/>
                </a:lnTo>
                <a:lnTo>
                  <a:pt x="347" y="481"/>
                </a:lnTo>
                <a:lnTo>
                  <a:pt x="320" y="504"/>
                </a:lnTo>
                <a:lnTo>
                  <a:pt x="291" y="529"/>
                </a:lnTo>
                <a:lnTo>
                  <a:pt x="263" y="556"/>
                </a:lnTo>
                <a:lnTo>
                  <a:pt x="234" y="583"/>
                </a:lnTo>
                <a:lnTo>
                  <a:pt x="201" y="610"/>
                </a:lnTo>
                <a:lnTo>
                  <a:pt x="169" y="639"/>
                </a:lnTo>
                <a:lnTo>
                  <a:pt x="136" y="667"/>
                </a:lnTo>
                <a:lnTo>
                  <a:pt x="101" y="698"/>
                </a:lnTo>
                <a:lnTo>
                  <a:pt x="0" y="698"/>
                </a:lnTo>
                <a:lnTo>
                  <a:pt x="17" y="681"/>
                </a:lnTo>
                <a:lnTo>
                  <a:pt x="34" y="662"/>
                </a:lnTo>
                <a:lnTo>
                  <a:pt x="51" y="644"/>
                </a:lnTo>
                <a:lnTo>
                  <a:pt x="69" y="625"/>
                </a:lnTo>
                <a:lnTo>
                  <a:pt x="88" y="604"/>
                </a:lnTo>
                <a:lnTo>
                  <a:pt x="105" y="585"/>
                </a:lnTo>
                <a:lnTo>
                  <a:pt x="122" y="564"/>
                </a:lnTo>
                <a:lnTo>
                  <a:pt x="142" y="541"/>
                </a:lnTo>
                <a:lnTo>
                  <a:pt x="159" y="520"/>
                </a:lnTo>
                <a:lnTo>
                  <a:pt x="176" y="497"/>
                </a:lnTo>
                <a:lnTo>
                  <a:pt x="195" y="474"/>
                </a:lnTo>
                <a:lnTo>
                  <a:pt x="213" y="449"/>
                </a:lnTo>
                <a:lnTo>
                  <a:pt x="232" y="424"/>
                </a:lnTo>
                <a:lnTo>
                  <a:pt x="251" y="399"/>
                </a:lnTo>
                <a:lnTo>
                  <a:pt x="268" y="374"/>
                </a:lnTo>
                <a:lnTo>
                  <a:pt x="288" y="347"/>
                </a:lnTo>
                <a:lnTo>
                  <a:pt x="305" y="322"/>
                </a:lnTo>
                <a:lnTo>
                  <a:pt x="322" y="297"/>
                </a:lnTo>
                <a:lnTo>
                  <a:pt x="337" y="274"/>
                </a:lnTo>
                <a:lnTo>
                  <a:pt x="351" y="251"/>
                </a:lnTo>
                <a:lnTo>
                  <a:pt x="362" y="230"/>
                </a:lnTo>
                <a:lnTo>
                  <a:pt x="372" y="211"/>
                </a:lnTo>
                <a:lnTo>
                  <a:pt x="382" y="192"/>
                </a:lnTo>
                <a:lnTo>
                  <a:pt x="387" y="175"/>
                </a:lnTo>
                <a:lnTo>
                  <a:pt x="393" y="160"/>
                </a:lnTo>
                <a:lnTo>
                  <a:pt x="397" y="144"/>
                </a:lnTo>
                <a:lnTo>
                  <a:pt x="399" y="131"/>
                </a:lnTo>
                <a:lnTo>
                  <a:pt x="401" y="117"/>
                </a:lnTo>
                <a:lnTo>
                  <a:pt x="399" y="106"/>
                </a:lnTo>
                <a:lnTo>
                  <a:pt x="397" y="96"/>
                </a:lnTo>
                <a:lnTo>
                  <a:pt x="393" y="87"/>
                </a:lnTo>
                <a:lnTo>
                  <a:pt x="387" y="79"/>
                </a:lnTo>
                <a:lnTo>
                  <a:pt x="382" y="73"/>
                </a:lnTo>
                <a:lnTo>
                  <a:pt x="376" y="66"/>
                </a:lnTo>
                <a:lnTo>
                  <a:pt x="372" y="60"/>
                </a:lnTo>
                <a:lnTo>
                  <a:pt x="368" y="54"/>
                </a:lnTo>
                <a:lnTo>
                  <a:pt x="366" y="48"/>
                </a:lnTo>
                <a:lnTo>
                  <a:pt x="364" y="43"/>
                </a:lnTo>
                <a:lnTo>
                  <a:pt x="362" y="39"/>
                </a:lnTo>
                <a:lnTo>
                  <a:pt x="362" y="33"/>
                </a:lnTo>
                <a:lnTo>
                  <a:pt x="362" y="29"/>
                </a:lnTo>
                <a:lnTo>
                  <a:pt x="364" y="23"/>
                </a:lnTo>
                <a:lnTo>
                  <a:pt x="366" y="20"/>
                </a:lnTo>
                <a:lnTo>
                  <a:pt x="368" y="16"/>
                </a:lnTo>
                <a:lnTo>
                  <a:pt x="372" y="14"/>
                </a:lnTo>
                <a:lnTo>
                  <a:pt x="376" y="10"/>
                </a:lnTo>
                <a:lnTo>
                  <a:pt x="382" y="6"/>
                </a:lnTo>
                <a:lnTo>
                  <a:pt x="387" y="4"/>
                </a:lnTo>
                <a:lnTo>
                  <a:pt x="395" y="2"/>
                </a:lnTo>
                <a:lnTo>
                  <a:pt x="401" y="0"/>
                </a:lnTo>
                <a:lnTo>
                  <a:pt x="409" y="0"/>
                </a:lnTo>
                <a:lnTo>
                  <a:pt x="416" y="0"/>
                </a:lnTo>
                <a:lnTo>
                  <a:pt x="426" y="0"/>
                </a:lnTo>
                <a:lnTo>
                  <a:pt x="435" y="0"/>
                </a:lnTo>
                <a:lnTo>
                  <a:pt x="443" y="2"/>
                </a:lnTo>
                <a:lnTo>
                  <a:pt x="455" y="4"/>
                </a:lnTo>
                <a:lnTo>
                  <a:pt x="464" y="8"/>
                </a:lnTo>
                <a:lnTo>
                  <a:pt x="476" y="10"/>
                </a:lnTo>
                <a:lnTo>
                  <a:pt x="487" y="14"/>
                </a:lnTo>
                <a:lnTo>
                  <a:pt x="499" y="20"/>
                </a:lnTo>
                <a:lnTo>
                  <a:pt x="510" y="23"/>
                </a:lnTo>
                <a:lnTo>
                  <a:pt x="524" y="29"/>
                </a:lnTo>
                <a:lnTo>
                  <a:pt x="537" y="35"/>
                </a:lnTo>
                <a:lnTo>
                  <a:pt x="551" y="43"/>
                </a:lnTo>
                <a:lnTo>
                  <a:pt x="564" y="50"/>
                </a:lnTo>
                <a:lnTo>
                  <a:pt x="577" y="56"/>
                </a:lnTo>
                <a:lnTo>
                  <a:pt x="589" y="64"/>
                </a:lnTo>
                <a:lnTo>
                  <a:pt x="600" y="69"/>
                </a:lnTo>
                <a:lnTo>
                  <a:pt x="610" y="77"/>
                </a:lnTo>
                <a:lnTo>
                  <a:pt x="620" y="85"/>
                </a:lnTo>
                <a:lnTo>
                  <a:pt x="627" y="91"/>
                </a:lnTo>
                <a:lnTo>
                  <a:pt x="635" y="98"/>
                </a:lnTo>
                <a:lnTo>
                  <a:pt x="643" y="106"/>
                </a:lnTo>
                <a:lnTo>
                  <a:pt x="648" y="112"/>
                </a:lnTo>
                <a:lnTo>
                  <a:pt x="652" y="119"/>
                </a:lnTo>
                <a:lnTo>
                  <a:pt x="656" y="127"/>
                </a:lnTo>
                <a:lnTo>
                  <a:pt x="660" y="133"/>
                </a:lnTo>
                <a:lnTo>
                  <a:pt x="662" y="140"/>
                </a:lnTo>
                <a:lnTo>
                  <a:pt x="664" y="146"/>
                </a:lnTo>
                <a:lnTo>
                  <a:pt x="664" y="154"/>
                </a:lnTo>
              </a:path>
            </a:pathLst>
          </a:custGeom>
          <a:solidFill>
            <a:srgbClr val="FF0000"/>
          </a:solidFill>
          <a:ln w="1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" name="Freeform 7"/>
          <p:cNvSpPr>
            <a:spLocks noChangeArrowheads="1"/>
          </p:cNvSpPr>
          <p:nvPr/>
        </p:nvSpPr>
        <p:spPr bwMode="auto">
          <a:xfrm>
            <a:off x="5903913" y="2251075"/>
            <a:ext cx="954087" cy="827088"/>
          </a:xfrm>
          <a:custGeom>
            <a:avLst/>
            <a:gdLst>
              <a:gd name="T0" fmla="*/ 608 w 1201"/>
              <a:gd name="T1" fmla="*/ 807 h 1042"/>
              <a:gd name="T2" fmla="*/ 580 w 1201"/>
              <a:gd name="T3" fmla="*/ 774 h 1042"/>
              <a:gd name="T4" fmla="*/ 578 w 1201"/>
              <a:gd name="T5" fmla="*/ 753 h 1042"/>
              <a:gd name="T6" fmla="*/ 603 w 1201"/>
              <a:gd name="T7" fmla="*/ 741 h 1042"/>
              <a:gd name="T8" fmla="*/ 649 w 1201"/>
              <a:gd name="T9" fmla="*/ 743 h 1042"/>
              <a:gd name="T10" fmla="*/ 714 w 1201"/>
              <a:gd name="T11" fmla="*/ 755 h 1042"/>
              <a:gd name="T12" fmla="*/ 766 w 1201"/>
              <a:gd name="T13" fmla="*/ 757 h 1042"/>
              <a:gd name="T14" fmla="*/ 796 w 1201"/>
              <a:gd name="T15" fmla="*/ 745 h 1042"/>
              <a:gd name="T16" fmla="*/ 818 w 1201"/>
              <a:gd name="T17" fmla="*/ 720 h 1042"/>
              <a:gd name="T18" fmla="*/ 839 w 1201"/>
              <a:gd name="T19" fmla="*/ 673 h 1042"/>
              <a:gd name="T20" fmla="*/ 864 w 1201"/>
              <a:gd name="T21" fmla="*/ 592 h 1042"/>
              <a:gd name="T22" fmla="*/ 892 w 1201"/>
              <a:gd name="T23" fmla="*/ 400 h 1042"/>
              <a:gd name="T24" fmla="*/ 896 w 1201"/>
              <a:gd name="T25" fmla="*/ 278 h 1042"/>
              <a:gd name="T26" fmla="*/ 890 w 1201"/>
              <a:gd name="T27" fmla="*/ 213 h 1042"/>
              <a:gd name="T28" fmla="*/ 881 w 1201"/>
              <a:gd name="T29" fmla="*/ 186 h 1042"/>
              <a:gd name="T30" fmla="*/ 852 w 1201"/>
              <a:gd name="T31" fmla="*/ 176 h 1042"/>
              <a:gd name="T32" fmla="*/ 806 w 1201"/>
              <a:gd name="T33" fmla="*/ 172 h 1042"/>
              <a:gd name="T34" fmla="*/ 754 w 1201"/>
              <a:gd name="T35" fmla="*/ 176 h 1042"/>
              <a:gd name="T36" fmla="*/ 679 w 1201"/>
              <a:gd name="T37" fmla="*/ 188 h 1042"/>
              <a:gd name="T38" fmla="*/ 562 w 1201"/>
              <a:gd name="T39" fmla="*/ 207 h 1042"/>
              <a:gd name="T40" fmla="*/ 403 w 1201"/>
              <a:gd name="T41" fmla="*/ 234 h 1042"/>
              <a:gd name="T42" fmla="*/ 199 w 1201"/>
              <a:gd name="T43" fmla="*/ 270 h 1042"/>
              <a:gd name="T44" fmla="*/ 0 w 1201"/>
              <a:gd name="T45" fmla="*/ 207 h 1042"/>
              <a:gd name="T46" fmla="*/ 34 w 1201"/>
              <a:gd name="T47" fmla="*/ 205 h 1042"/>
              <a:gd name="T48" fmla="*/ 92 w 1201"/>
              <a:gd name="T49" fmla="*/ 197 h 1042"/>
              <a:gd name="T50" fmla="*/ 169 w 1201"/>
              <a:gd name="T51" fmla="*/ 184 h 1042"/>
              <a:gd name="T52" fmla="*/ 270 w 1201"/>
              <a:gd name="T53" fmla="*/ 165 h 1042"/>
              <a:gd name="T54" fmla="*/ 391 w 1201"/>
              <a:gd name="T55" fmla="*/ 142 h 1042"/>
              <a:gd name="T56" fmla="*/ 526 w 1201"/>
              <a:gd name="T57" fmla="*/ 115 h 1042"/>
              <a:gd name="T58" fmla="*/ 641 w 1201"/>
              <a:gd name="T59" fmla="*/ 90 h 1042"/>
              <a:gd name="T60" fmla="*/ 731 w 1201"/>
              <a:gd name="T61" fmla="*/ 67 h 1042"/>
              <a:gd name="T62" fmla="*/ 800 w 1201"/>
              <a:gd name="T63" fmla="*/ 50 h 1042"/>
              <a:gd name="T64" fmla="*/ 846 w 1201"/>
              <a:gd name="T65" fmla="*/ 34 h 1042"/>
              <a:gd name="T66" fmla="*/ 889 w 1201"/>
              <a:gd name="T67" fmla="*/ 11 h 1042"/>
              <a:gd name="T68" fmla="*/ 958 w 1201"/>
              <a:gd name="T69" fmla="*/ 0 h 1042"/>
              <a:gd name="T70" fmla="*/ 998 w 1201"/>
              <a:gd name="T71" fmla="*/ 13 h 1042"/>
              <a:gd name="T72" fmla="*/ 1054 w 1201"/>
              <a:gd name="T73" fmla="*/ 44 h 1042"/>
              <a:gd name="T74" fmla="*/ 1123 w 1201"/>
              <a:gd name="T75" fmla="*/ 92 h 1042"/>
              <a:gd name="T76" fmla="*/ 1177 w 1201"/>
              <a:gd name="T77" fmla="*/ 134 h 1042"/>
              <a:gd name="T78" fmla="*/ 1200 w 1201"/>
              <a:gd name="T79" fmla="*/ 163 h 1042"/>
              <a:gd name="T80" fmla="*/ 1190 w 1201"/>
              <a:gd name="T81" fmla="*/ 195 h 1042"/>
              <a:gd name="T82" fmla="*/ 1148 w 1201"/>
              <a:gd name="T83" fmla="*/ 234 h 1042"/>
              <a:gd name="T84" fmla="*/ 1123 w 1201"/>
              <a:gd name="T85" fmla="*/ 276 h 1042"/>
              <a:gd name="T86" fmla="*/ 1109 w 1201"/>
              <a:gd name="T87" fmla="*/ 341 h 1042"/>
              <a:gd name="T88" fmla="*/ 1102 w 1201"/>
              <a:gd name="T89" fmla="*/ 431 h 1042"/>
              <a:gd name="T90" fmla="*/ 1079 w 1201"/>
              <a:gd name="T91" fmla="*/ 550 h 1042"/>
              <a:gd name="T92" fmla="*/ 1038 w 1201"/>
              <a:gd name="T93" fmla="*/ 699 h 1042"/>
              <a:gd name="T94" fmla="*/ 992 w 1201"/>
              <a:gd name="T95" fmla="*/ 841 h 1042"/>
              <a:gd name="T96" fmla="*/ 948 w 1201"/>
              <a:gd name="T97" fmla="*/ 939 h 1042"/>
              <a:gd name="T98" fmla="*/ 906 w 1201"/>
              <a:gd name="T99" fmla="*/ 994 h 1042"/>
              <a:gd name="T100" fmla="*/ 869 w 1201"/>
              <a:gd name="T101" fmla="*/ 1027 h 1042"/>
              <a:gd name="T102" fmla="*/ 839 w 1201"/>
              <a:gd name="T103" fmla="*/ 1042 h 1042"/>
              <a:gd name="T104" fmla="*/ 818 w 1201"/>
              <a:gd name="T105" fmla="*/ 1038 h 1042"/>
              <a:gd name="T106" fmla="*/ 796 w 1201"/>
              <a:gd name="T107" fmla="*/ 1015 h 1042"/>
              <a:gd name="T108" fmla="*/ 775 w 1201"/>
              <a:gd name="T109" fmla="*/ 973 h 1042"/>
              <a:gd name="T110" fmla="*/ 747 w 1201"/>
              <a:gd name="T111" fmla="*/ 924 h 1042"/>
              <a:gd name="T112" fmla="*/ 699 w 1201"/>
              <a:gd name="T113" fmla="*/ 876 h 1042"/>
              <a:gd name="T114" fmla="*/ 656 w 1201"/>
              <a:gd name="T115" fmla="*/ 843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01" h="1042">
                <a:moveTo>
                  <a:pt x="656" y="843"/>
                </a:moveTo>
                <a:lnTo>
                  <a:pt x="645" y="835"/>
                </a:lnTo>
                <a:lnTo>
                  <a:pt x="635" y="828"/>
                </a:lnTo>
                <a:lnTo>
                  <a:pt x="626" y="820"/>
                </a:lnTo>
                <a:lnTo>
                  <a:pt x="616" y="814"/>
                </a:lnTo>
                <a:lnTo>
                  <a:pt x="608" y="807"/>
                </a:lnTo>
                <a:lnTo>
                  <a:pt x="603" y="801"/>
                </a:lnTo>
                <a:lnTo>
                  <a:pt x="595" y="795"/>
                </a:lnTo>
                <a:lnTo>
                  <a:pt x="591" y="789"/>
                </a:lnTo>
                <a:lnTo>
                  <a:pt x="585" y="784"/>
                </a:lnTo>
                <a:lnTo>
                  <a:pt x="581" y="780"/>
                </a:lnTo>
                <a:lnTo>
                  <a:pt x="580" y="774"/>
                </a:lnTo>
                <a:lnTo>
                  <a:pt x="576" y="770"/>
                </a:lnTo>
                <a:lnTo>
                  <a:pt x="576" y="766"/>
                </a:lnTo>
                <a:lnTo>
                  <a:pt x="574" y="763"/>
                </a:lnTo>
                <a:lnTo>
                  <a:pt x="574" y="759"/>
                </a:lnTo>
                <a:lnTo>
                  <a:pt x="576" y="755"/>
                </a:lnTo>
                <a:lnTo>
                  <a:pt x="578" y="753"/>
                </a:lnTo>
                <a:lnTo>
                  <a:pt x="580" y="749"/>
                </a:lnTo>
                <a:lnTo>
                  <a:pt x="583" y="747"/>
                </a:lnTo>
                <a:lnTo>
                  <a:pt x="587" y="745"/>
                </a:lnTo>
                <a:lnTo>
                  <a:pt x="591" y="743"/>
                </a:lnTo>
                <a:lnTo>
                  <a:pt x="597" y="743"/>
                </a:lnTo>
                <a:lnTo>
                  <a:pt x="603" y="741"/>
                </a:lnTo>
                <a:lnTo>
                  <a:pt x="608" y="741"/>
                </a:lnTo>
                <a:lnTo>
                  <a:pt x="616" y="741"/>
                </a:lnTo>
                <a:lnTo>
                  <a:pt x="624" y="741"/>
                </a:lnTo>
                <a:lnTo>
                  <a:pt x="631" y="741"/>
                </a:lnTo>
                <a:lnTo>
                  <a:pt x="639" y="741"/>
                </a:lnTo>
                <a:lnTo>
                  <a:pt x="649" y="743"/>
                </a:lnTo>
                <a:lnTo>
                  <a:pt x="660" y="745"/>
                </a:lnTo>
                <a:lnTo>
                  <a:pt x="670" y="747"/>
                </a:lnTo>
                <a:lnTo>
                  <a:pt x="681" y="749"/>
                </a:lnTo>
                <a:lnTo>
                  <a:pt x="693" y="751"/>
                </a:lnTo>
                <a:lnTo>
                  <a:pt x="704" y="753"/>
                </a:lnTo>
                <a:lnTo>
                  <a:pt x="714" y="755"/>
                </a:lnTo>
                <a:lnTo>
                  <a:pt x="725" y="757"/>
                </a:lnTo>
                <a:lnTo>
                  <a:pt x="733" y="757"/>
                </a:lnTo>
                <a:lnTo>
                  <a:pt x="743" y="757"/>
                </a:lnTo>
                <a:lnTo>
                  <a:pt x="750" y="757"/>
                </a:lnTo>
                <a:lnTo>
                  <a:pt x="758" y="757"/>
                </a:lnTo>
                <a:lnTo>
                  <a:pt x="766" y="757"/>
                </a:lnTo>
                <a:lnTo>
                  <a:pt x="773" y="755"/>
                </a:lnTo>
                <a:lnTo>
                  <a:pt x="779" y="755"/>
                </a:lnTo>
                <a:lnTo>
                  <a:pt x="785" y="753"/>
                </a:lnTo>
                <a:lnTo>
                  <a:pt x="789" y="751"/>
                </a:lnTo>
                <a:lnTo>
                  <a:pt x="793" y="749"/>
                </a:lnTo>
                <a:lnTo>
                  <a:pt x="796" y="745"/>
                </a:lnTo>
                <a:lnTo>
                  <a:pt x="800" y="743"/>
                </a:lnTo>
                <a:lnTo>
                  <a:pt x="804" y="740"/>
                </a:lnTo>
                <a:lnTo>
                  <a:pt x="806" y="736"/>
                </a:lnTo>
                <a:lnTo>
                  <a:pt x="810" y="732"/>
                </a:lnTo>
                <a:lnTo>
                  <a:pt x="814" y="726"/>
                </a:lnTo>
                <a:lnTo>
                  <a:pt x="818" y="720"/>
                </a:lnTo>
                <a:lnTo>
                  <a:pt x="821" y="713"/>
                </a:lnTo>
                <a:lnTo>
                  <a:pt x="823" y="707"/>
                </a:lnTo>
                <a:lnTo>
                  <a:pt x="827" y="699"/>
                </a:lnTo>
                <a:lnTo>
                  <a:pt x="831" y="692"/>
                </a:lnTo>
                <a:lnTo>
                  <a:pt x="835" y="682"/>
                </a:lnTo>
                <a:lnTo>
                  <a:pt x="839" y="673"/>
                </a:lnTo>
                <a:lnTo>
                  <a:pt x="842" y="663"/>
                </a:lnTo>
                <a:lnTo>
                  <a:pt x="844" y="653"/>
                </a:lnTo>
                <a:lnTo>
                  <a:pt x="848" y="642"/>
                </a:lnTo>
                <a:lnTo>
                  <a:pt x="852" y="630"/>
                </a:lnTo>
                <a:lnTo>
                  <a:pt x="856" y="619"/>
                </a:lnTo>
                <a:lnTo>
                  <a:pt x="864" y="592"/>
                </a:lnTo>
                <a:lnTo>
                  <a:pt x="871" y="565"/>
                </a:lnTo>
                <a:lnTo>
                  <a:pt x="877" y="535"/>
                </a:lnTo>
                <a:lnTo>
                  <a:pt x="881" y="504"/>
                </a:lnTo>
                <a:lnTo>
                  <a:pt x="887" y="471"/>
                </a:lnTo>
                <a:lnTo>
                  <a:pt x="890" y="437"/>
                </a:lnTo>
                <a:lnTo>
                  <a:pt x="892" y="400"/>
                </a:lnTo>
                <a:lnTo>
                  <a:pt x="894" y="362"/>
                </a:lnTo>
                <a:lnTo>
                  <a:pt x="894" y="343"/>
                </a:lnTo>
                <a:lnTo>
                  <a:pt x="896" y="326"/>
                </a:lnTo>
                <a:lnTo>
                  <a:pt x="896" y="308"/>
                </a:lnTo>
                <a:lnTo>
                  <a:pt x="896" y="293"/>
                </a:lnTo>
                <a:lnTo>
                  <a:pt x="896" y="278"/>
                </a:lnTo>
                <a:lnTo>
                  <a:pt x="896" y="264"/>
                </a:lnTo>
                <a:lnTo>
                  <a:pt x="894" y="253"/>
                </a:lnTo>
                <a:lnTo>
                  <a:pt x="894" y="241"/>
                </a:lnTo>
                <a:lnTo>
                  <a:pt x="894" y="230"/>
                </a:lnTo>
                <a:lnTo>
                  <a:pt x="892" y="220"/>
                </a:lnTo>
                <a:lnTo>
                  <a:pt x="890" y="213"/>
                </a:lnTo>
                <a:lnTo>
                  <a:pt x="890" y="205"/>
                </a:lnTo>
                <a:lnTo>
                  <a:pt x="889" y="199"/>
                </a:lnTo>
                <a:lnTo>
                  <a:pt x="887" y="194"/>
                </a:lnTo>
                <a:lnTo>
                  <a:pt x="885" y="190"/>
                </a:lnTo>
                <a:lnTo>
                  <a:pt x="883" y="188"/>
                </a:lnTo>
                <a:lnTo>
                  <a:pt x="881" y="186"/>
                </a:lnTo>
                <a:lnTo>
                  <a:pt x="877" y="184"/>
                </a:lnTo>
                <a:lnTo>
                  <a:pt x="873" y="182"/>
                </a:lnTo>
                <a:lnTo>
                  <a:pt x="869" y="180"/>
                </a:lnTo>
                <a:lnTo>
                  <a:pt x="864" y="178"/>
                </a:lnTo>
                <a:lnTo>
                  <a:pt x="858" y="176"/>
                </a:lnTo>
                <a:lnTo>
                  <a:pt x="852" y="176"/>
                </a:lnTo>
                <a:lnTo>
                  <a:pt x="846" y="174"/>
                </a:lnTo>
                <a:lnTo>
                  <a:pt x="839" y="174"/>
                </a:lnTo>
                <a:lnTo>
                  <a:pt x="833" y="174"/>
                </a:lnTo>
                <a:lnTo>
                  <a:pt x="823" y="172"/>
                </a:lnTo>
                <a:lnTo>
                  <a:pt x="816" y="172"/>
                </a:lnTo>
                <a:lnTo>
                  <a:pt x="806" y="172"/>
                </a:lnTo>
                <a:lnTo>
                  <a:pt x="796" y="172"/>
                </a:lnTo>
                <a:lnTo>
                  <a:pt x="787" y="174"/>
                </a:lnTo>
                <a:lnTo>
                  <a:pt x="775" y="174"/>
                </a:lnTo>
                <a:lnTo>
                  <a:pt x="770" y="174"/>
                </a:lnTo>
                <a:lnTo>
                  <a:pt x="762" y="176"/>
                </a:lnTo>
                <a:lnTo>
                  <a:pt x="754" y="176"/>
                </a:lnTo>
                <a:lnTo>
                  <a:pt x="745" y="178"/>
                </a:lnTo>
                <a:lnTo>
                  <a:pt x="733" y="180"/>
                </a:lnTo>
                <a:lnTo>
                  <a:pt x="722" y="182"/>
                </a:lnTo>
                <a:lnTo>
                  <a:pt x="708" y="184"/>
                </a:lnTo>
                <a:lnTo>
                  <a:pt x="695" y="186"/>
                </a:lnTo>
                <a:lnTo>
                  <a:pt x="679" y="188"/>
                </a:lnTo>
                <a:lnTo>
                  <a:pt x="662" y="190"/>
                </a:lnTo>
                <a:lnTo>
                  <a:pt x="645" y="194"/>
                </a:lnTo>
                <a:lnTo>
                  <a:pt x="626" y="197"/>
                </a:lnTo>
                <a:lnTo>
                  <a:pt x="606" y="199"/>
                </a:lnTo>
                <a:lnTo>
                  <a:pt x="583" y="203"/>
                </a:lnTo>
                <a:lnTo>
                  <a:pt x="562" y="207"/>
                </a:lnTo>
                <a:lnTo>
                  <a:pt x="537" y="211"/>
                </a:lnTo>
                <a:lnTo>
                  <a:pt x="512" y="215"/>
                </a:lnTo>
                <a:lnTo>
                  <a:pt x="487" y="220"/>
                </a:lnTo>
                <a:lnTo>
                  <a:pt x="460" y="224"/>
                </a:lnTo>
                <a:lnTo>
                  <a:pt x="432" y="230"/>
                </a:lnTo>
                <a:lnTo>
                  <a:pt x="403" y="234"/>
                </a:lnTo>
                <a:lnTo>
                  <a:pt x="372" y="239"/>
                </a:lnTo>
                <a:lnTo>
                  <a:pt x="340" y="245"/>
                </a:lnTo>
                <a:lnTo>
                  <a:pt x="307" y="251"/>
                </a:lnTo>
                <a:lnTo>
                  <a:pt x="272" y="257"/>
                </a:lnTo>
                <a:lnTo>
                  <a:pt x="236" y="264"/>
                </a:lnTo>
                <a:lnTo>
                  <a:pt x="199" y="270"/>
                </a:lnTo>
                <a:lnTo>
                  <a:pt x="163" y="278"/>
                </a:lnTo>
                <a:lnTo>
                  <a:pt x="123" y="284"/>
                </a:lnTo>
                <a:lnTo>
                  <a:pt x="84" y="291"/>
                </a:lnTo>
                <a:lnTo>
                  <a:pt x="42" y="299"/>
                </a:lnTo>
                <a:lnTo>
                  <a:pt x="0" y="307"/>
                </a:lnTo>
                <a:lnTo>
                  <a:pt x="0" y="207"/>
                </a:lnTo>
                <a:lnTo>
                  <a:pt x="4" y="207"/>
                </a:lnTo>
                <a:lnTo>
                  <a:pt x="9" y="207"/>
                </a:lnTo>
                <a:lnTo>
                  <a:pt x="15" y="207"/>
                </a:lnTo>
                <a:lnTo>
                  <a:pt x="21" y="205"/>
                </a:lnTo>
                <a:lnTo>
                  <a:pt x="27" y="205"/>
                </a:lnTo>
                <a:lnTo>
                  <a:pt x="34" y="205"/>
                </a:lnTo>
                <a:lnTo>
                  <a:pt x="42" y="203"/>
                </a:lnTo>
                <a:lnTo>
                  <a:pt x="52" y="203"/>
                </a:lnTo>
                <a:lnTo>
                  <a:pt x="59" y="201"/>
                </a:lnTo>
                <a:lnTo>
                  <a:pt x="69" y="199"/>
                </a:lnTo>
                <a:lnTo>
                  <a:pt x="80" y="197"/>
                </a:lnTo>
                <a:lnTo>
                  <a:pt x="92" y="197"/>
                </a:lnTo>
                <a:lnTo>
                  <a:pt x="103" y="195"/>
                </a:lnTo>
                <a:lnTo>
                  <a:pt x="115" y="194"/>
                </a:lnTo>
                <a:lnTo>
                  <a:pt x="128" y="190"/>
                </a:lnTo>
                <a:lnTo>
                  <a:pt x="142" y="188"/>
                </a:lnTo>
                <a:lnTo>
                  <a:pt x="155" y="186"/>
                </a:lnTo>
                <a:lnTo>
                  <a:pt x="169" y="184"/>
                </a:lnTo>
                <a:lnTo>
                  <a:pt x="184" y="180"/>
                </a:lnTo>
                <a:lnTo>
                  <a:pt x="201" y="178"/>
                </a:lnTo>
                <a:lnTo>
                  <a:pt x="217" y="174"/>
                </a:lnTo>
                <a:lnTo>
                  <a:pt x="234" y="172"/>
                </a:lnTo>
                <a:lnTo>
                  <a:pt x="251" y="169"/>
                </a:lnTo>
                <a:lnTo>
                  <a:pt x="270" y="165"/>
                </a:lnTo>
                <a:lnTo>
                  <a:pt x="288" y="161"/>
                </a:lnTo>
                <a:lnTo>
                  <a:pt x="309" y="157"/>
                </a:lnTo>
                <a:lnTo>
                  <a:pt x="328" y="153"/>
                </a:lnTo>
                <a:lnTo>
                  <a:pt x="349" y="149"/>
                </a:lnTo>
                <a:lnTo>
                  <a:pt x="370" y="146"/>
                </a:lnTo>
                <a:lnTo>
                  <a:pt x="391" y="142"/>
                </a:lnTo>
                <a:lnTo>
                  <a:pt x="414" y="136"/>
                </a:lnTo>
                <a:lnTo>
                  <a:pt x="437" y="132"/>
                </a:lnTo>
                <a:lnTo>
                  <a:pt x="460" y="128"/>
                </a:lnTo>
                <a:lnTo>
                  <a:pt x="484" y="123"/>
                </a:lnTo>
                <a:lnTo>
                  <a:pt x="505" y="119"/>
                </a:lnTo>
                <a:lnTo>
                  <a:pt x="526" y="115"/>
                </a:lnTo>
                <a:lnTo>
                  <a:pt x="547" y="109"/>
                </a:lnTo>
                <a:lnTo>
                  <a:pt x="568" y="105"/>
                </a:lnTo>
                <a:lnTo>
                  <a:pt x="587" y="102"/>
                </a:lnTo>
                <a:lnTo>
                  <a:pt x="604" y="98"/>
                </a:lnTo>
                <a:lnTo>
                  <a:pt x="624" y="94"/>
                </a:lnTo>
                <a:lnTo>
                  <a:pt x="641" y="90"/>
                </a:lnTo>
                <a:lnTo>
                  <a:pt x="658" y="86"/>
                </a:lnTo>
                <a:lnTo>
                  <a:pt x="674" y="82"/>
                </a:lnTo>
                <a:lnTo>
                  <a:pt x="689" y="79"/>
                </a:lnTo>
                <a:lnTo>
                  <a:pt x="704" y="75"/>
                </a:lnTo>
                <a:lnTo>
                  <a:pt x="718" y="71"/>
                </a:lnTo>
                <a:lnTo>
                  <a:pt x="731" y="67"/>
                </a:lnTo>
                <a:lnTo>
                  <a:pt x="745" y="65"/>
                </a:lnTo>
                <a:lnTo>
                  <a:pt x="758" y="61"/>
                </a:lnTo>
                <a:lnTo>
                  <a:pt x="770" y="57"/>
                </a:lnTo>
                <a:lnTo>
                  <a:pt x="779" y="56"/>
                </a:lnTo>
                <a:lnTo>
                  <a:pt x="791" y="52"/>
                </a:lnTo>
                <a:lnTo>
                  <a:pt x="800" y="50"/>
                </a:lnTo>
                <a:lnTo>
                  <a:pt x="810" y="46"/>
                </a:lnTo>
                <a:lnTo>
                  <a:pt x="818" y="44"/>
                </a:lnTo>
                <a:lnTo>
                  <a:pt x="825" y="40"/>
                </a:lnTo>
                <a:lnTo>
                  <a:pt x="833" y="38"/>
                </a:lnTo>
                <a:lnTo>
                  <a:pt x="841" y="36"/>
                </a:lnTo>
                <a:lnTo>
                  <a:pt x="846" y="34"/>
                </a:lnTo>
                <a:lnTo>
                  <a:pt x="852" y="31"/>
                </a:lnTo>
                <a:lnTo>
                  <a:pt x="856" y="29"/>
                </a:lnTo>
                <a:lnTo>
                  <a:pt x="860" y="27"/>
                </a:lnTo>
                <a:lnTo>
                  <a:pt x="864" y="25"/>
                </a:lnTo>
                <a:lnTo>
                  <a:pt x="875" y="17"/>
                </a:lnTo>
                <a:lnTo>
                  <a:pt x="889" y="11"/>
                </a:lnTo>
                <a:lnTo>
                  <a:pt x="900" y="8"/>
                </a:lnTo>
                <a:lnTo>
                  <a:pt x="912" y="4"/>
                </a:lnTo>
                <a:lnTo>
                  <a:pt x="923" y="0"/>
                </a:lnTo>
                <a:lnTo>
                  <a:pt x="935" y="0"/>
                </a:lnTo>
                <a:lnTo>
                  <a:pt x="946" y="0"/>
                </a:lnTo>
                <a:lnTo>
                  <a:pt x="958" y="0"/>
                </a:lnTo>
                <a:lnTo>
                  <a:pt x="963" y="2"/>
                </a:lnTo>
                <a:lnTo>
                  <a:pt x="969" y="2"/>
                </a:lnTo>
                <a:lnTo>
                  <a:pt x="977" y="4"/>
                </a:lnTo>
                <a:lnTo>
                  <a:pt x="983" y="8"/>
                </a:lnTo>
                <a:lnTo>
                  <a:pt x="990" y="10"/>
                </a:lnTo>
                <a:lnTo>
                  <a:pt x="998" y="13"/>
                </a:lnTo>
                <a:lnTo>
                  <a:pt x="1006" y="17"/>
                </a:lnTo>
                <a:lnTo>
                  <a:pt x="1015" y="21"/>
                </a:lnTo>
                <a:lnTo>
                  <a:pt x="1025" y="27"/>
                </a:lnTo>
                <a:lnTo>
                  <a:pt x="1034" y="33"/>
                </a:lnTo>
                <a:lnTo>
                  <a:pt x="1044" y="38"/>
                </a:lnTo>
                <a:lnTo>
                  <a:pt x="1054" y="44"/>
                </a:lnTo>
                <a:lnTo>
                  <a:pt x="1065" y="52"/>
                </a:lnTo>
                <a:lnTo>
                  <a:pt x="1077" y="59"/>
                </a:lnTo>
                <a:lnTo>
                  <a:pt x="1088" y="67"/>
                </a:lnTo>
                <a:lnTo>
                  <a:pt x="1100" y="75"/>
                </a:lnTo>
                <a:lnTo>
                  <a:pt x="1111" y="82"/>
                </a:lnTo>
                <a:lnTo>
                  <a:pt x="1123" y="92"/>
                </a:lnTo>
                <a:lnTo>
                  <a:pt x="1134" y="100"/>
                </a:lnTo>
                <a:lnTo>
                  <a:pt x="1144" y="107"/>
                </a:lnTo>
                <a:lnTo>
                  <a:pt x="1153" y="113"/>
                </a:lnTo>
                <a:lnTo>
                  <a:pt x="1161" y="121"/>
                </a:lnTo>
                <a:lnTo>
                  <a:pt x="1169" y="126"/>
                </a:lnTo>
                <a:lnTo>
                  <a:pt x="1177" y="134"/>
                </a:lnTo>
                <a:lnTo>
                  <a:pt x="1182" y="140"/>
                </a:lnTo>
                <a:lnTo>
                  <a:pt x="1186" y="144"/>
                </a:lnTo>
                <a:lnTo>
                  <a:pt x="1192" y="149"/>
                </a:lnTo>
                <a:lnTo>
                  <a:pt x="1196" y="153"/>
                </a:lnTo>
                <a:lnTo>
                  <a:pt x="1198" y="159"/>
                </a:lnTo>
                <a:lnTo>
                  <a:pt x="1200" y="163"/>
                </a:lnTo>
                <a:lnTo>
                  <a:pt x="1201" y="165"/>
                </a:lnTo>
                <a:lnTo>
                  <a:pt x="1201" y="169"/>
                </a:lnTo>
                <a:lnTo>
                  <a:pt x="1201" y="174"/>
                </a:lnTo>
                <a:lnTo>
                  <a:pt x="1200" y="182"/>
                </a:lnTo>
                <a:lnTo>
                  <a:pt x="1196" y="190"/>
                </a:lnTo>
                <a:lnTo>
                  <a:pt x="1190" y="195"/>
                </a:lnTo>
                <a:lnTo>
                  <a:pt x="1184" y="203"/>
                </a:lnTo>
                <a:lnTo>
                  <a:pt x="1177" y="211"/>
                </a:lnTo>
                <a:lnTo>
                  <a:pt x="1167" y="216"/>
                </a:lnTo>
                <a:lnTo>
                  <a:pt x="1157" y="224"/>
                </a:lnTo>
                <a:lnTo>
                  <a:pt x="1152" y="228"/>
                </a:lnTo>
                <a:lnTo>
                  <a:pt x="1148" y="234"/>
                </a:lnTo>
                <a:lnTo>
                  <a:pt x="1142" y="239"/>
                </a:lnTo>
                <a:lnTo>
                  <a:pt x="1138" y="245"/>
                </a:lnTo>
                <a:lnTo>
                  <a:pt x="1134" y="251"/>
                </a:lnTo>
                <a:lnTo>
                  <a:pt x="1130" y="259"/>
                </a:lnTo>
                <a:lnTo>
                  <a:pt x="1127" y="266"/>
                </a:lnTo>
                <a:lnTo>
                  <a:pt x="1123" y="276"/>
                </a:lnTo>
                <a:lnTo>
                  <a:pt x="1121" y="285"/>
                </a:lnTo>
                <a:lnTo>
                  <a:pt x="1117" y="295"/>
                </a:lnTo>
                <a:lnTo>
                  <a:pt x="1115" y="307"/>
                </a:lnTo>
                <a:lnTo>
                  <a:pt x="1113" y="316"/>
                </a:lnTo>
                <a:lnTo>
                  <a:pt x="1111" y="330"/>
                </a:lnTo>
                <a:lnTo>
                  <a:pt x="1109" y="341"/>
                </a:lnTo>
                <a:lnTo>
                  <a:pt x="1107" y="354"/>
                </a:lnTo>
                <a:lnTo>
                  <a:pt x="1107" y="368"/>
                </a:lnTo>
                <a:lnTo>
                  <a:pt x="1107" y="383"/>
                </a:lnTo>
                <a:lnTo>
                  <a:pt x="1105" y="399"/>
                </a:lnTo>
                <a:lnTo>
                  <a:pt x="1104" y="414"/>
                </a:lnTo>
                <a:lnTo>
                  <a:pt x="1102" y="431"/>
                </a:lnTo>
                <a:lnTo>
                  <a:pt x="1098" y="448"/>
                </a:lnTo>
                <a:lnTo>
                  <a:pt x="1096" y="467"/>
                </a:lnTo>
                <a:lnTo>
                  <a:pt x="1092" y="487"/>
                </a:lnTo>
                <a:lnTo>
                  <a:pt x="1088" y="508"/>
                </a:lnTo>
                <a:lnTo>
                  <a:pt x="1082" y="529"/>
                </a:lnTo>
                <a:lnTo>
                  <a:pt x="1079" y="550"/>
                </a:lnTo>
                <a:lnTo>
                  <a:pt x="1073" y="573"/>
                </a:lnTo>
                <a:lnTo>
                  <a:pt x="1067" y="596"/>
                </a:lnTo>
                <a:lnTo>
                  <a:pt x="1059" y="621"/>
                </a:lnTo>
                <a:lnTo>
                  <a:pt x="1054" y="646"/>
                </a:lnTo>
                <a:lnTo>
                  <a:pt x="1046" y="673"/>
                </a:lnTo>
                <a:lnTo>
                  <a:pt x="1038" y="699"/>
                </a:lnTo>
                <a:lnTo>
                  <a:pt x="1031" y="726"/>
                </a:lnTo>
                <a:lnTo>
                  <a:pt x="1023" y="751"/>
                </a:lnTo>
                <a:lnTo>
                  <a:pt x="1015" y="776"/>
                </a:lnTo>
                <a:lnTo>
                  <a:pt x="1008" y="799"/>
                </a:lnTo>
                <a:lnTo>
                  <a:pt x="1000" y="820"/>
                </a:lnTo>
                <a:lnTo>
                  <a:pt x="992" y="841"/>
                </a:lnTo>
                <a:lnTo>
                  <a:pt x="985" y="860"/>
                </a:lnTo>
                <a:lnTo>
                  <a:pt x="977" y="879"/>
                </a:lnTo>
                <a:lnTo>
                  <a:pt x="969" y="895"/>
                </a:lnTo>
                <a:lnTo>
                  <a:pt x="963" y="912"/>
                </a:lnTo>
                <a:lnTo>
                  <a:pt x="956" y="925"/>
                </a:lnTo>
                <a:lnTo>
                  <a:pt x="948" y="939"/>
                </a:lnTo>
                <a:lnTo>
                  <a:pt x="940" y="950"/>
                </a:lnTo>
                <a:lnTo>
                  <a:pt x="935" y="962"/>
                </a:lnTo>
                <a:lnTo>
                  <a:pt x="927" y="971"/>
                </a:lnTo>
                <a:lnTo>
                  <a:pt x="919" y="979"/>
                </a:lnTo>
                <a:lnTo>
                  <a:pt x="912" y="987"/>
                </a:lnTo>
                <a:lnTo>
                  <a:pt x="906" y="994"/>
                </a:lnTo>
                <a:lnTo>
                  <a:pt x="900" y="1000"/>
                </a:lnTo>
                <a:lnTo>
                  <a:pt x="892" y="1006"/>
                </a:lnTo>
                <a:lnTo>
                  <a:pt x="887" y="1012"/>
                </a:lnTo>
                <a:lnTo>
                  <a:pt x="881" y="1017"/>
                </a:lnTo>
                <a:lnTo>
                  <a:pt x="875" y="1023"/>
                </a:lnTo>
                <a:lnTo>
                  <a:pt x="869" y="1027"/>
                </a:lnTo>
                <a:lnTo>
                  <a:pt x="864" y="1031"/>
                </a:lnTo>
                <a:lnTo>
                  <a:pt x="858" y="1033"/>
                </a:lnTo>
                <a:lnTo>
                  <a:pt x="854" y="1037"/>
                </a:lnTo>
                <a:lnTo>
                  <a:pt x="848" y="1038"/>
                </a:lnTo>
                <a:lnTo>
                  <a:pt x="844" y="1040"/>
                </a:lnTo>
                <a:lnTo>
                  <a:pt x="839" y="1042"/>
                </a:lnTo>
                <a:lnTo>
                  <a:pt x="835" y="1042"/>
                </a:lnTo>
                <a:lnTo>
                  <a:pt x="831" y="1042"/>
                </a:lnTo>
                <a:lnTo>
                  <a:pt x="827" y="1042"/>
                </a:lnTo>
                <a:lnTo>
                  <a:pt x="823" y="1040"/>
                </a:lnTo>
                <a:lnTo>
                  <a:pt x="819" y="1040"/>
                </a:lnTo>
                <a:lnTo>
                  <a:pt x="818" y="1038"/>
                </a:lnTo>
                <a:lnTo>
                  <a:pt x="814" y="1037"/>
                </a:lnTo>
                <a:lnTo>
                  <a:pt x="810" y="1033"/>
                </a:lnTo>
                <a:lnTo>
                  <a:pt x="806" y="1029"/>
                </a:lnTo>
                <a:lnTo>
                  <a:pt x="802" y="1025"/>
                </a:lnTo>
                <a:lnTo>
                  <a:pt x="798" y="1021"/>
                </a:lnTo>
                <a:lnTo>
                  <a:pt x="796" y="1015"/>
                </a:lnTo>
                <a:lnTo>
                  <a:pt x="793" y="1010"/>
                </a:lnTo>
                <a:lnTo>
                  <a:pt x="789" y="1004"/>
                </a:lnTo>
                <a:lnTo>
                  <a:pt x="785" y="996"/>
                </a:lnTo>
                <a:lnTo>
                  <a:pt x="781" y="989"/>
                </a:lnTo>
                <a:lnTo>
                  <a:pt x="779" y="981"/>
                </a:lnTo>
                <a:lnTo>
                  <a:pt x="775" y="973"/>
                </a:lnTo>
                <a:lnTo>
                  <a:pt x="771" y="966"/>
                </a:lnTo>
                <a:lnTo>
                  <a:pt x="768" y="956"/>
                </a:lnTo>
                <a:lnTo>
                  <a:pt x="764" y="948"/>
                </a:lnTo>
                <a:lnTo>
                  <a:pt x="758" y="939"/>
                </a:lnTo>
                <a:lnTo>
                  <a:pt x="752" y="931"/>
                </a:lnTo>
                <a:lnTo>
                  <a:pt x="747" y="924"/>
                </a:lnTo>
                <a:lnTo>
                  <a:pt x="741" y="916"/>
                </a:lnTo>
                <a:lnTo>
                  <a:pt x="733" y="906"/>
                </a:lnTo>
                <a:lnTo>
                  <a:pt x="725" y="899"/>
                </a:lnTo>
                <a:lnTo>
                  <a:pt x="718" y="891"/>
                </a:lnTo>
                <a:lnTo>
                  <a:pt x="708" y="883"/>
                </a:lnTo>
                <a:lnTo>
                  <a:pt x="699" y="876"/>
                </a:lnTo>
                <a:lnTo>
                  <a:pt x="689" y="866"/>
                </a:lnTo>
                <a:lnTo>
                  <a:pt x="679" y="858"/>
                </a:lnTo>
                <a:lnTo>
                  <a:pt x="668" y="851"/>
                </a:lnTo>
                <a:lnTo>
                  <a:pt x="656" y="843"/>
                </a:lnTo>
              </a:path>
            </a:pathLst>
          </a:custGeom>
          <a:solidFill>
            <a:srgbClr val="FF0000"/>
          </a:solidFill>
          <a:ln w="1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" name="Freeform 8"/>
          <p:cNvSpPr>
            <a:spLocks noChangeArrowheads="1"/>
          </p:cNvSpPr>
          <p:nvPr/>
        </p:nvSpPr>
        <p:spPr bwMode="auto">
          <a:xfrm>
            <a:off x="6099175" y="2600325"/>
            <a:ext cx="254000" cy="211138"/>
          </a:xfrm>
          <a:custGeom>
            <a:avLst/>
            <a:gdLst>
              <a:gd name="T0" fmla="*/ 8 w 321"/>
              <a:gd name="T1" fmla="*/ 65 h 264"/>
              <a:gd name="T2" fmla="*/ 2 w 321"/>
              <a:gd name="T3" fmla="*/ 44 h 264"/>
              <a:gd name="T4" fmla="*/ 0 w 321"/>
              <a:gd name="T5" fmla="*/ 26 h 264"/>
              <a:gd name="T6" fmla="*/ 2 w 321"/>
              <a:gd name="T7" fmla="*/ 15 h 264"/>
              <a:gd name="T8" fmla="*/ 8 w 321"/>
              <a:gd name="T9" fmla="*/ 7 h 264"/>
              <a:gd name="T10" fmla="*/ 14 w 321"/>
              <a:gd name="T11" fmla="*/ 4 h 264"/>
              <a:gd name="T12" fmla="*/ 22 w 321"/>
              <a:gd name="T13" fmla="*/ 2 h 264"/>
              <a:gd name="T14" fmla="*/ 31 w 321"/>
              <a:gd name="T15" fmla="*/ 0 h 264"/>
              <a:gd name="T16" fmla="*/ 43 w 321"/>
              <a:gd name="T17" fmla="*/ 0 h 264"/>
              <a:gd name="T18" fmla="*/ 58 w 321"/>
              <a:gd name="T19" fmla="*/ 2 h 264"/>
              <a:gd name="T20" fmla="*/ 75 w 321"/>
              <a:gd name="T21" fmla="*/ 4 h 264"/>
              <a:gd name="T22" fmla="*/ 95 w 321"/>
              <a:gd name="T23" fmla="*/ 7 h 264"/>
              <a:gd name="T24" fmla="*/ 127 w 321"/>
              <a:gd name="T25" fmla="*/ 13 h 264"/>
              <a:gd name="T26" fmla="*/ 166 w 321"/>
              <a:gd name="T27" fmla="*/ 23 h 264"/>
              <a:gd name="T28" fmla="*/ 200 w 321"/>
              <a:gd name="T29" fmla="*/ 32 h 264"/>
              <a:gd name="T30" fmla="*/ 229 w 321"/>
              <a:gd name="T31" fmla="*/ 42 h 264"/>
              <a:gd name="T32" fmla="*/ 254 w 321"/>
              <a:gd name="T33" fmla="*/ 51 h 264"/>
              <a:gd name="T34" fmla="*/ 277 w 321"/>
              <a:gd name="T35" fmla="*/ 65 h 264"/>
              <a:gd name="T36" fmla="*/ 294 w 321"/>
              <a:gd name="T37" fmla="*/ 82 h 264"/>
              <a:gd name="T38" fmla="*/ 306 w 321"/>
              <a:gd name="T39" fmla="*/ 103 h 264"/>
              <a:gd name="T40" fmla="*/ 315 w 321"/>
              <a:gd name="T41" fmla="*/ 126 h 264"/>
              <a:gd name="T42" fmla="*/ 321 w 321"/>
              <a:gd name="T43" fmla="*/ 151 h 264"/>
              <a:gd name="T44" fmla="*/ 321 w 321"/>
              <a:gd name="T45" fmla="*/ 178 h 264"/>
              <a:gd name="T46" fmla="*/ 315 w 321"/>
              <a:gd name="T47" fmla="*/ 203 h 264"/>
              <a:gd name="T48" fmla="*/ 308 w 321"/>
              <a:gd name="T49" fmla="*/ 226 h 264"/>
              <a:gd name="T50" fmla="*/ 296 w 321"/>
              <a:gd name="T51" fmla="*/ 245 h 264"/>
              <a:gd name="T52" fmla="*/ 283 w 321"/>
              <a:gd name="T53" fmla="*/ 258 h 264"/>
              <a:gd name="T54" fmla="*/ 269 w 321"/>
              <a:gd name="T55" fmla="*/ 264 h 264"/>
              <a:gd name="T56" fmla="*/ 258 w 321"/>
              <a:gd name="T57" fmla="*/ 264 h 264"/>
              <a:gd name="T58" fmla="*/ 248 w 321"/>
              <a:gd name="T59" fmla="*/ 262 h 264"/>
              <a:gd name="T60" fmla="*/ 235 w 321"/>
              <a:gd name="T61" fmla="*/ 258 h 264"/>
              <a:gd name="T62" fmla="*/ 221 w 321"/>
              <a:gd name="T63" fmla="*/ 251 h 264"/>
              <a:gd name="T64" fmla="*/ 206 w 321"/>
              <a:gd name="T65" fmla="*/ 243 h 264"/>
              <a:gd name="T66" fmla="*/ 187 w 321"/>
              <a:gd name="T67" fmla="*/ 232 h 264"/>
              <a:gd name="T68" fmla="*/ 166 w 321"/>
              <a:gd name="T69" fmla="*/ 218 h 264"/>
              <a:gd name="T70" fmla="*/ 143 w 321"/>
              <a:gd name="T71" fmla="*/ 203 h 264"/>
              <a:gd name="T72" fmla="*/ 119 w 321"/>
              <a:gd name="T73" fmla="*/ 187 h 264"/>
              <a:gd name="T74" fmla="*/ 96 w 321"/>
              <a:gd name="T75" fmla="*/ 170 h 264"/>
              <a:gd name="T76" fmla="*/ 75 w 321"/>
              <a:gd name="T77" fmla="*/ 155 h 264"/>
              <a:gd name="T78" fmla="*/ 58 w 321"/>
              <a:gd name="T79" fmla="*/ 140 h 264"/>
              <a:gd name="T80" fmla="*/ 43 w 321"/>
              <a:gd name="T81" fmla="*/ 124 h 264"/>
              <a:gd name="T82" fmla="*/ 31 w 321"/>
              <a:gd name="T83" fmla="*/ 111 h 264"/>
              <a:gd name="T84" fmla="*/ 22 w 321"/>
              <a:gd name="T85" fmla="*/ 95 h 264"/>
              <a:gd name="T86" fmla="*/ 14 w 321"/>
              <a:gd name="T87" fmla="*/ 82 h 264"/>
              <a:gd name="T88" fmla="*/ 12 w 321"/>
              <a:gd name="T89" fmla="*/ 76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1" h="264">
                <a:moveTo>
                  <a:pt x="12" y="76"/>
                </a:moveTo>
                <a:lnTo>
                  <a:pt x="8" y="65"/>
                </a:lnTo>
                <a:lnTo>
                  <a:pt x="4" y="53"/>
                </a:lnTo>
                <a:lnTo>
                  <a:pt x="2" y="44"/>
                </a:lnTo>
                <a:lnTo>
                  <a:pt x="0" y="34"/>
                </a:lnTo>
                <a:lnTo>
                  <a:pt x="0" y="26"/>
                </a:lnTo>
                <a:lnTo>
                  <a:pt x="0" y="21"/>
                </a:lnTo>
                <a:lnTo>
                  <a:pt x="2" y="15"/>
                </a:lnTo>
                <a:lnTo>
                  <a:pt x="6" y="9"/>
                </a:lnTo>
                <a:lnTo>
                  <a:pt x="8" y="7"/>
                </a:lnTo>
                <a:lnTo>
                  <a:pt x="10" y="5"/>
                </a:lnTo>
                <a:lnTo>
                  <a:pt x="14" y="4"/>
                </a:lnTo>
                <a:lnTo>
                  <a:pt x="16" y="2"/>
                </a:lnTo>
                <a:lnTo>
                  <a:pt x="22" y="2"/>
                </a:lnTo>
                <a:lnTo>
                  <a:pt x="25" y="0"/>
                </a:lnTo>
                <a:lnTo>
                  <a:pt x="31" y="0"/>
                </a:lnTo>
                <a:lnTo>
                  <a:pt x="37" y="0"/>
                </a:lnTo>
                <a:lnTo>
                  <a:pt x="43" y="0"/>
                </a:lnTo>
                <a:lnTo>
                  <a:pt x="50" y="0"/>
                </a:lnTo>
                <a:lnTo>
                  <a:pt x="58" y="2"/>
                </a:lnTo>
                <a:lnTo>
                  <a:pt x="66" y="2"/>
                </a:lnTo>
                <a:lnTo>
                  <a:pt x="75" y="4"/>
                </a:lnTo>
                <a:lnTo>
                  <a:pt x="85" y="5"/>
                </a:lnTo>
                <a:lnTo>
                  <a:pt x="95" y="7"/>
                </a:lnTo>
                <a:lnTo>
                  <a:pt x="106" y="9"/>
                </a:lnTo>
                <a:lnTo>
                  <a:pt x="127" y="13"/>
                </a:lnTo>
                <a:lnTo>
                  <a:pt x="146" y="19"/>
                </a:lnTo>
                <a:lnTo>
                  <a:pt x="166" y="23"/>
                </a:lnTo>
                <a:lnTo>
                  <a:pt x="183" y="28"/>
                </a:lnTo>
                <a:lnTo>
                  <a:pt x="200" y="32"/>
                </a:lnTo>
                <a:lnTo>
                  <a:pt x="215" y="36"/>
                </a:lnTo>
                <a:lnTo>
                  <a:pt x="229" y="42"/>
                </a:lnTo>
                <a:lnTo>
                  <a:pt x="242" y="46"/>
                </a:lnTo>
                <a:lnTo>
                  <a:pt x="254" y="51"/>
                </a:lnTo>
                <a:lnTo>
                  <a:pt x="265" y="57"/>
                </a:lnTo>
                <a:lnTo>
                  <a:pt x="277" y="65"/>
                </a:lnTo>
                <a:lnTo>
                  <a:pt x="287" y="72"/>
                </a:lnTo>
                <a:lnTo>
                  <a:pt x="294" y="82"/>
                </a:lnTo>
                <a:lnTo>
                  <a:pt x="300" y="92"/>
                </a:lnTo>
                <a:lnTo>
                  <a:pt x="306" y="103"/>
                </a:lnTo>
                <a:lnTo>
                  <a:pt x="311" y="115"/>
                </a:lnTo>
                <a:lnTo>
                  <a:pt x="315" y="126"/>
                </a:lnTo>
                <a:lnTo>
                  <a:pt x="319" y="140"/>
                </a:lnTo>
                <a:lnTo>
                  <a:pt x="321" y="151"/>
                </a:lnTo>
                <a:lnTo>
                  <a:pt x="321" y="164"/>
                </a:lnTo>
                <a:lnTo>
                  <a:pt x="321" y="178"/>
                </a:lnTo>
                <a:lnTo>
                  <a:pt x="319" y="189"/>
                </a:lnTo>
                <a:lnTo>
                  <a:pt x="315" y="203"/>
                </a:lnTo>
                <a:lnTo>
                  <a:pt x="311" y="214"/>
                </a:lnTo>
                <a:lnTo>
                  <a:pt x="308" y="226"/>
                </a:lnTo>
                <a:lnTo>
                  <a:pt x="302" y="237"/>
                </a:lnTo>
                <a:lnTo>
                  <a:pt x="296" y="245"/>
                </a:lnTo>
                <a:lnTo>
                  <a:pt x="290" y="253"/>
                </a:lnTo>
                <a:lnTo>
                  <a:pt x="283" y="258"/>
                </a:lnTo>
                <a:lnTo>
                  <a:pt x="277" y="260"/>
                </a:lnTo>
                <a:lnTo>
                  <a:pt x="269" y="264"/>
                </a:lnTo>
                <a:lnTo>
                  <a:pt x="262" y="264"/>
                </a:lnTo>
                <a:lnTo>
                  <a:pt x="258" y="264"/>
                </a:lnTo>
                <a:lnTo>
                  <a:pt x="252" y="262"/>
                </a:lnTo>
                <a:lnTo>
                  <a:pt x="248" y="262"/>
                </a:lnTo>
                <a:lnTo>
                  <a:pt x="242" y="260"/>
                </a:lnTo>
                <a:lnTo>
                  <a:pt x="235" y="258"/>
                </a:lnTo>
                <a:lnTo>
                  <a:pt x="229" y="255"/>
                </a:lnTo>
                <a:lnTo>
                  <a:pt x="221" y="251"/>
                </a:lnTo>
                <a:lnTo>
                  <a:pt x="214" y="247"/>
                </a:lnTo>
                <a:lnTo>
                  <a:pt x="206" y="243"/>
                </a:lnTo>
                <a:lnTo>
                  <a:pt x="196" y="237"/>
                </a:lnTo>
                <a:lnTo>
                  <a:pt x="187" y="232"/>
                </a:lnTo>
                <a:lnTo>
                  <a:pt x="177" y="226"/>
                </a:lnTo>
                <a:lnTo>
                  <a:pt x="166" y="218"/>
                </a:lnTo>
                <a:lnTo>
                  <a:pt x="156" y="210"/>
                </a:lnTo>
                <a:lnTo>
                  <a:pt x="143" y="203"/>
                </a:lnTo>
                <a:lnTo>
                  <a:pt x="131" y="195"/>
                </a:lnTo>
                <a:lnTo>
                  <a:pt x="119" y="187"/>
                </a:lnTo>
                <a:lnTo>
                  <a:pt x="108" y="178"/>
                </a:lnTo>
                <a:lnTo>
                  <a:pt x="96" y="170"/>
                </a:lnTo>
                <a:lnTo>
                  <a:pt x="85" y="163"/>
                </a:lnTo>
                <a:lnTo>
                  <a:pt x="75" y="155"/>
                </a:lnTo>
                <a:lnTo>
                  <a:pt x="68" y="147"/>
                </a:lnTo>
                <a:lnTo>
                  <a:pt x="58" y="140"/>
                </a:lnTo>
                <a:lnTo>
                  <a:pt x="50" y="132"/>
                </a:lnTo>
                <a:lnTo>
                  <a:pt x="43" y="124"/>
                </a:lnTo>
                <a:lnTo>
                  <a:pt x="37" y="117"/>
                </a:lnTo>
                <a:lnTo>
                  <a:pt x="31" y="111"/>
                </a:lnTo>
                <a:lnTo>
                  <a:pt x="25" y="103"/>
                </a:lnTo>
                <a:lnTo>
                  <a:pt x="22" y="95"/>
                </a:lnTo>
                <a:lnTo>
                  <a:pt x="18" y="90"/>
                </a:lnTo>
                <a:lnTo>
                  <a:pt x="14" y="82"/>
                </a:lnTo>
                <a:lnTo>
                  <a:pt x="12" y="76"/>
                </a:lnTo>
              </a:path>
            </a:pathLst>
          </a:custGeom>
          <a:solidFill>
            <a:srgbClr val="FF0000"/>
          </a:solidFill>
          <a:ln w="1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8" name="Freeform 9"/>
          <p:cNvSpPr>
            <a:spLocks noChangeArrowheads="1"/>
          </p:cNvSpPr>
          <p:nvPr/>
        </p:nvSpPr>
        <p:spPr bwMode="auto">
          <a:xfrm>
            <a:off x="5487988" y="3463925"/>
            <a:ext cx="1101725" cy="538163"/>
          </a:xfrm>
          <a:custGeom>
            <a:avLst/>
            <a:gdLst>
              <a:gd name="T0" fmla="*/ 169 w 1388"/>
              <a:gd name="T1" fmla="*/ 249 h 676"/>
              <a:gd name="T2" fmla="*/ 178 w 1388"/>
              <a:gd name="T3" fmla="*/ 193 h 676"/>
              <a:gd name="T4" fmla="*/ 178 w 1388"/>
              <a:gd name="T5" fmla="*/ 146 h 676"/>
              <a:gd name="T6" fmla="*/ 167 w 1388"/>
              <a:gd name="T7" fmla="*/ 107 h 676"/>
              <a:gd name="T8" fmla="*/ 142 w 1388"/>
              <a:gd name="T9" fmla="*/ 57 h 676"/>
              <a:gd name="T10" fmla="*/ 138 w 1388"/>
              <a:gd name="T11" fmla="*/ 23 h 676"/>
              <a:gd name="T12" fmla="*/ 149 w 1388"/>
              <a:gd name="T13" fmla="*/ 6 h 676"/>
              <a:gd name="T14" fmla="*/ 186 w 1388"/>
              <a:gd name="T15" fmla="*/ 0 h 676"/>
              <a:gd name="T16" fmla="*/ 247 w 1388"/>
              <a:gd name="T17" fmla="*/ 19 h 676"/>
              <a:gd name="T18" fmla="*/ 305 w 1388"/>
              <a:gd name="T19" fmla="*/ 54 h 676"/>
              <a:gd name="T20" fmla="*/ 341 w 1388"/>
              <a:gd name="T21" fmla="*/ 94 h 676"/>
              <a:gd name="T22" fmla="*/ 351 w 1388"/>
              <a:gd name="T23" fmla="*/ 128 h 676"/>
              <a:gd name="T24" fmla="*/ 351 w 1388"/>
              <a:gd name="T25" fmla="*/ 176 h 676"/>
              <a:gd name="T26" fmla="*/ 336 w 1388"/>
              <a:gd name="T27" fmla="*/ 236 h 676"/>
              <a:gd name="T28" fmla="*/ 311 w 1388"/>
              <a:gd name="T29" fmla="*/ 305 h 676"/>
              <a:gd name="T30" fmla="*/ 290 w 1388"/>
              <a:gd name="T31" fmla="*/ 368 h 676"/>
              <a:gd name="T32" fmla="*/ 278 w 1388"/>
              <a:gd name="T33" fmla="*/ 412 h 676"/>
              <a:gd name="T34" fmla="*/ 276 w 1388"/>
              <a:gd name="T35" fmla="*/ 439 h 676"/>
              <a:gd name="T36" fmla="*/ 286 w 1388"/>
              <a:gd name="T37" fmla="*/ 452 h 676"/>
              <a:gd name="T38" fmla="*/ 316 w 1388"/>
              <a:gd name="T39" fmla="*/ 456 h 676"/>
              <a:gd name="T40" fmla="*/ 353 w 1388"/>
              <a:gd name="T41" fmla="*/ 448 h 676"/>
              <a:gd name="T42" fmla="*/ 387 w 1388"/>
              <a:gd name="T43" fmla="*/ 443 h 676"/>
              <a:gd name="T44" fmla="*/ 453 w 1388"/>
              <a:gd name="T45" fmla="*/ 435 h 676"/>
              <a:gd name="T46" fmla="*/ 545 w 1388"/>
              <a:gd name="T47" fmla="*/ 425 h 676"/>
              <a:gd name="T48" fmla="*/ 668 w 1388"/>
              <a:gd name="T49" fmla="*/ 412 h 676"/>
              <a:gd name="T50" fmla="*/ 819 w 1388"/>
              <a:gd name="T51" fmla="*/ 395 h 676"/>
              <a:gd name="T52" fmla="*/ 1000 w 1388"/>
              <a:gd name="T53" fmla="*/ 377 h 676"/>
              <a:gd name="T54" fmla="*/ 1211 w 1388"/>
              <a:gd name="T55" fmla="*/ 354 h 676"/>
              <a:gd name="T56" fmla="*/ 1388 w 1388"/>
              <a:gd name="T57" fmla="*/ 448 h 676"/>
              <a:gd name="T58" fmla="*/ 1188 w 1388"/>
              <a:gd name="T59" fmla="*/ 467 h 676"/>
              <a:gd name="T60" fmla="*/ 1008 w 1388"/>
              <a:gd name="T61" fmla="*/ 487 h 676"/>
              <a:gd name="T62" fmla="*/ 842 w 1388"/>
              <a:gd name="T63" fmla="*/ 504 h 676"/>
              <a:gd name="T64" fmla="*/ 693 w 1388"/>
              <a:gd name="T65" fmla="*/ 523 h 676"/>
              <a:gd name="T66" fmla="*/ 560 w 1388"/>
              <a:gd name="T67" fmla="*/ 544 h 676"/>
              <a:gd name="T68" fmla="*/ 439 w 1388"/>
              <a:gd name="T69" fmla="*/ 569 h 676"/>
              <a:gd name="T70" fmla="*/ 332 w 1388"/>
              <a:gd name="T71" fmla="*/ 598 h 676"/>
              <a:gd name="T72" fmla="*/ 238 w 1388"/>
              <a:gd name="T73" fmla="*/ 630 h 676"/>
              <a:gd name="T74" fmla="*/ 159 w 1388"/>
              <a:gd name="T75" fmla="*/ 659 h 676"/>
              <a:gd name="T76" fmla="*/ 98 w 1388"/>
              <a:gd name="T77" fmla="*/ 674 h 676"/>
              <a:gd name="T78" fmla="*/ 55 w 1388"/>
              <a:gd name="T79" fmla="*/ 676 h 676"/>
              <a:gd name="T80" fmla="*/ 30 w 1388"/>
              <a:gd name="T81" fmla="*/ 667 h 676"/>
              <a:gd name="T82" fmla="*/ 7 w 1388"/>
              <a:gd name="T83" fmla="*/ 627 h 676"/>
              <a:gd name="T84" fmla="*/ 0 w 1388"/>
              <a:gd name="T85" fmla="*/ 567 h 676"/>
              <a:gd name="T86" fmla="*/ 13 w 1388"/>
              <a:gd name="T87" fmla="*/ 508 h 676"/>
              <a:gd name="T88" fmla="*/ 55 w 1388"/>
              <a:gd name="T89" fmla="*/ 467 h 676"/>
              <a:gd name="T90" fmla="*/ 82 w 1388"/>
              <a:gd name="T91" fmla="*/ 444 h 676"/>
              <a:gd name="T92" fmla="*/ 109 w 1388"/>
              <a:gd name="T93" fmla="*/ 410 h 676"/>
              <a:gd name="T94" fmla="*/ 132 w 1388"/>
              <a:gd name="T95" fmla="*/ 360 h 676"/>
              <a:gd name="T96" fmla="*/ 155 w 1388"/>
              <a:gd name="T97" fmla="*/ 299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88" h="676">
                <a:moveTo>
                  <a:pt x="155" y="299"/>
                </a:moveTo>
                <a:lnTo>
                  <a:pt x="161" y="282"/>
                </a:lnTo>
                <a:lnTo>
                  <a:pt x="165" y="266"/>
                </a:lnTo>
                <a:lnTo>
                  <a:pt x="169" y="249"/>
                </a:lnTo>
                <a:lnTo>
                  <a:pt x="172" y="236"/>
                </a:lnTo>
                <a:lnTo>
                  <a:pt x="176" y="220"/>
                </a:lnTo>
                <a:lnTo>
                  <a:pt x="178" y="207"/>
                </a:lnTo>
                <a:lnTo>
                  <a:pt x="178" y="193"/>
                </a:lnTo>
                <a:lnTo>
                  <a:pt x="180" y="180"/>
                </a:lnTo>
                <a:lnTo>
                  <a:pt x="180" y="169"/>
                </a:lnTo>
                <a:lnTo>
                  <a:pt x="180" y="157"/>
                </a:lnTo>
                <a:lnTo>
                  <a:pt x="178" y="146"/>
                </a:lnTo>
                <a:lnTo>
                  <a:pt x="176" y="136"/>
                </a:lnTo>
                <a:lnTo>
                  <a:pt x="174" y="126"/>
                </a:lnTo>
                <a:lnTo>
                  <a:pt x="171" y="117"/>
                </a:lnTo>
                <a:lnTo>
                  <a:pt x="167" y="107"/>
                </a:lnTo>
                <a:lnTo>
                  <a:pt x="163" y="100"/>
                </a:lnTo>
                <a:lnTo>
                  <a:pt x="155" y="84"/>
                </a:lnTo>
                <a:lnTo>
                  <a:pt x="148" y="71"/>
                </a:lnTo>
                <a:lnTo>
                  <a:pt x="142" y="57"/>
                </a:lnTo>
                <a:lnTo>
                  <a:pt x="140" y="46"/>
                </a:lnTo>
                <a:lnTo>
                  <a:pt x="138" y="36"/>
                </a:lnTo>
                <a:lnTo>
                  <a:pt x="138" y="27"/>
                </a:lnTo>
                <a:lnTo>
                  <a:pt x="138" y="23"/>
                </a:lnTo>
                <a:lnTo>
                  <a:pt x="140" y="19"/>
                </a:lnTo>
                <a:lnTo>
                  <a:pt x="142" y="15"/>
                </a:lnTo>
                <a:lnTo>
                  <a:pt x="144" y="11"/>
                </a:lnTo>
                <a:lnTo>
                  <a:pt x="149" y="6"/>
                </a:lnTo>
                <a:lnTo>
                  <a:pt x="155" y="4"/>
                </a:lnTo>
                <a:lnTo>
                  <a:pt x="165" y="0"/>
                </a:lnTo>
                <a:lnTo>
                  <a:pt x="174" y="0"/>
                </a:lnTo>
                <a:lnTo>
                  <a:pt x="186" y="0"/>
                </a:lnTo>
                <a:lnTo>
                  <a:pt x="199" y="4"/>
                </a:lnTo>
                <a:lnTo>
                  <a:pt x="215" y="6"/>
                </a:lnTo>
                <a:lnTo>
                  <a:pt x="230" y="11"/>
                </a:lnTo>
                <a:lnTo>
                  <a:pt x="247" y="19"/>
                </a:lnTo>
                <a:lnTo>
                  <a:pt x="263" y="27"/>
                </a:lnTo>
                <a:lnTo>
                  <a:pt x="278" y="34"/>
                </a:lnTo>
                <a:lnTo>
                  <a:pt x="291" y="44"/>
                </a:lnTo>
                <a:lnTo>
                  <a:pt x="305" y="54"/>
                </a:lnTo>
                <a:lnTo>
                  <a:pt x="316" y="63"/>
                </a:lnTo>
                <a:lnTo>
                  <a:pt x="328" y="77"/>
                </a:lnTo>
                <a:lnTo>
                  <a:pt x="338" y="88"/>
                </a:lnTo>
                <a:lnTo>
                  <a:pt x="341" y="94"/>
                </a:lnTo>
                <a:lnTo>
                  <a:pt x="345" y="102"/>
                </a:lnTo>
                <a:lnTo>
                  <a:pt x="349" y="109"/>
                </a:lnTo>
                <a:lnTo>
                  <a:pt x="351" y="119"/>
                </a:lnTo>
                <a:lnTo>
                  <a:pt x="351" y="128"/>
                </a:lnTo>
                <a:lnTo>
                  <a:pt x="353" y="140"/>
                </a:lnTo>
                <a:lnTo>
                  <a:pt x="353" y="151"/>
                </a:lnTo>
                <a:lnTo>
                  <a:pt x="351" y="163"/>
                </a:lnTo>
                <a:lnTo>
                  <a:pt x="351" y="176"/>
                </a:lnTo>
                <a:lnTo>
                  <a:pt x="347" y="190"/>
                </a:lnTo>
                <a:lnTo>
                  <a:pt x="345" y="203"/>
                </a:lnTo>
                <a:lnTo>
                  <a:pt x="341" y="218"/>
                </a:lnTo>
                <a:lnTo>
                  <a:pt x="336" y="236"/>
                </a:lnTo>
                <a:lnTo>
                  <a:pt x="332" y="251"/>
                </a:lnTo>
                <a:lnTo>
                  <a:pt x="326" y="268"/>
                </a:lnTo>
                <a:lnTo>
                  <a:pt x="318" y="287"/>
                </a:lnTo>
                <a:lnTo>
                  <a:pt x="311" y="305"/>
                </a:lnTo>
                <a:lnTo>
                  <a:pt x="305" y="322"/>
                </a:lnTo>
                <a:lnTo>
                  <a:pt x="299" y="339"/>
                </a:lnTo>
                <a:lnTo>
                  <a:pt x="295" y="354"/>
                </a:lnTo>
                <a:lnTo>
                  <a:pt x="290" y="368"/>
                </a:lnTo>
                <a:lnTo>
                  <a:pt x="286" y="379"/>
                </a:lnTo>
                <a:lnTo>
                  <a:pt x="284" y="391"/>
                </a:lnTo>
                <a:lnTo>
                  <a:pt x="280" y="402"/>
                </a:lnTo>
                <a:lnTo>
                  <a:pt x="278" y="412"/>
                </a:lnTo>
                <a:lnTo>
                  <a:pt x="276" y="420"/>
                </a:lnTo>
                <a:lnTo>
                  <a:pt x="276" y="427"/>
                </a:lnTo>
                <a:lnTo>
                  <a:pt x="276" y="435"/>
                </a:lnTo>
                <a:lnTo>
                  <a:pt x="276" y="439"/>
                </a:lnTo>
                <a:lnTo>
                  <a:pt x="276" y="443"/>
                </a:lnTo>
                <a:lnTo>
                  <a:pt x="278" y="446"/>
                </a:lnTo>
                <a:lnTo>
                  <a:pt x="280" y="448"/>
                </a:lnTo>
                <a:lnTo>
                  <a:pt x="286" y="452"/>
                </a:lnTo>
                <a:lnTo>
                  <a:pt x="291" y="454"/>
                </a:lnTo>
                <a:lnTo>
                  <a:pt x="299" y="456"/>
                </a:lnTo>
                <a:lnTo>
                  <a:pt x="307" y="456"/>
                </a:lnTo>
                <a:lnTo>
                  <a:pt x="316" y="456"/>
                </a:lnTo>
                <a:lnTo>
                  <a:pt x="326" y="454"/>
                </a:lnTo>
                <a:lnTo>
                  <a:pt x="338" y="452"/>
                </a:lnTo>
                <a:lnTo>
                  <a:pt x="349" y="448"/>
                </a:lnTo>
                <a:lnTo>
                  <a:pt x="353" y="448"/>
                </a:lnTo>
                <a:lnTo>
                  <a:pt x="359" y="446"/>
                </a:lnTo>
                <a:lnTo>
                  <a:pt x="366" y="444"/>
                </a:lnTo>
                <a:lnTo>
                  <a:pt x="376" y="444"/>
                </a:lnTo>
                <a:lnTo>
                  <a:pt x="387" y="443"/>
                </a:lnTo>
                <a:lnTo>
                  <a:pt x="401" y="441"/>
                </a:lnTo>
                <a:lnTo>
                  <a:pt x="416" y="439"/>
                </a:lnTo>
                <a:lnTo>
                  <a:pt x="434" y="437"/>
                </a:lnTo>
                <a:lnTo>
                  <a:pt x="453" y="435"/>
                </a:lnTo>
                <a:lnTo>
                  <a:pt x="472" y="433"/>
                </a:lnTo>
                <a:lnTo>
                  <a:pt x="495" y="431"/>
                </a:lnTo>
                <a:lnTo>
                  <a:pt x="520" y="427"/>
                </a:lnTo>
                <a:lnTo>
                  <a:pt x="545" y="425"/>
                </a:lnTo>
                <a:lnTo>
                  <a:pt x="574" y="421"/>
                </a:lnTo>
                <a:lnTo>
                  <a:pt x="602" y="418"/>
                </a:lnTo>
                <a:lnTo>
                  <a:pt x="635" y="416"/>
                </a:lnTo>
                <a:lnTo>
                  <a:pt x="668" y="412"/>
                </a:lnTo>
                <a:lnTo>
                  <a:pt x="702" y="408"/>
                </a:lnTo>
                <a:lnTo>
                  <a:pt x="741" y="404"/>
                </a:lnTo>
                <a:lnTo>
                  <a:pt x="779" y="400"/>
                </a:lnTo>
                <a:lnTo>
                  <a:pt x="819" y="395"/>
                </a:lnTo>
                <a:lnTo>
                  <a:pt x="862" y="391"/>
                </a:lnTo>
                <a:lnTo>
                  <a:pt x="906" y="387"/>
                </a:lnTo>
                <a:lnTo>
                  <a:pt x="952" y="381"/>
                </a:lnTo>
                <a:lnTo>
                  <a:pt x="1000" y="377"/>
                </a:lnTo>
                <a:lnTo>
                  <a:pt x="1050" y="372"/>
                </a:lnTo>
                <a:lnTo>
                  <a:pt x="1102" y="366"/>
                </a:lnTo>
                <a:lnTo>
                  <a:pt x="1155" y="360"/>
                </a:lnTo>
                <a:lnTo>
                  <a:pt x="1211" y="354"/>
                </a:lnTo>
                <a:lnTo>
                  <a:pt x="1269" y="349"/>
                </a:lnTo>
                <a:lnTo>
                  <a:pt x="1326" y="343"/>
                </a:lnTo>
                <a:lnTo>
                  <a:pt x="1388" y="337"/>
                </a:lnTo>
                <a:lnTo>
                  <a:pt x="1388" y="448"/>
                </a:lnTo>
                <a:lnTo>
                  <a:pt x="1336" y="452"/>
                </a:lnTo>
                <a:lnTo>
                  <a:pt x="1286" y="458"/>
                </a:lnTo>
                <a:lnTo>
                  <a:pt x="1238" y="462"/>
                </a:lnTo>
                <a:lnTo>
                  <a:pt x="1188" y="467"/>
                </a:lnTo>
                <a:lnTo>
                  <a:pt x="1142" y="471"/>
                </a:lnTo>
                <a:lnTo>
                  <a:pt x="1096" y="477"/>
                </a:lnTo>
                <a:lnTo>
                  <a:pt x="1052" y="481"/>
                </a:lnTo>
                <a:lnTo>
                  <a:pt x="1008" y="487"/>
                </a:lnTo>
                <a:lnTo>
                  <a:pt x="963" y="490"/>
                </a:lnTo>
                <a:lnTo>
                  <a:pt x="923" y="494"/>
                </a:lnTo>
                <a:lnTo>
                  <a:pt x="881" y="500"/>
                </a:lnTo>
                <a:lnTo>
                  <a:pt x="842" y="504"/>
                </a:lnTo>
                <a:lnTo>
                  <a:pt x="802" y="510"/>
                </a:lnTo>
                <a:lnTo>
                  <a:pt x="766" y="513"/>
                </a:lnTo>
                <a:lnTo>
                  <a:pt x="729" y="519"/>
                </a:lnTo>
                <a:lnTo>
                  <a:pt x="693" y="523"/>
                </a:lnTo>
                <a:lnTo>
                  <a:pt x="658" y="529"/>
                </a:lnTo>
                <a:lnTo>
                  <a:pt x="624" y="533"/>
                </a:lnTo>
                <a:lnTo>
                  <a:pt x="591" y="538"/>
                </a:lnTo>
                <a:lnTo>
                  <a:pt x="560" y="544"/>
                </a:lnTo>
                <a:lnTo>
                  <a:pt x="528" y="550"/>
                </a:lnTo>
                <a:lnTo>
                  <a:pt x="497" y="556"/>
                </a:lnTo>
                <a:lnTo>
                  <a:pt x="468" y="561"/>
                </a:lnTo>
                <a:lnTo>
                  <a:pt x="439" y="569"/>
                </a:lnTo>
                <a:lnTo>
                  <a:pt x="410" y="575"/>
                </a:lnTo>
                <a:lnTo>
                  <a:pt x="384" y="582"/>
                </a:lnTo>
                <a:lnTo>
                  <a:pt x="357" y="590"/>
                </a:lnTo>
                <a:lnTo>
                  <a:pt x="332" y="598"/>
                </a:lnTo>
                <a:lnTo>
                  <a:pt x="307" y="605"/>
                </a:lnTo>
                <a:lnTo>
                  <a:pt x="282" y="613"/>
                </a:lnTo>
                <a:lnTo>
                  <a:pt x="261" y="623"/>
                </a:lnTo>
                <a:lnTo>
                  <a:pt x="238" y="630"/>
                </a:lnTo>
                <a:lnTo>
                  <a:pt x="217" y="638"/>
                </a:lnTo>
                <a:lnTo>
                  <a:pt x="195" y="646"/>
                </a:lnTo>
                <a:lnTo>
                  <a:pt x="176" y="653"/>
                </a:lnTo>
                <a:lnTo>
                  <a:pt x="159" y="659"/>
                </a:lnTo>
                <a:lnTo>
                  <a:pt x="142" y="663"/>
                </a:lnTo>
                <a:lnTo>
                  <a:pt x="126" y="667"/>
                </a:lnTo>
                <a:lnTo>
                  <a:pt x="111" y="671"/>
                </a:lnTo>
                <a:lnTo>
                  <a:pt x="98" y="674"/>
                </a:lnTo>
                <a:lnTo>
                  <a:pt x="86" y="676"/>
                </a:lnTo>
                <a:lnTo>
                  <a:pt x="75" y="676"/>
                </a:lnTo>
                <a:lnTo>
                  <a:pt x="65" y="676"/>
                </a:lnTo>
                <a:lnTo>
                  <a:pt x="55" y="676"/>
                </a:lnTo>
                <a:lnTo>
                  <a:pt x="48" y="674"/>
                </a:lnTo>
                <a:lnTo>
                  <a:pt x="40" y="672"/>
                </a:lnTo>
                <a:lnTo>
                  <a:pt x="34" y="671"/>
                </a:lnTo>
                <a:lnTo>
                  <a:pt x="30" y="667"/>
                </a:lnTo>
                <a:lnTo>
                  <a:pt x="23" y="659"/>
                </a:lnTo>
                <a:lnTo>
                  <a:pt x="17" y="650"/>
                </a:lnTo>
                <a:lnTo>
                  <a:pt x="11" y="640"/>
                </a:lnTo>
                <a:lnTo>
                  <a:pt x="7" y="627"/>
                </a:lnTo>
                <a:lnTo>
                  <a:pt x="4" y="613"/>
                </a:lnTo>
                <a:lnTo>
                  <a:pt x="2" y="600"/>
                </a:lnTo>
                <a:lnTo>
                  <a:pt x="0" y="584"/>
                </a:lnTo>
                <a:lnTo>
                  <a:pt x="0" y="567"/>
                </a:lnTo>
                <a:lnTo>
                  <a:pt x="0" y="550"/>
                </a:lnTo>
                <a:lnTo>
                  <a:pt x="4" y="535"/>
                </a:lnTo>
                <a:lnTo>
                  <a:pt x="7" y="521"/>
                </a:lnTo>
                <a:lnTo>
                  <a:pt x="13" y="508"/>
                </a:lnTo>
                <a:lnTo>
                  <a:pt x="21" y="496"/>
                </a:lnTo>
                <a:lnTo>
                  <a:pt x="30" y="485"/>
                </a:lnTo>
                <a:lnTo>
                  <a:pt x="42" y="475"/>
                </a:lnTo>
                <a:lnTo>
                  <a:pt x="55" y="467"/>
                </a:lnTo>
                <a:lnTo>
                  <a:pt x="63" y="464"/>
                </a:lnTo>
                <a:lnTo>
                  <a:pt x="69" y="458"/>
                </a:lnTo>
                <a:lnTo>
                  <a:pt x="76" y="452"/>
                </a:lnTo>
                <a:lnTo>
                  <a:pt x="82" y="444"/>
                </a:lnTo>
                <a:lnTo>
                  <a:pt x="90" y="437"/>
                </a:lnTo>
                <a:lnTo>
                  <a:pt x="96" y="429"/>
                </a:lnTo>
                <a:lnTo>
                  <a:pt x="103" y="420"/>
                </a:lnTo>
                <a:lnTo>
                  <a:pt x="109" y="410"/>
                </a:lnTo>
                <a:lnTo>
                  <a:pt x="115" y="399"/>
                </a:lnTo>
                <a:lnTo>
                  <a:pt x="121" y="387"/>
                </a:lnTo>
                <a:lnTo>
                  <a:pt x="126" y="374"/>
                </a:lnTo>
                <a:lnTo>
                  <a:pt x="132" y="360"/>
                </a:lnTo>
                <a:lnTo>
                  <a:pt x="138" y="347"/>
                </a:lnTo>
                <a:lnTo>
                  <a:pt x="144" y="331"/>
                </a:lnTo>
                <a:lnTo>
                  <a:pt x="149" y="316"/>
                </a:lnTo>
                <a:lnTo>
                  <a:pt x="155" y="299"/>
                </a:lnTo>
              </a:path>
            </a:pathLst>
          </a:custGeom>
          <a:solidFill>
            <a:srgbClr val="FF0000"/>
          </a:solidFill>
          <a:ln w="1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9" name="Freeform 10"/>
          <p:cNvSpPr>
            <a:spLocks noChangeArrowheads="1"/>
          </p:cNvSpPr>
          <p:nvPr/>
        </p:nvSpPr>
        <p:spPr bwMode="auto">
          <a:xfrm>
            <a:off x="6011863" y="3255963"/>
            <a:ext cx="182562" cy="555625"/>
          </a:xfrm>
          <a:custGeom>
            <a:avLst/>
            <a:gdLst>
              <a:gd name="T0" fmla="*/ 12 w 230"/>
              <a:gd name="T1" fmla="*/ 85 h 700"/>
              <a:gd name="T2" fmla="*/ 4 w 230"/>
              <a:gd name="T3" fmla="*/ 73 h 700"/>
              <a:gd name="T4" fmla="*/ 0 w 230"/>
              <a:gd name="T5" fmla="*/ 64 h 700"/>
              <a:gd name="T6" fmla="*/ 0 w 230"/>
              <a:gd name="T7" fmla="*/ 54 h 700"/>
              <a:gd name="T8" fmla="*/ 0 w 230"/>
              <a:gd name="T9" fmla="*/ 43 h 700"/>
              <a:gd name="T10" fmla="*/ 4 w 230"/>
              <a:gd name="T11" fmla="*/ 31 h 700"/>
              <a:gd name="T12" fmla="*/ 12 w 230"/>
              <a:gd name="T13" fmla="*/ 20 h 700"/>
              <a:gd name="T14" fmla="*/ 21 w 230"/>
              <a:gd name="T15" fmla="*/ 6 h 700"/>
              <a:gd name="T16" fmla="*/ 46 w 230"/>
              <a:gd name="T17" fmla="*/ 8 h 700"/>
              <a:gd name="T18" fmla="*/ 85 w 230"/>
              <a:gd name="T19" fmla="*/ 23 h 700"/>
              <a:gd name="T20" fmla="*/ 115 w 230"/>
              <a:gd name="T21" fmla="*/ 39 h 700"/>
              <a:gd name="T22" fmla="*/ 144 w 230"/>
              <a:gd name="T23" fmla="*/ 52 h 700"/>
              <a:gd name="T24" fmla="*/ 169 w 230"/>
              <a:gd name="T25" fmla="*/ 68 h 700"/>
              <a:gd name="T26" fmla="*/ 188 w 230"/>
              <a:gd name="T27" fmla="*/ 81 h 700"/>
              <a:gd name="T28" fmla="*/ 204 w 230"/>
              <a:gd name="T29" fmla="*/ 94 h 700"/>
              <a:gd name="T30" fmla="*/ 217 w 230"/>
              <a:gd name="T31" fmla="*/ 108 h 700"/>
              <a:gd name="T32" fmla="*/ 223 w 230"/>
              <a:gd name="T33" fmla="*/ 117 h 700"/>
              <a:gd name="T34" fmla="*/ 227 w 230"/>
              <a:gd name="T35" fmla="*/ 127 h 700"/>
              <a:gd name="T36" fmla="*/ 228 w 230"/>
              <a:gd name="T37" fmla="*/ 140 h 700"/>
              <a:gd name="T38" fmla="*/ 230 w 230"/>
              <a:gd name="T39" fmla="*/ 158 h 700"/>
              <a:gd name="T40" fmla="*/ 230 w 230"/>
              <a:gd name="T41" fmla="*/ 181 h 700"/>
              <a:gd name="T42" fmla="*/ 230 w 230"/>
              <a:gd name="T43" fmla="*/ 205 h 700"/>
              <a:gd name="T44" fmla="*/ 230 w 230"/>
              <a:gd name="T45" fmla="*/ 234 h 700"/>
              <a:gd name="T46" fmla="*/ 228 w 230"/>
              <a:gd name="T47" fmla="*/ 267 h 700"/>
              <a:gd name="T48" fmla="*/ 227 w 230"/>
              <a:gd name="T49" fmla="*/ 303 h 700"/>
              <a:gd name="T50" fmla="*/ 225 w 230"/>
              <a:gd name="T51" fmla="*/ 343 h 700"/>
              <a:gd name="T52" fmla="*/ 221 w 230"/>
              <a:gd name="T53" fmla="*/ 388 h 700"/>
              <a:gd name="T54" fmla="*/ 217 w 230"/>
              <a:gd name="T55" fmla="*/ 435 h 700"/>
              <a:gd name="T56" fmla="*/ 213 w 230"/>
              <a:gd name="T57" fmla="*/ 489 h 700"/>
              <a:gd name="T58" fmla="*/ 207 w 230"/>
              <a:gd name="T59" fmla="*/ 545 h 700"/>
              <a:gd name="T60" fmla="*/ 202 w 230"/>
              <a:gd name="T61" fmla="*/ 604 h 700"/>
              <a:gd name="T62" fmla="*/ 194 w 230"/>
              <a:gd name="T63" fmla="*/ 667 h 700"/>
              <a:gd name="T64" fmla="*/ 65 w 230"/>
              <a:gd name="T65" fmla="*/ 700 h 700"/>
              <a:gd name="T66" fmla="*/ 65 w 230"/>
              <a:gd name="T67" fmla="*/ 619 h 700"/>
              <a:gd name="T68" fmla="*/ 65 w 230"/>
              <a:gd name="T69" fmla="*/ 545 h 700"/>
              <a:gd name="T70" fmla="*/ 65 w 230"/>
              <a:gd name="T71" fmla="*/ 478 h 700"/>
              <a:gd name="T72" fmla="*/ 63 w 230"/>
              <a:gd name="T73" fmla="*/ 418 h 700"/>
              <a:gd name="T74" fmla="*/ 63 w 230"/>
              <a:gd name="T75" fmla="*/ 363 h 700"/>
              <a:gd name="T76" fmla="*/ 61 w 230"/>
              <a:gd name="T77" fmla="*/ 317 h 700"/>
              <a:gd name="T78" fmla="*/ 60 w 230"/>
              <a:gd name="T79" fmla="*/ 276 h 700"/>
              <a:gd name="T80" fmla="*/ 58 w 230"/>
              <a:gd name="T81" fmla="*/ 244 h 700"/>
              <a:gd name="T82" fmla="*/ 56 w 230"/>
              <a:gd name="T83" fmla="*/ 215 h 700"/>
              <a:gd name="T84" fmla="*/ 54 w 230"/>
              <a:gd name="T85" fmla="*/ 190 h 700"/>
              <a:gd name="T86" fmla="*/ 50 w 230"/>
              <a:gd name="T87" fmla="*/ 167 h 700"/>
              <a:gd name="T88" fmla="*/ 44 w 230"/>
              <a:gd name="T89" fmla="*/ 146 h 700"/>
              <a:gd name="T90" fmla="*/ 38 w 230"/>
              <a:gd name="T91" fmla="*/ 129 h 700"/>
              <a:gd name="T92" fmla="*/ 33 w 230"/>
              <a:gd name="T93" fmla="*/ 112 h 700"/>
              <a:gd name="T94" fmla="*/ 25 w 230"/>
              <a:gd name="T95" fmla="*/ 100 h 700"/>
              <a:gd name="T96" fmla="*/ 15 w 230"/>
              <a:gd name="T97" fmla="*/ 89 h 700"/>
              <a:gd name="T98" fmla="*/ 15 w 230"/>
              <a:gd name="T99" fmla="*/ 89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0" h="700">
                <a:moveTo>
                  <a:pt x="15" y="89"/>
                </a:moveTo>
                <a:lnTo>
                  <a:pt x="12" y="85"/>
                </a:lnTo>
                <a:lnTo>
                  <a:pt x="8" y="79"/>
                </a:lnTo>
                <a:lnTo>
                  <a:pt x="4" y="73"/>
                </a:lnTo>
                <a:lnTo>
                  <a:pt x="2" y="69"/>
                </a:lnTo>
                <a:lnTo>
                  <a:pt x="0" y="64"/>
                </a:lnTo>
                <a:lnTo>
                  <a:pt x="0" y="58"/>
                </a:lnTo>
                <a:lnTo>
                  <a:pt x="0" y="54"/>
                </a:lnTo>
                <a:lnTo>
                  <a:pt x="0" y="48"/>
                </a:lnTo>
                <a:lnTo>
                  <a:pt x="0" y="43"/>
                </a:lnTo>
                <a:lnTo>
                  <a:pt x="2" y="37"/>
                </a:lnTo>
                <a:lnTo>
                  <a:pt x="4" y="31"/>
                </a:lnTo>
                <a:lnTo>
                  <a:pt x="8" y="25"/>
                </a:lnTo>
                <a:lnTo>
                  <a:pt x="12" y="20"/>
                </a:lnTo>
                <a:lnTo>
                  <a:pt x="15" y="14"/>
                </a:lnTo>
                <a:lnTo>
                  <a:pt x="21" y="6"/>
                </a:lnTo>
                <a:lnTo>
                  <a:pt x="27" y="0"/>
                </a:lnTo>
                <a:lnTo>
                  <a:pt x="46" y="8"/>
                </a:lnTo>
                <a:lnTo>
                  <a:pt x="65" y="16"/>
                </a:lnTo>
                <a:lnTo>
                  <a:pt x="85" y="23"/>
                </a:lnTo>
                <a:lnTo>
                  <a:pt x="100" y="31"/>
                </a:lnTo>
                <a:lnTo>
                  <a:pt x="115" y="39"/>
                </a:lnTo>
                <a:lnTo>
                  <a:pt x="131" y="46"/>
                </a:lnTo>
                <a:lnTo>
                  <a:pt x="144" y="52"/>
                </a:lnTo>
                <a:lnTo>
                  <a:pt x="157" y="60"/>
                </a:lnTo>
                <a:lnTo>
                  <a:pt x="169" y="68"/>
                </a:lnTo>
                <a:lnTo>
                  <a:pt x="179" y="73"/>
                </a:lnTo>
                <a:lnTo>
                  <a:pt x="188" y="81"/>
                </a:lnTo>
                <a:lnTo>
                  <a:pt x="198" y="87"/>
                </a:lnTo>
                <a:lnTo>
                  <a:pt x="204" y="94"/>
                </a:lnTo>
                <a:lnTo>
                  <a:pt x="211" y="100"/>
                </a:lnTo>
                <a:lnTo>
                  <a:pt x="217" y="108"/>
                </a:lnTo>
                <a:lnTo>
                  <a:pt x="221" y="114"/>
                </a:lnTo>
                <a:lnTo>
                  <a:pt x="223" y="117"/>
                </a:lnTo>
                <a:lnTo>
                  <a:pt x="225" y="121"/>
                </a:lnTo>
                <a:lnTo>
                  <a:pt x="227" y="127"/>
                </a:lnTo>
                <a:lnTo>
                  <a:pt x="227" y="133"/>
                </a:lnTo>
                <a:lnTo>
                  <a:pt x="228" y="140"/>
                </a:lnTo>
                <a:lnTo>
                  <a:pt x="228" y="150"/>
                </a:lnTo>
                <a:lnTo>
                  <a:pt x="230" y="158"/>
                </a:lnTo>
                <a:lnTo>
                  <a:pt x="230" y="169"/>
                </a:lnTo>
                <a:lnTo>
                  <a:pt x="230" y="181"/>
                </a:lnTo>
                <a:lnTo>
                  <a:pt x="230" y="192"/>
                </a:lnTo>
                <a:lnTo>
                  <a:pt x="230" y="205"/>
                </a:lnTo>
                <a:lnTo>
                  <a:pt x="230" y="219"/>
                </a:lnTo>
                <a:lnTo>
                  <a:pt x="230" y="234"/>
                </a:lnTo>
                <a:lnTo>
                  <a:pt x="230" y="250"/>
                </a:lnTo>
                <a:lnTo>
                  <a:pt x="228" y="267"/>
                </a:lnTo>
                <a:lnTo>
                  <a:pt x="228" y="284"/>
                </a:lnTo>
                <a:lnTo>
                  <a:pt x="227" y="303"/>
                </a:lnTo>
                <a:lnTo>
                  <a:pt x="227" y="322"/>
                </a:lnTo>
                <a:lnTo>
                  <a:pt x="225" y="343"/>
                </a:lnTo>
                <a:lnTo>
                  <a:pt x="223" y="366"/>
                </a:lnTo>
                <a:lnTo>
                  <a:pt x="221" y="388"/>
                </a:lnTo>
                <a:lnTo>
                  <a:pt x="219" y="412"/>
                </a:lnTo>
                <a:lnTo>
                  <a:pt x="217" y="435"/>
                </a:lnTo>
                <a:lnTo>
                  <a:pt x="215" y="462"/>
                </a:lnTo>
                <a:lnTo>
                  <a:pt x="213" y="489"/>
                </a:lnTo>
                <a:lnTo>
                  <a:pt x="209" y="516"/>
                </a:lnTo>
                <a:lnTo>
                  <a:pt x="207" y="545"/>
                </a:lnTo>
                <a:lnTo>
                  <a:pt x="204" y="573"/>
                </a:lnTo>
                <a:lnTo>
                  <a:pt x="202" y="604"/>
                </a:lnTo>
                <a:lnTo>
                  <a:pt x="198" y="635"/>
                </a:lnTo>
                <a:lnTo>
                  <a:pt x="194" y="667"/>
                </a:lnTo>
                <a:lnTo>
                  <a:pt x="190" y="700"/>
                </a:lnTo>
                <a:lnTo>
                  <a:pt x="65" y="700"/>
                </a:lnTo>
                <a:lnTo>
                  <a:pt x="65" y="660"/>
                </a:lnTo>
                <a:lnTo>
                  <a:pt x="65" y="619"/>
                </a:lnTo>
                <a:lnTo>
                  <a:pt x="65" y="581"/>
                </a:lnTo>
                <a:lnTo>
                  <a:pt x="65" y="545"/>
                </a:lnTo>
                <a:lnTo>
                  <a:pt x="65" y="510"/>
                </a:lnTo>
                <a:lnTo>
                  <a:pt x="65" y="478"/>
                </a:lnTo>
                <a:lnTo>
                  <a:pt x="63" y="447"/>
                </a:lnTo>
                <a:lnTo>
                  <a:pt x="63" y="418"/>
                </a:lnTo>
                <a:lnTo>
                  <a:pt x="63" y="389"/>
                </a:lnTo>
                <a:lnTo>
                  <a:pt x="63" y="363"/>
                </a:lnTo>
                <a:lnTo>
                  <a:pt x="61" y="340"/>
                </a:lnTo>
                <a:lnTo>
                  <a:pt x="61" y="317"/>
                </a:lnTo>
                <a:lnTo>
                  <a:pt x="61" y="296"/>
                </a:lnTo>
                <a:lnTo>
                  <a:pt x="60" y="276"/>
                </a:lnTo>
                <a:lnTo>
                  <a:pt x="60" y="259"/>
                </a:lnTo>
                <a:lnTo>
                  <a:pt x="58" y="244"/>
                </a:lnTo>
                <a:lnTo>
                  <a:pt x="58" y="228"/>
                </a:lnTo>
                <a:lnTo>
                  <a:pt x="56" y="215"/>
                </a:lnTo>
                <a:lnTo>
                  <a:pt x="54" y="202"/>
                </a:lnTo>
                <a:lnTo>
                  <a:pt x="54" y="190"/>
                </a:lnTo>
                <a:lnTo>
                  <a:pt x="52" y="179"/>
                </a:lnTo>
                <a:lnTo>
                  <a:pt x="50" y="167"/>
                </a:lnTo>
                <a:lnTo>
                  <a:pt x="46" y="156"/>
                </a:lnTo>
                <a:lnTo>
                  <a:pt x="44" y="146"/>
                </a:lnTo>
                <a:lnTo>
                  <a:pt x="42" y="137"/>
                </a:lnTo>
                <a:lnTo>
                  <a:pt x="38" y="129"/>
                </a:lnTo>
                <a:lnTo>
                  <a:pt x="35" y="119"/>
                </a:lnTo>
                <a:lnTo>
                  <a:pt x="33" y="112"/>
                </a:lnTo>
                <a:lnTo>
                  <a:pt x="29" y="106"/>
                </a:lnTo>
                <a:lnTo>
                  <a:pt x="25" y="100"/>
                </a:lnTo>
                <a:lnTo>
                  <a:pt x="19" y="94"/>
                </a:lnTo>
                <a:lnTo>
                  <a:pt x="15" y="89"/>
                </a:lnTo>
              </a:path>
            </a:pathLst>
          </a:custGeom>
          <a:solidFill>
            <a:srgbClr val="FF0000"/>
          </a:solidFill>
          <a:ln w="1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0" name="Freeform 11"/>
          <p:cNvSpPr>
            <a:spLocks noChangeArrowheads="1"/>
          </p:cNvSpPr>
          <p:nvPr/>
        </p:nvSpPr>
        <p:spPr bwMode="auto">
          <a:xfrm>
            <a:off x="6507163" y="3394075"/>
            <a:ext cx="196850" cy="635000"/>
          </a:xfrm>
          <a:custGeom>
            <a:avLst/>
            <a:gdLst>
              <a:gd name="T0" fmla="*/ 8 w 248"/>
              <a:gd name="T1" fmla="*/ 11 h 799"/>
              <a:gd name="T2" fmla="*/ 17 w 248"/>
              <a:gd name="T3" fmla="*/ 2 h 799"/>
              <a:gd name="T4" fmla="*/ 33 w 248"/>
              <a:gd name="T5" fmla="*/ 0 h 799"/>
              <a:gd name="T6" fmla="*/ 54 w 248"/>
              <a:gd name="T7" fmla="*/ 4 h 799"/>
              <a:gd name="T8" fmla="*/ 79 w 248"/>
              <a:gd name="T9" fmla="*/ 13 h 799"/>
              <a:gd name="T10" fmla="*/ 106 w 248"/>
              <a:gd name="T11" fmla="*/ 25 h 799"/>
              <a:gd name="T12" fmla="*/ 136 w 248"/>
              <a:gd name="T13" fmla="*/ 42 h 799"/>
              <a:gd name="T14" fmla="*/ 167 w 248"/>
              <a:gd name="T15" fmla="*/ 63 h 799"/>
              <a:gd name="T16" fmla="*/ 192 w 248"/>
              <a:gd name="T17" fmla="*/ 80 h 799"/>
              <a:gd name="T18" fmla="*/ 207 w 248"/>
              <a:gd name="T19" fmla="*/ 94 h 799"/>
              <a:gd name="T20" fmla="*/ 221 w 248"/>
              <a:gd name="T21" fmla="*/ 107 h 799"/>
              <a:gd name="T22" fmla="*/ 230 w 248"/>
              <a:gd name="T23" fmla="*/ 119 h 799"/>
              <a:gd name="T24" fmla="*/ 238 w 248"/>
              <a:gd name="T25" fmla="*/ 132 h 799"/>
              <a:gd name="T26" fmla="*/ 244 w 248"/>
              <a:gd name="T27" fmla="*/ 144 h 799"/>
              <a:gd name="T28" fmla="*/ 248 w 248"/>
              <a:gd name="T29" fmla="*/ 157 h 799"/>
              <a:gd name="T30" fmla="*/ 248 w 248"/>
              <a:gd name="T31" fmla="*/ 170 h 799"/>
              <a:gd name="T32" fmla="*/ 246 w 248"/>
              <a:gd name="T33" fmla="*/ 182 h 799"/>
              <a:gd name="T34" fmla="*/ 244 w 248"/>
              <a:gd name="T35" fmla="*/ 197 h 799"/>
              <a:gd name="T36" fmla="*/ 240 w 248"/>
              <a:gd name="T37" fmla="*/ 216 h 799"/>
              <a:gd name="T38" fmla="*/ 236 w 248"/>
              <a:gd name="T39" fmla="*/ 239 h 799"/>
              <a:gd name="T40" fmla="*/ 232 w 248"/>
              <a:gd name="T41" fmla="*/ 264 h 799"/>
              <a:gd name="T42" fmla="*/ 226 w 248"/>
              <a:gd name="T43" fmla="*/ 291 h 799"/>
              <a:gd name="T44" fmla="*/ 221 w 248"/>
              <a:gd name="T45" fmla="*/ 324 h 799"/>
              <a:gd name="T46" fmla="*/ 213 w 248"/>
              <a:gd name="T47" fmla="*/ 356 h 799"/>
              <a:gd name="T48" fmla="*/ 194 w 248"/>
              <a:gd name="T49" fmla="*/ 450 h 799"/>
              <a:gd name="T50" fmla="*/ 165 w 248"/>
              <a:gd name="T51" fmla="*/ 596 h 799"/>
              <a:gd name="T52" fmla="*/ 150 w 248"/>
              <a:gd name="T53" fmla="*/ 686 h 799"/>
              <a:gd name="T54" fmla="*/ 144 w 248"/>
              <a:gd name="T55" fmla="*/ 716 h 799"/>
              <a:gd name="T56" fmla="*/ 136 w 248"/>
              <a:gd name="T57" fmla="*/ 743 h 799"/>
              <a:gd name="T58" fmla="*/ 129 w 248"/>
              <a:gd name="T59" fmla="*/ 764 h 799"/>
              <a:gd name="T60" fmla="*/ 121 w 248"/>
              <a:gd name="T61" fmla="*/ 780 h 799"/>
              <a:gd name="T62" fmla="*/ 113 w 248"/>
              <a:gd name="T63" fmla="*/ 791 h 799"/>
              <a:gd name="T64" fmla="*/ 104 w 248"/>
              <a:gd name="T65" fmla="*/ 799 h 799"/>
              <a:gd name="T66" fmla="*/ 94 w 248"/>
              <a:gd name="T67" fmla="*/ 799 h 799"/>
              <a:gd name="T68" fmla="*/ 88 w 248"/>
              <a:gd name="T69" fmla="*/ 799 h 799"/>
              <a:gd name="T70" fmla="*/ 84 w 248"/>
              <a:gd name="T71" fmla="*/ 795 h 799"/>
              <a:gd name="T72" fmla="*/ 79 w 248"/>
              <a:gd name="T73" fmla="*/ 789 h 799"/>
              <a:gd name="T74" fmla="*/ 75 w 248"/>
              <a:gd name="T75" fmla="*/ 782 h 799"/>
              <a:gd name="T76" fmla="*/ 73 w 248"/>
              <a:gd name="T77" fmla="*/ 770 h 799"/>
              <a:gd name="T78" fmla="*/ 69 w 248"/>
              <a:gd name="T79" fmla="*/ 759 h 799"/>
              <a:gd name="T80" fmla="*/ 67 w 248"/>
              <a:gd name="T81" fmla="*/ 745 h 799"/>
              <a:gd name="T82" fmla="*/ 63 w 248"/>
              <a:gd name="T83" fmla="*/ 728 h 799"/>
              <a:gd name="T84" fmla="*/ 61 w 248"/>
              <a:gd name="T85" fmla="*/ 711 h 799"/>
              <a:gd name="T86" fmla="*/ 59 w 248"/>
              <a:gd name="T87" fmla="*/ 690 h 799"/>
              <a:gd name="T88" fmla="*/ 58 w 248"/>
              <a:gd name="T89" fmla="*/ 667 h 799"/>
              <a:gd name="T90" fmla="*/ 56 w 248"/>
              <a:gd name="T91" fmla="*/ 644 h 799"/>
              <a:gd name="T92" fmla="*/ 56 w 248"/>
              <a:gd name="T93" fmla="*/ 617 h 799"/>
              <a:gd name="T94" fmla="*/ 54 w 248"/>
              <a:gd name="T95" fmla="*/ 588 h 799"/>
              <a:gd name="T96" fmla="*/ 54 w 248"/>
              <a:gd name="T97" fmla="*/ 555 h 799"/>
              <a:gd name="T98" fmla="*/ 54 w 248"/>
              <a:gd name="T99" fmla="*/ 523 h 799"/>
              <a:gd name="T100" fmla="*/ 54 w 248"/>
              <a:gd name="T101" fmla="*/ 471 h 799"/>
              <a:gd name="T102" fmla="*/ 52 w 248"/>
              <a:gd name="T103" fmla="*/ 406 h 799"/>
              <a:gd name="T104" fmla="*/ 50 w 248"/>
              <a:gd name="T105" fmla="*/ 349 h 799"/>
              <a:gd name="T106" fmla="*/ 48 w 248"/>
              <a:gd name="T107" fmla="*/ 297 h 799"/>
              <a:gd name="T108" fmla="*/ 44 w 248"/>
              <a:gd name="T109" fmla="*/ 251 h 799"/>
              <a:gd name="T110" fmla="*/ 38 w 248"/>
              <a:gd name="T111" fmla="*/ 211 h 799"/>
              <a:gd name="T112" fmla="*/ 33 w 248"/>
              <a:gd name="T113" fmla="*/ 176 h 799"/>
              <a:gd name="T114" fmla="*/ 25 w 248"/>
              <a:gd name="T115" fmla="*/ 149 h 799"/>
              <a:gd name="T116" fmla="*/ 15 w 248"/>
              <a:gd name="T117" fmla="*/ 117 h 799"/>
              <a:gd name="T118" fmla="*/ 4 w 248"/>
              <a:gd name="T119" fmla="*/ 80 h 799"/>
              <a:gd name="T120" fmla="*/ 0 w 248"/>
              <a:gd name="T121" fmla="*/ 52 h 799"/>
              <a:gd name="T122" fmla="*/ 2 w 248"/>
              <a:gd name="T123" fmla="*/ 29 h 799"/>
              <a:gd name="T124" fmla="*/ 4 w 248"/>
              <a:gd name="T125" fmla="*/ 19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8" h="799">
                <a:moveTo>
                  <a:pt x="4" y="19"/>
                </a:moveTo>
                <a:lnTo>
                  <a:pt x="8" y="11"/>
                </a:lnTo>
                <a:lnTo>
                  <a:pt x="11" y="6"/>
                </a:lnTo>
                <a:lnTo>
                  <a:pt x="17" y="2"/>
                </a:lnTo>
                <a:lnTo>
                  <a:pt x="25" y="0"/>
                </a:lnTo>
                <a:lnTo>
                  <a:pt x="33" y="0"/>
                </a:lnTo>
                <a:lnTo>
                  <a:pt x="42" y="0"/>
                </a:lnTo>
                <a:lnTo>
                  <a:pt x="54" y="4"/>
                </a:lnTo>
                <a:lnTo>
                  <a:pt x="65" y="7"/>
                </a:lnTo>
                <a:lnTo>
                  <a:pt x="79" y="13"/>
                </a:lnTo>
                <a:lnTo>
                  <a:pt x="92" y="19"/>
                </a:lnTo>
                <a:lnTo>
                  <a:pt x="106" y="25"/>
                </a:lnTo>
                <a:lnTo>
                  <a:pt x="121" y="32"/>
                </a:lnTo>
                <a:lnTo>
                  <a:pt x="136" y="42"/>
                </a:lnTo>
                <a:lnTo>
                  <a:pt x="152" y="52"/>
                </a:lnTo>
                <a:lnTo>
                  <a:pt x="167" y="63"/>
                </a:lnTo>
                <a:lnTo>
                  <a:pt x="184" y="75"/>
                </a:lnTo>
                <a:lnTo>
                  <a:pt x="192" y="80"/>
                </a:lnTo>
                <a:lnTo>
                  <a:pt x="200" y="88"/>
                </a:lnTo>
                <a:lnTo>
                  <a:pt x="207" y="94"/>
                </a:lnTo>
                <a:lnTo>
                  <a:pt x="215" y="99"/>
                </a:lnTo>
                <a:lnTo>
                  <a:pt x="221" y="107"/>
                </a:lnTo>
                <a:lnTo>
                  <a:pt x="226" y="113"/>
                </a:lnTo>
                <a:lnTo>
                  <a:pt x="230" y="119"/>
                </a:lnTo>
                <a:lnTo>
                  <a:pt x="234" y="126"/>
                </a:lnTo>
                <a:lnTo>
                  <a:pt x="238" y="132"/>
                </a:lnTo>
                <a:lnTo>
                  <a:pt x="242" y="138"/>
                </a:lnTo>
                <a:lnTo>
                  <a:pt x="244" y="144"/>
                </a:lnTo>
                <a:lnTo>
                  <a:pt x="246" y="151"/>
                </a:lnTo>
                <a:lnTo>
                  <a:pt x="248" y="157"/>
                </a:lnTo>
                <a:lnTo>
                  <a:pt x="248" y="163"/>
                </a:lnTo>
                <a:lnTo>
                  <a:pt x="248" y="170"/>
                </a:lnTo>
                <a:lnTo>
                  <a:pt x="248" y="176"/>
                </a:lnTo>
                <a:lnTo>
                  <a:pt x="246" y="182"/>
                </a:lnTo>
                <a:lnTo>
                  <a:pt x="246" y="190"/>
                </a:lnTo>
                <a:lnTo>
                  <a:pt x="244" y="197"/>
                </a:lnTo>
                <a:lnTo>
                  <a:pt x="242" y="207"/>
                </a:lnTo>
                <a:lnTo>
                  <a:pt x="240" y="216"/>
                </a:lnTo>
                <a:lnTo>
                  <a:pt x="238" y="228"/>
                </a:lnTo>
                <a:lnTo>
                  <a:pt x="236" y="239"/>
                </a:lnTo>
                <a:lnTo>
                  <a:pt x="234" y="251"/>
                </a:lnTo>
                <a:lnTo>
                  <a:pt x="232" y="264"/>
                </a:lnTo>
                <a:lnTo>
                  <a:pt x="228" y="278"/>
                </a:lnTo>
                <a:lnTo>
                  <a:pt x="226" y="291"/>
                </a:lnTo>
                <a:lnTo>
                  <a:pt x="223" y="306"/>
                </a:lnTo>
                <a:lnTo>
                  <a:pt x="221" y="324"/>
                </a:lnTo>
                <a:lnTo>
                  <a:pt x="217" y="339"/>
                </a:lnTo>
                <a:lnTo>
                  <a:pt x="213" y="356"/>
                </a:lnTo>
                <a:lnTo>
                  <a:pt x="209" y="375"/>
                </a:lnTo>
                <a:lnTo>
                  <a:pt x="194" y="450"/>
                </a:lnTo>
                <a:lnTo>
                  <a:pt x="178" y="523"/>
                </a:lnTo>
                <a:lnTo>
                  <a:pt x="165" y="596"/>
                </a:lnTo>
                <a:lnTo>
                  <a:pt x="154" y="669"/>
                </a:lnTo>
                <a:lnTo>
                  <a:pt x="150" y="686"/>
                </a:lnTo>
                <a:lnTo>
                  <a:pt x="148" y="701"/>
                </a:lnTo>
                <a:lnTo>
                  <a:pt x="144" y="716"/>
                </a:lnTo>
                <a:lnTo>
                  <a:pt x="140" y="730"/>
                </a:lnTo>
                <a:lnTo>
                  <a:pt x="136" y="743"/>
                </a:lnTo>
                <a:lnTo>
                  <a:pt x="132" y="755"/>
                </a:lnTo>
                <a:lnTo>
                  <a:pt x="129" y="764"/>
                </a:lnTo>
                <a:lnTo>
                  <a:pt x="125" y="772"/>
                </a:lnTo>
                <a:lnTo>
                  <a:pt x="121" y="780"/>
                </a:lnTo>
                <a:lnTo>
                  <a:pt x="117" y="785"/>
                </a:lnTo>
                <a:lnTo>
                  <a:pt x="113" y="791"/>
                </a:lnTo>
                <a:lnTo>
                  <a:pt x="107" y="795"/>
                </a:lnTo>
                <a:lnTo>
                  <a:pt x="104" y="799"/>
                </a:lnTo>
                <a:lnTo>
                  <a:pt x="100" y="799"/>
                </a:lnTo>
                <a:lnTo>
                  <a:pt x="94" y="799"/>
                </a:lnTo>
                <a:lnTo>
                  <a:pt x="90" y="799"/>
                </a:lnTo>
                <a:lnTo>
                  <a:pt x="88" y="799"/>
                </a:lnTo>
                <a:lnTo>
                  <a:pt x="86" y="797"/>
                </a:lnTo>
                <a:lnTo>
                  <a:pt x="84" y="795"/>
                </a:lnTo>
                <a:lnTo>
                  <a:pt x="81" y="791"/>
                </a:lnTo>
                <a:lnTo>
                  <a:pt x="79" y="789"/>
                </a:lnTo>
                <a:lnTo>
                  <a:pt x="77" y="785"/>
                </a:lnTo>
                <a:lnTo>
                  <a:pt x="75" y="782"/>
                </a:lnTo>
                <a:lnTo>
                  <a:pt x="75" y="776"/>
                </a:lnTo>
                <a:lnTo>
                  <a:pt x="73" y="770"/>
                </a:lnTo>
                <a:lnTo>
                  <a:pt x="71" y="766"/>
                </a:lnTo>
                <a:lnTo>
                  <a:pt x="69" y="759"/>
                </a:lnTo>
                <a:lnTo>
                  <a:pt x="67" y="753"/>
                </a:lnTo>
                <a:lnTo>
                  <a:pt x="67" y="745"/>
                </a:lnTo>
                <a:lnTo>
                  <a:pt x="65" y="738"/>
                </a:lnTo>
                <a:lnTo>
                  <a:pt x="63" y="728"/>
                </a:lnTo>
                <a:lnTo>
                  <a:pt x="63" y="720"/>
                </a:lnTo>
                <a:lnTo>
                  <a:pt x="61" y="711"/>
                </a:lnTo>
                <a:lnTo>
                  <a:pt x="61" y="701"/>
                </a:lnTo>
                <a:lnTo>
                  <a:pt x="59" y="690"/>
                </a:lnTo>
                <a:lnTo>
                  <a:pt x="59" y="678"/>
                </a:lnTo>
                <a:lnTo>
                  <a:pt x="58" y="667"/>
                </a:lnTo>
                <a:lnTo>
                  <a:pt x="58" y="655"/>
                </a:lnTo>
                <a:lnTo>
                  <a:pt x="56" y="644"/>
                </a:lnTo>
                <a:lnTo>
                  <a:pt x="56" y="630"/>
                </a:lnTo>
                <a:lnTo>
                  <a:pt x="56" y="617"/>
                </a:lnTo>
                <a:lnTo>
                  <a:pt x="56" y="601"/>
                </a:lnTo>
                <a:lnTo>
                  <a:pt x="54" y="588"/>
                </a:lnTo>
                <a:lnTo>
                  <a:pt x="54" y="573"/>
                </a:lnTo>
                <a:lnTo>
                  <a:pt x="54" y="555"/>
                </a:lnTo>
                <a:lnTo>
                  <a:pt x="54" y="540"/>
                </a:lnTo>
                <a:lnTo>
                  <a:pt x="54" y="523"/>
                </a:lnTo>
                <a:lnTo>
                  <a:pt x="54" y="506"/>
                </a:lnTo>
                <a:lnTo>
                  <a:pt x="54" y="471"/>
                </a:lnTo>
                <a:lnTo>
                  <a:pt x="54" y="439"/>
                </a:lnTo>
                <a:lnTo>
                  <a:pt x="52" y="406"/>
                </a:lnTo>
                <a:lnTo>
                  <a:pt x="52" y="377"/>
                </a:lnTo>
                <a:lnTo>
                  <a:pt x="50" y="349"/>
                </a:lnTo>
                <a:lnTo>
                  <a:pt x="50" y="322"/>
                </a:lnTo>
                <a:lnTo>
                  <a:pt x="48" y="297"/>
                </a:lnTo>
                <a:lnTo>
                  <a:pt x="46" y="274"/>
                </a:lnTo>
                <a:lnTo>
                  <a:pt x="44" y="251"/>
                </a:lnTo>
                <a:lnTo>
                  <a:pt x="40" y="230"/>
                </a:lnTo>
                <a:lnTo>
                  <a:pt x="38" y="211"/>
                </a:lnTo>
                <a:lnTo>
                  <a:pt x="35" y="193"/>
                </a:lnTo>
                <a:lnTo>
                  <a:pt x="33" y="176"/>
                </a:lnTo>
                <a:lnTo>
                  <a:pt x="29" y="163"/>
                </a:lnTo>
                <a:lnTo>
                  <a:pt x="25" y="149"/>
                </a:lnTo>
                <a:lnTo>
                  <a:pt x="21" y="138"/>
                </a:lnTo>
                <a:lnTo>
                  <a:pt x="15" y="117"/>
                </a:lnTo>
                <a:lnTo>
                  <a:pt x="10" y="98"/>
                </a:lnTo>
                <a:lnTo>
                  <a:pt x="4" y="80"/>
                </a:lnTo>
                <a:lnTo>
                  <a:pt x="2" y="65"/>
                </a:lnTo>
                <a:lnTo>
                  <a:pt x="0" y="52"/>
                </a:lnTo>
                <a:lnTo>
                  <a:pt x="0" y="38"/>
                </a:lnTo>
                <a:lnTo>
                  <a:pt x="2" y="29"/>
                </a:lnTo>
                <a:lnTo>
                  <a:pt x="4" y="19"/>
                </a:lnTo>
              </a:path>
            </a:pathLst>
          </a:custGeom>
          <a:solidFill>
            <a:srgbClr val="FF0000"/>
          </a:solidFill>
          <a:ln w="1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1" name="Freeform 12"/>
          <p:cNvSpPr>
            <a:spLocks noChangeArrowheads="1"/>
          </p:cNvSpPr>
          <p:nvPr/>
        </p:nvSpPr>
        <p:spPr bwMode="auto">
          <a:xfrm>
            <a:off x="5775325" y="2336800"/>
            <a:ext cx="1636713" cy="2003425"/>
          </a:xfrm>
          <a:custGeom>
            <a:avLst/>
            <a:gdLst>
              <a:gd name="T0" fmla="*/ 495 w 2061"/>
              <a:gd name="T1" fmla="*/ 1186 h 2526"/>
              <a:gd name="T2" fmla="*/ 374 w 2061"/>
              <a:gd name="T3" fmla="*/ 1198 h 2526"/>
              <a:gd name="T4" fmla="*/ 209 w 2061"/>
              <a:gd name="T5" fmla="*/ 1261 h 2526"/>
              <a:gd name="T6" fmla="*/ 92 w 2061"/>
              <a:gd name="T7" fmla="*/ 1278 h 2526"/>
              <a:gd name="T8" fmla="*/ 46 w 2061"/>
              <a:gd name="T9" fmla="*/ 1238 h 2526"/>
              <a:gd name="T10" fmla="*/ 0 w 2061"/>
              <a:gd name="T11" fmla="*/ 1142 h 2526"/>
              <a:gd name="T12" fmla="*/ 55 w 2061"/>
              <a:gd name="T13" fmla="*/ 1066 h 2526"/>
              <a:gd name="T14" fmla="*/ 84 w 2061"/>
              <a:gd name="T15" fmla="*/ 1020 h 2526"/>
              <a:gd name="T16" fmla="*/ 105 w 2061"/>
              <a:gd name="T17" fmla="*/ 928 h 2526"/>
              <a:gd name="T18" fmla="*/ 120 w 2061"/>
              <a:gd name="T19" fmla="*/ 792 h 2526"/>
              <a:gd name="T20" fmla="*/ 126 w 2061"/>
              <a:gd name="T21" fmla="*/ 546 h 2526"/>
              <a:gd name="T22" fmla="*/ 103 w 2061"/>
              <a:gd name="T23" fmla="*/ 293 h 2526"/>
              <a:gd name="T24" fmla="*/ 55 w 2061"/>
              <a:gd name="T25" fmla="*/ 146 h 2526"/>
              <a:gd name="T26" fmla="*/ 36 w 2061"/>
              <a:gd name="T27" fmla="*/ 56 h 2526"/>
              <a:gd name="T28" fmla="*/ 86 w 2061"/>
              <a:gd name="T29" fmla="*/ 0 h 2526"/>
              <a:gd name="T30" fmla="*/ 167 w 2061"/>
              <a:gd name="T31" fmla="*/ 19 h 2526"/>
              <a:gd name="T32" fmla="*/ 263 w 2061"/>
              <a:gd name="T33" fmla="*/ 175 h 2526"/>
              <a:gd name="T34" fmla="*/ 264 w 2061"/>
              <a:gd name="T35" fmla="*/ 600 h 2526"/>
              <a:gd name="T36" fmla="*/ 270 w 2061"/>
              <a:gd name="T37" fmla="*/ 884 h 2526"/>
              <a:gd name="T38" fmla="*/ 276 w 2061"/>
              <a:gd name="T39" fmla="*/ 1025 h 2526"/>
              <a:gd name="T40" fmla="*/ 312 w 2061"/>
              <a:gd name="T41" fmla="*/ 1066 h 2526"/>
              <a:gd name="T42" fmla="*/ 431 w 2061"/>
              <a:gd name="T43" fmla="*/ 1075 h 2526"/>
              <a:gd name="T44" fmla="*/ 648 w 2061"/>
              <a:gd name="T45" fmla="*/ 1050 h 2526"/>
              <a:gd name="T46" fmla="*/ 992 w 2061"/>
              <a:gd name="T47" fmla="*/ 1004 h 2526"/>
              <a:gd name="T48" fmla="*/ 1303 w 2061"/>
              <a:gd name="T49" fmla="*/ 962 h 2526"/>
              <a:gd name="T50" fmla="*/ 1485 w 2061"/>
              <a:gd name="T51" fmla="*/ 943 h 2526"/>
              <a:gd name="T52" fmla="*/ 1591 w 2061"/>
              <a:gd name="T53" fmla="*/ 926 h 2526"/>
              <a:gd name="T54" fmla="*/ 1683 w 2061"/>
              <a:gd name="T55" fmla="*/ 899 h 2526"/>
              <a:gd name="T56" fmla="*/ 1766 w 2061"/>
              <a:gd name="T57" fmla="*/ 912 h 2526"/>
              <a:gd name="T58" fmla="*/ 1906 w 2061"/>
              <a:gd name="T59" fmla="*/ 979 h 2526"/>
              <a:gd name="T60" fmla="*/ 2032 w 2061"/>
              <a:gd name="T61" fmla="*/ 1060 h 2526"/>
              <a:gd name="T62" fmla="*/ 2059 w 2061"/>
              <a:gd name="T63" fmla="*/ 1135 h 2526"/>
              <a:gd name="T64" fmla="*/ 2011 w 2061"/>
              <a:gd name="T65" fmla="*/ 1219 h 2526"/>
              <a:gd name="T66" fmla="*/ 1969 w 2061"/>
              <a:gd name="T67" fmla="*/ 1351 h 2526"/>
              <a:gd name="T68" fmla="*/ 1862 w 2061"/>
              <a:gd name="T69" fmla="*/ 1878 h 2526"/>
              <a:gd name="T70" fmla="*/ 1802 w 2061"/>
              <a:gd name="T71" fmla="*/ 2102 h 2526"/>
              <a:gd name="T72" fmla="*/ 1733 w 2061"/>
              <a:gd name="T73" fmla="*/ 2282 h 2526"/>
              <a:gd name="T74" fmla="*/ 1652 w 2061"/>
              <a:gd name="T75" fmla="*/ 2413 h 2526"/>
              <a:gd name="T76" fmla="*/ 1558 w 2061"/>
              <a:gd name="T77" fmla="*/ 2493 h 2526"/>
              <a:gd name="T78" fmla="*/ 1489 w 2061"/>
              <a:gd name="T79" fmla="*/ 2526 h 2526"/>
              <a:gd name="T80" fmla="*/ 1449 w 2061"/>
              <a:gd name="T81" fmla="*/ 2508 h 2526"/>
              <a:gd name="T82" fmla="*/ 1426 w 2061"/>
              <a:gd name="T83" fmla="*/ 2437 h 2526"/>
              <a:gd name="T84" fmla="*/ 1384 w 2061"/>
              <a:gd name="T85" fmla="*/ 2338 h 2526"/>
              <a:gd name="T86" fmla="*/ 1270 w 2061"/>
              <a:gd name="T87" fmla="*/ 2248 h 2526"/>
              <a:gd name="T88" fmla="*/ 1182 w 2061"/>
              <a:gd name="T89" fmla="*/ 2181 h 2526"/>
              <a:gd name="T90" fmla="*/ 1176 w 2061"/>
              <a:gd name="T91" fmla="*/ 2142 h 2526"/>
              <a:gd name="T92" fmla="*/ 1259 w 2061"/>
              <a:gd name="T93" fmla="*/ 2144 h 2526"/>
              <a:gd name="T94" fmla="*/ 1409 w 2061"/>
              <a:gd name="T95" fmla="*/ 2173 h 2526"/>
              <a:gd name="T96" fmla="*/ 1514 w 2061"/>
              <a:gd name="T97" fmla="*/ 2158 h 2526"/>
              <a:gd name="T98" fmla="*/ 1556 w 2061"/>
              <a:gd name="T99" fmla="*/ 2108 h 2526"/>
              <a:gd name="T100" fmla="*/ 1593 w 2061"/>
              <a:gd name="T101" fmla="*/ 2012 h 2526"/>
              <a:gd name="T102" fmla="*/ 1633 w 2061"/>
              <a:gd name="T103" fmla="*/ 1865 h 2526"/>
              <a:gd name="T104" fmla="*/ 1677 w 2061"/>
              <a:gd name="T105" fmla="*/ 1669 h 2526"/>
              <a:gd name="T106" fmla="*/ 1716 w 2061"/>
              <a:gd name="T107" fmla="*/ 1489 h 2526"/>
              <a:gd name="T108" fmla="*/ 1741 w 2061"/>
              <a:gd name="T109" fmla="*/ 1355 h 2526"/>
              <a:gd name="T110" fmla="*/ 1754 w 2061"/>
              <a:gd name="T111" fmla="*/ 1267 h 2526"/>
              <a:gd name="T112" fmla="*/ 1744 w 2061"/>
              <a:gd name="T113" fmla="*/ 1138 h 2526"/>
              <a:gd name="T114" fmla="*/ 1687 w 2061"/>
              <a:gd name="T115" fmla="*/ 1075 h 2526"/>
              <a:gd name="T116" fmla="*/ 1581 w 2061"/>
              <a:gd name="T117" fmla="*/ 1060 h 2526"/>
              <a:gd name="T118" fmla="*/ 1412 w 2061"/>
              <a:gd name="T119" fmla="*/ 1068 h 2526"/>
              <a:gd name="T120" fmla="*/ 1111 w 2061"/>
              <a:gd name="T121" fmla="*/ 1098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61" h="2526">
                <a:moveTo>
                  <a:pt x="717" y="1154"/>
                </a:moveTo>
                <a:lnTo>
                  <a:pt x="683" y="1159"/>
                </a:lnTo>
                <a:lnTo>
                  <a:pt x="650" y="1163"/>
                </a:lnTo>
                <a:lnTo>
                  <a:pt x="621" y="1169"/>
                </a:lnTo>
                <a:lnTo>
                  <a:pt x="593" y="1173"/>
                </a:lnTo>
                <a:lnTo>
                  <a:pt x="566" y="1177"/>
                </a:lnTo>
                <a:lnTo>
                  <a:pt x="539" y="1181"/>
                </a:lnTo>
                <a:lnTo>
                  <a:pt x="516" y="1184"/>
                </a:lnTo>
                <a:lnTo>
                  <a:pt x="495" y="1186"/>
                </a:lnTo>
                <a:lnTo>
                  <a:pt x="476" y="1190"/>
                </a:lnTo>
                <a:lnTo>
                  <a:pt x="456" y="1192"/>
                </a:lnTo>
                <a:lnTo>
                  <a:pt x="441" y="1194"/>
                </a:lnTo>
                <a:lnTo>
                  <a:pt x="426" y="1196"/>
                </a:lnTo>
                <a:lnTo>
                  <a:pt x="414" y="1196"/>
                </a:lnTo>
                <a:lnTo>
                  <a:pt x="403" y="1198"/>
                </a:lnTo>
                <a:lnTo>
                  <a:pt x="395" y="1198"/>
                </a:lnTo>
                <a:lnTo>
                  <a:pt x="387" y="1198"/>
                </a:lnTo>
                <a:lnTo>
                  <a:pt x="374" y="1198"/>
                </a:lnTo>
                <a:lnTo>
                  <a:pt x="358" y="1200"/>
                </a:lnTo>
                <a:lnTo>
                  <a:pt x="343" y="1204"/>
                </a:lnTo>
                <a:lnTo>
                  <a:pt x="328" y="1209"/>
                </a:lnTo>
                <a:lnTo>
                  <a:pt x="309" y="1215"/>
                </a:lnTo>
                <a:lnTo>
                  <a:pt x="289" y="1223"/>
                </a:lnTo>
                <a:lnTo>
                  <a:pt x="270" y="1230"/>
                </a:lnTo>
                <a:lnTo>
                  <a:pt x="249" y="1242"/>
                </a:lnTo>
                <a:lnTo>
                  <a:pt x="228" y="1251"/>
                </a:lnTo>
                <a:lnTo>
                  <a:pt x="209" y="1261"/>
                </a:lnTo>
                <a:lnTo>
                  <a:pt x="190" y="1269"/>
                </a:lnTo>
                <a:lnTo>
                  <a:pt x="172" y="1274"/>
                </a:lnTo>
                <a:lnTo>
                  <a:pt x="157" y="1278"/>
                </a:lnTo>
                <a:lnTo>
                  <a:pt x="143" y="1282"/>
                </a:lnTo>
                <a:lnTo>
                  <a:pt x="130" y="1284"/>
                </a:lnTo>
                <a:lnTo>
                  <a:pt x="119" y="1284"/>
                </a:lnTo>
                <a:lnTo>
                  <a:pt x="107" y="1284"/>
                </a:lnTo>
                <a:lnTo>
                  <a:pt x="95" y="1280"/>
                </a:lnTo>
                <a:lnTo>
                  <a:pt x="92" y="1278"/>
                </a:lnTo>
                <a:lnTo>
                  <a:pt x="86" y="1276"/>
                </a:lnTo>
                <a:lnTo>
                  <a:pt x="80" y="1273"/>
                </a:lnTo>
                <a:lnTo>
                  <a:pt x="74" y="1269"/>
                </a:lnTo>
                <a:lnTo>
                  <a:pt x="71" y="1265"/>
                </a:lnTo>
                <a:lnTo>
                  <a:pt x="65" y="1261"/>
                </a:lnTo>
                <a:lnTo>
                  <a:pt x="61" y="1255"/>
                </a:lnTo>
                <a:lnTo>
                  <a:pt x="55" y="1250"/>
                </a:lnTo>
                <a:lnTo>
                  <a:pt x="49" y="1244"/>
                </a:lnTo>
                <a:lnTo>
                  <a:pt x="46" y="1238"/>
                </a:lnTo>
                <a:lnTo>
                  <a:pt x="40" y="1230"/>
                </a:lnTo>
                <a:lnTo>
                  <a:pt x="36" y="1223"/>
                </a:lnTo>
                <a:lnTo>
                  <a:pt x="26" y="1207"/>
                </a:lnTo>
                <a:lnTo>
                  <a:pt x="21" y="1194"/>
                </a:lnTo>
                <a:lnTo>
                  <a:pt x="13" y="1181"/>
                </a:lnTo>
                <a:lnTo>
                  <a:pt x="9" y="1169"/>
                </a:lnTo>
                <a:lnTo>
                  <a:pt x="5" y="1159"/>
                </a:lnTo>
                <a:lnTo>
                  <a:pt x="1" y="1150"/>
                </a:lnTo>
                <a:lnTo>
                  <a:pt x="0" y="1142"/>
                </a:lnTo>
                <a:lnTo>
                  <a:pt x="0" y="1135"/>
                </a:lnTo>
                <a:lnTo>
                  <a:pt x="0" y="1129"/>
                </a:lnTo>
                <a:lnTo>
                  <a:pt x="3" y="1121"/>
                </a:lnTo>
                <a:lnTo>
                  <a:pt x="7" y="1113"/>
                </a:lnTo>
                <a:lnTo>
                  <a:pt x="13" y="1106"/>
                </a:lnTo>
                <a:lnTo>
                  <a:pt x="21" y="1096"/>
                </a:lnTo>
                <a:lnTo>
                  <a:pt x="30" y="1087"/>
                </a:lnTo>
                <a:lnTo>
                  <a:pt x="42" y="1077"/>
                </a:lnTo>
                <a:lnTo>
                  <a:pt x="55" y="1066"/>
                </a:lnTo>
                <a:lnTo>
                  <a:pt x="59" y="1062"/>
                </a:lnTo>
                <a:lnTo>
                  <a:pt x="63" y="1060"/>
                </a:lnTo>
                <a:lnTo>
                  <a:pt x="65" y="1056"/>
                </a:lnTo>
                <a:lnTo>
                  <a:pt x="69" y="1050"/>
                </a:lnTo>
                <a:lnTo>
                  <a:pt x="72" y="1045"/>
                </a:lnTo>
                <a:lnTo>
                  <a:pt x="74" y="1039"/>
                </a:lnTo>
                <a:lnTo>
                  <a:pt x="78" y="1033"/>
                </a:lnTo>
                <a:lnTo>
                  <a:pt x="82" y="1027"/>
                </a:lnTo>
                <a:lnTo>
                  <a:pt x="84" y="1020"/>
                </a:lnTo>
                <a:lnTo>
                  <a:pt x="86" y="1012"/>
                </a:lnTo>
                <a:lnTo>
                  <a:pt x="90" y="1002"/>
                </a:lnTo>
                <a:lnTo>
                  <a:pt x="92" y="993"/>
                </a:lnTo>
                <a:lnTo>
                  <a:pt x="94" y="983"/>
                </a:lnTo>
                <a:lnTo>
                  <a:pt x="97" y="974"/>
                </a:lnTo>
                <a:lnTo>
                  <a:pt x="99" y="964"/>
                </a:lnTo>
                <a:lnTo>
                  <a:pt x="101" y="953"/>
                </a:lnTo>
                <a:lnTo>
                  <a:pt x="103" y="941"/>
                </a:lnTo>
                <a:lnTo>
                  <a:pt x="105" y="928"/>
                </a:lnTo>
                <a:lnTo>
                  <a:pt x="107" y="914"/>
                </a:lnTo>
                <a:lnTo>
                  <a:pt x="109" y="901"/>
                </a:lnTo>
                <a:lnTo>
                  <a:pt x="111" y="887"/>
                </a:lnTo>
                <a:lnTo>
                  <a:pt x="113" y="874"/>
                </a:lnTo>
                <a:lnTo>
                  <a:pt x="115" y="859"/>
                </a:lnTo>
                <a:lnTo>
                  <a:pt x="117" y="843"/>
                </a:lnTo>
                <a:lnTo>
                  <a:pt x="117" y="826"/>
                </a:lnTo>
                <a:lnTo>
                  <a:pt x="119" y="809"/>
                </a:lnTo>
                <a:lnTo>
                  <a:pt x="120" y="792"/>
                </a:lnTo>
                <a:lnTo>
                  <a:pt x="120" y="774"/>
                </a:lnTo>
                <a:lnTo>
                  <a:pt x="122" y="757"/>
                </a:lnTo>
                <a:lnTo>
                  <a:pt x="122" y="738"/>
                </a:lnTo>
                <a:lnTo>
                  <a:pt x="124" y="717"/>
                </a:lnTo>
                <a:lnTo>
                  <a:pt x="124" y="698"/>
                </a:lnTo>
                <a:lnTo>
                  <a:pt x="126" y="657"/>
                </a:lnTo>
                <a:lnTo>
                  <a:pt x="126" y="619"/>
                </a:lnTo>
                <a:lnTo>
                  <a:pt x="126" y="583"/>
                </a:lnTo>
                <a:lnTo>
                  <a:pt x="126" y="546"/>
                </a:lnTo>
                <a:lnTo>
                  <a:pt x="126" y="514"/>
                </a:lnTo>
                <a:lnTo>
                  <a:pt x="124" y="481"/>
                </a:lnTo>
                <a:lnTo>
                  <a:pt x="122" y="451"/>
                </a:lnTo>
                <a:lnTo>
                  <a:pt x="120" y="420"/>
                </a:lnTo>
                <a:lnTo>
                  <a:pt x="119" y="391"/>
                </a:lnTo>
                <a:lnTo>
                  <a:pt x="115" y="366"/>
                </a:lnTo>
                <a:lnTo>
                  <a:pt x="111" y="339"/>
                </a:lnTo>
                <a:lnTo>
                  <a:pt x="107" y="316"/>
                </a:lnTo>
                <a:lnTo>
                  <a:pt x="103" y="293"/>
                </a:lnTo>
                <a:lnTo>
                  <a:pt x="97" y="274"/>
                </a:lnTo>
                <a:lnTo>
                  <a:pt x="92" y="253"/>
                </a:lnTo>
                <a:lnTo>
                  <a:pt x="86" y="236"/>
                </a:lnTo>
                <a:lnTo>
                  <a:pt x="80" y="219"/>
                </a:lnTo>
                <a:lnTo>
                  <a:pt x="74" y="203"/>
                </a:lnTo>
                <a:lnTo>
                  <a:pt x="69" y="188"/>
                </a:lnTo>
                <a:lnTo>
                  <a:pt x="65" y="173"/>
                </a:lnTo>
                <a:lnTo>
                  <a:pt x="59" y="159"/>
                </a:lnTo>
                <a:lnTo>
                  <a:pt x="55" y="146"/>
                </a:lnTo>
                <a:lnTo>
                  <a:pt x="51" y="134"/>
                </a:lnTo>
                <a:lnTo>
                  <a:pt x="49" y="121"/>
                </a:lnTo>
                <a:lnTo>
                  <a:pt x="46" y="109"/>
                </a:lnTo>
                <a:lnTo>
                  <a:pt x="44" y="100"/>
                </a:lnTo>
                <a:lnTo>
                  <a:pt x="42" y="90"/>
                </a:lnTo>
                <a:lnTo>
                  <a:pt x="40" y="81"/>
                </a:lnTo>
                <a:lnTo>
                  <a:pt x="38" y="71"/>
                </a:lnTo>
                <a:lnTo>
                  <a:pt x="36" y="64"/>
                </a:lnTo>
                <a:lnTo>
                  <a:pt x="36" y="56"/>
                </a:lnTo>
                <a:lnTo>
                  <a:pt x="36" y="50"/>
                </a:lnTo>
                <a:lnTo>
                  <a:pt x="36" y="39"/>
                </a:lnTo>
                <a:lnTo>
                  <a:pt x="40" y="27"/>
                </a:lnTo>
                <a:lnTo>
                  <a:pt x="44" y="19"/>
                </a:lnTo>
                <a:lnTo>
                  <a:pt x="49" y="12"/>
                </a:lnTo>
                <a:lnTo>
                  <a:pt x="55" y="8"/>
                </a:lnTo>
                <a:lnTo>
                  <a:pt x="65" y="4"/>
                </a:lnTo>
                <a:lnTo>
                  <a:pt x="74" y="0"/>
                </a:lnTo>
                <a:lnTo>
                  <a:pt x="86" y="0"/>
                </a:lnTo>
                <a:lnTo>
                  <a:pt x="94" y="0"/>
                </a:lnTo>
                <a:lnTo>
                  <a:pt x="99" y="2"/>
                </a:lnTo>
                <a:lnTo>
                  <a:pt x="107" y="2"/>
                </a:lnTo>
                <a:lnTo>
                  <a:pt x="117" y="4"/>
                </a:lnTo>
                <a:lnTo>
                  <a:pt x="124" y="6"/>
                </a:lnTo>
                <a:lnTo>
                  <a:pt x="134" y="10"/>
                </a:lnTo>
                <a:lnTo>
                  <a:pt x="145" y="12"/>
                </a:lnTo>
                <a:lnTo>
                  <a:pt x="155" y="16"/>
                </a:lnTo>
                <a:lnTo>
                  <a:pt x="167" y="19"/>
                </a:lnTo>
                <a:lnTo>
                  <a:pt x="178" y="25"/>
                </a:lnTo>
                <a:lnTo>
                  <a:pt x="191" y="29"/>
                </a:lnTo>
                <a:lnTo>
                  <a:pt x="205" y="35"/>
                </a:lnTo>
                <a:lnTo>
                  <a:pt x="218" y="41"/>
                </a:lnTo>
                <a:lnTo>
                  <a:pt x="232" y="48"/>
                </a:lnTo>
                <a:lnTo>
                  <a:pt x="247" y="54"/>
                </a:lnTo>
                <a:lnTo>
                  <a:pt x="263" y="62"/>
                </a:lnTo>
                <a:lnTo>
                  <a:pt x="263" y="119"/>
                </a:lnTo>
                <a:lnTo>
                  <a:pt x="263" y="175"/>
                </a:lnTo>
                <a:lnTo>
                  <a:pt x="263" y="230"/>
                </a:lnTo>
                <a:lnTo>
                  <a:pt x="263" y="282"/>
                </a:lnTo>
                <a:lnTo>
                  <a:pt x="263" y="332"/>
                </a:lnTo>
                <a:lnTo>
                  <a:pt x="263" y="382"/>
                </a:lnTo>
                <a:lnTo>
                  <a:pt x="263" y="429"/>
                </a:lnTo>
                <a:lnTo>
                  <a:pt x="264" y="474"/>
                </a:lnTo>
                <a:lnTo>
                  <a:pt x="264" y="518"/>
                </a:lnTo>
                <a:lnTo>
                  <a:pt x="264" y="560"/>
                </a:lnTo>
                <a:lnTo>
                  <a:pt x="264" y="600"/>
                </a:lnTo>
                <a:lnTo>
                  <a:pt x="264" y="638"/>
                </a:lnTo>
                <a:lnTo>
                  <a:pt x="266" y="675"/>
                </a:lnTo>
                <a:lnTo>
                  <a:pt x="266" y="709"/>
                </a:lnTo>
                <a:lnTo>
                  <a:pt x="266" y="744"/>
                </a:lnTo>
                <a:lnTo>
                  <a:pt x="266" y="774"/>
                </a:lnTo>
                <a:lnTo>
                  <a:pt x="268" y="805"/>
                </a:lnTo>
                <a:lnTo>
                  <a:pt x="268" y="832"/>
                </a:lnTo>
                <a:lnTo>
                  <a:pt x="268" y="859"/>
                </a:lnTo>
                <a:lnTo>
                  <a:pt x="270" y="884"/>
                </a:lnTo>
                <a:lnTo>
                  <a:pt x="270" y="907"/>
                </a:lnTo>
                <a:lnTo>
                  <a:pt x="270" y="928"/>
                </a:lnTo>
                <a:lnTo>
                  <a:pt x="272" y="947"/>
                </a:lnTo>
                <a:lnTo>
                  <a:pt x="272" y="964"/>
                </a:lnTo>
                <a:lnTo>
                  <a:pt x="274" y="979"/>
                </a:lnTo>
                <a:lnTo>
                  <a:pt x="274" y="993"/>
                </a:lnTo>
                <a:lnTo>
                  <a:pt x="274" y="1006"/>
                </a:lnTo>
                <a:lnTo>
                  <a:pt x="276" y="1016"/>
                </a:lnTo>
                <a:lnTo>
                  <a:pt x="276" y="1025"/>
                </a:lnTo>
                <a:lnTo>
                  <a:pt x="278" y="1031"/>
                </a:lnTo>
                <a:lnTo>
                  <a:pt x="278" y="1037"/>
                </a:lnTo>
                <a:lnTo>
                  <a:pt x="280" y="1041"/>
                </a:lnTo>
                <a:lnTo>
                  <a:pt x="284" y="1046"/>
                </a:lnTo>
                <a:lnTo>
                  <a:pt x="287" y="1052"/>
                </a:lnTo>
                <a:lnTo>
                  <a:pt x="291" y="1056"/>
                </a:lnTo>
                <a:lnTo>
                  <a:pt x="297" y="1060"/>
                </a:lnTo>
                <a:lnTo>
                  <a:pt x="305" y="1064"/>
                </a:lnTo>
                <a:lnTo>
                  <a:pt x="312" y="1066"/>
                </a:lnTo>
                <a:lnTo>
                  <a:pt x="322" y="1069"/>
                </a:lnTo>
                <a:lnTo>
                  <a:pt x="332" y="1071"/>
                </a:lnTo>
                <a:lnTo>
                  <a:pt x="343" y="1073"/>
                </a:lnTo>
                <a:lnTo>
                  <a:pt x="355" y="1075"/>
                </a:lnTo>
                <a:lnTo>
                  <a:pt x="368" y="1075"/>
                </a:lnTo>
                <a:lnTo>
                  <a:pt x="382" y="1075"/>
                </a:lnTo>
                <a:lnTo>
                  <a:pt x="397" y="1075"/>
                </a:lnTo>
                <a:lnTo>
                  <a:pt x="414" y="1075"/>
                </a:lnTo>
                <a:lnTo>
                  <a:pt x="431" y="1075"/>
                </a:lnTo>
                <a:lnTo>
                  <a:pt x="449" y="1073"/>
                </a:lnTo>
                <a:lnTo>
                  <a:pt x="468" y="1071"/>
                </a:lnTo>
                <a:lnTo>
                  <a:pt x="489" y="1069"/>
                </a:lnTo>
                <a:lnTo>
                  <a:pt x="512" y="1068"/>
                </a:lnTo>
                <a:lnTo>
                  <a:pt x="537" y="1064"/>
                </a:lnTo>
                <a:lnTo>
                  <a:pt x="562" y="1062"/>
                </a:lnTo>
                <a:lnTo>
                  <a:pt x="589" y="1058"/>
                </a:lnTo>
                <a:lnTo>
                  <a:pt x="618" y="1054"/>
                </a:lnTo>
                <a:lnTo>
                  <a:pt x="648" y="1050"/>
                </a:lnTo>
                <a:lnTo>
                  <a:pt x="681" y="1046"/>
                </a:lnTo>
                <a:lnTo>
                  <a:pt x="716" y="1043"/>
                </a:lnTo>
                <a:lnTo>
                  <a:pt x="750" y="1037"/>
                </a:lnTo>
                <a:lnTo>
                  <a:pt x="787" y="1033"/>
                </a:lnTo>
                <a:lnTo>
                  <a:pt x="825" y="1027"/>
                </a:lnTo>
                <a:lnTo>
                  <a:pt x="865" y="1022"/>
                </a:lnTo>
                <a:lnTo>
                  <a:pt x="908" y="1016"/>
                </a:lnTo>
                <a:lnTo>
                  <a:pt x="950" y="1010"/>
                </a:lnTo>
                <a:lnTo>
                  <a:pt x="992" y="1004"/>
                </a:lnTo>
                <a:lnTo>
                  <a:pt x="1034" y="999"/>
                </a:lnTo>
                <a:lnTo>
                  <a:pt x="1073" y="993"/>
                </a:lnTo>
                <a:lnTo>
                  <a:pt x="1111" y="987"/>
                </a:lnTo>
                <a:lnTo>
                  <a:pt x="1147" y="983"/>
                </a:lnTo>
                <a:lnTo>
                  <a:pt x="1182" y="977"/>
                </a:lnTo>
                <a:lnTo>
                  <a:pt x="1215" y="974"/>
                </a:lnTo>
                <a:lnTo>
                  <a:pt x="1245" y="970"/>
                </a:lnTo>
                <a:lnTo>
                  <a:pt x="1276" y="966"/>
                </a:lnTo>
                <a:lnTo>
                  <a:pt x="1303" y="962"/>
                </a:lnTo>
                <a:lnTo>
                  <a:pt x="1330" y="960"/>
                </a:lnTo>
                <a:lnTo>
                  <a:pt x="1355" y="956"/>
                </a:lnTo>
                <a:lnTo>
                  <a:pt x="1378" y="954"/>
                </a:lnTo>
                <a:lnTo>
                  <a:pt x="1399" y="953"/>
                </a:lnTo>
                <a:lnTo>
                  <a:pt x="1420" y="951"/>
                </a:lnTo>
                <a:lnTo>
                  <a:pt x="1437" y="949"/>
                </a:lnTo>
                <a:lnTo>
                  <a:pt x="1455" y="947"/>
                </a:lnTo>
                <a:lnTo>
                  <a:pt x="1470" y="945"/>
                </a:lnTo>
                <a:lnTo>
                  <a:pt x="1485" y="943"/>
                </a:lnTo>
                <a:lnTo>
                  <a:pt x="1499" y="941"/>
                </a:lnTo>
                <a:lnTo>
                  <a:pt x="1514" y="939"/>
                </a:lnTo>
                <a:lnTo>
                  <a:pt x="1526" y="937"/>
                </a:lnTo>
                <a:lnTo>
                  <a:pt x="1539" y="935"/>
                </a:lnTo>
                <a:lnTo>
                  <a:pt x="1551" y="933"/>
                </a:lnTo>
                <a:lnTo>
                  <a:pt x="1562" y="931"/>
                </a:lnTo>
                <a:lnTo>
                  <a:pt x="1572" y="930"/>
                </a:lnTo>
                <a:lnTo>
                  <a:pt x="1581" y="928"/>
                </a:lnTo>
                <a:lnTo>
                  <a:pt x="1591" y="926"/>
                </a:lnTo>
                <a:lnTo>
                  <a:pt x="1599" y="924"/>
                </a:lnTo>
                <a:lnTo>
                  <a:pt x="1606" y="922"/>
                </a:lnTo>
                <a:lnTo>
                  <a:pt x="1612" y="918"/>
                </a:lnTo>
                <a:lnTo>
                  <a:pt x="1618" y="916"/>
                </a:lnTo>
                <a:lnTo>
                  <a:pt x="1639" y="908"/>
                </a:lnTo>
                <a:lnTo>
                  <a:pt x="1650" y="905"/>
                </a:lnTo>
                <a:lnTo>
                  <a:pt x="1662" y="903"/>
                </a:lnTo>
                <a:lnTo>
                  <a:pt x="1672" y="901"/>
                </a:lnTo>
                <a:lnTo>
                  <a:pt x="1683" y="899"/>
                </a:lnTo>
                <a:lnTo>
                  <a:pt x="1695" y="897"/>
                </a:lnTo>
                <a:lnTo>
                  <a:pt x="1706" y="897"/>
                </a:lnTo>
                <a:lnTo>
                  <a:pt x="1712" y="897"/>
                </a:lnTo>
                <a:lnTo>
                  <a:pt x="1720" y="899"/>
                </a:lnTo>
                <a:lnTo>
                  <a:pt x="1727" y="901"/>
                </a:lnTo>
                <a:lnTo>
                  <a:pt x="1735" y="903"/>
                </a:lnTo>
                <a:lnTo>
                  <a:pt x="1744" y="905"/>
                </a:lnTo>
                <a:lnTo>
                  <a:pt x="1754" y="908"/>
                </a:lnTo>
                <a:lnTo>
                  <a:pt x="1766" y="912"/>
                </a:lnTo>
                <a:lnTo>
                  <a:pt x="1777" y="918"/>
                </a:lnTo>
                <a:lnTo>
                  <a:pt x="1791" y="924"/>
                </a:lnTo>
                <a:lnTo>
                  <a:pt x="1804" y="930"/>
                </a:lnTo>
                <a:lnTo>
                  <a:pt x="1819" y="937"/>
                </a:lnTo>
                <a:lnTo>
                  <a:pt x="1835" y="943"/>
                </a:lnTo>
                <a:lnTo>
                  <a:pt x="1852" y="953"/>
                </a:lnTo>
                <a:lnTo>
                  <a:pt x="1869" y="960"/>
                </a:lnTo>
                <a:lnTo>
                  <a:pt x="1887" y="970"/>
                </a:lnTo>
                <a:lnTo>
                  <a:pt x="1906" y="979"/>
                </a:lnTo>
                <a:lnTo>
                  <a:pt x="1925" y="989"/>
                </a:lnTo>
                <a:lnTo>
                  <a:pt x="1942" y="999"/>
                </a:lnTo>
                <a:lnTo>
                  <a:pt x="1959" y="1008"/>
                </a:lnTo>
                <a:lnTo>
                  <a:pt x="1973" y="1018"/>
                </a:lnTo>
                <a:lnTo>
                  <a:pt x="1988" y="1027"/>
                </a:lnTo>
                <a:lnTo>
                  <a:pt x="2000" y="1035"/>
                </a:lnTo>
                <a:lnTo>
                  <a:pt x="2011" y="1045"/>
                </a:lnTo>
                <a:lnTo>
                  <a:pt x="2023" y="1052"/>
                </a:lnTo>
                <a:lnTo>
                  <a:pt x="2032" y="1060"/>
                </a:lnTo>
                <a:lnTo>
                  <a:pt x="2040" y="1068"/>
                </a:lnTo>
                <a:lnTo>
                  <a:pt x="2046" y="1075"/>
                </a:lnTo>
                <a:lnTo>
                  <a:pt x="2052" y="1083"/>
                </a:lnTo>
                <a:lnTo>
                  <a:pt x="2055" y="1090"/>
                </a:lnTo>
                <a:lnTo>
                  <a:pt x="2059" y="1096"/>
                </a:lnTo>
                <a:lnTo>
                  <a:pt x="2061" y="1104"/>
                </a:lnTo>
                <a:lnTo>
                  <a:pt x="2061" y="1110"/>
                </a:lnTo>
                <a:lnTo>
                  <a:pt x="2061" y="1123"/>
                </a:lnTo>
                <a:lnTo>
                  <a:pt x="2059" y="1135"/>
                </a:lnTo>
                <a:lnTo>
                  <a:pt x="2055" y="1146"/>
                </a:lnTo>
                <a:lnTo>
                  <a:pt x="2052" y="1158"/>
                </a:lnTo>
                <a:lnTo>
                  <a:pt x="2048" y="1167"/>
                </a:lnTo>
                <a:lnTo>
                  <a:pt x="2040" y="1179"/>
                </a:lnTo>
                <a:lnTo>
                  <a:pt x="2034" y="1188"/>
                </a:lnTo>
                <a:lnTo>
                  <a:pt x="2025" y="1198"/>
                </a:lnTo>
                <a:lnTo>
                  <a:pt x="2021" y="1204"/>
                </a:lnTo>
                <a:lnTo>
                  <a:pt x="2015" y="1209"/>
                </a:lnTo>
                <a:lnTo>
                  <a:pt x="2011" y="1219"/>
                </a:lnTo>
                <a:lnTo>
                  <a:pt x="2006" y="1227"/>
                </a:lnTo>
                <a:lnTo>
                  <a:pt x="2002" y="1238"/>
                </a:lnTo>
                <a:lnTo>
                  <a:pt x="1996" y="1250"/>
                </a:lnTo>
                <a:lnTo>
                  <a:pt x="1992" y="1263"/>
                </a:lnTo>
                <a:lnTo>
                  <a:pt x="1988" y="1278"/>
                </a:lnTo>
                <a:lnTo>
                  <a:pt x="1983" y="1296"/>
                </a:lnTo>
                <a:lnTo>
                  <a:pt x="1979" y="1313"/>
                </a:lnTo>
                <a:lnTo>
                  <a:pt x="1973" y="1332"/>
                </a:lnTo>
                <a:lnTo>
                  <a:pt x="1969" y="1351"/>
                </a:lnTo>
                <a:lnTo>
                  <a:pt x="1963" y="1374"/>
                </a:lnTo>
                <a:lnTo>
                  <a:pt x="1959" y="1397"/>
                </a:lnTo>
                <a:lnTo>
                  <a:pt x="1954" y="1422"/>
                </a:lnTo>
                <a:lnTo>
                  <a:pt x="1950" y="1447"/>
                </a:lnTo>
                <a:lnTo>
                  <a:pt x="1940" y="1501"/>
                </a:lnTo>
                <a:lnTo>
                  <a:pt x="1931" y="1554"/>
                </a:lnTo>
                <a:lnTo>
                  <a:pt x="1910" y="1661"/>
                </a:lnTo>
                <a:lnTo>
                  <a:pt x="1887" y="1769"/>
                </a:lnTo>
                <a:lnTo>
                  <a:pt x="1862" y="1878"/>
                </a:lnTo>
                <a:lnTo>
                  <a:pt x="1856" y="1905"/>
                </a:lnTo>
                <a:lnTo>
                  <a:pt x="1850" y="1932"/>
                </a:lnTo>
                <a:lnTo>
                  <a:pt x="1842" y="1958"/>
                </a:lnTo>
                <a:lnTo>
                  <a:pt x="1837" y="1983"/>
                </a:lnTo>
                <a:lnTo>
                  <a:pt x="1829" y="2008"/>
                </a:lnTo>
                <a:lnTo>
                  <a:pt x="1823" y="2031"/>
                </a:lnTo>
                <a:lnTo>
                  <a:pt x="1816" y="2056"/>
                </a:lnTo>
                <a:lnTo>
                  <a:pt x="1808" y="2079"/>
                </a:lnTo>
                <a:lnTo>
                  <a:pt x="1802" y="2102"/>
                </a:lnTo>
                <a:lnTo>
                  <a:pt x="1794" y="2123"/>
                </a:lnTo>
                <a:lnTo>
                  <a:pt x="1787" y="2146"/>
                </a:lnTo>
                <a:lnTo>
                  <a:pt x="1779" y="2167"/>
                </a:lnTo>
                <a:lnTo>
                  <a:pt x="1771" y="2188"/>
                </a:lnTo>
                <a:lnTo>
                  <a:pt x="1764" y="2208"/>
                </a:lnTo>
                <a:lnTo>
                  <a:pt x="1756" y="2227"/>
                </a:lnTo>
                <a:lnTo>
                  <a:pt x="1748" y="2246"/>
                </a:lnTo>
                <a:lnTo>
                  <a:pt x="1741" y="2265"/>
                </a:lnTo>
                <a:lnTo>
                  <a:pt x="1733" y="2282"/>
                </a:lnTo>
                <a:lnTo>
                  <a:pt x="1725" y="2300"/>
                </a:lnTo>
                <a:lnTo>
                  <a:pt x="1716" y="2315"/>
                </a:lnTo>
                <a:lnTo>
                  <a:pt x="1708" y="2332"/>
                </a:lnTo>
                <a:lnTo>
                  <a:pt x="1698" y="2347"/>
                </a:lnTo>
                <a:lnTo>
                  <a:pt x="1691" y="2361"/>
                </a:lnTo>
                <a:lnTo>
                  <a:pt x="1681" y="2376"/>
                </a:lnTo>
                <a:lnTo>
                  <a:pt x="1672" y="2388"/>
                </a:lnTo>
                <a:lnTo>
                  <a:pt x="1662" y="2401"/>
                </a:lnTo>
                <a:lnTo>
                  <a:pt x="1652" y="2413"/>
                </a:lnTo>
                <a:lnTo>
                  <a:pt x="1641" y="2424"/>
                </a:lnTo>
                <a:lnTo>
                  <a:pt x="1631" y="2436"/>
                </a:lnTo>
                <a:lnTo>
                  <a:pt x="1620" y="2445"/>
                </a:lnTo>
                <a:lnTo>
                  <a:pt x="1610" y="2455"/>
                </a:lnTo>
                <a:lnTo>
                  <a:pt x="1599" y="2464"/>
                </a:lnTo>
                <a:lnTo>
                  <a:pt x="1587" y="2472"/>
                </a:lnTo>
                <a:lnTo>
                  <a:pt x="1577" y="2480"/>
                </a:lnTo>
                <a:lnTo>
                  <a:pt x="1568" y="2487"/>
                </a:lnTo>
                <a:lnTo>
                  <a:pt x="1558" y="2493"/>
                </a:lnTo>
                <a:lnTo>
                  <a:pt x="1549" y="2499"/>
                </a:lnTo>
                <a:lnTo>
                  <a:pt x="1541" y="2505"/>
                </a:lnTo>
                <a:lnTo>
                  <a:pt x="1531" y="2510"/>
                </a:lnTo>
                <a:lnTo>
                  <a:pt x="1524" y="2514"/>
                </a:lnTo>
                <a:lnTo>
                  <a:pt x="1516" y="2518"/>
                </a:lnTo>
                <a:lnTo>
                  <a:pt x="1508" y="2520"/>
                </a:lnTo>
                <a:lnTo>
                  <a:pt x="1503" y="2522"/>
                </a:lnTo>
                <a:lnTo>
                  <a:pt x="1495" y="2524"/>
                </a:lnTo>
                <a:lnTo>
                  <a:pt x="1489" y="2526"/>
                </a:lnTo>
                <a:lnTo>
                  <a:pt x="1483" y="2526"/>
                </a:lnTo>
                <a:lnTo>
                  <a:pt x="1480" y="2526"/>
                </a:lnTo>
                <a:lnTo>
                  <a:pt x="1474" y="2526"/>
                </a:lnTo>
                <a:lnTo>
                  <a:pt x="1470" y="2524"/>
                </a:lnTo>
                <a:lnTo>
                  <a:pt x="1464" y="2524"/>
                </a:lnTo>
                <a:lnTo>
                  <a:pt x="1460" y="2520"/>
                </a:lnTo>
                <a:lnTo>
                  <a:pt x="1457" y="2518"/>
                </a:lnTo>
                <a:lnTo>
                  <a:pt x="1453" y="2514"/>
                </a:lnTo>
                <a:lnTo>
                  <a:pt x="1449" y="2508"/>
                </a:lnTo>
                <a:lnTo>
                  <a:pt x="1445" y="2505"/>
                </a:lnTo>
                <a:lnTo>
                  <a:pt x="1443" y="2499"/>
                </a:lnTo>
                <a:lnTo>
                  <a:pt x="1439" y="2491"/>
                </a:lnTo>
                <a:lnTo>
                  <a:pt x="1437" y="2483"/>
                </a:lnTo>
                <a:lnTo>
                  <a:pt x="1434" y="2476"/>
                </a:lnTo>
                <a:lnTo>
                  <a:pt x="1432" y="2468"/>
                </a:lnTo>
                <a:lnTo>
                  <a:pt x="1430" y="2459"/>
                </a:lnTo>
                <a:lnTo>
                  <a:pt x="1428" y="2449"/>
                </a:lnTo>
                <a:lnTo>
                  <a:pt x="1426" y="2437"/>
                </a:lnTo>
                <a:lnTo>
                  <a:pt x="1424" y="2426"/>
                </a:lnTo>
                <a:lnTo>
                  <a:pt x="1422" y="2414"/>
                </a:lnTo>
                <a:lnTo>
                  <a:pt x="1420" y="2403"/>
                </a:lnTo>
                <a:lnTo>
                  <a:pt x="1416" y="2391"/>
                </a:lnTo>
                <a:lnTo>
                  <a:pt x="1410" y="2380"/>
                </a:lnTo>
                <a:lnTo>
                  <a:pt x="1405" y="2370"/>
                </a:lnTo>
                <a:lnTo>
                  <a:pt x="1399" y="2359"/>
                </a:lnTo>
                <a:lnTo>
                  <a:pt x="1391" y="2347"/>
                </a:lnTo>
                <a:lnTo>
                  <a:pt x="1384" y="2338"/>
                </a:lnTo>
                <a:lnTo>
                  <a:pt x="1374" y="2326"/>
                </a:lnTo>
                <a:lnTo>
                  <a:pt x="1364" y="2317"/>
                </a:lnTo>
                <a:lnTo>
                  <a:pt x="1353" y="2307"/>
                </a:lnTo>
                <a:lnTo>
                  <a:pt x="1341" y="2296"/>
                </a:lnTo>
                <a:lnTo>
                  <a:pt x="1330" y="2286"/>
                </a:lnTo>
                <a:lnTo>
                  <a:pt x="1316" y="2277"/>
                </a:lnTo>
                <a:lnTo>
                  <a:pt x="1301" y="2267"/>
                </a:lnTo>
                <a:lnTo>
                  <a:pt x="1286" y="2257"/>
                </a:lnTo>
                <a:lnTo>
                  <a:pt x="1270" y="2248"/>
                </a:lnTo>
                <a:lnTo>
                  <a:pt x="1257" y="2240"/>
                </a:lnTo>
                <a:lnTo>
                  <a:pt x="1243" y="2231"/>
                </a:lnTo>
                <a:lnTo>
                  <a:pt x="1232" y="2223"/>
                </a:lnTo>
                <a:lnTo>
                  <a:pt x="1220" y="2215"/>
                </a:lnTo>
                <a:lnTo>
                  <a:pt x="1211" y="2208"/>
                </a:lnTo>
                <a:lnTo>
                  <a:pt x="1201" y="2200"/>
                </a:lnTo>
                <a:lnTo>
                  <a:pt x="1194" y="2194"/>
                </a:lnTo>
                <a:lnTo>
                  <a:pt x="1188" y="2188"/>
                </a:lnTo>
                <a:lnTo>
                  <a:pt x="1182" y="2181"/>
                </a:lnTo>
                <a:lnTo>
                  <a:pt x="1176" y="2175"/>
                </a:lnTo>
                <a:lnTo>
                  <a:pt x="1172" y="2171"/>
                </a:lnTo>
                <a:lnTo>
                  <a:pt x="1171" y="2165"/>
                </a:lnTo>
                <a:lnTo>
                  <a:pt x="1169" y="2160"/>
                </a:lnTo>
                <a:lnTo>
                  <a:pt x="1169" y="2156"/>
                </a:lnTo>
                <a:lnTo>
                  <a:pt x="1169" y="2152"/>
                </a:lnTo>
                <a:lnTo>
                  <a:pt x="1171" y="2148"/>
                </a:lnTo>
                <a:lnTo>
                  <a:pt x="1172" y="2144"/>
                </a:lnTo>
                <a:lnTo>
                  <a:pt x="1176" y="2142"/>
                </a:lnTo>
                <a:lnTo>
                  <a:pt x="1180" y="2140"/>
                </a:lnTo>
                <a:lnTo>
                  <a:pt x="1186" y="2139"/>
                </a:lnTo>
                <a:lnTo>
                  <a:pt x="1194" y="2139"/>
                </a:lnTo>
                <a:lnTo>
                  <a:pt x="1201" y="2137"/>
                </a:lnTo>
                <a:lnTo>
                  <a:pt x="1211" y="2139"/>
                </a:lnTo>
                <a:lnTo>
                  <a:pt x="1220" y="2139"/>
                </a:lnTo>
                <a:lnTo>
                  <a:pt x="1232" y="2139"/>
                </a:lnTo>
                <a:lnTo>
                  <a:pt x="1245" y="2140"/>
                </a:lnTo>
                <a:lnTo>
                  <a:pt x="1259" y="2144"/>
                </a:lnTo>
                <a:lnTo>
                  <a:pt x="1272" y="2146"/>
                </a:lnTo>
                <a:lnTo>
                  <a:pt x="1290" y="2150"/>
                </a:lnTo>
                <a:lnTo>
                  <a:pt x="1307" y="2154"/>
                </a:lnTo>
                <a:lnTo>
                  <a:pt x="1324" y="2158"/>
                </a:lnTo>
                <a:lnTo>
                  <a:pt x="1343" y="2162"/>
                </a:lnTo>
                <a:lnTo>
                  <a:pt x="1361" y="2165"/>
                </a:lnTo>
                <a:lnTo>
                  <a:pt x="1378" y="2169"/>
                </a:lnTo>
                <a:lnTo>
                  <a:pt x="1393" y="2171"/>
                </a:lnTo>
                <a:lnTo>
                  <a:pt x="1409" y="2173"/>
                </a:lnTo>
                <a:lnTo>
                  <a:pt x="1424" y="2173"/>
                </a:lnTo>
                <a:lnTo>
                  <a:pt x="1437" y="2173"/>
                </a:lnTo>
                <a:lnTo>
                  <a:pt x="1451" y="2173"/>
                </a:lnTo>
                <a:lnTo>
                  <a:pt x="1462" y="2173"/>
                </a:lnTo>
                <a:lnTo>
                  <a:pt x="1476" y="2171"/>
                </a:lnTo>
                <a:lnTo>
                  <a:pt x="1485" y="2169"/>
                </a:lnTo>
                <a:lnTo>
                  <a:pt x="1497" y="2165"/>
                </a:lnTo>
                <a:lnTo>
                  <a:pt x="1506" y="2162"/>
                </a:lnTo>
                <a:lnTo>
                  <a:pt x="1514" y="2158"/>
                </a:lnTo>
                <a:lnTo>
                  <a:pt x="1522" y="2152"/>
                </a:lnTo>
                <a:lnTo>
                  <a:pt x="1529" y="2146"/>
                </a:lnTo>
                <a:lnTo>
                  <a:pt x="1533" y="2142"/>
                </a:lnTo>
                <a:lnTo>
                  <a:pt x="1537" y="2139"/>
                </a:lnTo>
                <a:lnTo>
                  <a:pt x="1541" y="2133"/>
                </a:lnTo>
                <a:lnTo>
                  <a:pt x="1545" y="2129"/>
                </a:lnTo>
                <a:lnTo>
                  <a:pt x="1549" y="2121"/>
                </a:lnTo>
                <a:lnTo>
                  <a:pt x="1553" y="2116"/>
                </a:lnTo>
                <a:lnTo>
                  <a:pt x="1556" y="2108"/>
                </a:lnTo>
                <a:lnTo>
                  <a:pt x="1560" y="2100"/>
                </a:lnTo>
                <a:lnTo>
                  <a:pt x="1564" y="2091"/>
                </a:lnTo>
                <a:lnTo>
                  <a:pt x="1568" y="2081"/>
                </a:lnTo>
                <a:lnTo>
                  <a:pt x="1572" y="2072"/>
                </a:lnTo>
                <a:lnTo>
                  <a:pt x="1576" y="2062"/>
                </a:lnTo>
                <a:lnTo>
                  <a:pt x="1579" y="2050"/>
                </a:lnTo>
                <a:lnTo>
                  <a:pt x="1585" y="2039"/>
                </a:lnTo>
                <a:lnTo>
                  <a:pt x="1589" y="2026"/>
                </a:lnTo>
                <a:lnTo>
                  <a:pt x="1593" y="2012"/>
                </a:lnTo>
                <a:lnTo>
                  <a:pt x="1597" y="1999"/>
                </a:lnTo>
                <a:lnTo>
                  <a:pt x="1602" y="1985"/>
                </a:lnTo>
                <a:lnTo>
                  <a:pt x="1606" y="1970"/>
                </a:lnTo>
                <a:lnTo>
                  <a:pt x="1610" y="1953"/>
                </a:lnTo>
                <a:lnTo>
                  <a:pt x="1616" y="1937"/>
                </a:lnTo>
                <a:lnTo>
                  <a:pt x="1620" y="1920"/>
                </a:lnTo>
                <a:lnTo>
                  <a:pt x="1624" y="1903"/>
                </a:lnTo>
                <a:lnTo>
                  <a:pt x="1629" y="1884"/>
                </a:lnTo>
                <a:lnTo>
                  <a:pt x="1633" y="1865"/>
                </a:lnTo>
                <a:lnTo>
                  <a:pt x="1639" y="1845"/>
                </a:lnTo>
                <a:lnTo>
                  <a:pt x="1643" y="1826"/>
                </a:lnTo>
                <a:lnTo>
                  <a:pt x="1649" y="1805"/>
                </a:lnTo>
                <a:lnTo>
                  <a:pt x="1652" y="1784"/>
                </a:lnTo>
                <a:lnTo>
                  <a:pt x="1658" y="1761"/>
                </a:lnTo>
                <a:lnTo>
                  <a:pt x="1662" y="1738"/>
                </a:lnTo>
                <a:lnTo>
                  <a:pt x="1668" y="1715"/>
                </a:lnTo>
                <a:lnTo>
                  <a:pt x="1673" y="1692"/>
                </a:lnTo>
                <a:lnTo>
                  <a:pt x="1677" y="1669"/>
                </a:lnTo>
                <a:lnTo>
                  <a:pt x="1683" y="1646"/>
                </a:lnTo>
                <a:lnTo>
                  <a:pt x="1687" y="1625"/>
                </a:lnTo>
                <a:lnTo>
                  <a:pt x="1691" y="1604"/>
                </a:lnTo>
                <a:lnTo>
                  <a:pt x="1695" y="1583"/>
                </a:lnTo>
                <a:lnTo>
                  <a:pt x="1700" y="1564"/>
                </a:lnTo>
                <a:lnTo>
                  <a:pt x="1704" y="1543"/>
                </a:lnTo>
                <a:lnTo>
                  <a:pt x="1708" y="1525"/>
                </a:lnTo>
                <a:lnTo>
                  <a:pt x="1712" y="1506"/>
                </a:lnTo>
                <a:lnTo>
                  <a:pt x="1716" y="1489"/>
                </a:lnTo>
                <a:lnTo>
                  <a:pt x="1718" y="1472"/>
                </a:lnTo>
                <a:lnTo>
                  <a:pt x="1721" y="1455"/>
                </a:lnTo>
                <a:lnTo>
                  <a:pt x="1725" y="1439"/>
                </a:lnTo>
                <a:lnTo>
                  <a:pt x="1727" y="1424"/>
                </a:lnTo>
                <a:lnTo>
                  <a:pt x="1731" y="1409"/>
                </a:lnTo>
                <a:lnTo>
                  <a:pt x="1733" y="1393"/>
                </a:lnTo>
                <a:lnTo>
                  <a:pt x="1737" y="1380"/>
                </a:lnTo>
                <a:lnTo>
                  <a:pt x="1739" y="1366"/>
                </a:lnTo>
                <a:lnTo>
                  <a:pt x="1741" y="1355"/>
                </a:lnTo>
                <a:lnTo>
                  <a:pt x="1743" y="1341"/>
                </a:lnTo>
                <a:lnTo>
                  <a:pt x="1744" y="1330"/>
                </a:lnTo>
                <a:lnTo>
                  <a:pt x="1746" y="1320"/>
                </a:lnTo>
                <a:lnTo>
                  <a:pt x="1748" y="1309"/>
                </a:lnTo>
                <a:lnTo>
                  <a:pt x="1750" y="1299"/>
                </a:lnTo>
                <a:lnTo>
                  <a:pt x="1750" y="1290"/>
                </a:lnTo>
                <a:lnTo>
                  <a:pt x="1752" y="1282"/>
                </a:lnTo>
                <a:lnTo>
                  <a:pt x="1754" y="1274"/>
                </a:lnTo>
                <a:lnTo>
                  <a:pt x="1754" y="1267"/>
                </a:lnTo>
                <a:lnTo>
                  <a:pt x="1754" y="1259"/>
                </a:lnTo>
                <a:lnTo>
                  <a:pt x="1756" y="1253"/>
                </a:lnTo>
                <a:lnTo>
                  <a:pt x="1756" y="1248"/>
                </a:lnTo>
                <a:lnTo>
                  <a:pt x="1756" y="1227"/>
                </a:lnTo>
                <a:lnTo>
                  <a:pt x="1756" y="1205"/>
                </a:lnTo>
                <a:lnTo>
                  <a:pt x="1756" y="1186"/>
                </a:lnTo>
                <a:lnTo>
                  <a:pt x="1752" y="1169"/>
                </a:lnTo>
                <a:lnTo>
                  <a:pt x="1748" y="1154"/>
                </a:lnTo>
                <a:lnTo>
                  <a:pt x="1744" y="1138"/>
                </a:lnTo>
                <a:lnTo>
                  <a:pt x="1739" y="1123"/>
                </a:lnTo>
                <a:lnTo>
                  <a:pt x="1731" y="1110"/>
                </a:lnTo>
                <a:lnTo>
                  <a:pt x="1727" y="1104"/>
                </a:lnTo>
                <a:lnTo>
                  <a:pt x="1721" y="1098"/>
                </a:lnTo>
                <a:lnTo>
                  <a:pt x="1716" y="1092"/>
                </a:lnTo>
                <a:lnTo>
                  <a:pt x="1710" y="1089"/>
                </a:lnTo>
                <a:lnTo>
                  <a:pt x="1702" y="1083"/>
                </a:lnTo>
                <a:lnTo>
                  <a:pt x="1695" y="1079"/>
                </a:lnTo>
                <a:lnTo>
                  <a:pt x="1687" y="1075"/>
                </a:lnTo>
                <a:lnTo>
                  <a:pt x="1677" y="1073"/>
                </a:lnTo>
                <a:lnTo>
                  <a:pt x="1668" y="1069"/>
                </a:lnTo>
                <a:lnTo>
                  <a:pt x="1658" y="1068"/>
                </a:lnTo>
                <a:lnTo>
                  <a:pt x="1647" y="1066"/>
                </a:lnTo>
                <a:lnTo>
                  <a:pt x="1635" y="1064"/>
                </a:lnTo>
                <a:lnTo>
                  <a:pt x="1624" y="1062"/>
                </a:lnTo>
                <a:lnTo>
                  <a:pt x="1610" y="1060"/>
                </a:lnTo>
                <a:lnTo>
                  <a:pt x="1597" y="1060"/>
                </a:lnTo>
                <a:lnTo>
                  <a:pt x="1581" y="1060"/>
                </a:lnTo>
                <a:lnTo>
                  <a:pt x="1566" y="1060"/>
                </a:lnTo>
                <a:lnTo>
                  <a:pt x="1549" y="1060"/>
                </a:lnTo>
                <a:lnTo>
                  <a:pt x="1531" y="1062"/>
                </a:lnTo>
                <a:lnTo>
                  <a:pt x="1514" y="1062"/>
                </a:lnTo>
                <a:lnTo>
                  <a:pt x="1495" y="1062"/>
                </a:lnTo>
                <a:lnTo>
                  <a:pt x="1476" y="1064"/>
                </a:lnTo>
                <a:lnTo>
                  <a:pt x="1455" y="1066"/>
                </a:lnTo>
                <a:lnTo>
                  <a:pt x="1434" y="1068"/>
                </a:lnTo>
                <a:lnTo>
                  <a:pt x="1412" y="1068"/>
                </a:lnTo>
                <a:lnTo>
                  <a:pt x="1387" y="1069"/>
                </a:lnTo>
                <a:lnTo>
                  <a:pt x="1364" y="1071"/>
                </a:lnTo>
                <a:lnTo>
                  <a:pt x="1339" y="1075"/>
                </a:lnTo>
                <a:lnTo>
                  <a:pt x="1313" y="1077"/>
                </a:lnTo>
                <a:lnTo>
                  <a:pt x="1286" y="1079"/>
                </a:lnTo>
                <a:lnTo>
                  <a:pt x="1259" y="1083"/>
                </a:lnTo>
                <a:lnTo>
                  <a:pt x="1230" y="1085"/>
                </a:lnTo>
                <a:lnTo>
                  <a:pt x="1172" y="1092"/>
                </a:lnTo>
                <a:lnTo>
                  <a:pt x="1111" y="1098"/>
                </a:lnTo>
                <a:lnTo>
                  <a:pt x="1050" y="1106"/>
                </a:lnTo>
                <a:lnTo>
                  <a:pt x="986" y="1115"/>
                </a:lnTo>
                <a:lnTo>
                  <a:pt x="921" y="1123"/>
                </a:lnTo>
                <a:lnTo>
                  <a:pt x="856" y="1133"/>
                </a:lnTo>
                <a:lnTo>
                  <a:pt x="787" y="1144"/>
                </a:lnTo>
                <a:lnTo>
                  <a:pt x="717" y="1154"/>
                </a:lnTo>
              </a:path>
            </a:pathLst>
          </a:custGeom>
          <a:solidFill>
            <a:srgbClr val="FF0000"/>
          </a:solidFill>
          <a:ln w="1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3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17" name="Freeform 45"/>
          <p:cNvSpPr>
            <a:spLocks noChangeArrowheads="1"/>
          </p:cNvSpPr>
          <p:nvPr/>
        </p:nvSpPr>
        <p:spPr bwMode="auto">
          <a:xfrm>
            <a:off x="6648450" y="2820988"/>
            <a:ext cx="258763" cy="300037"/>
          </a:xfrm>
          <a:custGeom>
            <a:avLst/>
            <a:gdLst>
              <a:gd name="T0" fmla="*/ 186 w 407"/>
              <a:gd name="T1" fmla="*/ 34 h 473"/>
              <a:gd name="T2" fmla="*/ 186 w 407"/>
              <a:gd name="T3" fmla="*/ 17 h 473"/>
              <a:gd name="T4" fmla="*/ 186 w 407"/>
              <a:gd name="T5" fmla="*/ 0 h 473"/>
              <a:gd name="T6" fmla="*/ 203 w 407"/>
              <a:gd name="T7" fmla="*/ 0 h 473"/>
              <a:gd name="T8" fmla="*/ 220 w 407"/>
              <a:gd name="T9" fmla="*/ 0 h 473"/>
              <a:gd name="T10" fmla="*/ 254 w 407"/>
              <a:gd name="T11" fmla="*/ 0 h 473"/>
              <a:gd name="T12" fmla="*/ 271 w 407"/>
              <a:gd name="T13" fmla="*/ 0 h 473"/>
              <a:gd name="T14" fmla="*/ 305 w 407"/>
              <a:gd name="T15" fmla="*/ 17 h 473"/>
              <a:gd name="T16" fmla="*/ 339 w 407"/>
              <a:gd name="T17" fmla="*/ 51 h 473"/>
              <a:gd name="T18" fmla="*/ 390 w 407"/>
              <a:gd name="T19" fmla="*/ 85 h 473"/>
              <a:gd name="T20" fmla="*/ 407 w 407"/>
              <a:gd name="T21" fmla="*/ 102 h 473"/>
              <a:gd name="T22" fmla="*/ 407 w 407"/>
              <a:gd name="T23" fmla="*/ 118 h 473"/>
              <a:gd name="T24" fmla="*/ 407 w 407"/>
              <a:gd name="T25" fmla="*/ 135 h 473"/>
              <a:gd name="T26" fmla="*/ 390 w 407"/>
              <a:gd name="T27" fmla="*/ 169 h 473"/>
              <a:gd name="T28" fmla="*/ 356 w 407"/>
              <a:gd name="T29" fmla="*/ 203 h 473"/>
              <a:gd name="T30" fmla="*/ 322 w 407"/>
              <a:gd name="T31" fmla="*/ 254 h 473"/>
              <a:gd name="T32" fmla="*/ 220 w 407"/>
              <a:gd name="T33" fmla="*/ 338 h 473"/>
              <a:gd name="T34" fmla="*/ 169 w 407"/>
              <a:gd name="T35" fmla="*/ 389 h 473"/>
              <a:gd name="T36" fmla="*/ 119 w 407"/>
              <a:gd name="T37" fmla="*/ 423 h 473"/>
              <a:gd name="T38" fmla="*/ 68 w 407"/>
              <a:gd name="T39" fmla="*/ 440 h 473"/>
              <a:gd name="T40" fmla="*/ 34 w 407"/>
              <a:gd name="T41" fmla="*/ 456 h 473"/>
              <a:gd name="T42" fmla="*/ 17 w 407"/>
              <a:gd name="T43" fmla="*/ 473 h 473"/>
              <a:gd name="T44" fmla="*/ 0 w 407"/>
              <a:gd name="T45" fmla="*/ 473 h 473"/>
              <a:gd name="T46" fmla="*/ 0 w 407"/>
              <a:gd name="T47" fmla="*/ 456 h 473"/>
              <a:gd name="T48" fmla="*/ 0 w 407"/>
              <a:gd name="T49" fmla="*/ 423 h 473"/>
              <a:gd name="T50" fmla="*/ 34 w 407"/>
              <a:gd name="T51" fmla="*/ 389 h 473"/>
              <a:gd name="T52" fmla="*/ 68 w 407"/>
              <a:gd name="T53" fmla="*/ 338 h 473"/>
              <a:gd name="T54" fmla="*/ 119 w 407"/>
              <a:gd name="T55" fmla="*/ 287 h 473"/>
              <a:gd name="T56" fmla="*/ 152 w 407"/>
              <a:gd name="T57" fmla="*/ 237 h 473"/>
              <a:gd name="T58" fmla="*/ 186 w 407"/>
              <a:gd name="T59" fmla="*/ 152 h 473"/>
              <a:gd name="T60" fmla="*/ 203 w 407"/>
              <a:gd name="T61" fmla="*/ 85 h 473"/>
              <a:gd name="T62" fmla="*/ 186 w 407"/>
              <a:gd name="T63" fmla="*/ 34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7" h="473">
                <a:moveTo>
                  <a:pt x="186" y="34"/>
                </a:moveTo>
                <a:lnTo>
                  <a:pt x="186" y="17"/>
                </a:lnTo>
                <a:lnTo>
                  <a:pt x="186" y="0"/>
                </a:lnTo>
                <a:lnTo>
                  <a:pt x="203" y="0"/>
                </a:lnTo>
                <a:lnTo>
                  <a:pt x="220" y="0"/>
                </a:lnTo>
                <a:lnTo>
                  <a:pt x="254" y="0"/>
                </a:lnTo>
                <a:lnTo>
                  <a:pt x="271" y="0"/>
                </a:lnTo>
                <a:lnTo>
                  <a:pt x="305" y="17"/>
                </a:lnTo>
                <a:lnTo>
                  <a:pt x="339" y="51"/>
                </a:lnTo>
                <a:lnTo>
                  <a:pt x="390" y="85"/>
                </a:lnTo>
                <a:lnTo>
                  <a:pt x="407" y="102"/>
                </a:lnTo>
                <a:lnTo>
                  <a:pt x="407" y="118"/>
                </a:lnTo>
                <a:lnTo>
                  <a:pt x="407" y="135"/>
                </a:lnTo>
                <a:lnTo>
                  <a:pt x="390" y="169"/>
                </a:lnTo>
                <a:lnTo>
                  <a:pt x="356" y="203"/>
                </a:lnTo>
                <a:lnTo>
                  <a:pt x="322" y="254"/>
                </a:lnTo>
                <a:lnTo>
                  <a:pt x="220" y="338"/>
                </a:lnTo>
                <a:lnTo>
                  <a:pt x="169" y="389"/>
                </a:lnTo>
                <a:lnTo>
                  <a:pt x="119" y="423"/>
                </a:lnTo>
                <a:lnTo>
                  <a:pt x="68" y="440"/>
                </a:lnTo>
                <a:lnTo>
                  <a:pt x="34" y="456"/>
                </a:lnTo>
                <a:lnTo>
                  <a:pt x="17" y="473"/>
                </a:lnTo>
                <a:lnTo>
                  <a:pt x="0" y="473"/>
                </a:lnTo>
                <a:lnTo>
                  <a:pt x="0" y="456"/>
                </a:lnTo>
                <a:lnTo>
                  <a:pt x="0" y="423"/>
                </a:lnTo>
                <a:lnTo>
                  <a:pt x="34" y="389"/>
                </a:lnTo>
                <a:lnTo>
                  <a:pt x="68" y="338"/>
                </a:lnTo>
                <a:lnTo>
                  <a:pt x="119" y="287"/>
                </a:lnTo>
                <a:lnTo>
                  <a:pt x="152" y="237"/>
                </a:lnTo>
                <a:lnTo>
                  <a:pt x="186" y="152"/>
                </a:lnTo>
                <a:lnTo>
                  <a:pt x="203" y="85"/>
                </a:lnTo>
                <a:lnTo>
                  <a:pt x="186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794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峡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39838" y="2027238"/>
            <a:ext cx="895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xiá  </a:t>
            </a:r>
          </a:p>
        </p:txBody>
      </p:sp>
      <p:grpSp>
        <p:nvGrpSpPr>
          <p:cNvPr id="33796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379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379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379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380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3801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2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3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5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75225"/>
            <a:ext cx="4216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左小右大，第八九笔笔画舒展。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山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海峡  峡谷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75225"/>
            <a:ext cx="3640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海峡两岸一家亲。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X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</a:p>
        </p:txBody>
      </p:sp>
      <p:sp>
        <p:nvSpPr>
          <p:cNvPr id="33813" name="Rectangle 27"/>
          <p:cNvSpPr>
            <a:spLocks noChangeArrowheads="1"/>
          </p:cNvSpPr>
          <p:nvPr/>
        </p:nvSpPr>
        <p:spPr bwMode="auto">
          <a:xfrm>
            <a:off x="3475038" y="213518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28715" name="Freeform 43"/>
          <p:cNvSpPr>
            <a:spLocks noChangeArrowheads="1"/>
          </p:cNvSpPr>
          <p:nvPr/>
        </p:nvSpPr>
        <p:spPr bwMode="auto">
          <a:xfrm>
            <a:off x="6207125" y="2574925"/>
            <a:ext cx="720725" cy="203200"/>
          </a:xfrm>
          <a:custGeom>
            <a:avLst/>
            <a:gdLst>
              <a:gd name="T0" fmla="*/ 407 w 1135"/>
              <a:gd name="T1" fmla="*/ 152 h 321"/>
              <a:gd name="T2" fmla="*/ 593 w 1135"/>
              <a:gd name="T3" fmla="*/ 101 h 321"/>
              <a:gd name="T4" fmla="*/ 780 w 1135"/>
              <a:gd name="T5" fmla="*/ 50 h 321"/>
              <a:gd name="T6" fmla="*/ 847 w 1135"/>
              <a:gd name="T7" fmla="*/ 17 h 321"/>
              <a:gd name="T8" fmla="*/ 915 w 1135"/>
              <a:gd name="T9" fmla="*/ 0 h 321"/>
              <a:gd name="T10" fmla="*/ 983 w 1135"/>
              <a:gd name="T11" fmla="*/ 0 h 321"/>
              <a:gd name="T12" fmla="*/ 1034 w 1135"/>
              <a:gd name="T13" fmla="*/ 0 h 321"/>
              <a:gd name="T14" fmla="*/ 1085 w 1135"/>
              <a:gd name="T15" fmla="*/ 0 h 321"/>
              <a:gd name="T16" fmla="*/ 1118 w 1135"/>
              <a:gd name="T17" fmla="*/ 17 h 321"/>
              <a:gd name="T18" fmla="*/ 1135 w 1135"/>
              <a:gd name="T19" fmla="*/ 50 h 321"/>
              <a:gd name="T20" fmla="*/ 1135 w 1135"/>
              <a:gd name="T21" fmla="*/ 67 h 321"/>
              <a:gd name="T22" fmla="*/ 1135 w 1135"/>
              <a:gd name="T23" fmla="*/ 84 h 321"/>
              <a:gd name="T24" fmla="*/ 1118 w 1135"/>
              <a:gd name="T25" fmla="*/ 101 h 321"/>
              <a:gd name="T26" fmla="*/ 1102 w 1135"/>
              <a:gd name="T27" fmla="*/ 101 h 321"/>
              <a:gd name="T28" fmla="*/ 1068 w 1135"/>
              <a:gd name="T29" fmla="*/ 118 h 321"/>
              <a:gd name="T30" fmla="*/ 1034 w 1135"/>
              <a:gd name="T31" fmla="*/ 135 h 321"/>
              <a:gd name="T32" fmla="*/ 1000 w 1135"/>
              <a:gd name="T33" fmla="*/ 152 h 321"/>
              <a:gd name="T34" fmla="*/ 949 w 1135"/>
              <a:gd name="T35" fmla="*/ 169 h 321"/>
              <a:gd name="T36" fmla="*/ 881 w 1135"/>
              <a:gd name="T37" fmla="*/ 169 h 321"/>
              <a:gd name="T38" fmla="*/ 763 w 1135"/>
              <a:gd name="T39" fmla="*/ 219 h 321"/>
              <a:gd name="T40" fmla="*/ 644 w 1135"/>
              <a:gd name="T41" fmla="*/ 236 h 321"/>
              <a:gd name="T42" fmla="*/ 542 w 1135"/>
              <a:gd name="T43" fmla="*/ 270 h 321"/>
              <a:gd name="T44" fmla="*/ 424 w 1135"/>
              <a:gd name="T45" fmla="*/ 270 h 321"/>
              <a:gd name="T46" fmla="*/ 322 w 1135"/>
              <a:gd name="T47" fmla="*/ 287 h 321"/>
              <a:gd name="T48" fmla="*/ 254 w 1135"/>
              <a:gd name="T49" fmla="*/ 304 h 321"/>
              <a:gd name="T50" fmla="*/ 204 w 1135"/>
              <a:gd name="T51" fmla="*/ 321 h 321"/>
              <a:gd name="T52" fmla="*/ 170 w 1135"/>
              <a:gd name="T53" fmla="*/ 321 h 321"/>
              <a:gd name="T54" fmla="*/ 153 w 1135"/>
              <a:gd name="T55" fmla="*/ 304 h 321"/>
              <a:gd name="T56" fmla="*/ 119 w 1135"/>
              <a:gd name="T57" fmla="*/ 304 h 321"/>
              <a:gd name="T58" fmla="*/ 68 w 1135"/>
              <a:gd name="T59" fmla="*/ 270 h 321"/>
              <a:gd name="T60" fmla="*/ 0 w 1135"/>
              <a:gd name="T61" fmla="*/ 236 h 321"/>
              <a:gd name="T62" fmla="*/ 221 w 1135"/>
              <a:gd name="T63" fmla="*/ 185 h 321"/>
              <a:gd name="T64" fmla="*/ 407 w 1135"/>
              <a:gd name="T65" fmla="*/ 152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35" h="321">
                <a:moveTo>
                  <a:pt x="407" y="152"/>
                </a:moveTo>
                <a:lnTo>
                  <a:pt x="593" y="101"/>
                </a:lnTo>
                <a:lnTo>
                  <a:pt x="780" y="50"/>
                </a:lnTo>
                <a:lnTo>
                  <a:pt x="847" y="17"/>
                </a:lnTo>
                <a:lnTo>
                  <a:pt x="915" y="0"/>
                </a:lnTo>
                <a:lnTo>
                  <a:pt x="983" y="0"/>
                </a:lnTo>
                <a:lnTo>
                  <a:pt x="1034" y="0"/>
                </a:lnTo>
                <a:lnTo>
                  <a:pt x="1085" y="0"/>
                </a:lnTo>
                <a:lnTo>
                  <a:pt x="1118" y="17"/>
                </a:lnTo>
                <a:lnTo>
                  <a:pt x="1135" y="50"/>
                </a:lnTo>
                <a:lnTo>
                  <a:pt x="1135" y="67"/>
                </a:lnTo>
                <a:lnTo>
                  <a:pt x="1135" y="84"/>
                </a:lnTo>
                <a:lnTo>
                  <a:pt x="1118" y="101"/>
                </a:lnTo>
                <a:lnTo>
                  <a:pt x="1102" y="101"/>
                </a:lnTo>
                <a:lnTo>
                  <a:pt x="1068" y="118"/>
                </a:lnTo>
                <a:lnTo>
                  <a:pt x="1034" y="135"/>
                </a:lnTo>
                <a:lnTo>
                  <a:pt x="1000" y="152"/>
                </a:lnTo>
                <a:lnTo>
                  <a:pt x="949" y="169"/>
                </a:lnTo>
                <a:lnTo>
                  <a:pt x="881" y="169"/>
                </a:lnTo>
                <a:lnTo>
                  <a:pt x="763" y="219"/>
                </a:lnTo>
                <a:lnTo>
                  <a:pt x="644" y="236"/>
                </a:lnTo>
                <a:lnTo>
                  <a:pt x="542" y="270"/>
                </a:lnTo>
                <a:lnTo>
                  <a:pt x="424" y="270"/>
                </a:lnTo>
                <a:lnTo>
                  <a:pt x="322" y="287"/>
                </a:lnTo>
                <a:lnTo>
                  <a:pt x="254" y="304"/>
                </a:lnTo>
                <a:lnTo>
                  <a:pt x="204" y="321"/>
                </a:lnTo>
                <a:lnTo>
                  <a:pt x="170" y="321"/>
                </a:lnTo>
                <a:lnTo>
                  <a:pt x="153" y="304"/>
                </a:lnTo>
                <a:lnTo>
                  <a:pt x="119" y="304"/>
                </a:lnTo>
                <a:lnTo>
                  <a:pt x="68" y="270"/>
                </a:lnTo>
                <a:lnTo>
                  <a:pt x="0" y="236"/>
                </a:lnTo>
                <a:lnTo>
                  <a:pt x="221" y="185"/>
                </a:lnTo>
                <a:lnTo>
                  <a:pt x="407" y="15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716" name="Freeform 44"/>
          <p:cNvSpPr>
            <a:spLocks noChangeArrowheads="1"/>
          </p:cNvSpPr>
          <p:nvPr/>
        </p:nvSpPr>
        <p:spPr bwMode="auto">
          <a:xfrm>
            <a:off x="6196013" y="2949575"/>
            <a:ext cx="184150" cy="204788"/>
          </a:xfrm>
          <a:custGeom>
            <a:avLst/>
            <a:gdLst>
              <a:gd name="T0" fmla="*/ 221 w 288"/>
              <a:gd name="T1" fmla="*/ 321 h 321"/>
              <a:gd name="T2" fmla="*/ 204 w 288"/>
              <a:gd name="T3" fmla="*/ 304 h 321"/>
              <a:gd name="T4" fmla="*/ 170 w 288"/>
              <a:gd name="T5" fmla="*/ 287 h 321"/>
              <a:gd name="T6" fmla="*/ 136 w 288"/>
              <a:gd name="T7" fmla="*/ 237 h 321"/>
              <a:gd name="T8" fmla="*/ 102 w 288"/>
              <a:gd name="T9" fmla="*/ 169 h 321"/>
              <a:gd name="T10" fmla="*/ 51 w 288"/>
              <a:gd name="T11" fmla="*/ 118 h 321"/>
              <a:gd name="T12" fmla="*/ 17 w 288"/>
              <a:gd name="T13" fmla="*/ 68 h 321"/>
              <a:gd name="T14" fmla="*/ 0 w 288"/>
              <a:gd name="T15" fmla="*/ 34 h 321"/>
              <a:gd name="T16" fmla="*/ 0 w 288"/>
              <a:gd name="T17" fmla="*/ 0 h 321"/>
              <a:gd name="T18" fmla="*/ 17 w 288"/>
              <a:gd name="T19" fmla="*/ 0 h 321"/>
              <a:gd name="T20" fmla="*/ 51 w 288"/>
              <a:gd name="T21" fmla="*/ 0 h 321"/>
              <a:gd name="T22" fmla="*/ 85 w 288"/>
              <a:gd name="T23" fmla="*/ 0 h 321"/>
              <a:gd name="T24" fmla="*/ 119 w 288"/>
              <a:gd name="T25" fmla="*/ 0 h 321"/>
              <a:gd name="T26" fmla="*/ 153 w 288"/>
              <a:gd name="T27" fmla="*/ 17 h 321"/>
              <a:gd name="T28" fmla="*/ 204 w 288"/>
              <a:gd name="T29" fmla="*/ 34 h 321"/>
              <a:gd name="T30" fmla="*/ 238 w 288"/>
              <a:gd name="T31" fmla="*/ 51 h 321"/>
              <a:gd name="T32" fmla="*/ 271 w 288"/>
              <a:gd name="T33" fmla="*/ 84 h 321"/>
              <a:gd name="T34" fmla="*/ 288 w 288"/>
              <a:gd name="T35" fmla="*/ 118 h 321"/>
              <a:gd name="T36" fmla="*/ 288 w 288"/>
              <a:gd name="T37" fmla="*/ 169 h 321"/>
              <a:gd name="T38" fmla="*/ 288 w 288"/>
              <a:gd name="T39" fmla="*/ 220 h 321"/>
              <a:gd name="T40" fmla="*/ 271 w 288"/>
              <a:gd name="T41" fmla="*/ 253 h 321"/>
              <a:gd name="T42" fmla="*/ 254 w 288"/>
              <a:gd name="T43" fmla="*/ 287 h 321"/>
              <a:gd name="T44" fmla="*/ 238 w 288"/>
              <a:gd name="T45" fmla="*/ 304 h 321"/>
              <a:gd name="T46" fmla="*/ 221 w 288"/>
              <a:gd name="T47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8" h="321">
                <a:moveTo>
                  <a:pt x="221" y="321"/>
                </a:moveTo>
                <a:lnTo>
                  <a:pt x="204" y="304"/>
                </a:lnTo>
                <a:lnTo>
                  <a:pt x="170" y="287"/>
                </a:lnTo>
                <a:lnTo>
                  <a:pt x="136" y="237"/>
                </a:lnTo>
                <a:lnTo>
                  <a:pt x="102" y="169"/>
                </a:lnTo>
                <a:lnTo>
                  <a:pt x="51" y="118"/>
                </a:lnTo>
                <a:lnTo>
                  <a:pt x="17" y="68"/>
                </a:lnTo>
                <a:lnTo>
                  <a:pt x="0" y="34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19" y="0"/>
                </a:lnTo>
                <a:lnTo>
                  <a:pt x="153" y="17"/>
                </a:lnTo>
                <a:lnTo>
                  <a:pt x="204" y="34"/>
                </a:lnTo>
                <a:lnTo>
                  <a:pt x="238" y="51"/>
                </a:lnTo>
                <a:lnTo>
                  <a:pt x="271" y="84"/>
                </a:lnTo>
                <a:lnTo>
                  <a:pt x="288" y="118"/>
                </a:lnTo>
                <a:lnTo>
                  <a:pt x="288" y="169"/>
                </a:lnTo>
                <a:lnTo>
                  <a:pt x="288" y="220"/>
                </a:lnTo>
                <a:lnTo>
                  <a:pt x="271" y="253"/>
                </a:lnTo>
                <a:lnTo>
                  <a:pt x="254" y="287"/>
                </a:lnTo>
                <a:lnTo>
                  <a:pt x="238" y="304"/>
                </a:lnTo>
                <a:lnTo>
                  <a:pt x="221" y="32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720" name="Freeform 48"/>
          <p:cNvSpPr>
            <a:spLocks noChangeArrowheads="1"/>
          </p:cNvSpPr>
          <p:nvPr/>
        </p:nvSpPr>
        <p:spPr bwMode="auto">
          <a:xfrm>
            <a:off x="5659438" y="2489200"/>
            <a:ext cx="193675" cy="890588"/>
          </a:xfrm>
          <a:custGeom>
            <a:avLst/>
            <a:gdLst>
              <a:gd name="T0" fmla="*/ 34 w 305"/>
              <a:gd name="T1" fmla="*/ 102 h 1403"/>
              <a:gd name="T2" fmla="*/ 0 w 305"/>
              <a:gd name="T3" fmla="*/ 68 h 1403"/>
              <a:gd name="T4" fmla="*/ 0 w 305"/>
              <a:gd name="T5" fmla="*/ 51 h 1403"/>
              <a:gd name="T6" fmla="*/ 0 w 305"/>
              <a:gd name="T7" fmla="*/ 17 h 1403"/>
              <a:gd name="T8" fmla="*/ 17 w 305"/>
              <a:gd name="T9" fmla="*/ 0 h 1403"/>
              <a:gd name="T10" fmla="*/ 34 w 305"/>
              <a:gd name="T11" fmla="*/ 0 h 1403"/>
              <a:gd name="T12" fmla="*/ 85 w 305"/>
              <a:gd name="T13" fmla="*/ 0 h 1403"/>
              <a:gd name="T14" fmla="*/ 136 w 305"/>
              <a:gd name="T15" fmla="*/ 17 h 1403"/>
              <a:gd name="T16" fmla="*/ 204 w 305"/>
              <a:gd name="T17" fmla="*/ 34 h 1403"/>
              <a:gd name="T18" fmla="*/ 254 w 305"/>
              <a:gd name="T19" fmla="*/ 51 h 1403"/>
              <a:gd name="T20" fmla="*/ 271 w 305"/>
              <a:gd name="T21" fmla="*/ 68 h 1403"/>
              <a:gd name="T22" fmla="*/ 288 w 305"/>
              <a:gd name="T23" fmla="*/ 85 h 1403"/>
              <a:gd name="T24" fmla="*/ 305 w 305"/>
              <a:gd name="T25" fmla="*/ 119 h 1403"/>
              <a:gd name="T26" fmla="*/ 288 w 305"/>
              <a:gd name="T27" fmla="*/ 169 h 1403"/>
              <a:gd name="T28" fmla="*/ 288 w 305"/>
              <a:gd name="T29" fmla="*/ 203 h 1403"/>
              <a:gd name="T30" fmla="*/ 271 w 305"/>
              <a:gd name="T31" fmla="*/ 271 h 1403"/>
              <a:gd name="T32" fmla="*/ 271 w 305"/>
              <a:gd name="T33" fmla="*/ 338 h 1403"/>
              <a:gd name="T34" fmla="*/ 254 w 305"/>
              <a:gd name="T35" fmla="*/ 440 h 1403"/>
              <a:gd name="T36" fmla="*/ 254 w 305"/>
              <a:gd name="T37" fmla="*/ 507 h 1403"/>
              <a:gd name="T38" fmla="*/ 254 w 305"/>
              <a:gd name="T39" fmla="*/ 575 h 1403"/>
              <a:gd name="T40" fmla="*/ 254 w 305"/>
              <a:gd name="T41" fmla="*/ 676 h 1403"/>
              <a:gd name="T42" fmla="*/ 237 w 305"/>
              <a:gd name="T43" fmla="*/ 778 h 1403"/>
              <a:gd name="T44" fmla="*/ 237 w 305"/>
              <a:gd name="T45" fmla="*/ 913 h 1403"/>
              <a:gd name="T46" fmla="*/ 237 w 305"/>
              <a:gd name="T47" fmla="*/ 1048 h 1403"/>
              <a:gd name="T48" fmla="*/ 237 w 305"/>
              <a:gd name="T49" fmla="*/ 1200 h 1403"/>
              <a:gd name="T50" fmla="*/ 237 w 305"/>
              <a:gd name="T51" fmla="*/ 1369 h 1403"/>
              <a:gd name="T52" fmla="*/ 119 w 305"/>
              <a:gd name="T53" fmla="*/ 1403 h 1403"/>
              <a:gd name="T54" fmla="*/ 119 w 305"/>
              <a:gd name="T55" fmla="*/ 1200 h 1403"/>
              <a:gd name="T56" fmla="*/ 119 w 305"/>
              <a:gd name="T57" fmla="*/ 1014 h 1403"/>
              <a:gd name="T58" fmla="*/ 119 w 305"/>
              <a:gd name="T59" fmla="*/ 845 h 1403"/>
              <a:gd name="T60" fmla="*/ 119 w 305"/>
              <a:gd name="T61" fmla="*/ 710 h 1403"/>
              <a:gd name="T62" fmla="*/ 102 w 305"/>
              <a:gd name="T63" fmla="*/ 592 h 1403"/>
              <a:gd name="T64" fmla="*/ 102 w 305"/>
              <a:gd name="T65" fmla="*/ 474 h 1403"/>
              <a:gd name="T66" fmla="*/ 102 w 305"/>
              <a:gd name="T67" fmla="*/ 389 h 1403"/>
              <a:gd name="T68" fmla="*/ 102 w 305"/>
              <a:gd name="T69" fmla="*/ 321 h 1403"/>
              <a:gd name="T70" fmla="*/ 85 w 305"/>
              <a:gd name="T71" fmla="*/ 237 h 1403"/>
              <a:gd name="T72" fmla="*/ 68 w 305"/>
              <a:gd name="T73" fmla="*/ 169 h 1403"/>
              <a:gd name="T74" fmla="*/ 51 w 305"/>
              <a:gd name="T75" fmla="*/ 119 h 1403"/>
              <a:gd name="T76" fmla="*/ 34 w 305"/>
              <a:gd name="T77" fmla="*/ 102 h 1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05" h="1403">
                <a:moveTo>
                  <a:pt x="34" y="102"/>
                </a:moveTo>
                <a:lnTo>
                  <a:pt x="0" y="68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36" y="17"/>
                </a:lnTo>
                <a:lnTo>
                  <a:pt x="204" y="34"/>
                </a:lnTo>
                <a:lnTo>
                  <a:pt x="254" y="51"/>
                </a:lnTo>
                <a:lnTo>
                  <a:pt x="271" y="68"/>
                </a:lnTo>
                <a:lnTo>
                  <a:pt x="288" y="85"/>
                </a:lnTo>
                <a:lnTo>
                  <a:pt x="305" y="119"/>
                </a:lnTo>
                <a:lnTo>
                  <a:pt x="288" y="169"/>
                </a:lnTo>
                <a:lnTo>
                  <a:pt x="288" y="203"/>
                </a:lnTo>
                <a:lnTo>
                  <a:pt x="271" y="271"/>
                </a:lnTo>
                <a:lnTo>
                  <a:pt x="271" y="338"/>
                </a:lnTo>
                <a:lnTo>
                  <a:pt x="254" y="440"/>
                </a:lnTo>
                <a:lnTo>
                  <a:pt x="254" y="507"/>
                </a:lnTo>
                <a:lnTo>
                  <a:pt x="254" y="575"/>
                </a:lnTo>
                <a:lnTo>
                  <a:pt x="254" y="676"/>
                </a:lnTo>
                <a:lnTo>
                  <a:pt x="237" y="778"/>
                </a:lnTo>
                <a:lnTo>
                  <a:pt x="237" y="913"/>
                </a:lnTo>
                <a:lnTo>
                  <a:pt x="237" y="1048"/>
                </a:lnTo>
                <a:lnTo>
                  <a:pt x="237" y="1200"/>
                </a:lnTo>
                <a:lnTo>
                  <a:pt x="237" y="1369"/>
                </a:lnTo>
                <a:lnTo>
                  <a:pt x="119" y="1403"/>
                </a:lnTo>
                <a:lnTo>
                  <a:pt x="119" y="1200"/>
                </a:lnTo>
                <a:lnTo>
                  <a:pt x="119" y="1014"/>
                </a:lnTo>
                <a:lnTo>
                  <a:pt x="119" y="845"/>
                </a:lnTo>
                <a:lnTo>
                  <a:pt x="119" y="710"/>
                </a:lnTo>
                <a:lnTo>
                  <a:pt x="102" y="592"/>
                </a:lnTo>
                <a:lnTo>
                  <a:pt x="102" y="474"/>
                </a:lnTo>
                <a:lnTo>
                  <a:pt x="102" y="389"/>
                </a:lnTo>
                <a:lnTo>
                  <a:pt x="102" y="321"/>
                </a:lnTo>
                <a:lnTo>
                  <a:pt x="85" y="237"/>
                </a:lnTo>
                <a:lnTo>
                  <a:pt x="68" y="169"/>
                </a:lnTo>
                <a:lnTo>
                  <a:pt x="51" y="119"/>
                </a:lnTo>
                <a:lnTo>
                  <a:pt x="34" y="10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721" name="Freeform 49"/>
          <p:cNvSpPr>
            <a:spLocks noChangeArrowheads="1"/>
          </p:cNvSpPr>
          <p:nvPr/>
        </p:nvSpPr>
        <p:spPr bwMode="auto">
          <a:xfrm>
            <a:off x="5411788" y="2971800"/>
            <a:ext cx="623887" cy="633413"/>
          </a:xfrm>
          <a:custGeom>
            <a:avLst/>
            <a:gdLst>
              <a:gd name="T0" fmla="*/ 169 w 982"/>
              <a:gd name="T1" fmla="*/ 963 h 997"/>
              <a:gd name="T2" fmla="*/ 135 w 982"/>
              <a:gd name="T3" fmla="*/ 997 h 997"/>
              <a:gd name="T4" fmla="*/ 101 w 982"/>
              <a:gd name="T5" fmla="*/ 997 h 997"/>
              <a:gd name="T6" fmla="*/ 67 w 982"/>
              <a:gd name="T7" fmla="*/ 963 h 997"/>
              <a:gd name="T8" fmla="*/ 17 w 982"/>
              <a:gd name="T9" fmla="*/ 912 h 997"/>
              <a:gd name="T10" fmla="*/ 0 w 982"/>
              <a:gd name="T11" fmla="*/ 828 h 997"/>
              <a:gd name="T12" fmla="*/ 17 w 982"/>
              <a:gd name="T13" fmla="*/ 760 h 997"/>
              <a:gd name="T14" fmla="*/ 50 w 982"/>
              <a:gd name="T15" fmla="*/ 709 h 997"/>
              <a:gd name="T16" fmla="*/ 84 w 982"/>
              <a:gd name="T17" fmla="*/ 608 h 997"/>
              <a:gd name="T18" fmla="*/ 101 w 982"/>
              <a:gd name="T19" fmla="*/ 405 h 997"/>
              <a:gd name="T20" fmla="*/ 101 w 982"/>
              <a:gd name="T21" fmla="*/ 304 h 997"/>
              <a:gd name="T22" fmla="*/ 84 w 982"/>
              <a:gd name="T23" fmla="*/ 152 h 997"/>
              <a:gd name="T24" fmla="*/ 50 w 982"/>
              <a:gd name="T25" fmla="*/ 67 h 997"/>
              <a:gd name="T26" fmla="*/ 50 w 982"/>
              <a:gd name="T27" fmla="*/ 34 h 997"/>
              <a:gd name="T28" fmla="*/ 67 w 982"/>
              <a:gd name="T29" fmla="*/ 17 h 997"/>
              <a:gd name="T30" fmla="*/ 118 w 982"/>
              <a:gd name="T31" fmla="*/ 17 h 997"/>
              <a:gd name="T32" fmla="*/ 271 w 982"/>
              <a:gd name="T33" fmla="*/ 67 h 997"/>
              <a:gd name="T34" fmla="*/ 288 w 982"/>
              <a:gd name="T35" fmla="*/ 118 h 997"/>
              <a:gd name="T36" fmla="*/ 288 w 982"/>
              <a:gd name="T37" fmla="*/ 203 h 997"/>
              <a:gd name="T38" fmla="*/ 271 w 982"/>
              <a:gd name="T39" fmla="*/ 321 h 997"/>
              <a:gd name="T40" fmla="*/ 254 w 982"/>
              <a:gd name="T41" fmla="*/ 473 h 997"/>
              <a:gd name="T42" fmla="*/ 237 w 982"/>
              <a:gd name="T43" fmla="*/ 608 h 997"/>
              <a:gd name="T44" fmla="*/ 254 w 982"/>
              <a:gd name="T45" fmla="*/ 659 h 997"/>
              <a:gd name="T46" fmla="*/ 271 w 982"/>
              <a:gd name="T47" fmla="*/ 659 h 997"/>
              <a:gd name="T48" fmla="*/ 338 w 982"/>
              <a:gd name="T49" fmla="*/ 659 h 997"/>
              <a:gd name="T50" fmla="*/ 423 w 982"/>
              <a:gd name="T51" fmla="*/ 625 h 997"/>
              <a:gd name="T52" fmla="*/ 576 w 982"/>
              <a:gd name="T53" fmla="*/ 574 h 997"/>
              <a:gd name="T54" fmla="*/ 830 w 982"/>
              <a:gd name="T55" fmla="*/ 507 h 997"/>
              <a:gd name="T56" fmla="*/ 982 w 982"/>
              <a:gd name="T57" fmla="*/ 473 h 997"/>
              <a:gd name="T58" fmla="*/ 847 w 982"/>
              <a:gd name="T59" fmla="*/ 608 h 997"/>
              <a:gd name="T60" fmla="*/ 643 w 982"/>
              <a:gd name="T61" fmla="*/ 692 h 997"/>
              <a:gd name="T62" fmla="*/ 474 w 982"/>
              <a:gd name="T63" fmla="*/ 760 h 997"/>
              <a:gd name="T64" fmla="*/ 372 w 982"/>
              <a:gd name="T65" fmla="*/ 794 h 997"/>
              <a:gd name="T66" fmla="*/ 254 w 982"/>
              <a:gd name="T67" fmla="*/ 878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2" h="997">
                <a:moveTo>
                  <a:pt x="203" y="929"/>
                </a:moveTo>
                <a:lnTo>
                  <a:pt x="169" y="963"/>
                </a:lnTo>
                <a:lnTo>
                  <a:pt x="152" y="980"/>
                </a:lnTo>
                <a:lnTo>
                  <a:pt x="135" y="997"/>
                </a:lnTo>
                <a:lnTo>
                  <a:pt x="118" y="997"/>
                </a:lnTo>
                <a:lnTo>
                  <a:pt x="101" y="997"/>
                </a:lnTo>
                <a:lnTo>
                  <a:pt x="84" y="980"/>
                </a:lnTo>
                <a:lnTo>
                  <a:pt x="67" y="963"/>
                </a:lnTo>
                <a:lnTo>
                  <a:pt x="50" y="929"/>
                </a:lnTo>
                <a:lnTo>
                  <a:pt x="17" y="912"/>
                </a:lnTo>
                <a:lnTo>
                  <a:pt x="0" y="878"/>
                </a:lnTo>
                <a:lnTo>
                  <a:pt x="0" y="828"/>
                </a:lnTo>
                <a:lnTo>
                  <a:pt x="0" y="777"/>
                </a:lnTo>
                <a:lnTo>
                  <a:pt x="17" y="760"/>
                </a:lnTo>
                <a:lnTo>
                  <a:pt x="50" y="726"/>
                </a:lnTo>
                <a:lnTo>
                  <a:pt x="50" y="709"/>
                </a:lnTo>
                <a:lnTo>
                  <a:pt x="67" y="692"/>
                </a:lnTo>
                <a:lnTo>
                  <a:pt x="84" y="608"/>
                </a:lnTo>
                <a:lnTo>
                  <a:pt x="101" y="524"/>
                </a:lnTo>
                <a:lnTo>
                  <a:pt x="101" y="405"/>
                </a:lnTo>
                <a:lnTo>
                  <a:pt x="101" y="355"/>
                </a:lnTo>
                <a:lnTo>
                  <a:pt x="101" y="304"/>
                </a:lnTo>
                <a:lnTo>
                  <a:pt x="101" y="219"/>
                </a:lnTo>
                <a:lnTo>
                  <a:pt x="84" y="152"/>
                </a:lnTo>
                <a:lnTo>
                  <a:pt x="67" y="118"/>
                </a:lnTo>
                <a:lnTo>
                  <a:pt x="50" y="67"/>
                </a:lnTo>
                <a:lnTo>
                  <a:pt x="33" y="50"/>
                </a:lnTo>
                <a:lnTo>
                  <a:pt x="50" y="34"/>
                </a:lnTo>
                <a:lnTo>
                  <a:pt x="50" y="17"/>
                </a:lnTo>
                <a:lnTo>
                  <a:pt x="67" y="17"/>
                </a:lnTo>
                <a:lnTo>
                  <a:pt x="84" y="0"/>
                </a:lnTo>
                <a:lnTo>
                  <a:pt x="118" y="17"/>
                </a:lnTo>
                <a:lnTo>
                  <a:pt x="237" y="50"/>
                </a:lnTo>
                <a:lnTo>
                  <a:pt x="271" y="67"/>
                </a:lnTo>
                <a:lnTo>
                  <a:pt x="288" y="101"/>
                </a:lnTo>
                <a:lnTo>
                  <a:pt x="288" y="118"/>
                </a:lnTo>
                <a:lnTo>
                  <a:pt x="288" y="135"/>
                </a:lnTo>
                <a:lnTo>
                  <a:pt x="288" y="203"/>
                </a:lnTo>
                <a:lnTo>
                  <a:pt x="271" y="253"/>
                </a:lnTo>
                <a:lnTo>
                  <a:pt x="271" y="321"/>
                </a:lnTo>
                <a:lnTo>
                  <a:pt x="254" y="388"/>
                </a:lnTo>
                <a:lnTo>
                  <a:pt x="254" y="473"/>
                </a:lnTo>
                <a:lnTo>
                  <a:pt x="237" y="557"/>
                </a:lnTo>
                <a:lnTo>
                  <a:pt x="237" y="608"/>
                </a:lnTo>
                <a:lnTo>
                  <a:pt x="237" y="642"/>
                </a:lnTo>
                <a:lnTo>
                  <a:pt x="254" y="659"/>
                </a:lnTo>
                <a:lnTo>
                  <a:pt x="254" y="676"/>
                </a:lnTo>
                <a:lnTo>
                  <a:pt x="271" y="659"/>
                </a:lnTo>
                <a:lnTo>
                  <a:pt x="305" y="659"/>
                </a:lnTo>
                <a:lnTo>
                  <a:pt x="338" y="659"/>
                </a:lnTo>
                <a:lnTo>
                  <a:pt x="372" y="642"/>
                </a:lnTo>
                <a:lnTo>
                  <a:pt x="423" y="625"/>
                </a:lnTo>
                <a:lnTo>
                  <a:pt x="491" y="608"/>
                </a:lnTo>
                <a:lnTo>
                  <a:pt x="576" y="574"/>
                </a:lnTo>
                <a:lnTo>
                  <a:pt x="711" y="524"/>
                </a:lnTo>
                <a:lnTo>
                  <a:pt x="830" y="507"/>
                </a:lnTo>
                <a:lnTo>
                  <a:pt x="914" y="473"/>
                </a:lnTo>
                <a:lnTo>
                  <a:pt x="982" y="473"/>
                </a:lnTo>
                <a:lnTo>
                  <a:pt x="982" y="557"/>
                </a:lnTo>
                <a:lnTo>
                  <a:pt x="847" y="608"/>
                </a:lnTo>
                <a:lnTo>
                  <a:pt x="745" y="642"/>
                </a:lnTo>
                <a:lnTo>
                  <a:pt x="643" y="692"/>
                </a:lnTo>
                <a:lnTo>
                  <a:pt x="559" y="726"/>
                </a:lnTo>
                <a:lnTo>
                  <a:pt x="474" y="760"/>
                </a:lnTo>
                <a:lnTo>
                  <a:pt x="423" y="777"/>
                </a:lnTo>
                <a:lnTo>
                  <a:pt x="372" y="794"/>
                </a:lnTo>
                <a:lnTo>
                  <a:pt x="338" y="811"/>
                </a:lnTo>
                <a:lnTo>
                  <a:pt x="254" y="878"/>
                </a:lnTo>
                <a:lnTo>
                  <a:pt x="203" y="92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722" name="Freeform 50"/>
          <p:cNvSpPr>
            <a:spLocks noChangeArrowheads="1"/>
          </p:cNvSpPr>
          <p:nvPr/>
        </p:nvSpPr>
        <p:spPr bwMode="auto">
          <a:xfrm>
            <a:off x="6100763" y="3143250"/>
            <a:ext cx="989012" cy="236538"/>
          </a:xfrm>
          <a:custGeom>
            <a:avLst/>
            <a:gdLst>
              <a:gd name="T0" fmla="*/ 51 w 1559"/>
              <a:gd name="T1" fmla="*/ 338 h 372"/>
              <a:gd name="T2" fmla="*/ 17 w 1559"/>
              <a:gd name="T3" fmla="*/ 321 h 372"/>
              <a:gd name="T4" fmla="*/ 17 w 1559"/>
              <a:gd name="T5" fmla="*/ 304 h 372"/>
              <a:gd name="T6" fmla="*/ 0 w 1559"/>
              <a:gd name="T7" fmla="*/ 270 h 372"/>
              <a:gd name="T8" fmla="*/ 135 w 1559"/>
              <a:gd name="T9" fmla="*/ 237 h 372"/>
              <a:gd name="T10" fmla="*/ 288 w 1559"/>
              <a:gd name="T11" fmla="*/ 203 h 372"/>
              <a:gd name="T12" fmla="*/ 406 w 1559"/>
              <a:gd name="T13" fmla="*/ 169 h 372"/>
              <a:gd name="T14" fmla="*/ 525 w 1559"/>
              <a:gd name="T15" fmla="*/ 152 h 372"/>
              <a:gd name="T16" fmla="*/ 644 w 1559"/>
              <a:gd name="T17" fmla="*/ 118 h 372"/>
              <a:gd name="T18" fmla="*/ 745 w 1559"/>
              <a:gd name="T19" fmla="*/ 101 h 372"/>
              <a:gd name="T20" fmla="*/ 847 w 1559"/>
              <a:gd name="T21" fmla="*/ 85 h 372"/>
              <a:gd name="T22" fmla="*/ 932 w 1559"/>
              <a:gd name="T23" fmla="*/ 68 h 372"/>
              <a:gd name="T24" fmla="*/ 999 w 1559"/>
              <a:gd name="T25" fmla="*/ 51 h 372"/>
              <a:gd name="T26" fmla="*/ 1067 w 1559"/>
              <a:gd name="T27" fmla="*/ 34 h 372"/>
              <a:gd name="T28" fmla="*/ 1135 w 1559"/>
              <a:gd name="T29" fmla="*/ 17 h 372"/>
              <a:gd name="T30" fmla="*/ 1186 w 1559"/>
              <a:gd name="T31" fmla="*/ 17 h 372"/>
              <a:gd name="T32" fmla="*/ 1237 w 1559"/>
              <a:gd name="T33" fmla="*/ 0 h 372"/>
              <a:gd name="T34" fmla="*/ 1271 w 1559"/>
              <a:gd name="T35" fmla="*/ 0 h 372"/>
              <a:gd name="T36" fmla="*/ 1304 w 1559"/>
              <a:gd name="T37" fmla="*/ 0 h 372"/>
              <a:gd name="T38" fmla="*/ 1321 w 1559"/>
              <a:gd name="T39" fmla="*/ 0 h 372"/>
              <a:gd name="T40" fmla="*/ 1423 w 1559"/>
              <a:gd name="T41" fmla="*/ 0 h 372"/>
              <a:gd name="T42" fmla="*/ 1457 w 1559"/>
              <a:gd name="T43" fmla="*/ 17 h 372"/>
              <a:gd name="T44" fmla="*/ 1491 w 1559"/>
              <a:gd name="T45" fmla="*/ 34 h 372"/>
              <a:gd name="T46" fmla="*/ 1542 w 1559"/>
              <a:gd name="T47" fmla="*/ 85 h 372"/>
              <a:gd name="T48" fmla="*/ 1559 w 1559"/>
              <a:gd name="T49" fmla="*/ 101 h 372"/>
              <a:gd name="T50" fmla="*/ 1559 w 1559"/>
              <a:gd name="T51" fmla="*/ 118 h 372"/>
              <a:gd name="T52" fmla="*/ 1542 w 1559"/>
              <a:gd name="T53" fmla="*/ 135 h 372"/>
              <a:gd name="T54" fmla="*/ 1525 w 1559"/>
              <a:gd name="T55" fmla="*/ 135 h 372"/>
              <a:gd name="T56" fmla="*/ 1508 w 1559"/>
              <a:gd name="T57" fmla="*/ 152 h 372"/>
              <a:gd name="T58" fmla="*/ 1474 w 1559"/>
              <a:gd name="T59" fmla="*/ 152 h 372"/>
              <a:gd name="T60" fmla="*/ 1423 w 1559"/>
              <a:gd name="T61" fmla="*/ 169 h 372"/>
              <a:gd name="T62" fmla="*/ 1355 w 1559"/>
              <a:gd name="T63" fmla="*/ 169 h 372"/>
              <a:gd name="T64" fmla="*/ 1287 w 1559"/>
              <a:gd name="T65" fmla="*/ 169 h 372"/>
              <a:gd name="T66" fmla="*/ 1237 w 1559"/>
              <a:gd name="T67" fmla="*/ 169 h 372"/>
              <a:gd name="T68" fmla="*/ 1169 w 1559"/>
              <a:gd name="T69" fmla="*/ 169 h 372"/>
              <a:gd name="T70" fmla="*/ 1101 w 1559"/>
              <a:gd name="T71" fmla="*/ 186 h 372"/>
              <a:gd name="T72" fmla="*/ 1033 w 1559"/>
              <a:gd name="T73" fmla="*/ 186 h 372"/>
              <a:gd name="T74" fmla="*/ 949 w 1559"/>
              <a:gd name="T75" fmla="*/ 203 h 372"/>
              <a:gd name="T76" fmla="*/ 847 w 1559"/>
              <a:gd name="T77" fmla="*/ 220 h 372"/>
              <a:gd name="T78" fmla="*/ 745 w 1559"/>
              <a:gd name="T79" fmla="*/ 237 h 372"/>
              <a:gd name="T80" fmla="*/ 627 w 1559"/>
              <a:gd name="T81" fmla="*/ 270 h 372"/>
              <a:gd name="T82" fmla="*/ 525 w 1559"/>
              <a:gd name="T83" fmla="*/ 287 h 372"/>
              <a:gd name="T84" fmla="*/ 423 w 1559"/>
              <a:gd name="T85" fmla="*/ 304 h 372"/>
              <a:gd name="T86" fmla="*/ 339 w 1559"/>
              <a:gd name="T87" fmla="*/ 321 h 372"/>
              <a:gd name="T88" fmla="*/ 271 w 1559"/>
              <a:gd name="T89" fmla="*/ 338 h 372"/>
              <a:gd name="T90" fmla="*/ 220 w 1559"/>
              <a:gd name="T91" fmla="*/ 355 h 372"/>
              <a:gd name="T92" fmla="*/ 169 w 1559"/>
              <a:gd name="T93" fmla="*/ 355 h 372"/>
              <a:gd name="T94" fmla="*/ 152 w 1559"/>
              <a:gd name="T95" fmla="*/ 372 h 372"/>
              <a:gd name="T96" fmla="*/ 135 w 1559"/>
              <a:gd name="T97" fmla="*/ 372 h 372"/>
              <a:gd name="T98" fmla="*/ 102 w 1559"/>
              <a:gd name="T99" fmla="*/ 355 h 372"/>
              <a:gd name="T100" fmla="*/ 51 w 1559"/>
              <a:gd name="T101" fmla="*/ 338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59" h="372">
                <a:moveTo>
                  <a:pt x="51" y="338"/>
                </a:moveTo>
                <a:lnTo>
                  <a:pt x="17" y="321"/>
                </a:lnTo>
                <a:lnTo>
                  <a:pt x="17" y="304"/>
                </a:lnTo>
                <a:lnTo>
                  <a:pt x="0" y="270"/>
                </a:lnTo>
                <a:lnTo>
                  <a:pt x="135" y="237"/>
                </a:lnTo>
                <a:lnTo>
                  <a:pt x="288" y="203"/>
                </a:lnTo>
                <a:lnTo>
                  <a:pt x="406" y="169"/>
                </a:lnTo>
                <a:lnTo>
                  <a:pt x="525" y="152"/>
                </a:lnTo>
                <a:lnTo>
                  <a:pt x="644" y="118"/>
                </a:lnTo>
                <a:lnTo>
                  <a:pt x="745" y="101"/>
                </a:lnTo>
                <a:lnTo>
                  <a:pt x="847" y="85"/>
                </a:lnTo>
                <a:lnTo>
                  <a:pt x="932" y="68"/>
                </a:lnTo>
                <a:lnTo>
                  <a:pt x="999" y="51"/>
                </a:lnTo>
                <a:lnTo>
                  <a:pt x="1067" y="34"/>
                </a:lnTo>
                <a:lnTo>
                  <a:pt x="1135" y="17"/>
                </a:lnTo>
                <a:lnTo>
                  <a:pt x="1186" y="17"/>
                </a:lnTo>
                <a:lnTo>
                  <a:pt x="1237" y="0"/>
                </a:lnTo>
                <a:lnTo>
                  <a:pt x="1271" y="0"/>
                </a:lnTo>
                <a:lnTo>
                  <a:pt x="1304" y="0"/>
                </a:lnTo>
                <a:lnTo>
                  <a:pt x="1321" y="0"/>
                </a:lnTo>
                <a:lnTo>
                  <a:pt x="1423" y="0"/>
                </a:lnTo>
                <a:lnTo>
                  <a:pt x="1457" y="17"/>
                </a:lnTo>
                <a:lnTo>
                  <a:pt x="1491" y="34"/>
                </a:lnTo>
                <a:lnTo>
                  <a:pt x="1542" y="85"/>
                </a:lnTo>
                <a:lnTo>
                  <a:pt x="1559" y="101"/>
                </a:lnTo>
                <a:lnTo>
                  <a:pt x="1559" y="118"/>
                </a:lnTo>
                <a:lnTo>
                  <a:pt x="1542" y="135"/>
                </a:lnTo>
                <a:lnTo>
                  <a:pt x="1525" y="135"/>
                </a:lnTo>
                <a:lnTo>
                  <a:pt x="1508" y="152"/>
                </a:lnTo>
                <a:lnTo>
                  <a:pt x="1474" y="152"/>
                </a:lnTo>
                <a:lnTo>
                  <a:pt x="1423" y="169"/>
                </a:lnTo>
                <a:lnTo>
                  <a:pt x="1355" y="169"/>
                </a:lnTo>
                <a:lnTo>
                  <a:pt x="1287" y="169"/>
                </a:lnTo>
                <a:lnTo>
                  <a:pt x="1237" y="169"/>
                </a:lnTo>
                <a:lnTo>
                  <a:pt x="1169" y="169"/>
                </a:lnTo>
                <a:lnTo>
                  <a:pt x="1101" y="186"/>
                </a:lnTo>
                <a:lnTo>
                  <a:pt x="1033" y="186"/>
                </a:lnTo>
                <a:lnTo>
                  <a:pt x="949" y="203"/>
                </a:lnTo>
                <a:lnTo>
                  <a:pt x="847" y="220"/>
                </a:lnTo>
                <a:lnTo>
                  <a:pt x="745" y="237"/>
                </a:lnTo>
                <a:lnTo>
                  <a:pt x="627" y="270"/>
                </a:lnTo>
                <a:lnTo>
                  <a:pt x="525" y="287"/>
                </a:lnTo>
                <a:lnTo>
                  <a:pt x="423" y="304"/>
                </a:lnTo>
                <a:lnTo>
                  <a:pt x="339" y="321"/>
                </a:lnTo>
                <a:lnTo>
                  <a:pt x="271" y="338"/>
                </a:lnTo>
                <a:lnTo>
                  <a:pt x="220" y="355"/>
                </a:lnTo>
                <a:lnTo>
                  <a:pt x="169" y="355"/>
                </a:lnTo>
                <a:lnTo>
                  <a:pt x="152" y="372"/>
                </a:lnTo>
                <a:lnTo>
                  <a:pt x="135" y="372"/>
                </a:lnTo>
                <a:lnTo>
                  <a:pt x="102" y="355"/>
                </a:lnTo>
                <a:lnTo>
                  <a:pt x="51" y="33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718" name="Freeform 46"/>
          <p:cNvSpPr>
            <a:spLocks noChangeArrowheads="1"/>
          </p:cNvSpPr>
          <p:nvPr/>
        </p:nvSpPr>
        <p:spPr bwMode="auto">
          <a:xfrm>
            <a:off x="5970588" y="2874963"/>
            <a:ext cx="150812" cy="601662"/>
          </a:xfrm>
          <a:custGeom>
            <a:avLst/>
            <a:gdLst>
              <a:gd name="T0" fmla="*/ 0 w 237"/>
              <a:gd name="T1" fmla="*/ 67 h 946"/>
              <a:gd name="T2" fmla="*/ 0 w 237"/>
              <a:gd name="T3" fmla="*/ 33 h 946"/>
              <a:gd name="T4" fmla="*/ 0 w 237"/>
              <a:gd name="T5" fmla="*/ 0 h 946"/>
              <a:gd name="T6" fmla="*/ 17 w 237"/>
              <a:gd name="T7" fmla="*/ 0 h 946"/>
              <a:gd name="T8" fmla="*/ 50 w 237"/>
              <a:gd name="T9" fmla="*/ 0 h 946"/>
              <a:gd name="T10" fmla="*/ 84 w 237"/>
              <a:gd name="T11" fmla="*/ 0 h 946"/>
              <a:gd name="T12" fmla="*/ 118 w 237"/>
              <a:gd name="T13" fmla="*/ 17 h 946"/>
              <a:gd name="T14" fmla="*/ 169 w 237"/>
              <a:gd name="T15" fmla="*/ 50 h 946"/>
              <a:gd name="T16" fmla="*/ 203 w 237"/>
              <a:gd name="T17" fmla="*/ 67 h 946"/>
              <a:gd name="T18" fmla="*/ 220 w 237"/>
              <a:gd name="T19" fmla="*/ 101 h 946"/>
              <a:gd name="T20" fmla="*/ 237 w 237"/>
              <a:gd name="T21" fmla="*/ 118 h 946"/>
              <a:gd name="T22" fmla="*/ 237 w 237"/>
              <a:gd name="T23" fmla="*/ 135 h 946"/>
              <a:gd name="T24" fmla="*/ 237 w 237"/>
              <a:gd name="T25" fmla="*/ 202 h 946"/>
              <a:gd name="T26" fmla="*/ 220 w 237"/>
              <a:gd name="T27" fmla="*/ 270 h 946"/>
              <a:gd name="T28" fmla="*/ 220 w 237"/>
              <a:gd name="T29" fmla="*/ 371 h 946"/>
              <a:gd name="T30" fmla="*/ 169 w 237"/>
              <a:gd name="T31" fmla="*/ 574 h 946"/>
              <a:gd name="T32" fmla="*/ 152 w 237"/>
              <a:gd name="T33" fmla="*/ 676 h 946"/>
              <a:gd name="T34" fmla="*/ 118 w 237"/>
              <a:gd name="T35" fmla="*/ 760 h 946"/>
              <a:gd name="T36" fmla="*/ 101 w 237"/>
              <a:gd name="T37" fmla="*/ 844 h 946"/>
              <a:gd name="T38" fmla="*/ 84 w 237"/>
              <a:gd name="T39" fmla="*/ 895 h 946"/>
              <a:gd name="T40" fmla="*/ 67 w 237"/>
              <a:gd name="T41" fmla="*/ 929 h 946"/>
              <a:gd name="T42" fmla="*/ 50 w 237"/>
              <a:gd name="T43" fmla="*/ 946 h 946"/>
              <a:gd name="T44" fmla="*/ 33 w 237"/>
              <a:gd name="T45" fmla="*/ 929 h 946"/>
              <a:gd name="T46" fmla="*/ 33 w 237"/>
              <a:gd name="T47" fmla="*/ 912 h 946"/>
              <a:gd name="T48" fmla="*/ 17 w 237"/>
              <a:gd name="T49" fmla="*/ 878 h 946"/>
              <a:gd name="T50" fmla="*/ 17 w 237"/>
              <a:gd name="T51" fmla="*/ 844 h 946"/>
              <a:gd name="T52" fmla="*/ 17 w 237"/>
              <a:gd name="T53" fmla="*/ 811 h 946"/>
              <a:gd name="T54" fmla="*/ 17 w 237"/>
              <a:gd name="T55" fmla="*/ 760 h 946"/>
              <a:gd name="T56" fmla="*/ 33 w 237"/>
              <a:gd name="T57" fmla="*/ 709 h 946"/>
              <a:gd name="T58" fmla="*/ 33 w 237"/>
              <a:gd name="T59" fmla="*/ 591 h 946"/>
              <a:gd name="T60" fmla="*/ 33 w 237"/>
              <a:gd name="T61" fmla="*/ 473 h 946"/>
              <a:gd name="T62" fmla="*/ 33 w 237"/>
              <a:gd name="T63" fmla="*/ 388 h 946"/>
              <a:gd name="T64" fmla="*/ 33 w 237"/>
              <a:gd name="T65" fmla="*/ 287 h 946"/>
              <a:gd name="T66" fmla="*/ 33 w 237"/>
              <a:gd name="T67" fmla="*/ 219 h 946"/>
              <a:gd name="T68" fmla="*/ 33 w 237"/>
              <a:gd name="T69" fmla="*/ 152 h 946"/>
              <a:gd name="T70" fmla="*/ 17 w 237"/>
              <a:gd name="T71" fmla="*/ 118 h 946"/>
              <a:gd name="T72" fmla="*/ 0 w 237"/>
              <a:gd name="T73" fmla="*/ 67 h 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7" h="946">
                <a:moveTo>
                  <a:pt x="0" y="67"/>
                </a:moveTo>
                <a:lnTo>
                  <a:pt x="0" y="33"/>
                </a:lnTo>
                <a:lnTo>
                  <a:pt x="0" y="0"/>
                </a:lnTo>
                <a:lnTo>
                  <a:pt x="17" y="0"/>
                </a:lnTo>
                <a:lnTo>
                  <a:pt x="50" y="0"/>
                </a:lnTo>
                <a:lnTo>
                  <a:pt x="84" y="0"/>
                </a:lnTo>
                <a:lnTo>
                  <a:pt x="118" y="17"/>
                </a:lnTo>
                <a:lnTo>
                  <a:pt x="169" y="50"/>
                </a:lnTo>
                <a:lnTo>
                  <a:pt x="203" y="67"/>
                </a:lnTo>
                <a:lnTo>
                  <a:pt x="220" y="101"/>
                </a:lnTo>
                <a:lnTo>
                  <a:pt x="237" y="118"/>
                </a:lnTo>
                <a:lnTo>
                  <a:pt x="237" y="135"/>
                </a:lnTo>
                <a:lnTo>
                  <a:pt x="237" y="202"/>
                </a:lnTo>
                <a:lnTo>
                  <a:pt x="220" y="270"/>
                </a:lnTo>
                <a:lnTo>
                  <a:pt x="220" y="371"/>
                </a:lnTo>
                <a:lnTo>
                  <a:pt x="169" y="574"/>
                </a:lnTo>
                <a:lnTo>
                  <a:pt x="152" y="676"/>
                </a:lnTo>
                <a:lnTo>
                  <a:pt x="118" y="760"/>
                </a:lnTo>
                <a:lnTo>
                  <a:pt x="101" y="844"/>
                </a:lnTo>
                <a:lnTo>
                  <a:pt x="84" y="895"/>
                </a:lnTo>
                <a:lnTo>
                  <a:pt x="67" y="929"/>
                </a:lnTo>
                <a:lnTo>
                  <a:pt x="50" y="946"/>
                </a:lnTo>
                <a:lnTo>
                  <a:pt x="33" y="929"/>
                </a:lnTo>
                <a:lnTo>
                  <a:pt x="33" y="912"/>
                </a:lnTo>
                <a:lnTo>
                  <a:pt x="17" y="878"/>
                </a:lnTo>
                <a:lnTo>
                  <a:pt x="17" y="844"/>
                </a:lnTo>
                <a:lnTo>
                  <a:pt x="17" y="811"/>
                </a:lnTo>
                <a:lnTo>
                  <a:pt x="17" y="760"/>
                </a:lnTo>
                <a:lnTo>
                  <a:pt x="33" y="709"/>
                </a:lnTo>
                <a:lnTo>
                  <a:pt x="33" y="591"/>
                </a:lnTo>
                <a:lnTo>
                  <a:pt x="33" y="473"/>
                </a:lnTo>
                <a:lnTo>
                  <a:pt x="33" y="388"/>
                </a:lnTo>
                <a:lnTo>
                  <a:pt x="33" y="287"/>
                </a:lnTo>
                <a:lnTo>
                  <a:pt x="33" y="219"/>
                </a:lnTo>
                <a:lnTo>
                  <a:pt x="33" y="152"/>
                </a:lnTo>
                <a:lnTo>
                  <a:pt x="17" y="118"/>
                </a:lnTo>
                <a:lnTo>
                  <a:pt x="0" y="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714" name="Freeform 42"/>
          <p:cNvSpPr>
            <a:spLocks noChangeArrowheads="1"/>
          </p:cNvSpPr>
          <p:nvPr/>
        </p:nvSpPr>
        <p:spPr bwMode="auto">
          <a:xfrm>
            <a:off x="5873750" y="2241550"/>
            <a:ext cx="731838" cy="1749425"/>
          </a:xfrm>
          <a:custGeom>
            <a:avLst/>
            <a:gdLst>
              <a:gd name="T0" fmla="*/ 864 w 1152"/>
              <a:gd name="T1" fmla="*/ 67 h 2754"/>
              <a:gd name="T2" fmla="*/ 864 w 1152"/>
              <a:gd name="T3" fmla="*/ 17 h 2754"/>
              <a:gd name="T4" fmla="*/ 898 w 1152"/>
              <a:gd name="T5" fmla="*/ 0 h 2754"/>
              <a:gd name="T6" fmla="*/ 983 w 1152"/>
              <a:gd name="T7" fmla="*/ 17 h 2754"/>
              <a:gd name="T8" fmla="*/ 1084 w 1152"/>
              <a:gd name="T9" fmla="*/ 51 h 2754"/>
              <a:gd name="T10" fmla="*/ 1135 w 1152"/>
              <a:gd name="T11" fmla="*/ 101 h 2754"/>
              <a:gd name="T12" fmla="*/ 1135 w 1152"/>
              <a:gd name="T13" fmla="*/ 152 h 2754"/>
              <a:gd name="T14" fmla="*/ 1135 w 1152"/>
              <a:gd name="T15" fmla="*/ 203 h 2754"/>
              <a:gd name="T16" fmla="*/ 1118 w 1152"/>
              <a:gd name="T17" fmla="*/ 287 h 2754"/>
              <a:gd name="T18" fmla="*/ 1118 w 1152"/>
              <a:gd name="T19" fmla="*/ 422 h 2754"/>
              <a:gd name="T20" fmla="*/ 1118 w 1152"/>
              <a:gd name="T21" fmla="*/ 608 h 2754"/>
              <a:gd name="T22" fmla="*/ 1101 w 1152"/>
              <a:gd name="T23" fmla="*/ 980 h 2754"/>
              <a:gd name="T24" fmla="*/ 1084 w 1152"/>
              <a:gd name="T25" fmla="*/ 1284 h 2754"/>
              <a:gd name="T26" fmla="*/ 1051 w 1152"/>
              <a:gd name="T27" fmla="*/ 1554 h 2754"/>
              <a:gd name="T28" fmla="*/ 932 w 1152"/>
              <a:gd name="T29" fmla="*/ 1943 h 2754"/>
              <a:gd name="T30" fmla="*/ 796 w 1152"/>
              <a:gd name="T31" fmla="*/ 2179 h 2754"/>
              <a:gd name="T32" fmla="*/ 593 w 1152"/>
              <a:gd name="T33" fmla="*/ 2416 h 2754"/>
              <a:gd name="T34" fmla="*/ 373 w 1152"/>
              <a:gd name="T35" fmla="*/ 2585 h 2754"/>
              <a:gd name="T36" fmla="*/ 153 w 1152"/>
              <a:gd name="T37" fmla="*/ 2703 h 2754"/>
              <a:gd name="T38" fmla="*/ 17 w 1152"/>
              <a:gd name="T39" fmla="*/ 2754 h 2754"/>
              <a:gd name="T40" fmla="*/ 0 w 1152"/>
              <a:gd name="T41" fmla="*/ 2737 h 2754"/>
              <a:gd name="T42" fmla="*/ 51 w 1152"/>
              <a:gd name="T43" fmla="*/ 2686 h 2754"/>
              <a:gd name="T44" fmla="*/ 136 w 1152"/>
              <a:gd name="T45" fmla="*/ 2636 h 2754"/>
              <a:gd name="T46" fmla="*/ 237 w 1152"/>
              <a:gd name="T47" fmla="*/ 2551 h 2754"/>
              <a:gd name="T48" fmla="*/ 474 w 1152"/>
              <a:gd name="T49" fmla="*/ 2348 h 2754"/>
              <a:gd name="T50" fmla="*/ 695 w 1152"/>
              <a:gd name="T51" fmla="*/ 2078 h 2754"/>
              <a:gd name="T52" fmla="*/ 847 w 1152"/>
              <a:gd name="T53" fmla="*/ 1740 h 2754"/>
              <a:gd name="T54" fmla="*/ 915 w 1152"/>
              <a:gd name="T55" fmla="*/ 1368 h 2754"/>
              <a:gd name="T56" fmla="*/ 932 w 1152"/>
              <a:gd name="T57" fmla="*/ 1183 h 2754"/>
              <a:gd name="T58" fmla="*/ 949 w 1152"/>
              <a:gd name="T59" fmla="*/ 1030 h 2754"/>
              <a:gd name="T60" fmla="*/ 949 w 1152"/>
              <a:gd name="T61" fmla="*/ 912 h 2754"/>
              <a:gd name="T62" fmla="*/ 949 w 1152"/>
              <a:gd name="T63" fmla="*/ 811 h 2754"/>
              <a:gd name="T64" fmla="*/ 949 w 1152"/>
              <a:gd name="T65" fmla="*/ 642 h 2754"/>
              <a:gd name="T66" fmla="*/ 932 w 1152"/>
              <a:gd name="T67" fmla="*/ 372 h 2754"/>
              <a:gd name="T68" fmla="*/ 932 w 1152"/>
              <a:gd name="T69" fmla="*/ 253 h 2754"/>
              <a:gd name="T70" fmla="*/ 915 w 1152"/>
              <a:gd name="T71" fmla="*/ 152 h 2754"/>
              <a:gd name="T72" fmla="*/ 898 w 1152"/>
              <a:gd name="T73" fmla="*/ 101 h 2754"/>
              <a:gd name="T74" fmla="*/ 881 w 1152"/>
              <a:gd name="T75" fmla="*/ 67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52" h="2754">
                <a:moveTo>
                  <a:pt x="881" y="67"/>
                </a:moveTo>
                <a:lnTo>
                  <a:pt x="864" y="67"/>
                </a:lnTo>
                <a:lnTo>
                  <a:pt x="864" y="51"/>
                </a:lnTo>
                <a:lnTo>
                  <a:pt x="864" y="17"/>
                </a:lnTo>
                <a:lnTo>
                  <a:pt x="881" y="0"/>
                </a:lnTo>
                <a:lnTo>
                  <a:pt x="898" y="0"/>
                </a:lnTo>
                <a:lnTo>
                  <a:pt x="932" y="0"/>
                </a:lnTo>
                <a:lnTo>
                  <a:pt x="983" y="17"/>
                </a:lnTo>
                <a:lnTo>
                  <a:pt x="1067" y="34"/>
                </a:lnTo>
                <a:lnTo>
                  <a:pt x="1084" y="51"/>
                </a:lnTo>
                <a:lnTo>
                  <a:pt x="1118" y="67"/>
                </a:lnTo>
                <a:lnTo>
                  <a:pt x="1135" y="101"/>
                </a:lnTo>
                <a:lnTo>
                  <a:pt x="1152" y="118"/>
                </a:lnTo>
                <a:lnTo>
                  <a:pt x="1135" y="152"/>
                </a:lnTo>
                <a:lnTo>
                  <a:pt x="1135" y="169"/>
                </a:lnTo>
                <a:lnTo>
                  <a:pt x="1135" y="203"/>
                </a:lnTo>
                <a:lnTo>
                  <a:pt x="1135" y="236"/>
                </a:lnTo>
                <a:lnTo>
                  <a:pt x="1118" y="287"/>
                </a:lnTo>
                <a:lnTo>
                  <a:pt x="1118" y="355"/>
                </a:lnTo>
                <a:lnTo>
                  <a:pt x="1118" y="422"/>
                </a:lnTo>
                <a:lnTo>
                  <a:pt x="1118" y="507"/>
                </a:lnTo>
                <a:lnTo>
                  <a:pt x="1118" y="608"/>
                </a:lnTo>
                <a:lnTo>
                  <a:pt x="1118" y="811"/>
                </a:lnTo>
                <a:lnTo>
                  <a:pt x="1101" y="980"/>
                </a:lnTo>
                <a:lnTo>
                  <a:pt x="1101" y="1149"/>
                </a:lnTo>
                <a:lnTo>
                  <a:pt x="1084" y="1284"/>
                </a:lnTo>
                <a:lnTo>
                  <a:pt x="1084" y="1419"/>
                </a:lnTo>
                <a:lnTo>
                  <a:pt x="1051" y="1554"/>
                </a:lnTo>
                <a:lnTo>
                  <a:pt x="983" y="1808"/>
                </a:lnTo>
                <a:lnTo>
                  <a:pt x="932" y="1943"/>
                </a:lnTo>
                <a:lnTo>
                  <a:pt x="881" y="2061"/>
                </a:lnTo>
                <a:lnTo>
                  <a:pt x="796" y="2179"/>
                </a:lnTo>
                <a:lnTo>
                  <a:pt x="695" y="2298"/>
                </a:lnTo>
                <a:lnTo>
                  <a:pt x="593" y="2416"/>
                </a:lnTo>
                <a:lnTo>
                  <a:pt x="491" y="2517"/>
                </a:lnTo>
                <a:lnTo>
                  <a:pt x="373" y="2585"/>
                </a:lnTo>
                <a:lnTo>
                  <a:pt x="254" y="2652"/>
                </a:lnTo>
                <a:lnTo>
                  <a:pt x="153" y="2703"/>
                </a:lnTo>
                <a:lnTo>
                  <a:pt x="68" y="2737"/>
                </a:lnTo>
                <a:lnTo>
                  <a:pt x="17" y="2754"/>
                </a:lnTo>
                <a:lnTo>
                  <a:pt x="0" y="2754"/>
                </a:lnTo>
                <a:lnTo>
                  <a:pt x="0" y="2737"/>
                </a:lnTo>
                <a:lnTo>
                  <a:pt x="17" y="2720"/>
                </a:lnTo>
                <a:lnTo>
                  <a:pt x="51" y="2686"/>
                </a:lnTo>
                <a:lnTo>
                  <a:pt x="85" y="2669"/>
                </a:lnTo>
                <a:lnTo>
                  <a:pt x="136" y="2636"/>
                </a:lnTo>
                <a:lnTo>
                  <a:pt x="186" y="2602"/>
                </a:lnTo>
                <a:lnTo>
                  <a:pt x="237" y="2551"/>
                </a:lnTo>
                <a:lnTo>
                  <a:pt x="356" y="2467"/>
                </a:lnTo>
                <a:lnTo>
                  <a:pt x="474" y="2348"/>
                </a:lnTo>
                <a:lnTo>
                  <a:pt x="593" y="2230"/>
                </a:lnTo>
                <a:lnTo>
                  <a:pt x="695" y="2078"/>
                </a:lnTo>
                <a:lnTo>
                  <a:pt x="779" y="1926"/>
                </a:lnTo>
                <a:lnTo>
                  <a:pt x="847" y="1740"/>
                </a:lnTo>
                <a:lnTo>
                  <a:pt x="881" y="1554"/>
                </a:lnTo>
                <a:lnTo>
                  <a:pt x="915" y="1368"/>
                </a:lnTo>
                <a:lnTo>
                  <a:pt x="932" y="1267"/>
                </a:lnTo>
                <a:lnTo>
                  <a:pt x="932" y="1183"/>
                </a:lnTo>
                <a:lnTo>
                  <a:pt x="932" y="1098"/>
                </a:lnTo>
                <a:lnTo>
                  <a:pt x="949" y="1030"/>
                </a:lnTo>
                <a:lnTo>
                  <a:pt x="949" y="963"/>
                </a:lnTo>
                <a:lnTo>
                  <a:pt x="949" y="912"/>
                </a:lnTo>
                <a:lnTo>
                  <a:pt x="949" y="862"/>
                </a:lnTo>
                <a:lnTo>
                  <a:pt x="949" y="811"/>
                </a:lnTo>
                <a:lnTo>
                  <a:pt x="949" y="743"/>
                </a:lnTo>
                <a:lnTo>
                  <a:pt x="949" y="642"/>
                </a:lnTo>
                <a:lnTo>
                  <a:pt x="949" y="524"/>
                </a:lnTo>
                <a:lnTo>
                  <a:pt x="932" y="372"/>
                </a:lnTo>
                <a:lnTo>
                  <a:pt x="932" y="304"/>
                </a:lnTo>
                <a:lnTo>
                  <a:pt x="932" y="253"/>
                </a:lnTo>
                <a:lnTo>
                  <a:pt x="915" y="203"/>
                </a:lnTo>
                <a:lnTo>
                  <a:pt x="915" y="152"/>
                </a:lnTo>
                <a:lnTo>
                  <a:pt x="898" y="118"/>
                </a:lnTo>
                <a:lnTo>
                  <a:pt x="898" y="101"/>
                </a:lnTo>
                <a:lnTo>
                  <a:pt x="881" y="84"/>
                </a:lnTo>
                <a:lnTo>
                  <a:pt x="881" y="6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719" name="Freeform 47"/>
          <p:cNvSpPr>
            <a:spLocks noChangeArrowheads="1"/>
          </p:cNvSpPr>
          <p:nvPr/>
        </p:nvSpPr>
        <p:spPr bwMode="auto">
          <a:xfrm>
            <a:off x="6477000" y="3294063"/>
            <a:ext cx="892175" cy="696912"/>
          </a:xfrm>
          <a:custGeom>
            <a:avLst/>
            <a:gdLst>
              <a:gd name="T0" fmla="*/ 1220 w 1406"/>
              <a:gd name="T1" fmla="*/ 1081 h 1098"/>
              <a:gd name="T2" fmla="*/ 1067 w 1406"/>
              <a:gd name="T3" fmla="*/ 1098 h 1098"/>
              <a:gd name="T4" fmla="*/ 915 w 1406"/>
              <a:gd name="T5" fmla="*/ 1098 h 1098"/>
              <a:gd name="T6" fmla="*/ 847 w 1406"/>
              <a:gd name="T7" fmla="*/ 1081 h 1098"/>
              <a:gd name="T8" fmla="*/ 796 w 1406"/>
              <a:gd name="T9" fmla="*/ 1064 h 1098"/>
              <a:gd name="T10" fmla="*/ 745 w 1406"/>
              <a:gd name="T11" fmla="*/ 1064 h 1098"/>
              <a:gd name="T12" fmla="*/ 711 w 1406"/>
              <a:gd name="T13" fmla="*/ 1047 h 1098"/>
              <a:gd name="T14" fmla="*/ 678 w 1406"/>
              <a:gd name="T15" fmla="*/ 1013 h 1098"/>
              <a:gd name="T16" fmla="*/ 661 w 1406"/>
              <a:gd name="T17" fmla="*/ 980 h 1098"/>
              <a:gd name="T18" fmla="*/ 627 w 1406"/>
              <a:gd name="T19" fmla="*/ 946 h 1098"/>
              <a:gd name="T20" fmla="*/ 593 w 1406"/>
              <a:gd name="T21" fmla="*/ 895 h 1098"/>
              <a:gd name="T22" fmla="*/ 559 w 1406"/>
              <a:gd name="T23" fmla="*/ 861 h 1098"/>
              <a:gd name="T24" fmla="*/ 525 w 1406"/>
              <a:gd name="T25" fmla="*/ 794 h 1098"/>
              <a:gd name="T26" fmla="*/ 474 w 1406"/>
              <a:gd name="T27" fmla="*/ 726 h 1098"/>
              <a:gd name="T28" fmla="*/ 373 w 1406"/>
              <a:gd name="T29" fmla="*/ 591 h 1098"/>
              <a:gd name="T30" fmla="*/ 271 w 1406"/>
              <a:gd name="T31" fmla="*/ 456 h 1098"/>
              <a:gd name="T32" fmla="*/ 135 w 1406"/>
              <a:gd name="T33" fmla="*/ 287 h 1098"/>
              <a:gd name="T34" fmla="*/ 0 w 1406"/>
              <a:gd name="T35" fmla="*/ 101 h 1098"/>
              <a:gd name="T36" fmla="*/ 51 w 1406"/>
              <a:gd name="T37" fmla="*/ 0 h 1098"/>
              <a:gd name="T38" fmla="*/ 152 w 1406"/>
              <a:gd name="T39" fmla="*/ 118 h 1098"/>
              <a:gd name="T40" fmla="*/ 237 w 1406"/>
              <a:gd name="T41" fmla="*/ 202 h 1098"/>
              <a:gd name="T42" fmla="*/ 322 w 1406"/>
              <a:gd name="T43" fmla="*/ 304 h 1098"/>
              <a:gd name="T44" fmla="*/ 390 w 1406"/>
              <a:gd name="T45" fmla="*/ 371 h 1098"/>
              <a:gd name="T46" fmla="*/ 457 w 1406"/>
              <a:gd name="T47" fmla="*/ 456 h 1098"/>
              <a:gd name="T48" fmla="*/ 525 w 1406"/>
              <a:gd name="T49" fmla="*/ 506 h 1098"/>
              <a:gd name="T50" fmla="*/ 593 w 1406"/>
              <a:gd name="T51" fmla="*/ 557 h 1098"/>
              <a:gd name="T52" fmla="*/ 644 w 1406"/>
              <a:gd name="T53" fmla="*/ 608 h 1098"/>
              <a:gd name="T54" fmla="*/ 745 w 1406"/>
              <a:gd name="T55" fmla="*/ 675 h 1098"/>
              <a:gd name="T56" fmla="*/ 864 w 1406"/>
              <a:gd name="T57" fmla="*/ 743 h 1098"/>
              <a:gd name="T58" fmla="*/ 999 w 1406"/>
              <a:gd name="T59" fmla="*/ 811 h 1098"/>
              <a:gd name="T60" fmla="*/ 1135 w 1406"/>
              <a:gd name="T61" fmla="*/ 878 h 1098"/>
              <a:gd name="T62" fmla="*/ 1186 w 1406"/>
              <a:gd name="T63" fmla="*/ 895 h 1098"/>
              <a:gd name="T64" fmla="*/ 1254 w 1406"/>
              <a:gd name="T65" fmla="*/ 929 h 1098"/>
              <a:gd name="T66" fmla="*/ 1304 w 1406"/>
              <a:gd name="T67" fmla="*/ 946 h 1098"/>
              <a:gd name="T68" fmla="*/ 1338 w 1406"/>
              <a:gd name="T69" fmla="*/ 963 h 1098"/>
              <a:gd name="T70" fmla="*/ 1372 w 1406"/>
              <a:gd name="T71" fmla="*/ 996 h 1098"/>
              <a:gd name="T72" fmla="*/ 1389 w 1406"/>
              <a:gd name="T73" fmla="*/ 996 h 1098"/>
              <a:gd name="T74" fmla="*/ 1389 w 1406"/>
              <a:gd name="T75" fmla="*/ 1013 h 1098"/>
              <a:gd name="T76" fmla="*/ 1406 w 1406"/>
              <a:gd name="T77" fmla="*/ 1030 h 1098"/>
              <a:gd name="T78" fmla="*/ 1389 w 1406"/>
              <a:gd name="T79" fmla="*/ 1047 h 1098"/>
              <a:gd name="T80" fmla="*/ 1355 w 1406"/>
              <a:gd name="T81" fmla="*/ 1047 h 1098"/>
              <a:gd name="T82" fmla="*/ 1304 w 1406"/>
              <a:gd name="T83" fmla="*/ 1064 h 1098"/>
              <a:gd name="T84" fmla="*/ 1220 w 1406"/>
              <a:gd name="T85" fmla="*/ 1081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6" h="1098">
                <a:moveTo>
                  <a:pt x="1220" y="1081"/>
                </a:moveTo>
                <a:lnTo>
                  <a:pt x="1067" y="1098"/>
                </a:lnTo>
                <a:lnTo>
                  <a:pt x="915" y="1098"/>
                </a:lnTo>
                <a:lnTo>
                  <a:pt x="847" y="1081"/>
                </a:lnTo>
                <a:lnTo>
                  <a:pt x="796" y="1064"/>
                </a:lnTo>
                <a:lnTo>
                  <a:pt x="745" y="1064"/>
                </a:lnTo>
                <a:lnTo>
                  <a:pt x="711" y="1047"/>
                </a:lnTo>
                <a:lnTo>
                  <a:pt x="678" y="1013"/>
                </a:lnTo>
                <a:lnTo>
                  <a:pt x="661" y="980"/>
                </a:lnTo>
                <a:lnTo>
                  <a:pt x="627" y="946"/>
                </a:lnTo>
                <a:lnTo>
                  <a:pt x="593" y="895"/>
                </a:lnTo>
                <a:lnTo>
                  <a:pt x="559" y="861"/>
                </a:lnTo>
                <a:lnTo>
                  <a:pt x="525" y="794"/>
                </a:lnTo>
                <a:lnTo>
                  <a:pt x="474" y="726"/>
                </a:lnTo>
                <a:lnTo>
                  <a:pt x="373" y="591"/>
                </a:lnTo>
                <a:lnTo>
                  <a:pt x="271" y="456"/>
                </a:lnTo>
                <a:lnTo>
                  <a:pt x="135" y="287"/>
                </a:lnTo>
                <a:lnTo>
                  <a:pt x="0" y="101"/>
                </a:lnTo>
                <a:lnTo>
                  <a:pt x="51" y="0"/>
                </a:lnTo>
                <a:lnTo>
                  <a:pt x="152" y="118"/>
                </a:lnTo>
                <a:lnTo>
                  <a:pt x="237" y="202"/>
                </a:lnTo>
                <a:lnTo>
                  <a:pt x="322" y="304"/>
                </a:lnTo>
                <a:lnTo>
                  <a:pt x="390" y="371"/>
                </a:lnTo>
                <a:lnTo>
                  <a:pt x="457" y="456"/>
                </a:lnTo>
                <a:lnTo>
                  <a:pt x="525" y="506"/>
                </a:lnTo>
                <a:lnTo>
                  <a:pt x="593" y="557"/>
                </a:lnTo>
                <a:lnTo>
                  <a:pt x="644" y="608"/>
                </a:lnTo>
                <a:lnTo>
                  <a:pt x="745" y="675"/>
                </a:lnTo>
                <a:lnTo>
                  <a:pt x="864" y="743"/>
                </a:lnTo>
                <a:lnTo>
                  <a:pt x="999" y="811"/>
                </a:lnTo>
                <a:lnTo>
                  <a:pt x="1135" y="878"/>
                </a:lnTo>
                <a:lnTo>
                  <a:pt x="1186" y="895"/>
                </a:lnTo>
                <a:lnTo>
                  <a:pt x="1254" y="929"/>
                </a:lnTo>
                <a:lnTo>
                  <a:pt x="1304" y="946"/>
                </a:lnTo>
                <a:lnTo>
                  <a:pt x="1338" y="963"/>
                </a:lnTo>
                <a:lnTo>
                  <a:pt x="1372" y="996"/>
                </a:lnTo>
                <a:lnTo>
                  <a:pt x="1389" y="996"/>
                </a:lnTo>
                <a:lnTo>
                  <a:pt x="1389" y="1013"/>
                </a:lnTo>
                <a:lnTo>
                  <a:pt x="1406" y="1030"/>
                </a:lnTo>
                <a:lnTo>
                  <a:pt x="1389" y="1047"/>
                </a:lnTo>
                <a:lnTo>
                  <a:pt x="1355" y="1047"/>
                </a:lnTo>
                <a:lnTo>
                  <a:pt x="1304" y="1064"/>
                </a:lnTo>
                <a:lnTo>
                  <a:pt x="1220" y="108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15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民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1684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mín  </a:t>
            </a:r>
          </a:p>
        </p:txBody>
      </p:sp>
      <p:grpSp>
        <p:nvGrpSpPr>
          <p:cNvPr id="34819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4820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4821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4822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4823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4824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7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62525"/>
            <a:ext cx="4216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第四笔横向右上方倾斜，斜钩舒展有力。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乛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513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民族  居民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53013"/>
            <a:ext cx="35448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我们国家有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个民族。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M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</a:p>
        </p:txBody>
      </p:sp>
      <p:sp>
        <p:nvSpPr>
          <p:cNvPr id="34836" name="Rectangle 27"/>
          <p:cNvSpPr>
            <a:spLocks noChangeArrowheads="1"/>
          </p:cNvSpPr>
          <p:nvPr/>
        </p:nvSpPr>
        <p:spPr bwMode="auto">
          <a:xfrm>
            <a:off x="5508625" y="213518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29727" name="Freeform 31"/>
          <p:cNvSpPr>
            <a:spLocks noChangeArrowheads="1"/>
          </p:cNvSpPr>
          <p:nvPr/>
        </p:nvSpPr>
        <p:spPr bwMode="auto">
          <a:xfrm>
            <a:off x="5659438" y="2187575"/>
            <a:ext cx="957262" cy="450850"/>
          </a:xfrm>
          <a:custGeom>
            <a:avLst/>
            <a:gdLst>
              <a:gd name="T0" fmla="*/ 1051 w 1508"/>
              <a:gd name="T1" fmla="*/ 34 h 710"/>
              <a:gd name="T2" fmla="*/ 1101 w 1508"/>
              <a:gd name="T3" fmla="*/ 0 h 710"/>
              <a:gd name="T4" fmla="*/ 1152 w 1508"/>
              <a:gd name="T5" fmla="*/ 0 h 710"/>
              <a:gd name="T6" fmla="*/ 1169 w 1508"/>
              <a:gd name="T7" fmla="*/ 17 h 710"/>
              <a:gd name="T8" fmla="*/ 1220 w 1508"/>
              <a:gd name="T9" fmla="*/ 34 h 710"/>
              <a:gd name="T10" fmla="*/ 1271 w 1508"/>
              <a:gd name="T11" fmla="*/ 51 h 710"/>
              <a:gd name="T12" fmla="*/ 1356 w 1508"/>
              <a:gd name="T13" fmla="*/ 85 h 710"/>
              <a:gd name="T14" fmla="*/ 1423 w 1508"/>
              <a:gd name="T15" fmla="*/ 119 h 710"/>
              <a:gd name="T16" fmla="*/ 1474 w 1508"/>
              <a:gd name="T17" fmla="*/ 152 h 710"/>
              <a:gd name="T18" fmla="*/ 1491 w 1508"/>
              <a:gd name="T19" fmla="*/ 186 h 710"/>
              <a:gd name="T20" fmla="*/ 1508 w 1508"/>
              <a:gd name="T21" fmla="*/ 203 h 710"/>
              <a:gd name="T22" fmla="*/ 1491 w 1508"/>
              <a:gd name="T23" fmla="*/ 220 h 710"/>
              <a:gd name="T24" fmla="*/ 1474 w 1508"/>
              <a:gd name="T25" fmla="*/ 237 h 710"/>
              <a:gd name="T26" fmla="*/ 1440 w 1508"/>
              <a:gd name="T27" fmla="*/ 254 h 710"/>
              <a:gd name="T28" fmla="*/ 1406 w 1508"/>
              <a:gd name="T29" fmla="*/ 271 h 710"/>
              <a:gd name="T30" fmla="*/ 1389 w 1508"/>
              <a:gd name="T31" fmla="*/ 288 h 710"/>
              <a:gd name="T32" fmla="*/ 1356 w 1508"/>
              <a:gd name="T33" fmla="*/ 321 h 710"/>
              <a:gd name="T34" fmla="*/ 1322 w 1508"/>
              <a:gd name="T35" fmla="*/ 355 h 710"/>
              <a:gd name="T36" fmla="*/ 1288 w 1508"/>
              <a:gd name="T37" fmla="*/ 406 h 710"/>
              <a:gd name="T38" fmla="*/ 1271 w 1508"/>
              <a:gd name="T39" fmla="*/ 473 h 710"/>
              <a:gd name="T40" fmla="*/ 1220 w 1508"/>
              <a:gd name="T41" fmla="*/ 541 h 710"/>
              <a:gd name="T42" fmla="*/ 1186 w 1508"/>
              <a:gd name="T43" fmla="*/ 626 h 710"/>
              <a:gd name="T44" fmla="*/ 1152 w 1508"/>
              <a:gd name="T45" fmla="*/ 710 h 710"/>
              <a:gd name="T46" fmla="*/ 1034 w 1508"/>
              <a:gd name="T47" fmla="*/ 710 h 710"/>
              <a:gd name="T48" fmla="*/ 1034 w 1508"/>
              <a:gd name="T49" fmla="*/ 659 h 710"/>
              <a:gd name="T50" fmla="*/ 1034 w 1508"/>
              <a:gd name="T51" fmla="*/ 609 h 710"/>
              <a:gd name="T52" fmla="*/ 1051 w 1508"/>
              <a:gd name="T53" fmla="*/ 541 h 710"/>
              <a:gd name="T54" fmla="*/ 1068 w 1508"/>
              <a:gd name="T55" fmla="*/ 457 h 710"/>
              <a:gd name="T56" fmla="*/ 1084 w 1508"/>
              <a:gd name="T57" fmla="*/ 372 h 710"/>
              <a:gd name="T58" fmla="*/ 1084 w 1508"/>
              <a:gd name="T59" fmla="*/ 304 h 710"/>
              <a:gd name="T60" fmla="*/ 1084 w 1508"/>
              <a:gd name="T61" fmla="*/ 271 h 710"/>
              <a:gd name="T62" fmla="*/ 1084 w 1508"/>
              <a:gd name="T63" fmla="*/ 254 h 710"/>
              <a:gd name="T64" fmla="*/ 1068 w 1508"/>
              <a:gd name="T65" fmla="*/ 237 h 710"/>
              <a:gd name="T66" fmla="*/ 1051 w 1508"/>
              <a:gd name="T67" fmla="*/ 237 h 710"/>
              <a:gd name="T68" fmla="*/ 1017 w 1508"/>
              <a:gd name="T69" fmla="*/ 254 h 710"/>
              <a:gd name="T70" fmla="*/ 966 w 1508"/>
              <a:gd name="T71" fmla="*/ 254 h 710"/>
              <a:gd name="T72" fmla="*/ 898 w 1508"/>
              <a:gd name="T73" fmla="*/ 271 h 710"/>
              <a:gd name="T74" fmla="*/ 830 w 1508"/>
              <a:gd name="T75" fmla="*/ 271 h 710"/>
              <a:gd name="T76" fmla="*/ 746 w 1508"/>
              <a:gd name="T77" fmla="*/ 288 h 710"/>
              <a:gd name="T78" fmla="*/ 644 w 1508"/>
              <a:gd name="T79" fmla="*/ 321 h 710"/>
              <a:gd name="T80" fmla="*/ 542 w 1508"/>
              <a:gd name="T81" fmla="*/ 338 h 710"/>
              <a:gd name="T82" fmla="*/ 441 w 1508"/>
              <a:gd name="T83" fmla="*/ 355 h 710"/>
              <a:gd name="T84" fmla="*/ 339 w 1508"/>
              <a:gd name="T85" fmla="*/ 372 h 710"/>
              <a:gd name="T86" fmla="*/ 254 w 1508"/>
              <a:gd name="T87" fmla="*/ 389 h 710"/>
              <a:gd name="T88" fmla="*/ 187 w 1508"/>
              <a:gd name="T89" fmla="*/ 406 h 710"/>
              <a:gd name="T90" fmla="*/ 119 w 1508"/>
              <a:gd name="T91" fmla="*/ 406 h 710"/>
              <a:gd name="T92" fmla="*/ 0 w 1508"/>
              <a:gd name="T93" fmla="*/ 406 h 710"/>
              <a:gd name="T94" fmla="*/ 0 w 1508"/>
              <a:gd name="T95" fmla="*/ 288 h 710"/>
              <a:gd name="T96" fmla="*/ 136 w 1508"/>
              <a:gd name="T97" fmla="*/ 271 h 710"/>
              <a:gd name="T98" fmla="*/ 271 w 1508"/>
              <a:gd name="T99" fmla="*/ 254 h 710"/>
              <a:gd name="T100" fmla="*/ 559 w 1508"/>
              <a:gd name="T101" fmla="*/ 203 h 710"/>
              <a:gd name="T102" fmla="*/ 678 w 1508"/>
              <a:gd name="T103" fmla="*/ 169 h 710"/>
              <a:gd name="T104" fmla="*/ 796 w 1508"/>
              <a:gd name="T105" fmla="*/ 152 h 710"/>
              <a:gd name="T106" fmla="*/ 881 w 1508"/>
              <a:gd name="T107" fmla="*/ 136 h 710"/>
              <a:gd name="T108" fmla="*/ 932 w 1508"/>
              <a:gd name="T109" fmla="*/ 102 h 710"/>
              <a:gd name="T110" fmla="*/ 983 w 1508"/>
              <a:gd name="T111" fmla="*/ 102 h 710"/>
              <a:gd name="T112" fmla="*/ 1017 w 1508"/>
              <a:gd name="T113" fmla="*/ 85 h 710"/>
              <a:gd name="T114" fmla="*/ 1051 w 1508"/>
              <a:gd name="T115" fmla="*/ 68 h 710"/>
              <a:gd name="T116" fmla="*/ 1051 w 1508"/>
              <a:gd name="T117" fmla="*/ 34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08" h="710">
                <a:moveTo>
                  <a:pt x="1051" y="34"/>
                </a:moveTo>
                <a:lnTo>
                  <a:pt x="1101" y="0"/>
                </a:lnTo>
                <a:lnTo>
                  <a:pt x="1152" y="0"/>
                </a:lnTo>
                <a:lnTo>
                  <a:pt x="1169" y="17"/>
                </a:lnTo>
                <a:lnTo>
                  <a:pt x="1220" y="34"/>
                </a:lnTo>
                <a:lnTo>
                  <a:pt x="1271" y="51"/>
                </a:lnTo>
                <a:lnTo>
                  <a:pt x="1356" y="85"/>
                </a:lnTo>
                <a:lnTo>
                  <a:pt x="1423" y="119"/>
                </a:lnTo>
                <a:lnTo>
                  <a:pt x="1474" y="152"/>
                </a:lnTo>
                <a:lnTo>
                  <a:pt x="1491" y="186"/>
                </a:lnTo>
                <a:lnTo>
                  <a:pt x="1508" y="203"/>
                </a:lnTo>
                <a:lnTo>
                  <a:pt x="1491" y="220"/>
                </a:lnTo>
                <a:lnTo>
                  <a:pt x="1474" y="237"/>
                </a:lnTo>
                <a:lnTo>
                  <a:pt x="1440" y="254"/>
                </a:lnTo>
                <a:lnTo>
                  <a:pt x="1406" y="271"/>
                </a:lnTo>
                <a:lnTo>
                  <a:pt x="1389" y="288"/>
                </a:lnTo>
                <a:lnTo>
                  <a:pt x="1356" y="321"/>
                </a:lnTo>
                <a:lnTo>
                  <a:pt x="1322" y="355"/>
                </a:lnTo>
                <a:lnTo>
                  <a:pt x="1288" y="406"/>
                </a:lnTo>
                <a:lnTo>
                  <a:pt x="1271" y="473"/>
                </a:lnTo>
                <a:lnTo>
                  <a:pt x="1220" y="541"/>
                </a:lnTo>
                <a:lnTo>
                  <a:pt x="1186" y="626"/>
                </a:lnTo>
                <a:lnTo>
                  <a:pt x="1152" y="710"/>
                </a:lnTo>
                <a:lnTo>
                  <a:pt x="1034" y="710"/>
                </a:lnTo>
                <a:lnTo>
                  <a:pt x="1034" y="659"/>
                </a:lnTo>
                <a:lnTo>
                  <a:pt x="1034" y="609"/>
                </a:lnTo>
                <a:lnTo>
                  <a:pt x="1051" y="541"/>
                </a:lnTo>
                <a:lnTo>
                  <a:pt x="1068" y="457"/>
                </a:lnTo>
                <a:lnTo>
                  <a:pt x="1084" y="372"/>
                </a:lnTo>
                <a:lnTo>
                  <a:pt x="1084" y="304"/>
                </a:lnTo>
                <a:lnTo>
                  <a:pt x="1084" y="271"/>
                </a:lnTo>
                <a:lnTo>
                  <a:pt x="1084" y="254"/>
                </a:lnTo>
                <a:lnTo>
                  <a:pt x="1068" y="237"/>
                </a:lnTo>
                <a:lnTo>
                  <a:pt x="1051" y="237"/>
                </a:lnTo>
                <a:lnTo>
                  <a:pt x="1017" y="254"/>
                </a:lnTo>
                <a:lnTo>
                  <a:pt x="966" y="254"/>
                </a:lnTo>
                <a:lnTo>
                  <a:pt x="898" y="271"/>
                </a:lnTo>
                <a:lnTo>
                  <a:pt x="830" y="271"/>
                </a:lnTo>
                <a:lnTo>
                  <a:pt x="746" y="288"/>
                </a:lnTo>
                <a:lnTo>
                  <a:pt x="644" y="321"/>
                </a:lnTo>
                <a:lnTo>
                  <a:pt x="542" y="338"/>
                </a:lnTo>
                <a:lnTo>
                  <a:pt x="441" y="355"/>
                </a:lnTo>
                <a:lnTo>
                  <a:pt x="339" y="372"/>
                </a:lnTo>
                <a:lnTo>
                  <a:pt x="254" y="389"/>
                </a:lnTo>
                <a:lnTo>
                  <a:pt x="187" y="406"/>
                </a:lnTo>
                <a:lnTo>
                  <a:pt x="119" y="406"/>
                </a:lnTo>
                <a:lnTo>
                  <a:pt x="0" y="406"/>
                </a:lnTo>
                <a:lnTo>
                  <a:pt x="0" y="288"/>
                </a:lnTo>
                <a:lnTo>
                  <a:pt x="136" y="271"/>
                </a:lnTo>
                <a:lnTo>
                  <a:pt x="271" y="254"/>
                </a:lnTo>
                <a:lnTo>
                  <a:pt x="559" y="203"/>
                </a:lnTo>
                <a:lnTo>
                  <a:pt x="678" y="169"/>
                </a:lnTo>
                <a:lnTo>
                  <a:pt x="796" y="152"/>
                </a:lnTo>
                <a:lnTo>
                  <a:pt x="881" y="136"/>
                </a:lnTo>
                <a:lnTo>
                  <a:pt x="932" y="102"/>
                </a:lnTo>
                <a:lnTo>
                  <a:pt x="983" y="102"/>
                </a:lnTo>
                <a:lnTo>
                  <a:pt x="1017" y="85"/>
                </a:lnTo>
                <a:lnTo>
                  <a:pt x="1051" y="68"/>
                </a:lnTo>
                <a:lnTo>
                  <a:pt x="1051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9728" name="Freeform 32"/>
          <p:cNvSpPr>
            <a:spLocks noChangeArrowheads="1"/>
          </p:cNvSpPr>
          <p:nvPr/>
        </p:nvSpPr>
        <p:spPr bwMode="auto">
          <a:xfrm>
            <a:off x="5702300" y="2586038"/>
            <a:ext cx="785813" cy="223837"/>
          </a:xfrm>
          <a:custGeom>
            <a:avLst/>
            <a:gdLst>
              <a:gd name="T0" fmla="*/ 542 w 1237"/>
              <a:gd name="T1" fmla="*/ 101 h 354"/>
              <a:gd name="T2" fmla="*/ 644 w 1237"/>
              <a:gd name="T3" fmla="*/ 84 h 354"/>
              <a:gd name="T4" fmla="*/ 728 w 1237"/>
              <a:gd name="T5" fmla="*/ 50 h 354"/>
              <a:gd name="T6" fmla="*/ 813 w 1237"/>
              <a:gd name="T7" fmla="*/ 33 h 354"/>
              <a:gd name="T8" fmla="*/ 881 w 1237"/>
              <a:gd name="T9" fmla="*/ 16 h 354"/>
              <a:gd name="T10" fmla="*/ 932 w 1237"/>
              <a:gd name="T11" fmla="*/ 16 h 354"/>
              <a:gd name="T12" fmla="*/ 983 w 1237"/>
              <a:gd name="T13" fmla="*/ 0 h 354"/>
              <a:gd name="T14" fmla="*/ 1016 w 1237"/>
              <a:gd name="T15" fmla="*/ 0 h 354"/>
              <a:gd name="T16" fmla="*/ 1050 w 1237"/>
              <a:gd name="T17" fmla="*/ 0 h 354"/>
              <a:gd name="T18" fmla="*/ 1118 w 1237"/>
              <a:gd name="T19" fmla="*/ 0 h 354"/>
              <a:gd name="T20" fmla="*/ 1186 w 1237"/>
              <a:gd name="T21" fmla="*/ 0 h 354"/>
              <a:gd name="T22" fmla="*/ 1203 w 1237"/>
              <a:gd name="T23" fmla="*/ 16 h 354"/>
              <a:gd name="T24" fmla="*/ 1220 w 1237"/>
              <a:gd name="T25" fmla="*/ 33 h 354"/>
              <a:gd name="T26" fmla="*/ 1237 w 1237"/>
              <a:gd name="T27" fmla="*/ 50 h 354"/>
              <a:gd name="T28" fmla="*/ 1237 w 1237"/>
              <a:gd name="T29" fmla="*/ 67 h 354"/>
              <a:gd name="T30" fmla="*/ 1220 w 1237"/>
              <a:gd name="T31" fmla="*/ 67 h 354"/>
              <a:gd name="T32" fmla="*/ 1203 w 1237"/>
              <a:gd name="T33" fmla="*/ 84 h 354"/>
              <a:gd name="T34" fmla="*/ 1152 w 1237"/>
              <a:gd name="T35" fmla="*/ 101 h 354"/>
              <a:gd name="T36" fmla="*/ 1084 w 1237"/>
              <a:gd name="T37" fmla="*/ 118 h 354"/>
              <a:gd name="T38" fmla="*/ 1016 w 1237"/>
              <a:gd name="T39" fmla="*/ 152 h 354"/>
              <a:gd name="T40" fmla="*/ 915 w 1237"/>
              <a:gd name="T41" fmla="*/ 168 h 354"/>
              <a:gd name="T42" fmla="*/ 796 w 1237"/>
              <a:gd name="T43" fmla="*/ 202 h 354"/>
              <a:gd name="T44" fmla="*/ 661 w 1237"/>
              <a:gd name="T45" fmla="*/ 219 h 354"/>
              <a:gd name="T46" fmla="*/ 525 w 1237"/>
              <a:gd name="T47" fmla="*/ 253 h 354"/>
              <a:gd name="T48" fmla="*/ 407 w 1237"/>
              <a:gd name="T49" fmla="*/ 287 h 354"/>
              <a:gd name="T50" fmla="*/ 305 w 1237"/>
              <a:gd name="T51" fmla="*/ 304 h 354"/>
              <a:gd name="T52" fmla="*/ 220 w 1237"/>
              <a:gd name="T53" fmla="*/ 321 h 354"/>
              <a:gd name="T54" fmla="*/ 135 w 1237"/>
              <a:gd name="T55" fmla="*/ 337 h 354"/>
              <a:gd name="T56" fmla="*/ 68 w 1237"/>
              <a:gd name="T57" fmla="*/ 337 h 354"/>
              <a:gd name="T58" fmla="*/ 34 w 1237"/>
              <a:gd name="T59" fmla="*/ 354 h 354"/>
              <a:gd name="T60" fmla="*/ 0 w 1237"/>
              <a:gd name="T61" fmla="*/ 354 h 354"/>
              <a:gd name="T62" fmla="*/ 0 w 1237"/>
              <a:gd name="T63" fmla="*/ 219 h 354"/>
              <a:gd name="T64" fmla="*/ 34 w 1237"/>
              <a:gd name="T65" fmla="*/ 219 h 354"/>
              <a:gd name="T66" fmla="*/ 85 w 1237"/>
              <a:gd name="T67" fmla="*/ 219 h 354"/>
              <a:gd name="T68" fmla="*/ 135 w 1237"/>
              <a:gd name="T69" fmla="*/ 202 h 354"/>
              <a:gd name="T70" fmla="*/ 203 w 1237"/>
              <a:gd name="T71" fmla="*/ 185 h 354"/>
              <a:gd name="T72" fmla="*/ 271 w 1237"/>
              <a:gd name="T73" fmla="*/ 168 h 354"/>
              <a:gd name="T74" fmla="*/ 356 w 1237"/>
              <a:gd name="T75" fmla="*/ 152 h 354"/>
              <a:gd name="T76" fmla="*/ 457 w 1237"/>
              <a:gd name="T77" fmla="*/ 135 h 354"/>
              <a:gd name="T78" fmla="*/ 542 w 1237"/>
              <a:gd name="T79" fmla="*/ 101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7" h="354">
                <a:moveTo>
                  <a:pt x="542" y="101"/>
                </a:moveTo>
                <a:lnTo>
                  <a:pt x="644" y="84"/>
                </a:lnTo>
                <a:lnTo>
                  <a:pt x="728" y="50"/>
                </a:lnTo>
                <a:lnTo>
                  <a:pt x="813" y="33"/>
                </a:lnTo>
                <a:lnTo>
                  <a:pt x="881" y="16"/>
                </a:lnTo>
                <a:lnTo>
                  <a:pt x="932" y="16"/>
                </a:lnTo>
                <a:lnTo>
                  <a:pt x="983" y="0"/>
                </a:lnTo>
                <a:lnTo>
                  <a:pt x="1016" y="0"/>
                </a:lnTo>
                <a:lnTo>
                  <a:pt x="1050" y="0"/>
                </a:lnTo>
                <a:lnTo>
                  <a:pt x="1118" y="0"/>
                </a:lnTo>
                <a:lnTo>
                  <a:pt x="1186" y="0"/>
                </a:lnTo>
                <a:lnTo>
                  <a:pt x="1203" y="16"/>
                </a:lnTo>
                <a:lnTo>
                  <a:pt x="1220" y="33"/>
                </a:lnTo>
                <a:lnTo>
                  <a:pt x="1237" y="50"/>
                </a:lnTo>
                <a:lnTo>
                  <a:pt x="1237" y="67"/>
                </a:lnTo>
                <a:lnTo>
                  <a:pt x="1220" y="67"/>
                </a:lnTo>
                <a:lnTo>
                  <a:pt x="1203" y="84"/>
                </a:lnTo>
                <a:lnTo>
                  <a:pt x="1152" y="101"/>
                </a:lnTo>
                <a:lnTo>
                  <a:pt x="1084" y="118"/>
                </a:lnTo>
                <a:lnTo>
                  <a:pt x="1016" y="152"/>
                </a:lnTo>
                <a:lnTo>
                  <a:pt x="915" y="168"/>
                </a:lnTo>
                <a:lnTo>
                  <a:pt x="796" y="202"/>
                </a:lnTo>
                <a:lnTo>
                  <a:pt x="661" y="219"/>
                </a:lnTo>
                <a:lnTo>
                  <a:pt x="525" y="253"/>
                </a:lnTo>
                <a:lnTo>
                  <a:pt x="407" y="287"/>
                </a:lnTo>
                <a:lnTo>
                  <a:pt x="305" y="304"/>
                </a:lnTo>
                <a:lnTo>
                  <a:pt x="220" y="321"/>
                </a:lnTo>
                <a:lnTo>
                  <a:pt x="135" y="337"/>
                </a:lnTo>
                <a:lnTo>
                  <a:pt x="68" y="337"/>
                </a:lnTo>
                <a:lnTo>
                  <a:pt x="34" y="354"/>
                </a:lnTo>
                <a:lnTo>
                  <a:pt x="0" y="354"/>
                </a:lnTo>
                <a:lnTo>
                  <a:pt x="0" y="219"/>
                </a:lnTo>
                <a:lnTo>
                  <a:pt x="34" y="219"/>
                </a:lnTo>
                <a:lnTo>
                  <a:pt x="85" y="219"/>
                </a:lnTo>
                <a:lnTo>
                  <a:pt x="135" y="202"/>
                </a:lnTo>
                <a:lnTo>
                  <a:pt x="203" y="185"/>
                </a:lnTo>
                <a:lnTo>
                  <a:pt x="271" y="168"/>
                </a:lnTo>
                <a:lnTo>
                  <a:pt x="356" y="152"/>
                </a:lnTo>
                <a:lnTo>
                  <a:pt x="457" y="135"/>
                </a:lnTo>
                <a:lnTo>
                  <a:pt x="542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9730" name="Freeform 34"/>
          <p:cNvSpPr>
            <a:spLocks noChangeArrowheads="1"/>
          </p:cNvSpPr>
          <p:nvPr/>
        </p:nvSpPr>
        <p:spPr bwMode="auto">
          <a:xfrm>
            <a:off x="5788025" y="2917825"/>
            <a:ext cx="957263" cy="311150"/>
          </a:xfrm>
          <a:custGeom>
            <a:avLst/>
            <a:gdLst>
              <a:gd name="T0" fmla="*/ 51 w 1508"/>
              <a:gd name="T1" fmla="*/ 473 h 490"/>
              <a:gd name="T2" fmla="*/ 34 w 1508"/>
              <a:gd name="T3" fmla="*/ 456 h 490"/>
              <a:gd name="T4" fmla="*/ 17 w 1508"/>
              <a:gd name="T5" fmla="*/ 440 h 490"/>
              <a:gd name="T6" fmla="*/ 0 w 1508"/>
              <a:gd name="T7" fmla="*/ 406 h 490"/>
              <a:gd name="T8" fmla="*/ 17 w 1508"/>
              <a:gd name="T9" fmla="*/ 389 h 490"/>
              <a:gd name="T10" fmla="*/ 51 w 1508"/>
              <a:gd name="T11" fmla="*/ 389 h 490"/>
              <a:gd name="T12" fmla="*/ 102 w 1508"/>
              <a:gd name="T13" fmla="*/ 372 h 490"/>
              <a:gd name="T14" fmla="*/ 187 w 1508"/>
              <a:gd name="T15" fmla="*/ 355 h 490"/>
              <a:gd name="T16" fmla="*/ 238 w 1508"/>
              <a:gd name="T17" fmla="*/ 338 h 490"/>
              <a:gd name="T18" fmla="*/ 305 w 1508"/>
              <a:gd name="T19" fmla="*/ 338 h 490"/>
              <a:gd name="T20" fmla="*/ 373 w 1508"/>
              <a:gd name="T21" fmla="*/ 321 h 490"/>
              <a:gd name="T22" fmla="*/ 441 w 1508"/>
              <a:gd name="T23" fmla="*/ 288 h 490"/>
              <a:gd name="T24" fmla="*/ 526 w 1508"/>
              <a:gd name="T25" fmla="*/ 271 h 490"/>
              <a:gd name="T26" fmla="*/ 627 w 1508"/>
              <a:gd name="T27" fmla="*/ 237 h 490"/>
              <a:gd name="T28" fmla="*/ 729 w 1508"/>
              <a:gd name="T29" fmla="*/ 203 h 490"/>
              <a:gd name="T30" fmla="*/ 848 w 1508"/>
              <a:gd name="T31" fmla="*/ 152 h 490"/>
              <a:gd name="T32" fmla="*/ 949 w 1508"/>
              <a:gd name="T33" fmla="*/ 119 h 490"/>
              <a:gd name="T34" fmla="*/ 1051 w 1508"/>
              <a:gd name="T35" fmla="*/ 85 h 490"/>
              <a:gd name="T36" fmla="*/ 1136 w 1508"/>
              <a:gd name="T37" fmla="*/ 51 h 490"/>
              <a:gd name="T38" fmla="*/ 1203 w 1508"/>
              <a:gd name="T39" fmla="*/ 34 h 490"/>
              <a:gd name="T40" fmla="*/ 1254 w 1508"/>
              <a:gd name="T41" fmla="*/ 17 h 490"/>
              <a:gd name="T42" fmla="*/ 1305 w 1508"/>
              <a:gd name="T43" fmla="*/ 0 h 490"/>
              <a:gd name="T44" fmla="*/ 1322 w 1508"/>
              <a:gd name="T45" fmla="*/ 0 h 490"/>
              <a:gd name="T46" fmla="*/ 1339 w 1508"/>
              <a:gd name="T47" fmla="*/ 0 h 490"/>
              <a:gd name="T48" fmla="*/ 1390 w 1508"/>
              <a:gd name="T49" fmla="*/ 0 h 490"/>
              <a:gd name="T50" fmla="*/ 1441 w 1508"/>
              <a:gd name="T51" fmla="*/ 17 h 490"/>
              <a:gd name="T52" fmla="*/ 1491 w 1508"/>
              <a:gd name="T53" fmla="*/ 68 h 490"/>
              <a:gd name="T54" fmla="*/ 1508 w 1508"/>
              <a:gd name="T55" fmla="*/ 85 h 490"/>
              <a:gd name="T56" fmla="*/ 1508 w 1508"/>
              <a:gd name="T57" fmla="*/ 102 h 490"/>
              <a:gd name="T58" fmla="*/ 1491 w 1508"/>
              <a:gd name="T59" fmla="*/ 102 h 490"/>
              <a:gd name="T60" fmla="*/ 1474 w 1508"/>
              <a:gd name="T61" fmla="*/ 119 h 490"/>
              <a:gd name="T62" fmla="*/ 1441 w 1508"/>
              <a:gd name="T63" fmla="*/ 135 h 490"/>
              <a:gd name="T64" fmla="*/ 1407 w 1508"/>
              <a:gd name="T65" fmla="*/ 135 h 490"/>
              <a:gd name="T66" fmla="*/ 1373 w 1508"/>
              <a:gd name="T67" fmla="*/ 152 h 490"/>
              <a:gd name="T68" fmla="*/ 1322 w 1508"/>
              <a:gd name="T69" fmla="*/ 186 h 490"/>
              <a:gd name="T70" fmla="*/ 1254 w 1508"/>
              <a:gd name="T71" fmla="*/ 203 h 490"/>
              <a:gd name="T72" fmla="*/ 1119 w 1508"/>
              <a:gd name="T73" fmla="*/ 254 h 490"/>
              <a:gd name="T74" fmla="*/ 983 w 1508"/>
              <a:gd name="T75" fmla="*/ 304 h 490"/>
              <a:gd name="T76" fmla="*/ 831 w 1508"/>
              <a:gd name="T77" fmla="*/ 338 h 490"/>
              <a:gd name="T78" fmla="*/ 678 w 1508"/>
              <a:gd name="T79" fmla="*/ 389 h 490"/>
              <a:gd name="T80" fmla="*/ 543 w 1508"/>
              <a:gd name="T81" fmla="*/ 440 h 490"/>
              <a:gd name="T82" fmla="*/ 424 w 1508"/>
              <a:gd name="T83" fmla="*/ 473 h 490"/>
              <a:gd name="T84" fmla="*/ 322 w 1508"/>
              <a:gd name="T85" fmla="*/ 490 h 490"/>
              <a:gd name="T86" fmla="*/ 255 w 1508"/>
              <a:gd name="T87" fmla="*/ 490 h 490"/>
              <a:gd name="T88" fmla="*/ 187 w 1508"/>
              <a:gd name="T89" fmla="*/ 490 h 490"/>
              <a:gd name="T90" fmla="*/ 136 w 1508"/>
              <a:gd name="T91" fmla="*/ 490 h 490"/>
              <a:gd name="T92" fmla="*/ 85 w 1508"/>
              <a:gd name="T93" fmla="*/ 490 h 490"/>
              <a:gd name="T94" fmla="*/ 51 w 1508"/>
              <a:gd name="T95" fmla="*/ 473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08" h="490">
                <a:moveTo>
                  <a:pt x="51" y="473"/>
                </a:moveTo>
                <a:lnTo>
                  <a:pt x="34" y="456"/>
                </a:lnTo>
                <a:lnTo>
                  <a:pt x="17" y="440"/>
                </a:lnTo>
                <a:lnTo>
                  <a:pt x="0" y="406"/>
                </a:lnTo>
                <a:lnTo>
                  <a:pt x="17" y="389"/>
                </a:lnTo>
                <a:lnTo>
                  <a:pt x="51" y="389"/>
                </a:lnTo>
                <a:lnTo>
                  <a:pt x="102" y="372"/>
                </a:lnTo>
                <a:lnTo>
                  <a:pt x="187" y="355"/>
                </a:lnTo>
                <a:lnTo>
                  <a:pt x="238" y="338"/>
                </a:lnTo>
                <a:lnTo>
                  <a:pt x="305" y="338"/>
                </a:lnTo>
                <a:lnTo>
                  <a:pt x="373" y="321"/>
                </a:lnTo>
                <a:lnTo>
                  <a:pt x="441" y="288"/>
                </a:lnTo>
                <a:lnTo>
                  <a:pt x="526" y="271"/>
                </a:lnTo>
                <a:lnTo>
                  <a:pt x="627" y="237"/>
                </a:lnTo>
                <a:lnTo>
                  <a:pt x="729" y="203"/>
                </a:lnTo>
                <a:lnTo>
                  <a:pt x="848" y="152"/>
                </a:lnTo>
                <a:lnTo>
                  <a:pt x="949" y="119"/>
                </a:lnTo>
                <a:lnTo>
                  <a:pt x="1051" y="85"/>
                </a:lnTo>
                <a:lnTo>
                  <a:pt x="1136" y="51"/>
                </a:lnTo>
                <a:lnTo>
                  <a:pt x="1203" y="34"/>
                </a:lnTo>
                <a:lnTo>
                  <a:pt x="1254" y="17"/>
                </a:lnTo>
                <a:lnTo>
                  <a:pt x="1305" y="0"/>
                </a:lnTo>
                <a:lnTo>
                  <a:pt x="1322" y="0"/>
                </a:lnTo>
                <a:lnTo>
                  <a:pt x="1339" y="0"/>
                </a:lnTo>
                <a:lnTo>
                  <a:pt x="1390" y="0"/>
                </a:lnTo>
                <a:lnTo>
                  <a:pt x="1441" y="17"/>
                </a:lnTo>
                <a:lnTo>
                  <a:pt x="1491" y="68"/>
                </a:lnTo>
                <a:lnTo>
                  <a:pt x="1508" y="85"/>
                </a:lnTo>
                <a:lnTo>
                  <a:pt x="1508" y="102"/>
                </a:lnTo>
                <a:lnTo>
                  <a:pt x="1491" y="102"/>
                </a:lnTo>
                <a:lnTo>
                  <a:pt x="1474" y="119"/>
                </a:lnTo>
                <a:lnTo>
                  <a:pt x="1441" y="135"/>
                </a:lnTo>
                <a:lnTo>
                  <a:pt x="1407" y="135"/>
                </a:lnTo>
                <a:lnTo>
                  <a:pt x="1373" y="152"/>
                </a:lnTo>
                <a:lnTo>
                  <a:pt x="1322" y="186"/>
                </a:lnTo>
                <a:lnTo>
                  <a:pt x="1254" y="203"/>
                </a:lnTo>
                <a:lnTo>
                  <a:pt x="1119" y="254"/>
                </a:lnTo>
                <a:lnTo>
                  <a:pt x="983" y="304"/>
                </a:lnTo>
                <a:lnTo>
                  <a:pt x="831" y="338"/>
                </a:lnTo>
                <a:lnTo>
                  <a:pt x="678" y="389"/>
                </a:lnTo>
                <a:lnTo>
                  <a:pt x="543" y="440"/>
                </a:lnTo>
                <a:lnTo>
                  <a:pt x="424" y="473"/>
                </a:lnTo>
                <a:lnTo>
                  <a:pt x="322" y="490"/>
                </a:lnTo>
                <a:lnTo>
                  <a:pt x="255" y="490"/>
                </a:lnTo>
                <a:lnTo>
                  <a:pt x="187" y="490"/>
                </a:lnTo>
                <a:lnTo>
                  <a:pt x="136" y="490"/>
                </a:lnTo>
                <a:lnTo>
                  <a:pt x="85" y="490"/>
                </a:lnTo>
                <a:lnTo>
                  <a:pt x="51" y="47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9726" name="Freeform 30"/>
          <p:cNvSpPr>
            <a:spLocks noChangeArrowheads="1"/>
          </p:cNvSpPr>
          <p:nvPr/>
        </p:nvSpPr>
        <p:spPr bwMode="auto">
          <a:xfrm>
            <a:off x="5519738" y="2349500"/>
            <a:ext cx="644525" cy="1630363"/>
          </a:xfrm>
          <a:custGeom>
            <a:avLst/>
            <a:gdLst>
              <a:gd name="T0" fmla="*/ 610 w 1016"/>
              <a:gd name="T1" fmla="*/ 2196 h 2568"/>
              <a:gd name="T2" fmla="*/ 474 w 1016"/>
              <a:gd name="T3" fmla="*/ 2298 h 2568"/>
              <a:gd name="T4" fmla="*/ 373 w 1016"/>
              <a:gd name="T5" fmla="*/ 2382 h 2568"/>
              <a:gd name="T6" fmla="*/ 288 w 1016"/>
              <a:gd name="T7" fmla="*/ 2467 h 2568"/>
              <a:gd name="T8" fmla="*/ 237 w 1016"/>
              <a:gd name="T9" fmla="*/ 2517 h 2568"/>
              <a:gd name="T10" fmla="*/ 169 w 1016"/>
              <a:gd name="T11" fmla="*/ 2568 h 2568"/>
              <a:gd name="T12" fmla="*/ 135 w 1016"/>
              <a:gd name="T13" fmla="*/ 2568 h 2568"/>
              <a:gd name="T14" fmla="*/ 85 w 1016"/>
              <a:gd name="T15" fmla="*/ 2517 h 2568"/>
              <a:gd name="T16" fmla="*/ 17 w 1016"/>
              <a:gd name="T17" fmla="*/ 2450 h 2568"/>
              <a:gd name="T18" fmla="*/ 0 w 1016"/>
              <a:gd name="T19" fmla="*/ 2382 h 2568"/>
              <a:gd name="T20" fmla="*/ 17 w 1016"/>
              <a:gd name="T21" fmla="*/ 2331 h 2568"/>
              <a:gd name="T22" fmla="*/ 51 w 1016"/>
              <a:gd name="T23" fmla="*/ 2264 h 2568"/>
              <a:gd name="T24" fmla="*/ 85 w 1016"/>
              <a:gd name="T25" fmla="*/ 2179 h 2568"/>
              <a:gd name="T26" fmla="*/ 119 w 1016"/>
              <a:gd name="T27" fmla="*/ 2095 h 2568"/>
              <a:gd name="T28" fmla="*/ 135 w 1016"/>
              <a:gd name="T29" fmla="*/ 1977 h 2568"/>
              <a:gd name="T30" fmla="*/ 152 w 1016"/>
              <a:gd name="T31" fmla="*/ 1825 h 2568"/>
              <a:gd name="T32" fmla="*/ 169 w 1016"/>
              <a:gd name="T33" fmla="*/ 1537 h 2568"/>
              <a:gd name="T34" fmla="*/ 186 w 1016"/>
              <a:gd name="T35" fmla="*/ 1199 h 2568"/>
              <a:gd name="T36" fmla="*/ 186 w 1016"/>
              <a:gd name="T37" fmla="*/ 743 h 2568"/>
              <a:gd name="T38" fmla="*/ 152 w 1016"/>
              <a:gd name="T39" fmla="*/ 321 h 2568"/>
              <a:gd name="T40" fmla="*/ 119 w 1016"/>
              <a:gd name="T41" fmla="*/ 152 h 2568"/>
              <a:gd name="T42" fmla="*/ 102 w 1016"/>
              <a:gd name="T43" fmla="*/ 101 h 2568"/>
              <a:gd name="T44" fmla="*/ 68 w 1016"/>
              <a:gd name="T45" fmla="*/ 50 h 2568"/>
              <a:gd name="T46" fmla="*/ 85 w 1016"/>
              <a:gd name="T47" fmla="*/ 0 h 2568"/>
              <a:gd name="T48" fmla="*/ 186 w 1016"/>
              <a:gd name="T49" fmla="*/ 0 h 2568"/>
              <a:gd name="T50" fmla="*/ 288 w 1016"/>
              <a:gd name="T51" fmla="*/ 17 h 2568"/>
              <a:gd name="T52" fmla="*/ 339 w 1016"/>
              <a:gd name="T53" fmla="*/ 34 h 2568"/>
              <a:gd name="T54" fmla="*/ 339 w 1016"/>
              <a:gd name="T55" fmla="*/ 67 h 2568"/>
              <a:gd name="T56" fmla="*/ 339 w 1016"/>
              <a:gd name="T57" fmla="*/ 152 h 2568"/>
              <a:gd name="T58" fmla="*/ 339 w 1016"/>
              <a:gd name="T59" fmla="*/ 270 h 2568"/>
              <a:gd name="T60" fmla="*/ 339 w 1016"/>
              <a:gd name="T61" fmla="*/ 439 h 2568"/>
              <a:gd name="T62" fmla="*/ 339 w 1016"/>
              <a:gd name="T63" fmla="*/ 659 h 2568"/>
              <a:gd name="T64" fmla="*/ 339 w 1016"/>
              <a:gd name="T65" fmla="*/ 1166 h 2568"/>
              <a:gd name="T66" fmla="*/ 322 w 1016"/>
              <a:gd name="T67" fmla="*/ 1588 h 2568"/>
              <a:gd name="T68" fmla="*/ 322 w 1016"/>
              <a:gd name="T69" fmla="*/ 1825 h 2568"/>
              <a:gd name="T70" fmla="*/ 322 w 1016"/>
              <a:gd name="T71" fmla="*/ 1993 h 2568"/>
              <a:gd name="T72" fmla="*/ 322 w 1016"/>
              <a:gd name="T73" fmla="*/ 2078 h 2568"/>
              <a:gd name="T74" fmla="*/ 356 w 1016"/>
              <a:gd name="T75" fmla="*/ 2095 h 2568"/>
              <a:gd name="T76" fmla="*/ 423 w 1016"/>
              <a:gd name="T77" fmla="*/ 2061 h 2568"/>
              <a:gd name="T78" fmla="*/ 525 w 1016"/>
              <a:gd name="T79" fmla="*/ 2027 h 2568"/>
              <a:gd name="T80" fmla="*/ 678 w 1016"/>
              <a:gd name="T81" fmla="*/ 1943 h 2568"/>
              <a:gd name="T82" fmla="*/ 813 w 1016"/>
              <a:gd name="T83" fmla="*/ 1875 h 2568"/>
              <a:gd name="T84" fmla="*/ 915 w 1016"/>
              <a:gd name="T85" fmla="*/ 1825 h 2568"/>
              <a:gd name="T86" fmla="*/ 983 w 1016"/>
              <a:gd name="T87" fmla="*/ 1808 h 2568"/>
              <a:gd name="T88" fmla="*/ 1016 w 1016"/>
              <a:gd name="T89" fmla="*/ 1825 h 2568"/>
              <a:gd name="T90" fmla="*/ 983 w 1016"/>
              <a:gd name="T91" fmla="*/ 1875 h 2568"/>
              <a:gd name="T92" fmla="*/ 898 w 1016"/>
              <a:gd name="T93" fmla="*/ 1960 h 2568"/>
              <a:gd name="T94" fmla="*/ 762 w 1016"/>
              <a:gd name="T95" fmla="*/ 2061 h 2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6" h="2568">
                <a:moveTo>
                  <a:pt x="678" y="2129"/>
                </a:moveTo>
                <a:lnTo>
                  <a:pt x="610" y="2196"/>
                </a:lnTo>
                <a:lnTo>
                  <a:pt x="525" y="2247"/>
                </a:lnTo>
                <a:lnTo>
                  <a:pt x="474" y="2298"/>
                </a:lnTo>
                <a:lnTo>
                  <a:pt x="407" y="2348"/>
                </a:lnTo>
                <a:lnTo>
                  <a:pt x="373" y="2382"/>
                </a:lnTo>
                <a:lnTo>
                  <a:pt x="322" y="2433"/>
                </a:lnTo>
                <a:lnTo>
                  <a:pt x="288" y="2467"/>
                </a:lnTo>
                <a:lnTo>
                  <a:pt x="271" y="2483"/>
                </a:lnTo>
                <a:lnTo>
                  <a:pt x="237" y="2517"/>
                </a:lnTo>
                <a:lnTo>
                  <a:pt x="203" y="2551"/>
                </a:lnTo>
                <a:lnTo>
                  <a:pt x="169" y="2568"/>
                </a:lnTo>
                <a:lnTo>
                  <a:pt x="152" y="2568"/>
                </a:lnTo>
                <a:lnTo>
                  <a:pt x="135" y="2568"/>
                </a:lnTo>
                <a:lnTo>
                  <a:pt x="102" y="2551"/>
                </a:lnTo>
                <a:lnTo>
                  <a:pt x="85" y="2517"/>
                </a:lnTo>
                <a:lnTo>
                  <a:pt x="51" y="2483"/>
                </a:lnTo>
                <a:lnTo>
                  <a:pt x="17" y="2450"/>
                </a:lnTo>
                <a:lnTo>
                  <a:pt x="0" y="2416"/>
                </a:lnTo>
                <a:lnTo>
                  <a:pt x="0" y="2382"/>
                </a:lnTo>
                <a:lnTo>
                  <a:pt x="0" y="2348"/>
                </a:lnTo>
                <a:lnTo>
                  <a:pt x="17" y="2331"/>
                </a:lnTo>
                <a:lnTo>
                  <a:pt x="34" y="2298"/>
                </a:lnTo>
                <a:lnTo>
                  <a:pt x="51" y="2264"/>
                </a:lnTo>
                <a:lnTo>
                  <a:pt x="68" y="2213"/>
                </a:lnTo>
                <a:lnTo>
                  <a:pt x="85" y="2179"/>
                </a:lnTo>
                <a:lnTo>
                  <a:pt x="102" y="2146"/>
                </a:lnTo>
                <a:lnTo>
                  <a:pt x="119" y="2095"/>
                </a:lnTo>
                <a:lnTo>
                  <a:pt x="119" y="2044"/>
                </a:lnTo>
                <a:lnTo>
                  <a:pt x="135" y="1977"/>
                </a:lnTo>
                <a:lnTo>
                  <a:pt x="152" y="1909"/>
                </a:lnTo>
                <a:lnTo>
                  <a:pt x="152" y="1825"/>
                </a:lnTo>
                <a:lnTo>
                  <a:pt x="169" y="1723"/>
                </a:lnTo>
                <a:lnTo>
                  <a:pt x="169" y="1537"/>
                </a:lnTo>
                <a:lnTo>
                  <a:pt x="186" y="1368"/>
                </a:lnTo>
                <a:lnTo>
                  <a:pt x="186" y="1199"/>
                </a:lnTo>
                <a:lnTo>
                  <a:pt x="186" y="1047"/>
                </a:lnTo>
                <a:lnTo>
                  <a:pt x="186" y="743"/>
                </a:lnTo>
                <a:lnTo>
                  <a:pt x="169" y="439"/>
                </a:lnTo>
                <a:lnTo>
                  <a:pt x="152" y="321"/>
                </a:lnTo>
                <a:lnTo>
                  <a:pt x="135" y="219"/>
                </a:lnTo>
                <a:lnTo>
                  <a:pt x="119" y="152"/>
                </a:lnTo>
                <a:lnTo>
                  <a:pt x="119" y="118"/>
                </a:lnTo>
                <a:lnTo>
                  <a:pt x="102" y="101"/>
                </a:lnTo>
                <a:lnTo>
                  <a:pt x="85" y="67"/>
                </a:lnTo>
                <a:lnTo>
                  <a:pt x="68" y="50"/>
                </a:lnTo>
                <a:lnTo>
                  <a:pt x="51" y="0"/>
                </a:lnTo>
                <a:lnTo>
                  <a:pt x="85" y="0"/>
                </a:lnTo>
                <a:lnTo>
                  <a:pt x="119" y="0"/>
                </a:lnTo>
                <a:lnTo>
                  <a:pt x="186" y="0"/>
                </a:lnTo>
                <a:lnTo>
                  <a:pt x="237" y="17"/>
                </a:lnTo>
                <a:lnTo>
                  <a:pt x="288" y="17"/>
                </a:lnTo>
                <a:lnTo>
                  <a:pt x="322" y="34"/>
                </a:lnTo>
                <a:lnTo>
                  <a:pt x="339" y="34"/>
                </a:lnTo>
                <a:lnTo>
                  <a:pt x="339" y="50"/>
                </a:lnTo>
                <a:lnTo>
                  <a:pt x="339" y="67"/>
                </a:lnTo>
                <a:lnTo>
                  <a:pt x="339" y="101"/>
                </a:lnTo>
                <a:lnTo>
                  <a:pt x="339" y="152"/>
                </a:lnTo>
                <a:lnTo>
                  <a:pt x="339" y="203"/>
                </a:lnTo>
                <a:lnTo>
                  <a:pt x="339" y="270"/>
                </a:lnTo>
                <a:lnTo>
                  <a:pt x="339" y="355"/>
                </a:lnTo>
                <a:lnTo>
                  <a:pt x="339" y="439"/>
                </a:lnTo>
                <a:lnTo>
                  <a:pt x="339" y="557"/>
                </a:lnTo>
                <a:lnTo>
                  <a:pt x="339" y="659"/>
                </a:lnTo>
                <a:lnTo>
                  <a:pt x="339" y="895"/>
                </a:lnTo>
                <a:lnTo>
                  <a:pt x="339" y="1166"/>
                </a:lnTo>
                <a:lnTo>
                  <a:pt x="339" y="1453"/>
                </a:lnTo>
                <a:lnTo>
                  <a:pt x="322" y="1588"/>
                </a:lnTo>
                <a:lnTo>
                  <a:pt x="322" y="1723"/>
                </a:lnTo>
                <a:lnTo>
                  <a:pt x="322" y="1825"/>
                </a:lnTo>
                <a:lnTo>
                  <a:pt x="322" y="1909"/>
                </a:lnTo>
                <a:lnTo>
                  <a:pt x="322" y="1993"/>
                </a:lnTo>
                <a:lnTo>
                  <a:pt x="322" y="2044"/>
                </a:lnTo>
                <a:lnTo>
                  <a:pt x="322" y="2078"/>
                </a:lnTo>
                <a:lnTo>
                  <a:pt x="339" y="2095"/>
                </a:lnTo>
                <a:lnTo>
                  <a:pt x="356" y="2095"/>
                </a:lnTo>
                <a:lnTo>
                  <a:pt x="390" y="2078"/>
                </a:lnTo>
                <a:lnTo>
                  <a:pt x="423" y="2061"/>
                </a:lnTo>
                <a:lnTo>
                  <a:pt x="474" y="2044"/>
                </a:lnTo>
                <a:lnTo>
                  <a:pt x="525" y="2027"/>
                </a:lnTo>
                <a:lnTo>
                  <a:pt x="593" y="1993"/>
                </a:lnTo>
                <a:lnTo>
                  <a:pt x="678" y="1943"/>
                </a:lnTo>
                <a:lnTo>
                  <a:pt x="745" y="1909"/>
                </a:lnTo>
                <a:lnTo>
                  <a:pt x="813" y="1875"/>
                </a:lnTo>
                <a:lnTo>
                  <a:pt x="881" y="1858"/>
                </a:lnTo>
                <a:lnTo>
                  <a:pt x="915" y="1825"/>
                </a:lnTo>
                <a:lnTo>
                  <a:pt x="966" y="1825"/>
                </a:lnTo>
                <a:lnTo>
                  <a:pt x="983" y="1808"/>
                </a:lnTo>
                <a:lnTo>
                  <a:pt x="1016" y="1808"/>
                </a:lnTo>
                <a:lnTo>
                  <a:pt x="1016" y="1825"/>
                </a:lnTo>
                <a:lnTo>
                  <a:pt x="1000" y="1841"/>
                </a:lnTo>
                <a:lnTo>
                  <a:pt x="983" y="1875"/>
                </a:lnTo>
                <a:lnTo>
                  <a:pt x="949" y="1909"/>
                </a:lnTo>
                <a:lnTo>
                  <a:pt x="898" y="1960"/>
                </a:lnTo>
                <a:lnTo>
                  <a:pt x="830" y="2010"/>
                </a:lnTo>
                <a:lnTo>
                  <a:pt x="762" y="2061"/>
                </a:lnTo>
                <a:lnTo>
                  <a:pt x="678" y="212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9729" name="Freeform 33"/>
          <p:cNvSpPr>
            <a:spLocks noChangeArrowheads="1"/>
          </p:cNvSpPr>
          <p:nvPr/>
        </p:nvSpPr>
        <p:spPr bwMode="auto">
          <a:xfrm>
            <a:off x="6078538" y="2682875"/>
            <a:ext cx="1150937" cy="1371600"/>
          </a:xfrm>
          <a:custGeom>
            <a:avLst/>
            <a:gdLst>
              <a:gd name="T0" fmla="*/ 1525 w 1813"/>
              <a:gd name="T1" fmla="*/ 1807 h 2162"/>
              <a:gd name="T2" fmla="*/ 1542 w 1813"/>
              <a:gd name="T3" fmla="*/ 1757 h 2162"/>
              <a:gd name="T4" fmla="*/ 1576 w 1813"/>
              <a:gd name="T5" fmla="*/ 1689 h 2162"/>
              <a:gd name="T6" fmla="*/ 1592 w 1813"/>
              <a:gd name="T7" fmla="*/ 1588 h 2162"/>
              <a:gd name="T8" fmla="*/ 1626 w 1813"/>
              <a:gd name="T9" fmla="*/ 1453 h 2162"/>
              <a:gd name="T10" fmla="*/ 1643 w 1813"/>
              <a:gd name="T11" fmla="*/ 1351 h 2162"/>
              <a:gd name="T12" fmla="*/ 1660 w 1813"/>
              <a:gd name="T13" fmla="*/ 1301 h 2162"/>
              <a:gd name="T14" fmla="*/ 1694 w 1813"/>
              <a:gd name="T15" fmla="*/ 1267 h 2162"/>
              <a:gd name="T16" fmla="*/ 1711 w 1813"/>
              <a:gd name="T17" fmla="*/ 1351 h 2162"/>
              <a:gd name="T18" fmla="*/ 1728 w 1813"/>
              <a:gd name="T19" fmla="*/ 1419 h 2162"/>
              <a:gd name="T20" fmla="*/ 1745 w 1813"/>
              <a:gd name="T21" fmla="*/ 1706 h 2162"/>
              <a:gd name="T22" fmla="*/ 1779 w 1813"/>
              <a:gd name="T23" fmla="*/ 1909 h 2162"/>
              <a:gd name="T24" fmla="*/ 1813 w 1813"/>
              <a:gd name="T25" fmla="*/ 2061 h 2162"/>
              <a:gd name="T26" fmla="*/ 1796 w 1813"/>
              <a:gd name="T27" fmla="*/ 2128 h 2162"/>
              <a:gd name="T28" fmla="*/ 1728 w 1813"/>
              <a:gd name="T29" fmla="*/ 2162 h 2162"/>
              <a:gd name="T30" fmla="*/ 1592 w 1813"/>
              <a:gd name="T31" fmla="*/ 2162 h 2162"/>
              <a:gd name="T32" fmla="*/ 1406 w 1813"/>
              <a:gd name="T33" fmla="*/ 2112 h 2162"/>
              <a:gd name="T34" fmla="*/ 1186 w 1813"/>
              <a:gd name="T35" fmla="*/ 1993 h 2162"/>
              <a:gd name="T36" fmla="*/ 966 w 1813"/>
              <a:gd name="T37" fmla="*/ 1824 h 2162"/>
              <a:gd name="T38" fmla="*/ 779 w 1813"/>
              <a:gd name="T39" fmla="*/ 1638 h 2162"/>
              <a:gd name="T40" fmla="*/ 593 w 1813"/>
              <a:gd name="T41" fmla="*/ 1368 h 2162"/>
              <a:gd name="T42" fmla="*/ 423 w 1813"/>
              <a:gd name="T43" fmla="*/ 1047 h 2162"/>
              <a:gd name="T44" fmla="*/ 271 w 1813"/>
              <a:gd name="T45" fmla="*/ 726 h 2162"/>
              <a:gd name="T46" fmla="*/ 169 w 1813"/>
              <a:gd name="T47" fmla="*/ 439 h 2162"/>
              <a:gd name="T48" fmla="*/ 85 w 1813"/>
              <a:gd name="T49" fmla="*/ 185 h 2162"/>
              <a:gd name="T50" fmla="*/ 0 w 1813"/>
              <a:gd name="T51" fmla="*/ 0 h 2162"/>
              <a:gd name="T52" fmla="*/ 102 w 1813"/>
              <a:gd name="T53" fmla="*/ 33 h 2162"/>
              <a:gd name="T54" fmla="*/ 186 w 1813"/>
              <a:gd name="T55" fmla="*/ 50 h 2162"/>
              <a:gd name="T56" fmla="*/ 237 w 1813"/>
              <a:gd name="T57" fmla="*/ 67 h 2162"/>
              <a:gd name="T58" fmla="*/ 271 w 1813"/>
              <a:gd name="T59" fmla="*/ 67 h 2162"/>
              <a:gd name="T60" fmla="*/ 271 w 1813"/>
              <a:gd name="T61" fmla="*/ 118 h 2162"/>
              <a:gd name="T62" fmla="*/ 305 w 1813"/>
              <a:gd name="T63" fmla="*/ 185 h 2162"/>
              <a:gd name="T64" fmla="*/ 322 w 1813"/>
              <a:gd name="T65" fmla="*/ 287 h 2162"/>
              <a:gd name="T66" fmla="*/ 373 w 1813"/>
              <a:gd name="T67" fmla="*/ 422 h 2162"/>
              <a:gd name="T68" fmla="*/ 474 w 1813"/>
              <a:gd name="T69" fmla="*/ 743 h 2162"/>
              <a:gd name="T70" fmla="*/ 644 w 1813"/>
              <a:gd name="T71" fmla="*/ 1064 h 2162"/>
              <a:gd name="T72" fmla="*/ 830 w 1813"/>
              <a:gd name="T73" fmla="*/ 1351 h 2162"/>
              <a:gd name="T74" fmla="*/ 1000 w 1813"/>
              <a:gd name="T75" fmla="*/ 1571 h 2162"/>
              <a:gd name="T76" fmla="*/ 1169 w 1813"/>
              <a:gd name="T77" fmla="*/ 1689 h 2162"/>
              <a:gd name="T78" fmla="*/ 1321 w 1813"/>
              <a:gd name="T79" fmla="*/ 1774 h 2162"/>
              <a:gd name="T80" fmla="*/ 1457 w 1813"/>
              <a:gd name="T81" fmla="*/ 1807 h 2162"/>
              <a:gd name="T82" fmla="*/ 1508 w 1813"/>
              <a:gd name="T83" fmla="*/ 1807 h 2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13" h="2162">
                <a:moveTo>
                  <a:pt x="1508" y="1807"/>
                </a:moveTo>
                <a:lnTo>
                  <a:pt x="1525" y="1807"/>
                </a:lnTo>
                <a:lnTo>
                  <a:pt x="1525" y="1791"/>
                </a:lnTo>
                <a:lnTo>
                  <a:pt x="1542" y="1757"/>
                </a:lnTo>
                <a:lnTo>
                  <a:pt x="1559" y="1723"/>
                </a:lnTo>
                <a:lnTo>
                  <a:pt x="1576" y="1689"/>
                </a:lnTo>
                <a:lnTo>
                  <a:pt x="1576" y="1638"/>
                </a:lnTo>
                <a:lnTo>
                  <a:pt x="1592" y="1588"/>
                </a:lnTo>
                <a:lnTo>
                  <a:pt x="1609" y="1520"/>
                </a:lnTo>
                <a:lnTo>
                  <a:pt x="1626" y="1453"/>
                </a:lnTo>
                <a:lnTo>
                  <a:pt x="1643" y="1402"/>
                </a:lnTo>
                <a:lnTo>
                  <a:pt x="1643" y="1351"/>
                </a:lnTo>
                <a:lnTo>
                  <a:pt x="1660" y="1317"/>
                </a:lnTo>
                <a:lnTo>
                  <a:pt x="1660" y="1301"/>
                </a:lnTo>
                <a:lnTo>
                  <a:pt x="1677" y="1267"/>
                </a:lnTo>
                <a:lnTo>
                  <a:pt x="1694" y="1267"/>
                </a:lnTo>
                <a:lnTo>
                  <a:pt x="1711" y="1317"/>
                </a:lnTo>
                <a:lnTo>
                  <a:pt x="1711" y="1351"/>
                </a:lnTo>
                <a:lnTo>
                  <a:pt x="1711" y="1385"/>
                </a:lnTo>
                <a:lnTo>
                  <a:pt x="1728" y="1419"/>
                </a:lnTo>
                <a:lnTo>
                  <a:pt x="1728" y="1486"/>
                </a:lnTo>
                <a:lnTo>
                  <a:pt x="1745" y="1706"/>
                </a:lnTo>
                <a:lnTo>
                  <a:pt x="1762" y="1807"/>
                </a:lnTo>
                <a:lnTo>
                  <a:pt x="1779" y="1909"/>
                </a:lnTo>
                <a:lnTo>
                  <a:pt x="1796" y="1993"/>
                </a:lnTo>
                <a:lnTo>
                  <a:pt x="1813" y="2061"/>
                </a:lnTo>
                <a:lnTo>
                  <a:pt x="1813" y="2095"/>
                </a:lnTo>
                <a:lnTo>
                  <a:pt x="1796" y="2128"/>
                </a:lnTo>
                <a:lnTo>
                  <a:pt x="1762" y="2145"/>
                </a:lnTo>
                <a:lnTo>
                  <a:pt x="1728" y="2162"/>
                </a:lnTo>
                <a:lnTo>
                  <a:pt x="1660" y="2162"/>
                </a:lnTo>
                <a:lnTo>
                  <a:pt x="1592" y="2162"/>
                </a:lnTo>
                <a:lnTo>
                  <a:pt x="1491" y="2145"/>
                </a:lnTo>
                <a:lnTo>
                  <a:pt x="1406" y="2112"/>
                </a:lnTo>
                <a:lnTo>
                  <a:pt x="1288" y="2061"/>
                </a:lnTo>
                <a:lnTo>
                  <a:pt x="1186" y="1993"/>
                </a:lnTo>
                <a:lnTo>
                  <a:pt x="1067" y="1909"/>
                </a:lnTo>
                <a:lnTo>
                  <a:pt x="966" y="1824"/>
                </a:lnTo>
                <a:lnTo>
                  <a:pt x="864" y="1740"/>
                </a:lnTo>
                <a:lnTo>
                  <a:pt x="779" y="1638"/>
                </a:lnTo>
                <a:lnTo>
                  <a:pt x="678" y="1503"/>
                </a:lnTo>
                <a:lnTo>
                  <a:pt x="593" y="1368"/>
                </a:lnTo>
                <a:lnTo>
                  <a:pt x="508" y="1216"/>
                </a:lnTo>
                <a:lnTo>
                  <a:pt x="423" y="1047"/>
                </a:lnTo>
                <a:lnTo>
                  <a:pt x="339" y="878"/>
                </a:lnTo>
                <a:lnTo>
                  <a:pt x="271" y="726"/>
                </a:lnTo>
                <a:lnTo>
                  <a:pt x="220" y="574"/>
                </a:lnTo>
                <a:lnTo>
                  <a:pt x="169" y="439"/>
                </a:lnTo>
                <a:lnTo>
                  <a:pt x="135" y="304"/>
                </a:lnTo>
                <a:lnTo>
                  <a:pt x="85" y="185"/>
                </a:lnTo>
                <a:lnTo>
                  <a:pt x="51" y="101"/>
                </a:lnTo>
                <a:lnTo>
                  <a:pt x="0" y="0"/>
                </a:lnTo>
                <a:lnTo>
                  <a:pt x="51" y="16"/>
                </a:lnTo>
                <a:lnTo>
                  <a:pt x="102" y="33"/>
                </a:lnTo>
                <a:lnTo>
                  <a:pt x="152" y="33"/>
                </a:lnTo>
                <a:lnTo>
                  <a:pt x="186" y="50"/>
                </a:lnTo>
                <a:lnTo>
                  <a:pt x="220" y="50"/>
                </a:lnTo>
                <a:lnTo>
                  <a:pt x="237" y="67"/>
                </a:lnTo>
                <a:lnTo>
                  <a:pt x="254" y="67"/>
                </a:lnTo>
                <a:lnTo>
                  <a:pt x="271" y="67"/>
                </a:lnTo>
                <a:lnTo>
                  <a:pt x="271" y="84"/>
                </a:lnTo>
                <a:lnTo>
                  <a:pt x="271" y="118"/>
                </a:lnTo>
                <a:lnTo>
                  <a:pt x="288" y="135"/>
                </a:lnTo>
                <a:lnTo>
                  <a:pt x="305" y="185"/>
                </a:lnTo>
                <a:lnTo>
                  <a:pt x="305" y="219"/>
                </a:lnTo>
                <a:lnTo>
                  <a:pt x="322" y="287"/>
                </a:lnTo>
                <a:lnTo>
                  <a:pt x="356" y="354"/>
                </a:lnTo>
                <a:lnTo>
                  <a:pt x="373" y="422"/>
                </a:lnTo>
                <a:lnTo>
                  <a:pt x="423" y="574"/>
                </a:lnTo>
                <a:lnTo>
                  <a:pt x="474" y="743"/>
                </a:lnTo>
                <a:lnTo>
                  <a:pt x="559" y="895"/>
                </a:lnTo>
                <a:lnTo>
                  <a:pt x="644" y="1064"/>
                </a:lnTo>
                <a:lnTo>
                  <a:pt x="728" y="1216"/>
                </a:lnTo>
                <a:lnTo>
                  <a:pt x="830" y="1351"/>
                </a:lnTo>
                <a:lnTo>
                  <a:pt x="915" y="1469"/>
                </a:lnTo>
                <a:lnTo>
                  <a:pt x="1000" y="1571"/>
                </a:lnTo>
                <a:lnTo>
                  <a:pt x="1084" y="1638"/>
                </a:lnTo>
                <a:lnTo>
                  <a:pt x="1169" y="1689"/>
                </a:lnTo>
                <a:lnTo>
                  <a:pt x="1254" y="1740"/>
                </a:lnTo>
                <a:lnTo>
                  <a:pt x="1321" y="1774"/>
                </a:lnTo>
                <a:lnTo>
                  <a:pt x="1389" y="1791"/>
                </a:lnTo>
                <a:lnTo>
                  <a:pt x="1457" y="1807"/>
                </a:lnTo>
                <a:lnTo>
                  <a:pt x="1491" y="1824"/>
                </a:lnTo>
                <a:lnTo>
                  <a:pt x="1508" y="180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6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5" name="Freeform 35"/>
          <p:cNvSpPr>
            <a:spLocks noChangeArrowheads="1"/>
          </p:cNvSpPr>
          <p:nvPr/>
        </p:nvSpPr>
        <p:spPr bwMode="auto">
          <a:xfrm>
            <a:off x="5799138" y="2347913"/>
            <a:ext cx="279400" cy="257175"/>
          </a:xfrm>
          <a:custGeom>
            <a:avLst/>
            <a:gdLst>
              <a:gd name="T0" fmla="*/ 0 w 440"/>
              <a:gd name="T1" fmla="*/ 33 h 405"/>
              <a:gd name="T2" fmla="*/ 16 w 440"/>
              <a:gd name="T3" fmla="*/ 16 h 405"/>
              <a:gd name="T4" fmla="*/ 33 w 440"/>
              <a:gd name="T5" fmla="*/ 16 h 405"/>
              <a:gd name="T6" fmla="*/ 67 w 440"/>
              <a:gd name="T7" fmla="*/ 0 h 405"/>
              <a:gd name="T8" fmla="*/ 101 w 440"/>
              <a:gd name="T9" fmla="*/ 0 h 405"/>
              <a:gd name="T10" fmla="*/ 186 w 440"/>
              <a:gd name="T11" fmla="*/ 16 h 405"/>
              <a:gd name="T12" fmla="*/ 271 w 440"/>
              <a:gd name="T13" fmla="*/ 33 h 405"/>
              <a:gd name="T14" fmla="*/ 321 w 440"/>
              <a:gd name="T15" fmla="*/ 67 h 405"/>
              <a:gd name="T16" fmla="*/ 355 w 440"/>
              <a:gd name="T17" fmla="*/ 101 h 405"/>
              <a:gd name="T18" fmla="*/ 389 w 440"/>
              <a:gd name="T19" fmla="*/ 135 h 405"/>
              <a:gd name="T20" fmla="*/ 406 w 440"/>
              <a:gd name="T21" fmla="*/ 185 h 405"/>
              <a:gd name="T22" fmla="*/ 440 w 440"/>
              <a:gd name="T23" fmla="*/ 236 h 405"/>
              <a:gd name="T24" fmla="*/ 440 w 440"/>
              <a:gd name="T25" fmla="*/ 270 h 405"/>
              <a:gd name="T26" fmla="*/ 440 w 440"/>
              <a:gd name="T27" fmla="*/ 304 h 405"/>
              <a:gd name="T28" fmla="*/ 440 w 440"/>
              <a:gd name="T29" fmla="*/ 337 h 405"/>
              <a:gd name="T30" fmla="*/ 423 w 440"/>
              <a:gd name="T31" fmla="*/ 371 h 405"/>
              <a:gd name="T32" fmla="*/ 389 w 440"/>
              <a:gd name="T33" fmla="*/ 388 h 405"/>
              <a:gd name="T34" fmla="*/ 355 w 440"/>
              <a:gd name="T35" fmla="*/ 405 h 405"/>
              <a:gd name="T36" fmla="*/ 321 w 440"/>
              <a:gd name="T37" fmla="*/ 388 h 405"/>
              <a:gd name="T38" fmla="*/ 288 w 440"/>
              <a:gd name="T39" fmla="*/ 371 h 405"/>
              <a:gd name="T40" fmla="*/ 237 w 440"/>
              <a:gd name="T41" fmla="*/ 321 h 405"/>
              <a:gd name="T42" fmla="*/ 186 w 440"/>
              <a:gd name="T43" fmla="*/ 270 h 405"/>
              <a:gd name="T44" fmla="*/ 135 w 440"/>
              <a:gd name="T45" fmla="*/ 202 h 405"/>
              <a:gd name="T46" fmla="*/ 67 w 440"/>
              <a:gd name="T47" fmla="*/ 135 h 405"/>
              <a:gd name="T48" fmla="*/ 33 w 440"/>
              <a:gd name="T49" fmla="*/ 84 h 405"/>
              <a:gd name="T50" fmla="*/ 0 w 440"/>
              <a:gd name="T51" fmla="*/ 50 h 405"/>
              <a:gd name="T52" fmla="*/ 0 w 440"/>
              <a:gd name="T53" fmla="*/ 33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40" h="405">
                <a:moveTo>
                  <a:pt x="0" y="33"/>
                </a:moveTo>
                <a:lnTo>
                  <a:pt x="16" y="16"/>
                </a:lnTo>
                <a:lnTo>
                  <a:pt x="33" y="16"/>
                </a:lnTo>
                <a:lnTo>
                  <a:pt x="67" y="0"/>
                </a:lnTo>
                <a:lnTo>
                  <a:pt x="101" y="0"/>
                </a:lnTo>
                <a:lnTo>
                  <a:pt x="186" y="16"/>
                </a:lnTo>
                <a:lnTo>
                  <a:pt x="271" y="33"/>
                </a:lnTo>
                <a:lnTo>
                  <a:pt x="321" y="67"/>
                </a:lnTo>
                <a:lnTo>
                  <a:pt x="355" y="101"/>
                </a:lnTo>
                <a:lnTo>
                  <a:pt x="389" y="135"/>
                </a:lnTo>
                <a:lnTo>
                  <a:pt x="406" y="185"/>
                </a:lnTo>
                <a:lnTo>
                  <a:pt x="440" y="236"/>
                </a:lnTo>
                <a:lnTo>
                  <a:pt x="440" y="270"/>
                </a:lnTo>
                <a:lnTo>
                  <a:pt x="440" y="304"/>
                </a:lnTo>
                <a:lnTo>
                  <a:pt x="440" y="337"/>
                </a:lnTo>
                <a:lnTo>
                  <a:pt x="423" y="371"/>
                </a:lnTo>
                <a:lnTo>
                  <a:pt x="389" y="388"/>
                </a:lnTo>
                <a:lnTo>
                  <a:pt x="355" y="405"/>
                </a:lnTo>
                <a:lnTo>
                  <a:pt x="321" y="388"/>
                </a:lnTo>
                <a:lnTo>
                  <a:pt x="288" y="371"/>
                </a:lnTo>
                <a:lnTo>
                  <a:pt x="237" y="321"/>
                </a:lnTo>
                <a:lnTo>
                  <a:pt x="186" y="270"/>
                </a:lnTo>
                <a:lnTo>
                  <a:pt x="135" y="202"/>
                </a:lnTo>
                <a:lnTo>
                  <a:pt x="67" y="135"/>
                </a:lnTo>
                <a:lnTo>
                  <a:pt x="33" y="84"/>
                </a:lnTo>
                <a:lnTo>
                  <a:pt x="0" y="50"/>
                </a:lnTo>
                <a:lnTo>
                  <a:pt x="0" y="3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5842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族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zú  </a:t>
            </a:r>
          </a:p>
        </p:txBody>
      </p:sp>
      <p:grpSp>
        <p:nvGrpSpPr>
          <p:cNvPr id="35844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5845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5846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5847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5848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1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2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3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4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5002213"/>
            <a:ext cx="4216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左窄右宽，右部笔画紧凑。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7750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方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民族  汉族 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5002213"/>
            <a:ext cx="3435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我们国家有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个民族。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</a:p>
        </p:txBody>
      </p:sp>
      <p:sp>
        <p:nvSpPr>
          <p:cNvPr id="35861" name="Rectangle 27"/>
          <p:cNvSpPr>
            <a:spLocks noChangeArrowheads="1"/>
          </p:cNvSpPr>
          <p:nvPr/>
        </p:nvSpPr>
        <p:spPr bwMode="auto">
          <a:xfrm>
            <a:off x="3475038" y="220821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0756" name="Freeform 36"/>
          <p:cNvSpPr>
            <a:spLocks noChangeArrowheads="1"/>
          </p:cNvSpPr>
          <p:nvPr/>
        </p:nvSpPr>
        <p:spPr bwMode="auto">
          <a:xfrm>
            <a:off x="6294438" y="2208213"/>
            <a:ext cx="407987" cy="642937"/>
          </a:xfrm>
          <a:custGeom>
            <a:avLst/>
            <a:gdLst>
              <a:gd name="T0" fmla="*/ 288 w 644"/>
              <a:gd name="T1" fmla="*/ 456 h 1014"/>
              <a:gd name="T2" fmla="*/ 356 w 644"/>
              <a:gd name="T3" fmla="*/ 321 h 1014"/>
              <a:gd name="T4" fmla="*/ 390 w 644"/>
              <a:gd name="T5" fmla="*/ 203 h 1014"/>
              <a:gd name="T6" fmla="*/ 406 w 644"/>
              <a:gd name="T7" fmla="*/ 152 h 1014"/>
              <a:gd name="T8" fmla="*/ 406 w 644"/>
              <a:gd name="T9" fmla="*/ 118 h 1014"/>
              <a:gd name="T10" fmla="*/ 406 w 644"/>
              <a:gd name="T11" fmla="*/ 84 h 1014"/>
              <a:gd name="T12" fmla="*/ 390 w 644"/>
              <a:gd name="T13" fmla="*/ 67 h 1014"/>
              <a:gd name="T14" fmla="*/ 373 w 644"/>
              <a:gd name="T15" fmla="*/ 51 h 1014"/>
              <a:gd name="T16" fmla="*/ 356 w 644"/>
              <a:gd name="T17" fmla="*/ 34 h 1014"/>
              <a:gd name="T18" fmla="*/ 373 w 644"/>
              <a:gd name="T19" fmla="*/ 17 h 1014"/>
              <a:gd name="T20" fmla="*/ 390 w 644"/>
              <a:gd name="T21" fmla="*/ 0 h 1014"/>
              <a:gd name="T22" fmla="*/ 406 w 644"/>
              <a:gd name="T23" fmla="*/ 0 h 1014"/>
              <a:gd name="T24" fmla="*/ 423 w 644"/>
              <a:gd name="T25" fmla="*/ 0 h 1014"/>
              <a:gd name="T26" fmla="*/ 457 w 644"/>
              <a:gd name="T27" fmla="*/ 0 h 1014"/>
              <a:gd name="T28" fmla="*/ 525 w 644"/>
              <a:gd name="T29" fmla="*/ 34 h 1014"/>
              <a:gd name="T30" fmla="*/ 593 w 644"/>
              <a:gd name="T31" fmla="*/ 84 h 1014"/>
              <a:gd name="T32" fmla="*/ 610 w 644"/>
              <a:gd name="T33" fmla="*/ 118 h 1014"/>
              <a:gd name="T34" fmla="*/ 644 w 644"/>
              <a:gd name="T35" fmla="*/ 135 h 1014"/>
              <a:gd name="T36" fmla="*/ 644 w 644"/>
              <a:gd name="T37" fmla="*/ 169 h 1014"/>
              <a:gd name="T38" fmla="*/ 644 w 644"/>
              <a:gd name="T39" fmla="*/ 186 h 1014"/>
              <a:gd name="T40" fmla="*/ 627 w 644"/>
              <a:gd name="T41" fmla="*/ 236 h 1014"/>
              <a:gd name="T42" fmla="*/ 576 w 644"/>
              <a:gd name="T43" fmla="*/ 304 h 1014"/>
              <a:gd name="T44" fmla="*/ 525 w 644"/>
              <a:gd name="T45" fmla="*/ 388 h 1014"/>
              <a:gd name="T46" fmla="*/ 440 w 644"/>
              <a:gd name="T47" fmla="*/ 507 h 1014"/>
              <a:gd name="T48" fmla="*/ 373 w 644"/>
              <a:gd name="T49" fmla="*/ 625 h 1014"/>
              <a:gd name="T50" fmla="*/ 288 w 644"/>
              <a:gd name="T51" fmla="*/ 726 h 1014"/>
              <a:gd name="T52" fmla="*/ 220 w 644"/>
              <a:gd name="T53" fmla="*/ 811 h 1014"/>
              <a:gd name="T54" fmla="*/ 152 w 644"/>
              <a:gd name="T55" fmla="*/ 895 h 1014"/>
              <a:gd name="T56" fmla="*/ 85 w 644"/>
              <a:gd name="T57" fmla="*/ 963 h 1014"/>
              <a:gd name="T58" fmla="*/ 51 w 644"/>
              <a:gd name="T59" fmla="*/ 997 h 1014"/>
              <a:gd name="T60" fmla="*/ 17 w 644"/>
              <a:gd name="T61" fmla="*/ 1014 h 1014"/>
              <a:gd name="T62" fmla="*/ 0 w 644"/>
              <a:gd name="T63" fmla="*/ 1014 h 1014"/>
              <a:gd name="T64" fmla="*/ 17 w 644"/>
              <a:gd name="T65" fmla="*/ 963 h 1014"/>
              <a:gd name="T66" fmla="*/ 17 w 644"/>
              <a:gd name="T67" fmla="*/ 929 h 1014"/>
              <a:gd name="T68" fmla="*/ 51 w 644"/>
              <a:gd name="T69" fmla="*/ 895 h 1014"/>
              <a:gd name="T70" fmla="*/ 68 w 644"/>
              <a:gd name="T71" fmla="*/ 845 h 1014"/>
              <a:gd name="T72" fmla="*/ 101 w 644"/>
              <a:gd name="T73" fmla="*/ 794 h 1014"/>
              <a:gd name="T74" fmla="*/ 169 w 644"/>
              <a:gd name="T75" fmla="*/ 693 h 1014"/>
              <a:gd name="T76" fmla="*/ 220 w 644"/>
              <a:gd name="T77" fmla="*/ 608 h 1014"/>
              <a:gd name="T78" fmla="*/ 254 w 644"/>
              <a:gd name="T79" fmla="*/ 524 h 1014"/>
              <a:gd name="T80" fmla="*/ 288 w 644"/>
              <a:gd name="T81" fmla="*/ 456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4" h="1014">
                <a:moveTo>
                  <a:pt x="288" y="456"/>
                </a:moveTo>
                <a:lnTo>
                  <a:pt x="356" y="321"/>
                </a:lnTo>
                <a:lnTo>
                  <a:pt x="390" y="203"/>
                </a:lnTo>
                <a:lnTo>
                  <a:pt x="406" y="152"/>
                </a:lnTo>
                <a:lnTo>
                  <a:pt x="406" y="118"/>
                </a:lnTo>
                <a:lnTo>
                  <a:pt x="406" y="84"/>
                </a:lnTo>
                <a:lnTo>
                  <a:pt x="390" y="67"/>
                </a:lnTo>
                <a:lnTo>
                  <a:pt x="373" y="51"/>
                </a:lnTo>
                <a:lnTo>
                  <a:pt x="356" y="34"/>
                </a:lnTo>
                <a:lnTo>
                  <a:pt x="373" y="17"/>
                </a:lnTo>
                <a:lnTo>
                  <a:pt x="390" y="0"/>
                </a:lnTo>
                <a:lnTo>
                  <a:pt x="406" y="0"/>
                </a:lnTo>
                <a:lnTo>
                  <a:pt x="423" y="0"/>
                </a:lnTo>
                <a:lnTo>
                  <a:pt x="457" y="0"/>
                </a:lnTo>
                <a:lnTo>
                  <a:pt x="525" y="34"/>
                </a:lnTo>
                <a:lnTo>
                  <a:pt x="593" y="84"/>
                </a:lnTo>
                <a:lnTo>
                  <a:pt x="610" y="118"/>
                </a:lnTo>
                <a:lnTo>
                  <a:pt x="644" y="135"/>
                </a:lnTo>
                <a:lnTo>
                  <a:pt x="644" y="169"/>
                </a:lnTo>
                <a:lnTo>
                  <a:pt x="644" y="186"/>
                </a:lnTo>
                <a:lnTo>
                  <a:pt x="627" y="236"/>
                </a:lnTo>
                <a:lnTo>
                  <a:pt x="576" y="304"/>
                </a:lnTo>
                <a:lnTo>
                  <a:pt x="525" y="388"/>
                </a:lnTo>
                <a:lnTo>
                  <a:pt x="440" y="507"/>
                </a:lnTo>
                <a:lnTo>
                  <a:pt x="373" y="625"/>
                </a:lnTo>
                <a:lnTo>
                  <a:pt x="288" y="726"/>
                </a:lnTo>
                <a:lnTo>
                  <a:pt x="220" y="811"/>
                </a:lnTo>
                <a:lnTo>
                  <a:pt x="152" y="895"/>
                </a:lnTo>
                <a:lnTo>
                  <a:pt x="85" y="963"/>
                </a:lnTo>
                <a:lnTo>
                  <a:pt x="51" y="997"/>
                </a:lnTo>
                <a:lnTo>
                  <a:pt x="17" y="1014"/>
                </a:lnTo>
                <a:lnTo>
                  <a:pt x="0" y="1014"/>
                </a:lnTo>
                <a:lnTo>
                  <a:pt x="17" y="963"/>
                </a:lnTo>
                <a:lnTo>
                  <a:pt x="17" y="929"/>
                </a:lnTo>
                <a:lnTo>
                  <a:pt x="51" y="895"/>
                </a:lnTo>
                <a:lnTo>
                  <a:pt x="68" y="845"/>
                </a:lnTo>
                <a:lnTo>
                  <a:pt x="101" y="794"/>
                </a:lnTo>
                <a:lnTo>
                  <a:pt x="169" y="693"/>
                </a:lnTo>
                <a:lnTo>
                  <a:pt x="220" y="608"/>
                </a:lnTo>
                <a:lnTo>
                  <a:pt x="254" y="524"/>
                </a:lnTo>
                <a:lnTo>
                  <a:pt x="288" y="45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57" name="Freeform 37"/>
          <p:cNvSpPr>
            <a:spLocks noChangeArrowheads="1"/>
          </p:cNvSpPr>
          <p:nvPr/>
        </p:nvSpPr>
        <p:spPr bwMode="auto">
          <a:xfrm>
            <a:off x="6423025" y="2540000"/>
            <a:ext cx="635000" cy="193675"/>
          </a:xfrm>
          <a:custGeom>
            <a:avLst/>
            <a:gdLst>
              <a:gd name="T0" fmla="*/ 441 w 1000"/>
              <a:gd name="T1" fmla="*/ 84 h 304"/>
              <a:gd name="T2" fmla="*/ 525 w 1000"/>
              <a:gd name="T3" fmla="*/ 67 h 304"/>
              <a:gd name="T4" fmla="*/ 593 w 1000"/>
              <a:gd name="T5" fmla="*/ 50 h 304"/>
              <a:gd name="T6" fmla="*/ 644 w 1000"/>
              <a:gd name="T7" fmla="*/ 33 h 304"/>
              <a:gd name="T8" fmla="*/ 695 w 1000"/>
              <a:gd name="T9" fmla="*/ 17 h 304"/>
              <a:gd name="T10" fmla="*/ 746 w 1000"/>
              <a:gd name="T11" fmla="*/ 17 h 304"/>
              <a:gd name="T12" fmla="*/ 779 w 1000"/>
              <a:gd name="T13" fmla="*/ 0 h 304"/>
              <a:gd name="T14" fmla="*/ 813 w 1000"/>
              <a:gd name="T15" fmla="*/ 0 h 304"/>
              <a:gd name="T16" fmla="*/ 830 w 1000"/>
              <a:gd name="T17" fmla="*/ 0 h 304"/>
              <a:gd name="T18" fmla="*/ 881 w 1000"/>
              <a:gd name="T19" fmla="*/ 0 h 304"/>
              <a:gd name="T20" fmla="*/ 949 w 1000"/>
              <a:gd name="T21" fmla="*/ 33 h 304"/>
              <a:gd name="T22" fmla="*/ 966 w 1000"/>
              <a:gd name="T23" fmla="*/ 33 h 304"/>
              <a:gd name="T24" fmla="*/ 983 w 1000"/>
              <a:gd name="T25" fmla="*/ 50 h 304"/>
              <a:gd name="T26" fmla="*/ 1000 w 1000"/>
              <a:gd name="T27" fmla="*/ 67 h 304"/>
              <a:gd name="T28" fmla="*/ 1000 w 1000"/>
              <a:gd name="T29" fmla="*/ 84 h 304"/>
              <a:gd name="T30" fmla="*/ 983 w 1000"/>
              <a:gd name="T31" fmla="*/ 101 h 304"/>
              <a:gd name="T32" fmla="*/ 983 w 1000"/>
              <a:gd name="T33" fmla="*/ 118 h 304"/>
              <a:gd name="T34" fmla="*/ 949 w 1000"/>
              <a:gd name="T35" fmla="*/ 135 h 304"/>
              <a:gd name="T36" fmla="*/ 915 w 1000"/>
              <a:gd name="T37" fmla="*/ 152 h 304"/>
              <a:gd name="T38" fmla="*/ 881 w 1000"/>
              <a:gd name="T39" fmla="*/ 169 h 304"/>
              <a:gd name="T40" fmla="*/ 830 w 1000"/>
              <a:gd name="T41" fmla="*/ 169 h 304"/>
              <a:gd name="T42" fmla="*/ 746 w 1000"/>
              <a:gd name="T43" fmla="*/ 186 h 304"/>
              <a:gd name="T44" fmla="*/ 644 w 1000"/>
              <a:gd name="T45" fmla="*/ 202 h 304"/>
              <a:gd name="T46" fmla="*/ 525 w 1000"/>
              <a:gd name="T47" fmla="*/ 236 h 304"/>
              <a:gd name="T48" fmla="*/ 373 w 1000"/>
              <a:gd name="T49" fmla="*/ 253 h 304"/>
              <a:gd name="T50" fmla="*/ 203 w 1000"/>
              <a:gd name="T51" fmla="*/ 270 h 304"/>
              <a:gd name="T52" fmla="*/ 0 w 1000"/>
              <a:gd name="T53" fmla="*/ 304 h 304"/>
              <a:gd name="T54" fmla="*/ 0 w 1000"/>
              <a:gd name="T55" fmla="*/ 186 h 304"/>
              <a:gd name="T56" fmla="*/ 85 w 1000"/>
              <a:gd name="T57" fmla="*/ 169 h 304"/>
              <a:gd name="T58" fmla="*/ 170 w 1000"/>
              <a:gd name="T59" fmla="*/ 152 h 304"/>
              <a:gd name="T60" fmla="*/ 288 w 1000"/>
              <a:gd name="T61" fmla="*/ 118 h 304"/>
              <a:gd name="T62" fmla="*/ 441 w 1000"/>
              <a:gd name="T63" fmla="*/ 8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0" h="304">
                <a:moveTo>
                  <a:pt x="441" y="84"/>
                </a:moveTo>
                <a:lnTo>
                  <a:pt x="525" y="67"/>
                </a:lnTo>
                <a:lnTo>
                  <a:pt x="593" y="50"/>
                </a:lnTo>
                <a:lnTo>
                  <a:pt x="644" y="33"/>
                </a:lnTo>
                <a:lnTo>
                  <a:pt x="695" y="17"/>
                </a:lnTo>
                <a:lnTo>
                  <a:pt x="746" y="17"/>
                </a:lnTo>
                <a:lnTo>
                  <a:pt x="779" y="0"/>
                </a:lnTo>
                <a:lnTo>
                  <a:pt x="813" y="0"/>
                </a:lnTo>
                <a:lnTo>
                  <a:pt x="830" y="0"/>
                </a:lnTo>
                <a:lnTo>
                  <a:pt x="881" y="0"/>
                </a:lnTo>
                <a:lnTo>
                  <a:pt x="949" y="33"/>
                </a:lnTo>
                <a:lnTo>
                  <a:pt x="966" y="33"/>
                </a:lnTo>
                <a:lnTo>
                  <a:pt x="983" y="50"/>
                </a:lnTo>
                <a:lnTo>
                  <a:pt x="1000" y="67"/>
                </a:lnTo>
                <a:lnTo>
                  <a:pt x="1000" y="84"/>
                </a:lnTo>
                <a:lnTo>
                  <a:pt x="983" y="101"/>
                </a:lnTo>
                <a:lnTo>
                  <a:pt x="983" y="118"/>
                </a:lnTo>
                <a:lnTo>
                  <a:pt x="949" y="135"/>
                </a:lnTo>
                <a:lnTo>
                  <a:pt x="915" y="152"/>
                </a:lnTo>
                <a:lnTo>
                  <a:pt x="881" y="169"/>
                </a:lnTo>
                <a:lnTo>
                  <a:pt x="830" y="169"/>
                </a:lnTo>
                <a:lnTo>
                  <a:pt x="746" y="186"/>
                </a:lnTo>
                <a:lnTo>
                  <a:pt x="644" y="202"/>
                </a:lnTo>
                <a:lnTo>
                  <a:pt x="525" y="236"/>
                </a:lnTo>
                <a:lnTo>
                  <a:pt x="373" y="253"/>
                </a:lnTo>
                <a:lnTo>
                  <a:pt x="203" y="270"/>
                </a:lnTo>
                <a:lnTo>
                  <a:pt x="0" y="304"/>
                </a:lnTo>
                <a:lnTo>
                  <a:pt x="0" y="186"/>
                </a:lnTo>
                <a:lnTo>
                  <a:pt x="85" y="169"/>
                </a:lnTo>
                <a:lnTo>
                  <a:pt x="170" y="152"/>
                </a:lnTo>
                <a:lnTo>
                  <a:pt x="288" y="118"/>
                </a:lnTo>
                <a:lnTo>
                  <a:pt x="441" y="8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58" name="Freeform 38"/>
          <p:cNvSpPr>
            <a:spLocks noChangeArrowheads="1"/>
          </p:cNvSpPr>
          <p:nvPr/>
        </p:nvSpPr>
        <p:spPr bwMode="auto">
          <a:xfrm>
            <a:off x="6303963" y="2830513"/>
            <a:ext cx="323850" cy="428625"/>
          </a:xfrm>
          <a:custGeom>
            <a:avLst/>
            <a:gdLst>
              <a:gd name="T0" fmla="*/ 271 w 508"/>
              <a:gd name="T1" fmla="*/ 84 h 676"/>
              <a:gd name="T2" fmla="*/ 254 w 508"/>
              <a:gd name="T3" fmla="*/ 67 h 676"/>
              <a:gd name="T4" fmla="*/ 254 w 508"/>
              <a:gd name="T5" fmla="*/ 51 h 676"/>
              <a:gd name="T6" fmla="*/ 254 w 508"/>
              <a:gd name="T7" fmla="*/ 34 h 676"/>
              <a:gd name="T8" fmla="*/ 271 w 508"/>
              <a:gd name="T9" fmla="*/ 17 h 676"/>
              <a:gd name="T10" fmla="*/ 288 w 508"/>
              <a:gd name="T11" fmla="*/ 0 h 676"/>
              <a:gd name="T12" fmla="*/ 322 w 508"/>
              <a:gd name="T13" fmla="*/ 0 h 676"/>
              <a:gd name="T14" fmla="*/ 339 w 508"/>
              <a:gd name="T15" fmla="*/ 0 h 676"/>
              <a:gd name="T16" fmla="*/ 373 w 508"/>
              <a:gd name="T17" fmla="*/ 0 h 676"/>
              <a:gd name="T18" fmla="*/ 389 w 508"/>
              <a:gd name="T19" fmla="*/ 17 h 676"/>
              <a:gd name="T20" fmla="*/ 423 w 508"/>
              <a:gd name="T21" fmla="*/ 17 h 676"/>
              <a:gd name="T22" fmla="*/ 474 w 508"/>
              <a:gd name="T23" fmla="*/ 67 h 676"/>
              <a:gd name="T24" fmla="*/ 508 w 508"/>
              <a:gd name="T25" fmla="*/ 118 h 676"/>
              <a:gd name="T26" fmla="*/ 491 w 508"/>
              <a:gd name="T27" fmla="*/ 152 h 676"/>
              <a:gd name="T28" fmla="*/ 474 w 508"/>
              <a:gd name="T29" fmla="*/ 203 h 676"/>
              <a:gd name="T30" fmla="*/ 423 w 508"/>
              <a:gd name="T31" fmla="*/ 270 h 676"/>
              <a:gd name="T32" fmla="*/ 373 w 508"/>
              <a:gd name="T33" fmla="*/ 338 h 676"/>
              <a:gd name="T34" fmla="*/ 305 w 508"/>
              <a:gd name="T35" fmla="*/ 422 h 676"/>
              <a:gd name="T36" fmla="*/ 237 w 508"/>
              <a:gd name="T37" fmla="*/ 507 h 676"/>
              <a:gd name="T38" fmla="*/ 186 w 508"/>
              <a:gd name="T39" fmla="*/ 557 h 676"/>
              <a:gd name="T40" fmla="*/ 135 w 508"/>
              <a:gd name="T41" fmla="*/ 608 h 676"/>
              <a:gd name="T42" fmla="*/ 84 w 508"/>
              <a:gd name="T43" fmla="*/ 642 h 676"/>
              <a:gd name="T44" fmla="*/ 51 w 508"/>
              <a:gd name="T45" fmla="*/ 659 h 676"/>
              <a:gd name="T46" fmla="*/ 17 w 508"/>
              <a:gd name="T47" fmla="*/ 676 h 676"/>
              <a:gd name="T48" fmla="*/ 0 w 508"/>
              <a:gd name="T49" fmla="*/ 676 h 676"/>
              <a:gd name="T50" fmla="*/ 0 w 508"/>
              <a:gd name="T51" fmla="*/ 659 h 676"/>
              <a:gd name="T52" fmla="*/ 17 w 508"/>
              <a:gd name="T53" fmla="*/ 625 h 676"/>
              <a:gd name="T54" fmla="*/ 51 w 508"/>
              <a:gd name="T55" fmla="*/ 557 h 676"/>
              <a:gd name="T56" fmla="*/ 101 w 508"/>
              <a:gd name="T57" fmla="*/ 473 h 676"/>
              <a:gd name="T58" fmla="*/ 152 w 508"/>
              <a:gd name="T59" fmla="*/ 388 h 676"/>
              <a:gd name="T60" fmla="*/ 186 w 508"/>
              <a:gd name="T61" fmla="*/ 321 h 676"/>
              <a:gd name="T62" fmla="*/ 237 w 508"/>
              <a:gd name="T63" fmla="*/ 253 h 676"/>
              <a:gd name="T64" fmla="*/ 271 w 508"/>
              <a:gd name="T65" fmla="*/ 186 h 676"/>
              <a:gd name="T66" fmla="*/ 288 w 508"/>
              <a:gd name="T67" fmla="*/ 152 h 676"/>
              <a:gd name="T68" fmla="*/ 288 w 508"/>
              <a:gd name="T69" fmla="*/ 118 h 676"/>
              <a:gd name="T70" fmla="*/ 288 w 508"/>
              <a:gd name="T71" fmla="*/ 101 h 676"/>
              <a:gd name="T72" fmla="*/ 271 w 508"/>
              <a:gd name="T73" fmla="*/ 84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8" h="676">
                <a:moveTo>
                  <a:pt x="271" y="84"/>
                </a:moveTo>
                <a:lnTo>
                  <a:pt x="254" y="67"/>
                </a:lnTo>
                <a:lnTo>
                  <a:pt x="254" y="51"/>
                </a:lnTo>
                <a:lnTo>
                  <a:pt x="254" y="34"/>
                </a:lnTo>
                <a:lnTo>
                  <a:pt x="271" y="17"/>
                </a:lnTo>
                <a:lnTo>
                  <a:pt x="288" y="0"/>
                </a:lnTo>
                <a:lnTo>
                  <a:pt x="322" y="0"/>
                </a:lnTo>
                <a:lnTo>
                  <a:pt x="339" y="0"/>
                </a:lnTo>
                <a:lnTo>
                  <a:pt x="373" y="0"/>
                </a:lnTo>
                <a:lnTo>
                  <a:pt x="389" y="17"/>
                </a:lnTo>
                <a:lnTo>
                  <a:pt x="423" y="17"/>
                </a:lnTo>
                <a:lnTo>
                  <a:pt x="474" y="67"/>
                </a:lnTo>
                <a:lnTo>
                  <a:pt x="508" y="118"/>
                </a:lnTo>
                <a:lnTo>
                  <a:pt x="491" y="152"/>
                </a:lnTo>
                <a:lnTo>
                  <a:pt x="474" y="203"/>
                </a:lnTo>
                <a:lnTo>
                  <a:pt x="423" y="270"/>
                </a:lnTo>
                <a:lnTo>
                  <a:pt x="373" y="338"/>
                </a:lnTo>
                <a:lnTo>
                  <a:pt x="305" y="422"/>
                </a:lnTo>
                <a:lnTo>
                  <a:pt x="237" y="507"/>
                </a:lnTo>
                <a:lnTo>
                  <a:pt x="186" y="557"/>
                </a:lnTo>
                <a:lnTo>
                  <a:pt x="135" y="608"/>
                </a:lnTo>
                <a:lnTo>
                  <a:pt x="84" y="642"/>
                </a:lnTo>
                <a:lnTo>
                  <a:pt x="51" y="659"/>
                </a:lnTo>
                <a:lnTo>
                  <a:pt x="17" y="676"/>
                </a:lnTo>
                <a:lnTo>
                  <a:pt x="0" y="676"/>
                </a:lnTo>
                <a:lnTo>
                  <a:pt x="0" y="659"/>
                </a:lnTo>
                <a:lnTo>
                  <a:pt x="17" y="625"/>
                </a:lnTo>
                <a:lnTo>
                  <a:pt x="51" y="557"/>
                </a:lnTo>
                <a:lnTo>
                  <a:pt x="101" y="473"/>
                </a:lnTo>
                <a:lnTo>
                  <a:pt x="152" y="388"/>
                </a:lnTo>
                <a:lnTo>
                  <a:pt x="186" y="321"/>
                </a:lnTo>
                <a:lnTo>
                  <a:pt x="237" y="253"/>
                </a:lnTo>
                <a:lnTo>
                  <a:pt x="271" y="186"/>
                </a:lnTo>
                <a:lnTo>
                  <a:pt x="288" y="152"/>
                </a:lnTo>
                <a:lnTo>
                  <a:pt x="288" y="118"/>
                </a:lnTo>
                <a:lnTo>
                  <a:pt x="288" y="101"/>
                </a:lnTo>
                <a:lnTo>
                  <a:pt x="271" y="8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1" name="Freeform 41"/>
          <p:cNvSpPr>
            <a:spLocks noChangeArrowheads="1"/>
          </p:cNvSpPr>
          <p:nvPr/>
        </p:nvSpPr>
        <p:spPr bwMode="auto">
          <a:xfrm>
            <a:off x="6207125" y="3248025"/>
            <a:ext cx="1033463" cy="236538"/>
          </a:xfrm>
          <a:custGeom>
            <a:avLst/>
            <a:gdLst>
              <a:gd name="T0" fmla="*/ 830 w 1627"/>
              <a:gd name="T1" fmla="*/ 118 h 371"/>
              <a:gd name="T2" fmla="*/ 949 w 1627"/>
              <a:gd name="T3" fmla="*/ 84 h 371"/>
              <a:gd name="T4" fmla="*/ 1051 w 1627"/>
              <a:gd name="T5" fmla="*/ 67 h 371"/>
              <a:gd name="T6" fmla="*/ 1135 w 1627"/>
              <a:gd name="T7" fmla="*/ 50 h 371"/>
              <a:gd name="T8" fmla="*/ 1203 w 1627"/>
              <a:gd name="T9" fmla="*/ 34 h 371"/>
              <a:gd name="T10" fmla="*/ 1271 w 1627"/>
              <a:gd name="T11" fmla="*/ 17 h 371"/>
              <a:gd name="T12" fmla="*/ 1322 w 1627"/>
              <a:gd name="T13" fmla="*/ 0 h 371"/>
              <a:gd name="T14" fmla="*/ 1373 w 1627"/>
              <a:gd name="T15" fmla="*/ 0 h 371"/>
              <a:gd name="T16" fmla="*/ 1407 w 1627"/>
              <a:gd name="T17" fmla="*/ 0 h 371"/>
              <a:gd name="T18" fmla="*/ 1440 w 1627"/>
              <a:gd name="T19" fmla="*/ 0 h 371"/>
              <a:gd name="T20" fmla="*/ 1491 w 1627"/>
              <a:gd name="T21" fmla="*/ 17 h 371"/>
              <a:gd name="T22" fmla="*/ 1525 w 1627"/>
              <a:gd name="T23" fmla="*/ 34 h 371"/>
              <a:gd name="T24" fmla="*/ 1559 w 1627"/>
              <a:gd name="T25" fmla="*/ 50 h 371"/>
              <a:gd name="T26" fmla="*/ 1593 w 1627"/>
              <a:gd name="T27" fmla="*/ 101 h 371"/>
              <a:gd name="T28" fmla="*/ 1610 w 1627"/>
              <a:gd name="T29" fmla="*/ 118 h 371"/>
              <a:gd name="T30" fmla="*/ 1627 w 1627"/>
              <a:gd name="T31" fmla="*/ 135 h 371"/>
              <a:gd name="T32" fmla="*/ 1610 w 1627"/>
              <a:gd name="T33" fmla="*/ 152 h 371"/>
              <a:gd name="T34" fmla="*/ 1593 w 1627"/>
              <a:gd name="T35" fmla="*/ 169 h 371"/>
              <a:gd name="T36" fmla="*/ 1559 w 1627"/>
              <a:gd name="T37" fmla="*/ 169 h 371"/>
              <a:gd name="T38" fmla="*/ 1508 w 1627"/>
              <a:gd name="T39" fmla="*/ 186 h 371"/>
              <a:gd name="T40" fmla="*/ 1440 w 1627"/>
              <a:gd name="T41" fmla="*/ 186 h 371"/>
              <a:gd name="T42" fmla="*/ 1356 w 1627"/>
              <a:gd name="T43" fmla="*/ 186 h 371"/>
              <a:gd name="T44" fmla="*/ 1271 w 1627"/>
              <a:gd name="T45" fmla="*/ 186 h 371"/>
              <a:gd name="T46" fmla="*/ 1169 w 1627"/>
              <a:gd name="T47" fmla="*/ 186 h 371"/>
              <a:gd name="T48" fmla="*/ 1051 w 1627"/>
              <a:gd name="T49" fmla="*/ 203 h 371"/>
              <a:gd name="T50" fmla="*/ 915 w 1627"/>
              <a:gd name="T51" fmla="*/ 236 h 371"/>
              <a:gd name="T52" fmla="*/ 780 w 1627"/>
              <a:gd name="T53" fmla="*/ 253 h 371"/>
              <a:gd name="T54" fmla="*/ 627 w 1627"/>
              <a:gd name="T55" fmla="*/ 287 h 371"/>
              <a:gd name="T56" fmla="*/ 542 w 1627"/>
              <a:gd name="T57" fmla="*/ 304 h 371"/>
              <a:gd name="T58" fmla="*/ 475 w 1627"/>
              <a:gd name="T59" fmla="*/ 321 h 371"/>
              <a:gd name="T60" fmla="*/ 424 w 1627"/>
              <a:gd name="T61" fmla="*/ 338 h 371"/>
              <a:gd name="T62" fmla="*/ 373 w 1627"/>
              <a:gd name="T63" fmla="*/ 355 h 371"/>
              <a:gd name="T64" fmla="*/ 322 w 1627"/>
              <a:gd name="T65" fmla="*/ 355 h 371"/>
              <a:gd name="T66" fmla="*/ 288 w 1627"/>
              <a:gd name="T67" fmla="*/ 371 h 371"/>
              <a:gd name="T68" fmla="*/ 254 w 1627"/>
              <a:gd name="T69" fmla="*/ 371 h 371"/>
              <a:gd name="T70" fmla="*/ 237 w 1627"/>
              <a:gd name="T71" fmla="*/ 371 h 371"/>
              <a:gd name="T72" fmla="*/ 153 w 1627"/>
              <a:gd name="T73" fmla="*/ 355 h 371"/>
              <a:gd name="T74" fmla="*/ 85 w 1627"/>
              <a:gd name="T75" fmla="*/ 338 h 371"/>
              <a:gd name="T76" fmla="*/ 51 w 1627"/>
              <a:gd name="T77" fmla="*/ 304 h 371"/>
              <a:gd name="T78" fmla="*/ 17 w 1627"/>
              <a:gd name="T79" fmla="*/ 304 h 371"/>
              <a:gd name="T80" fmla="*/ 0 w 1627"/>
              <a:gd name="T81" fmla="*/ 287 h 371"/>
              <a:gd name="T82" fmla="*/ 0 w 1627"/>
              <a:gd name="T83" fmla="*/ 270 h 371"/>
              <a:gd name="T84" fmla="*/ 17 w 1627"/>
              <a:gd name="T85" fmla="*/ 270 h 371"/>
              <a:gd name="T86" fmla="*/ 51 w 1627"/>
              <a:gd name="T87" fmla="*/ 253 h 371"/>
              <a:gd name="T88" fmla="*/ 102 w 1627"/>
              <a:gd name="T89" fmla="*/ 253 h 371"/>
              <a:gd name="T90" fmla="*/ 187 w 1627"/>
              <a:gd name="T91" fmla="*/ 236 h 371"/>
              <a:gd name="T92" fmla="*/ 237 w 1627"/>
              <a:gd name="T93" fmla="*/ 236 h 371"/>
              <a:gd name="T94" fmla="*/ 288 w 1627"/>
              <a:gd name="T95" fmla="*/ 219 h 371"/>
              <a:gd name="T96" fmla="*/ 356 w 1627"/>
              <a:gd name="T97" fmla="*/ 203 h 371"/>
              <a:gd name="T98" fmla="*/ 424 w 1627"/>
              <a:gd name="T99" fmla="*/ 186 h 371"/>
              <a:gd name="T100" fmla="*/ 509 w 1627"/>
              <a:gd name="T101" fmla="*/ 169 h 371"/>
              <a:gd name="T102" fmla="*/ 610 w 1627"/>
              <a:gd name="T103" fmla="*/ 152 h 371"/>
              <a:gd name="T104" fmla="*/ 712 w 1627"/>
              <a:gd name="T105" fmla="*/ 135 h 371"/>
              <a:gd name="T106" fmla="*/ 830 w 1627"/>
              <a:gd name="T107" fmla="*/ 11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27" h="371">
                <a:moveTo>
                  <a:pt x="830" y="118"/>
                </a:moveTo>
                <a:lnTo>
                  <a:pt x="949" y="84"/>
                </a:lnTo>
                <a:lnTo>
                  <a:pt x="1051" y="67"/>
                </a:lnTo>
                <a:lnTo>
                  <a:pt x="1135" y="50"/>
                </a:lnTo>
                <a:lnTo>
                  <a:pt x="1203" y="34"/>
                </a:lnTo>
                <a:lnTo>
                  <a:pt x="1271" y="17"/>
                </a:lnTo>
                <a:lnTo>
                  <a:pt x="1322" y="0"/>
                </a:lnTo>
                <a:lnTo>
                  <a:pt x="1373" y="0"/>
                </a:lnTo>
                <a:lnTo>
                  <a:pt x="1407" y="0"/>
                </a:lnTo>
                <a:lnTo>
                  <a:pt x="1440" y="0"/>
                </a:lnTo>
                <a:lnTo>
                  <a:pt x="1491" y="17"/>
                </a:lnTo>
                <a:lnTo>
                  <a:pt x="1525" y="34"/>
                </a:lnTo>
                <a:lnTo>
                  <a:pt x="1559" y="50"/>
                </a:lnTo>
                <a:lnTo>
                  <a:pt x="1593" y="101"/>
                </a:lnTo>
                <a:lnTo>
                  <a:pt x="1610" y="118"/>
                </a:lnTo>
                <a:lnTo>
                  <a:pt x="1627" y="135"/>
                </a:lnTo>
                <a:lnTo>
                  <a:pt x="1610" y="152"/>
                </a:lnTo>
                <a:lnTo>
                  <a:pt x="1593" y="169"/>
                </a:lnTo>
                <a:lnTo>
                  <a:pt x="1559" y="169"/>
                </a:lnTo>
                <a:lnTo>
                  <a:pt x="1508" y="186"/>
                </a:lnTo>
                <a:lnTo>
                  <a:pt x="1440" y="186"/>
                </a:lnTo>
                <a:lnTo>
                  <a:pt x="1356" y="186"/>
                </a:lnTo>
                <a:lnTo>
                  <a:pt x="1271" y="186"/>
                </a:lnTo>
                <a:lnTo>
                  <a:pt x="1169" y="186"/>
                </a:lnTo>
                <a:lnTo>
                  <a:pt x="1051" y="203"/>
                </a:lnTo>
                <a:lnTo>
                  <a:pt x="915" y="236"/>
                </a:lnTo>
                <a:lnTo>
                  <a:pt x="780" y="253"/>
                </a:lnTo>
                <a:lnTo>
                  <a:pt x="627" y="287"/>
                </a:lnTo>
                <a:lnTo>
                  <a:pt x="542" y="304"/>
                </a:lnTo>
                <a:lnTo>
                  <a:pt x="475" y="321"/>
                </a:lnTo>
                <a:lnTo>
                  <a:pt x="424" y="338"/>
                </a:lnTo>
                <a:lnTo>
                  <a:pt x="373" y="355"/>
                </a:lnTo>
                <a:lnTo>
                  <a:pt x="322" y="355"/>
                </a:lnTo>
                <a:lnTo>
                  <a:pt x="288" y="371"/>
                </a:lnTo>
                <a:lnTo>
                  <a:pt x="254" y="371"/>
                </a:lnTo>
                <a:lnTo>
                  <a:pt x="237" y="371"/>
                </a:lnTo>
                <a:lnTo>
                  <a:pt x="153" y="355"/>
                </a:lnTo>
                <a:lnTo>
                  <a:pt x="85" y="338"/>
                </a:lnTo>
                <a:lnTo>
                  <a:pt x="51" y="304"/>
                </a:lnTo>
                <a:lnTo>
                  <a:pt x="17" y="304"/>
                </a:lnTo>
                <a:lnTo>
                  <a:pt x="0" y="287"/>
                </a:lnTo>
                <a:lnTo>
                  <a:pt x="0" y="270"/>
                </a:lnTo>
                <a:lnTo>
                  <a:pt x="17" y="270"/>
                </a:lnTo>
                <a:lnTo>
                  <a:pt x="51" y="253"/>
                </a:lnTo>
                <a:lnTo>
                  <a:pt x="102" y="253"/>
                </a:lnTo>
                <a:lnTo>
                  <a:pt x="187" y="236"/>
                </a:lnTo>
                <a:lnTo>
                  <a:pt x="237" y="236"/>
                </a:lnTo>
                <a:lnTo>
                  <a:pt x="288" y="219"/>
                </a:lnTo>
                <a:lnTo>
                  <a:pt x="356" y="203"/>
                </a:lnTo>
                <a:lnTo>
                  <a:pt x="424" y="186"/>
                </a:lnTo>
                <a:lnTo>
                  <a:pt x="509" y="169"/>
                </a:lnTo>
                <a:lnTo>
                  <a:pt x="610" y="152"/>
                </a:lnTo>
                <a:lnTo>
                  <a:pt x="712" y="135"/>
                </a:lnTo>
                <a:lnTo>
                  <a:pt x="830" y="11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2" name="Freeform 42"/>
          <p:cNvSpPr>
            <a:spLocks noChangeArrowheads="1"/>
          </p:cNvSpPr>
          <p:nvPr/>
        </p:nvSpPr>
        <p:spPr bwMode="auto">
          <a:xfrm>
            <a:off x="5465763" y="2776538"/>
            <a:ext cx="752475" cy="257175"/>
          </a:xfrm>
          <a:custGeom>
            <a:avLst/>
            <a:gdLst>
              <a:gd name="T0" fmla="*/ 509 w 1186"/>
              <a:gd name="T1" fmla="*/ 152 h 406"/>
              <a:gd name="T2" fmla="*/ 644 w 1186"/>
              <a:gd name="T3" fmla="*/ 119 h 406"/>
              <a:gd name="T4" fmla="*/ 746 w 1186"/>
              <a:gd name="T5" fmla="*/ 85 h 406"/>
              <a:gd name="T6" fmla="*/ 847 w 1186"/>
              <a:gd name="T7" fmla="*/ 68 h 406"/>
              <a:gd name="T8" fmla="*/ 915 w 1186"/>
              <a:gd name="T9" fmla="*/ 34 h 406"/>
              <a:gd name="T10" fmla="*/ 983 w 1186"/>
              <a:gd name="T11" fmla="*/ 17 h 406"/>
              <a:gd name="T12" fmla="*/ 1034 w 1186"/>
              <a:gd name="T13" fmla="*/ 17 h 406"/>
              <a:gd name="T14" fmla="*/ 1085 w 1186"/>
              <a:gd name="T15" fmla="*/ 0 h 406"/>
              <a:gd name="T16" fmla="*/ 1102 w 1186"/>
              <a:gd name="T17" fmla="*/ 0 h 406"/>
              <a:gd name="T18" fmla="*/ 1152 w 1186"/>
              <a:gd name="T19" fmla="*/ 0 h 406"/>
              <a:gd name="T20" fmla="*/ 1186 w 1186"/>
              <a:gd name="T21" fmla="*/ 34 h 406"/>
              <a:gd name="T22" fmla="*/ 1186 w 1186"/>
              <a:gd name="T23" fmla="*/ 68 h 406"/>
              <a:gd name="T24" fmla="*/ 1186 w 1186"/>
              <a:gd name="T25" fmla="*/ 102 h 406"/>
              <a:gd name="T26" fmla="*/ 1169 w 1186"/>
              <a:gd name="T27" fmla="*/ 119 h 406"/>
              <a:gd name="T28" fmla="*/ 1152 w 1186"/>
              <a:gd name="T29" fmla="*/ 136 h 406"/>
              <a:gd name="T30" fmla="*/ 1135 w 1186"/>
              <a:gd name="T31" fmla="*/ 152 h 406"/>
              <a:gd name="T32" fmla="*/ 1102 w 1186"/>
              <a:gd name="T33" fmla="*/ 169 h 406"/>
              <a:gd name="T34" fmla="*/ 1051 w 1186"/>
              <a:gd name="T35" fmla="*/ 186 h 406"/>
              <a:gd name="T36" fmla="*/ 1000 w 1186"/>
              <a:gd name="T37" fmla="*/ 203 h 406"/>
              <a:gd name="T38" fmla="*/ 932 w 1186"/>
              <a:gd name="T39" fmla="*/ 220 h 406"/>
              <a:gd name="T40" fmla="*/ 864 w 1186"/>
              <a:gd name="T41" fmla="*/ 237 h 406"/>
              <a:gd name="T42" fmla="*/ 712 w 1186"/>
              <a:gd name="T43" fmla="*/ 288 h 406"/>
              <a:gd name="T44" fmla="*/ 593 w 1186"/>
              <a:gd name="T45" fmla="*/ 321 h 406"/>
              <a:gd name="T46" fmla="*/ 475 w 1186"/>
              <a:gd name="T47" fmla="*/ 338 h 406"/>
              <a:gd name="T48" fmla="*/ 390 w 1186"/>
              <a:gd name="T49" fmla="*/ 355 h 406"/>
              <a:gd name="T50" fmla="*/ 305 w 1186"/>
              <a:gd name="T51" fmla="*/ 372 h 406"/>
              <a:gd name="T52" fmla="*/ 237 w 1186"/>
              <a:gd name="T53" fmla="*/ 389 h 406"/>
              <a:gd name="T54" fmla="*/ 204 w 1186"/>
              <a:gd name="T55" fmla="*/ 389 h 406"/>
              <a:gd name="T56" fmla="*/ 170 w 1186"/>
              <a:gd name="T57" fmla="*/ 406 h 406"/>
              <a:gd name="T58" fmla="*/ 136 w 1186"/>
              <a:gd name="T59" fmla="*/ 389 h 406"/>
              <a:gd name="T60" fmla="*/ 68 w 1186"/>
              <a:gd name="T61" fmla="*/ 355 h 406"/>
              <a:gd name="T62" fmla="*/ 34 w 1186"/>
              <a:gd name="T63" fmla="*/ 338 h 406"/>
              <a:gd name="T64" fmla="*/ 17 w 1186"/>
              <a:gd name="T65" fmla="*/ 338 h 406"/>
              <a:gd name="T66" fmla="*/ 0 w 1186"/>
              <a:gd name="T67" fmla="*/ 321 h 406"/>
              <a:gd name="T68" fmla="*/ 0 w 1186"/>
              <a:gd name="T69" fmla="*/ 304 h 406"/>
              <a:gd name="T70" fmla="*/ 34 w 1186"/>
              <a:gd name="T71" fmla="*/ 288 h 406"/>
              <a:gd name="T72" fmla="*/ 68 w 1186"/>
              <a:gd name="T73" fmla="*/ 271 h 406"/>
              <a:gd name="T74" fmla="*/ 119 w 1186"/>
              <a:gd name="T75" fmla="*/ 254 h 406"/>
              <a:gd name="T76" fmla="*/ 204 w 1186"/>
              <a:gd name="T77" fmla="*/ 237 h 406"/>
              <a:gd name="T78" fmla="*/ 288 w 1186"/>
              <a:gd name="T79" fmla="*/ 220 h 406"/>
              <a:gd name="T80" fmla="*/ 390 w 1186"/>
              <a:gd name="T81" fmla="*/ 186 h 406"/>
              <a:gd name="T82" fmla="*/ 509 w 1186"/>
              <a:gd name="T83" fmla="*/ 152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86" h="406">
                <a:moveTo>
                  <a:pt x="509" y="152"/>
                </a:moveTo>
                <a:lnTo>
                  <a:pt x="644" y="119"/>
                </a:lnTo>
                <a:lnTo>
                  <a:pt x="746" y="85"/>
                </a:lnTo>
                <a:lnTo>
                  <a:pt x="847" y="68"/>
                </a:lnTo>
                <a:lnTo>
                  <a:pt x="915" y="34"/>
                </a:lnTo>
                <a:lnTo>
                  <a:pt x="983" y="17"/>
                </a:lnTo>
                <a:lnTo>
                  <a:pt x="1034" y="17"/>
                </a:lnTo>
                <a:lnTo>
                  <a:pt x="1085" y="0"/>
                </a:lnTo>
                <a:lnTo>
                  <a:pt x="1102" y="0"/>
                </a:lnTo>
                <a:lnTo>
                  <a:pt x="1152" y="0"/>
                </a:lnTo>
                <a:lnTo>
                  <a:pt x="1186" y="34"/>
                </a:lnTo>
                <a:lnTo>
                  <a:pt x="1186" y="68"/>
                </a:lnTo>
                <a:lnTo>
                  <a:pt x="1186" y="102"/>
                </a:lnTo>
                <a:lnTo>
                  <a:pt x="1169" y="119"/>
                </a:lnTo>
                <a:lnTo>
                  <a:pt x="1152" y="136"/>
                </a:lnTo>
                <a:lnTo>
                  <a:pt x="1135" y="152"/>
                </a:lnTo>
                <a:lnTo>
                  <a:pt x="1102" y="169"/>
                </a:lnTo>
                <a:lnTo>
                  <a:pt x="1051" y="186"/>
                </a:lnTo>
                <a:lnTo>
                  <a:pt x="1000" y="203"/>
                </a:lnTo>
                <a:lnTo>
                  <a:pt x="932" y="220"/>
                </a:lnTo>
                <a:lnTo>
                  <a:pt x="864" y="237"/>
                </a:lnTo>
                <a:lnTo>
                  <a:pt x="712" y="288"/>
                </a:lnTo>
                <a:lnTo>
                  <a:pt x="593" y="321"/>
                </a:lnTo>
                <a:lnTo>
                  <a:pt x="475" y="338"/>
                </a:lnTo>
                <a:lnTo>
                  <a:pt x="390" y="355"/>
                </a:lnTo>
                <a:lnTo>
                  <a:pt x="305" y="372"/>
                </a:lnTo>
                <a:lnTo>
                  <a:pt x="237" y="389"/>
                </a:lnTo>
                <a:lnTo>
                  <a:pt x="204" y="389"/>
                </a:lnTo>
                <a:lnTo>
                  <a:pt x="170" y="406"/>
                </a:lnTo>
                <a:lnTo>
                  <a:pt x="136" y="389"/>
                </a:lnTo>
                <a:lnTo>
                  <a:pt x="68" y="355"/>
                </a:lnTo>
                <a:lnTo>
                  <a:pt x="34" y="338"/>
                </a:lnTo>
                <a:lnTo>
                  <a:pt x="17" y="338"/>
                </a:lnTo>
                <a:lnTo>
                  <a:pt x="0" y="321"/>
                </a:lnTo>
                <a:lnTo>
                  <a:pt x="0" y="304"/>
                </a:lnTo>
                <a:lnTo>
                  <a:pt x="34" y="288"/>
                </a:lnTo>
                <a:lnTo>
                  <a:pt x="68" y="271"/>
                </a:lnTo>
                <a:lnTo>
                  <a:pt x="119" y="254"/>
                </a:lnTo>
                <a:lnTo>
                  <a:pt x="204" y="237"/>
                </a:lnTo>
                <a:lnTo>
                  <a:pt x="288" y="220"/>
                </a:lnTo>
                <a:lnTo>
                  <a:pt x="390" y="186"/>
                </a:lnTo>
                <a:lnTo>
                  <a:pt x="509" y="15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4" name="Freeform 44"/>
          <p:cNvSpPr>
            <a:spLocks noChangeArrowheads="1"/>
          </p:cNvSpPr>
          <p:nvPr/>
        </p:nvSpPr>
        <p:spPr bwMode="auto">
          <a:xfrm>
            <a:off x="5745163" y="3119438"/>
            <a:ext cx="473075" cy="827087"/>
          </a:xfrm>
          <a:custGeom>
            <a:avLst/>
            <a:gdLst>
              <a:gd name="T0" fmla="*/ 694 w 745"/>
              <a:gd name="T1" fmla="*/ 135 h 1301"/>
              <a:gd name="T2" fmla="*/ 745 w 745"/>
              <a:gd name="T3" fmla="*/ 186 h 1301"/>
              <a:gd name="T4" fmla="*/ 728 w 745"/>
              <a:gd name="T5" fmla="*/ 237 h 1301"/>
              <a:gd name="T6" fmla="*/ 694 w 745"/>
              <a:gd name="T7" fmla="*/ 287 h 1301"/>
              <a:gd name="T8" fmla="*/ 677 w 745"/>
              <a:gd name="T9" fmla="*/ 338 h 1301"/>
              <a:gd name="T10" fmla="*/ 661 w 745"/>
              <a:gd name="T11" fmla="*/ 406 h 1301"/>
              <a:gd name="T12" fmla="*/ 627 w 745"/>
              <a:gd name="T13" fmla="*/ 490 h 1301"/>
              <a:gd name="T14" fmla="*/ 593 w 745"/>
              <a:gd name="T15" fmla="*/ 625 h 1301"/>
              <a:gd name="T16" fmla="*/ 525 w 745"/>
              <a:gd name="T17" fmla="*/ 879 h 1301"/>
              <a:gd name="T18" fmla="*/ 457 w 745"/>
              <a:gd name="T19" fmla="*/ 1064 h 1301"/>
              <a:gd name="T20" fmla="*/ 406 w 745"/>
              <a:gd name="T21" fmla="*/ 1166 h 1301"/>
              <a:gd name="T22" fmla="*/ 339 w 745"/>
              <a:gd name="T23" fmla="*/ 1250 h 1301"/>
              <a:gd name="T24" fmla="*/ 254 w 745"/>
              <a:gd name="T25" fmla="*/ 1301 h 1301"/>
              <a:gd name="T26" fmla="*/ 203 w 745"/>
              <a:gd name="T27" fmla="*/ 1301 h 1301"/>
              <a:gd name="T28" fmla="*/ 186 w 745"/>
              <a:gd name="T29" fmla="*/ 1267 h 1301"/>
              <a:gd name="T30" fmla="*/ 186 w 745"/>
              <a:gd name="T31" fmla="*/ 1183 h 1301"/>
              <a:gd name="T32" fmla="*/ 135 w 745"/>
              <a:gd name="T33" fmla="*/ 1098 h 1301"/>
              <a:gd name="T34" fmla="*/ 34 w 745"/>
              <a:gd name="T35" fmla="*/ 997 h 1301"/>
              <a:gd name="T36" fmla="*/ 0 w 745"/>
              <a:gd name="T37" fmla="*/ 929 h 1301"/>
              <a:gd name="T38" fmla="*/ 17 w 745"/>
              <a:gd name="T39" fmla="*/ 895 h 1301"/>
              <a:gd name="T40" fmla="*/ 85 w 745"/>
              <a:gd name="T41" fmla="*/ 929 h 1301"/>
              <a:gd name="T42" fmla="*/ 186 w 745"/>
              <a:gd name="T43" fmla="*/ 963 h 1301"/>
              <a:gd name="T44" fmla="*/ 271 w 745"/>
              <a:gd name="T45" fmla="*/ 980 h 1301"/>
              <a:gd name="T46" fmla="*/ 305 w 745"/>
              <a:gd name="T47" fmla="*/ 946 h 1301"/>
              <a:gd name="T48" fmla="*/ 373 w 745"/>
              <a:gd name="T49" fmla="*/ 845 h 1301"/>
              <a:gd name="T50" fmla="*/ 440 w 745"/>
              <a:gd name="T51" fmla="*/ 574 h 1301"/>
              <a:gd name="T52" fmla="*/ 491 w 745"/>
              <a:gd name="T53" fmla="*/ 304 h 1301"/>
              <a:gd name="T54" fmla="*/ 474 w 745"/>
              <a:gd name="T55" fmla="*/ 186 h 1301"/>
              <a:gd name="T56" fmla="*/ 423 w 745"/>
              <a:gd name="T57" fmla="*/ 135 h 1301"/>
              <a:gd name="T58" fmla="*/ 271 w 745"/>
              <a:gd name="T59" fmla="*/ 118 h 1301"/>
              <a:gd name="T60" fmla="*/ 169 w 745"/>
              <a:gd name="T61" fmla="*/ 17 h 1301"/>
              <a:gd name="T62" fmla="*/ 254 w 745"/>
              <a:gd name="T63" fmla="*/ 17 h 1301"/>
              <a:gd name="T64" fmla="*/ 389 w 745"/>
              <a:gd name="T65" fmla="*/ 34 h 1301"/>
              <a:gd name="T66" fmla="*/ 457 w 745"/>
              <a:gd name="T67" fmla="*/ 17 h 1301"/>
              <a:gd name="T68" fmla="*/ 525 w 745"/>
              <a:gd name="T69" fmla="*/ 0 h 1301"/>
              <a:gd name="T70" fmla="*/ 576 w 745"/>
              <a:gd name="T71" fmla="*/ 17 h 1301"/>
              <a:gd name="T72" fmla="*/ 644 w 745"/>
              <a:gd name="T73" fmla="*/ 68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45" h="1301">
                <a:moveTo>
                  <a:pt x="661" y="101"/>
                </a:moveTo>
                <a:lnTo>
                  <a:pt x="694" y="135"/>
                </a:lnTo>
                <a:lnTo>
                  <a:pt x="728" y="169"/>
                </a:lnTo>
                <a:lnTo>
                  <a:pt x="745" y="186"/>
                </a:lnTo>
                <a:lnTo>
                  <a:pt x="745" y="203"/>
                </a:lnTo>
                <a:lnTo>
                  <a:pt x="728" y="237"/>
                </a:lnTo>
                <a:lnTo>
                  <a:pt x="711" y="253"/>
                </a:lnTo>
                <a:lnTo>
                  <a:pt x="694" y="287"/>
                </a:lnTo>
                <a:lnTo>
                  <a:pt x="677" y="321"/>
                </a:lnTo>
                <a:lnTo>
                  <a:pt x="677" y="338"/>
                </a:lnTo>
                <a:lnTo>
                  <a:pt x="661" y="372"/>
                </a:lnTo>
                <a:lnTo>
                  <a:pt x="661" y="406"/>
                </a:lnTo>
                <a:lnTo>
                  <a:pt x="644" y="439"/>
                </a:lnTo>
                <a:lnTo>
                  <a:pt x="627" y="490"/>
                </a:lnTo>
                <a:lnTo>
                  <a:pt x="610" y="558"/>
                </a:lnTo>
                <a:lnTo>
                  <a:pt x="593" y="625"/>
                </a:lnTo>
                <a:lnTo>
                  <a:pt x="576" y="710"/>
                </a:lnTo>
                <a:lnTo>
                  <a:pt x="525" y="879"/>
                </a:lnTo>
                <a:lnTo>
                  <a:pt x="474" y="1014"/>
                </a:lnTo>
                <a:lnTo>
                  <a:pt x="457" y="1064"/>
                </a:lnTo>
                <a:lnTo>
                  <a:pt x="423" y="1115"/>
                </a:lnTo>
                <a:lnTo>
                  <a:pt x="406" y="1166"/>
                </a:lnTo>
                <a:lnTo>
                  <a:pt x="389" y="1200"/>
                </a:lnTo>
                <a:lnTo>
                  <a:pt x="339" y="1250"/>
                </a:lnTo>
                <a:lnTo>
                  <a:pt x="288" y="1284"/>
                </a:lnTo>
                <a:lnTo>
                  <a:pt x="254" y="1301"/>
                </a:lnTo>
                <a:lnTo>
                  <a:pt x="220" y="1301"/>
                </a:lnTo>
                <a:lnTo>
                  <a:pt x="203" y="1301"/>
                </a:lnTo>
                <a:lnTo>
                  <a:pt x="186" y="1284"/>
                </a:lnTo>
                <a:lnTo>
                  <a:pt x="186" y="1267"/>
                </a:lnTo>
                <a:lnTo>
                  <a:pt x="186" y="1217"/>
                </a:lnTo>
                <a:lnTo>
                  <a:pt x="186" y="1183"/>
                </a:lnTo>
                <a:lnTo>
                  <a:pt x="152" y="1149"/>
                </a:lnTo>
                <a:lnTo>
                  <a:pt x="135" y="1098"/>
                </a:lnTo>
                <a:lnTo>
                  <a:pt x="85" y="1048"/>
                </a:lnTo>
                <a:lnTo>
                  <a:pt x="34" y="997"/>
                </a:lnTo>
                <a:lnTo>
                  <a:pt x="0" y="946"/>
                </a:lnTo>
                <a:lnTo>
                  <a:pt x="0" y="929"/>
                </a:lnTo>
                <a:lnTo>
                  <a:pt x="0" y="912"/>
                </a:lnTo>
                <a:lnTo>
                  <a:pt x="17" y="895"/>
                </a:lnTo>
                <a:lnTo>
                  <a:pt x="34" y="912"/>
                </a:lnTo>
                <a:lnTo>
                  <a:pt x="85" y="929"/>
                </a:lnTo>
                <a:lnTo>
                  <a:pt x="135" y="946"/>
                </a:lnTo>
                <a:lnTo>
                  <a:pt x="186" y="963"/>
                </a:lnTo>
                <a:lnTo>
                  <a:pt x="237" y="980"/>
                </a:lnTo>
                <a:lnTo>
                  <a:pt x="271" y="980"/>
                </a:lnTo>
                <a:lnTo>
                  <a:pt x="288" y="963"/>
                </a:lnTo>
                <a:lnTo>
                  <a:pt x="305" y="946"/>
                </a:lnTo>
                <a:lnTo>
                  <a:pt x="339" y="895"/>
                </a:lnTo>
                <a:lnTo>
                  <a:pt x="373" y="845"/>
                </a:lnTo>
                <a:lnTo>
                  <a:pt x="389" y="760"/>
                </a:lnTo>
                <a:lnTo>
                  <a:pt x="440" y="574"/>
                </a:lnTo>
                <a:lnTo>
                  <a:pt x="491" y="389"/>
                </a:lnTo>
                <a:lnTo>
                  <a:pt x="491" y="304"/>
                </a:lnTo>
                <a:lnTo>
                  <a:pt x="491" y="237"/>
                </a:lnTo>
                <a:lnTo>
                  <a:pt x="474" y="186"/>
                </a:lnTo>
                <a:lnTo>
                  <a:pt x="457" y="152"/>
                </a:lnTo>
                <a:lnTo>
                  <a:pt x="423" y="135"/>
                </a:lnTo>
                <a:lnTo>
                  <a:pt x="356" y="135"/>
                </a:lnTo>
                <a:lnTo>
                  <a:pt x="271" y="118"/>
                </a:lnTo>
                <a:lnTo>
                  <a:pt x="169" y="118"/>
                </a:lnTo>
                <a:lnTo>
                  <a:pt x="169" y="17"/>
                </a:lnTo>
                <a:lnTo>
                  <a:pt x="203" y="17"/>
                </a:lnTo>
                <a:lnTo>
                  <a:pt x="254" y="17"/>
                </a:lnTo>
                <a:lnTo>
                  <a:pt x="339" y="17"/>
                </a:lnTo>
                <a:lnTo>
                  <a:pt x="389" y="34"/>
                </a:lnTo>
                <a:lnTo>
                  <a:pt x="423" y="34"/>
                </a:lnTo>
                <a:lnTo>
                  <a:pt x="457" y="17"/>
                </a:lnTo>
                <a:lnTo>
                  <a:pt x="491" y="17"/>
                </a:lnTo>
                <a:lnTo>
                  <a:pt x="525" y="0"/>
                </a:lnTo>
                <a:lnTo>
                  <a:pt x="559" y="17"/>
                </a:lnTo>
                <a:lnTo>
                  <a:pt x="576" y="17"/>
                </a:lnTo>
                <a:lnTo>
                  <a:pt x="610" y="51"/>
                </a:lnTo>
                <a:lnTo>
                  <a:pt x="644" y="68"/>
                </a:lnTo>
                <a:lnTo>
                  <a:pt x="661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5" name="Freeform 45"/>
          <p:cNvSpPr>
            <a:spLocks noChangeArrowheads="1"/>
          </p:cNvSpPr>
          <p:nvPr/>
        </p:nvSpPr>
        <p:spPr bwMode="auto">
          <a:xfrm>
            <a:off x="6443663" y="2916238"/>
            <a:ext cx="571500" cy="192087"/>
          </a:xfrm>
          <a:custGeom>
            <a:avLst/>
            <a:gdLst>
              <a:gd name="T0" fmla="*/ 542 w 898"/>
              <a:gd name="T1" fmla="*/ 237 h 304"/>
              <a:gd name="T2" fmla="*/ 474 w 898"/>
              <a:gd name="T3" fmla="*/ 253 h 304"/>
              <a:gd name="T4" fmla="*/ 407 w 898"/>
              <a:gd name="T5" fmla="*/ 270 h 304"/>
              <a:gd name="T6" fmla="*/ 339 w 898"/>
              <a:gd name="T7" fmla="*/ 287 h 304"/>
              <a:gd name="T8" fmla="*/ 288 w 898"/>
              <a:gd name="T9" fmla="*/ 287 h 304"/>
              <a:gd name="T10" fmla="*/ 237 w 898"/>
              <a:gd name="T11" fmla="*/ 304 h 304"/>
              <a:gd name="T12" fmla="*/ 203 w 898"/>
              <a:gd name="T13" fmla="*/ 304 h 304"/>
              <a:gd name="T14" fmla="*/ 186 w 898"/>
              <a:gd name="T15" fmla="*/ 304 h 304"/>
              <a:gd name="T16" fmla="*/ 153 w 898"/>
              <a:gd name="T17" fmla="*/ 304 h 304"/>
              <a:gd name="T18" fmla="*/ 85 w 898"/>
              <a:gd name="T19" fmla="*/ 304 h 304"/>
              <a:gd name="T20" fmla="*/ 0 w 898"/>
              <a:gd name="T21" fmla="*/ 304 h 304"/>
              <a:gd name="T22" fmla="*/ 0 w 898"/>
              <a:gd name="T23" fmla="*/ 203 h 304"/>
              <a:gd name="T24" fmla="*/ 34 w 898"/>
              <a:gd name="T25" fmla="*/ 203 h 304"/>
              <a:gd name="T26" fmla="*/ 68 w 898"/>
              <a:gd name="T27" fmla="*/ 186 h 304"/>
              <a:gd name="T28" fmla="*/ 119 w 898"/>
              <a:gd name="T29" fmla="*/ 186 h 304"/>
              <a:gd name="T30" fmla="*/ 169 w 898"/>
              <a:gd name="T31" fmla="*/ 169 h 304"/>
              <a:gd name="T32" fmla="*/ 220 w 898"/>
              <a:gd name="T33" fmla="*/ 152 h 304"/>
              <a:gd name="T34" fmla="*/ 305 w 898"/>
              <a:gd name="T35" fmla="*/ 135 h 304"/>
              <a:gd name="T36" fmla="*/ 373 w 898"/>
              <a:gd name="T37" fmla="*/ 101 h 304"/>
              <a:gd name="T38" fmla="*/ 457 w 898"/>
              <a:gd name="T39" fmla="*/ 84 h 304"/>
              <a:gd name="T40" fmla="*/ 542 w 898"/>
              <a:gd name="T41" fmla="*/ 51 h 304"/>
              <a:gd name="T42" fmla="*/ 610 w 898"/>
              <a:gd name="T43" fmla="*/ 34 h 304"/>
              <a:gd name="T44" fmla="*/ 661 w 898"/>
              <a:gd name="T45" fmla="*/ 17 h 304"/>
              <a:gd name="T46" fmla="*/ 712 w 898"/>
              <a:gd name="T47" fmla="*/ 17 h 304"/>
              <a:gd name="T48" fmla="*/ 762 w 898"/>
              <a:gd name="T49" fmla="*/ 0 h 304"/>
              <a:gd name="T50" fmla="*/ 796 w 898"/>
              <a:gd name="T51" fmla="*/ 0 h 304"/>
              <a:gd name="T52" fmla="*/ 830 w 898"/>
              <a:gd name="T53" fmla="*/ 0 h 304"/>
              <a:gd name="T54" fmla="*/ 847 w 898"/>
              <a:gd name="T55" fmla="*/ 17 h 304"/>
              <a:gd name="T56" fmla="*/ 864 w 898"/>
              <a:gd name="T57" fmla="*/ 34 h 304"/>
              <a:gd name="T58" fmla="*/ 881 w 898"/>
              <a:gd name="T59" fmla="*/ 51 h 304"/>
              <a:gd name="T60" fmla="*/ 898 w 898"/>
              <a:gd name="T61" fmla="*/ 101 h 304"/>
              <a:gd name="T62" fmla="*/ 881 w 898"/>
              <a:gd name="T63" fmla="*/ 118 h 304"/>
              <a:gd name="T64" fmla="*/ 847 w 898"/>
              <a:gd name="T65" fmla="*/ 135 h 304"/>
              <a:gd name="T66" fmla="*/ 813 w 898"/>
              <a:gd name="T67" fmla="*/ 152 h 304"/>
              <a:gd name="T68" fmla="*/ 762 w 898"/>
              <a:gd name="T69" fmla="*/ 169 h 304"/>
              <a:gd name="T70" fmla="*/ 695 w 898"/>
              <a:gd name="T71" fmla="*/ 186 h 304"/>
              <a:gd name="T72" fmla="*/ 627 w 898"/>
              <a:gd name="T73" fmla="*/ 203 h 304"/>
              <a:gd name="T74" fmla="*/ 542 w 898"/>
              <a:gd name="T75" fmla="*/ 2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98" h="304">
                <a:moveTo>
                  <a:pt x="542" y="237"/>
                </a:moveTo>
                <a:lnTo>
                  <a:pt x="474" y="253"/>
                </a:lnTo>
                <a:lnTo>
                  <a:pt x="407" y="270"/>
                </a:lnTo>
                <a:lnTo>
                  <a:pt x="339" y="287"/>
                </a:lnTo>
                <a:lnTo>
                  <a:pt x="288" y="287"/>
                </a:lnTo>
                <a:lnTo>
                  <a:pt x="237" y="304"/>
                </a:lnTo>
                <a:lnTo>
                  <a:pt x="203" y="304"/>
                </a:lnTo>
                <a:lnTo>
                  <a:pt x="186" y="304"/>
                </a:lnTo>
                <a:lnTo>
                  <a:pt x="153" y="304"/>
                </a:lnTo>
                <a:lnTo>
                  <a:pt x="85" y="304"/>
                </a:lnTo>
                <a:lnTo>
                  <a:pt x="0" y="304"/>
                </a:lnTo>
                <a:lnTo>
                  <a:pt x="0" y="203"/>
                </a:lnTo>
                <a:lnTo>
                  <a:pt x="34" y="203"/>
                </a:lnTo>
                <a:lnTo>
                  <a:pt x="68" y="186"/>
                </a:lnTo>
                <a:lnTo>
                  <a:pt x="119" y="186"/>
                </a:lnTo>
                <a:lnTo>
                  <a:pt x="169" y="169"/>
                </a:lnTo>
                <a:lnTo>
                  <a:pt x="220" y="152"/>
                </a:lnTo>
                <a:lnTo>
                  <a:pt x="305" y="135"/>
                </a:lnTo>
                <a:lnTo>
                  <a:pt x="373" y="101"/>
                </a:lnTo>
                <a:lnTo>
                  <a:pt x="457" y="84"/>
                </a:lnTo>
                <a:lnTo>
                  <a:pt x="542" y="51"/>
                </a:lnTo>
                <a:lnTo>
                  <a:pt x="610" y="34"/>
                </a:lnTo>
                <a:lnTo>
                  <a:pt x="661" y="17"/>
                </a:lnTo>
                <a:lnTo>
                  <a:pt x="712" y="17"/>
                </a:lnTo>
                <a:lnTo>
                  <a:pt x="762" y="0"/>
                </a:lnTo>
                <a:lnTo>
                  <a:pt x="796" y="0"/>
                </a:lnTo>
                <a:lnTo>
                  <a:pt x="830" y="0"/>
                </a:lnTo>
                <a:lnTo>
                  <a:pt x="847" y="17"/>
                </a:lnTo>
                <a:lnTo>
                  <a:pt x="864" y="34"/>
                </a:lnTo>
                <a:lnTo>
                  <a:pt x="881" y="51"/>
                </a:lnTo>
                <a:lnTo>
                  <a:pt x="898" y="101"/>
                </a:lnTo>
                <a:lnTo>
                  <a:pt x="881" y="118"/>
                </a:lnTo>
                <a:lnTo>
                  <a:pt x="847" y="135"/>
                </a:lnTo>
                <a:lnTo>
                  <a:pt x="813" y="152"/>
                </a:lnTo>
                <a:lnTo>
                  <a:pt x="762" y="169"/>
                </a:lnTo>
                <a:lnTo>
                  <a:pt x="695" y="186"/>
                </a:lnTo>
                <a:lnTo>
                  <a:pt x="627" y="203"/>
                </a:lnTo>
                <a:lnTo>
                  <a:pt x="542" y="23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3" name="Freeform 43"/>
          <p:cNvSpPr>
            <a:spLocks noChangeArrowheads="1"/>
          </p:cNvSpPr>
          <p:nvPr/>
        </p:nvSpPr>
        <p:spPr bwMode="auto">
          <a:xfrm>
            <a:off x="5368925" y="2916238"/>
            <a:ext cx="601663" cy="922337"/>
          </a:xfrm>
          <a:custGeom>
            <a:avLst/>
            <a:gdLst>
              <a:gd name="T0" fmla="*/ 542 w 949"/>
              <a:gd name="T1" fmla="*/ 963 h 1453"/>
              <a:gd name="T2" fmla="*/ 457 w 949"/>
              <a:gd name="T3" fmla="*/ 1098 h 1453"/>
              <a:gd name="T4" fmla="*/ 373 w 949"/>
              <a:gd name="T5" fmla="*/ 1200 h 1453"/>
              <a:gd name="T6" fmla="*/ 288 w 949"/>
              <a:gd name="T7" fmla="*/ 1284 h 1453"/>
              <a:gd name="T8" fmla="*/ 203 w 949"/>
              <a:gd name="T9" fmla="*/ 1352 h 1453"/>
              <a:gd name="T10" fmla="*/ 118 w 949"/>
              <a:gd name="T11" fmla="*/ 1402 h 1453"/>
              <a:gd name="T12" fmla="*/ 68 w 949"/>
              <a:gd name="T13" fmla="*/ 1436 h 1453"/>
              <a:gd name="T14" fmla="*/ 17 w 949"/>
              <a:gd name="T15" fmla="*/ 1453 h 1453"/>
              <a:gd name="T16" fmla="*/ 0 w 949"/>
              <a:gd name="T17" fmla="*/ 1453 h 1453"/>
              <a:gd name="T18" fmla="*/ 0 w 949"/>
              <a:gd name="T19" fmla="*/ 1419 h 1453"/>
              <a:gd name="T20" fmla="*/ 34 w 949"/>
              <a:gd name="T21" fmla="*/ 1385 h 1453"/>
              <a:gd name="T22" fmla="*/ 85 w 949"/>
              <a:gd name="T23" fmla="*/ 1318 h 1453"/>
              <a:gd name="T24" fmla="*/ 169 w 949"/>
              <a:gd name="T25" fmla="*/ 1233 h 1453"/>
              <a:gd name="T26" fmla="*/ 220 w 949"/>
              <a:gd name="T27" fmla="*/ 1183 h 1453"/>
              <a:gd name="T28" fmla="*/ 271 w 949"/>
              <a:gd name="T29" fmla="*/ 1115 h 1453"/>
              <a:gd name="T30" fmla="*/ 305 w 949"/>
              <a:gd name="T31" fmla="*/ 1048 h 1453"/>
              <a:gd name="T32" fmla="*/ 356 w 949"/>
              <a:gd name="T33" fmla="*/ 980 h 1453"/>
              <a:gd name="T34" fmla="*/ 406 w 949"/>
              <a:gd name="T35" fmla="*/ 895 h 1453"/>
              <a:gd name="T36" fmla="*/ 457 w 949"/>
              <a:gd name="T37" fmla="*/ 811 h 1453"/>
              <a:gd name="T38" fmla="*/ 508 w 949"/>
              <a:gd name="T39" fmla="*/ 710 h 1453"/>
              <a:gd name="T40" fmla="*/ 559 w 949"/>
              <a:gd name="T41" fmla="*/ 608 h 1453"/>
              <a:gd name="T42" fmla="*/ 610 w 949"/>
              <a:gd name="T43" fmla="*/ 507 h 1453"/>
              <a:gd name="T44" fmla="*/ 661 w 949"/>
              <a:gd name="T45" fmla="*/ 406 h 1453"/>
              <a:gd name="T46" fmla="*/ 694 w 949"/>
              <a:gd name="T47" fmla="*/ 321 h 1453"/>
              <a:gd name="T48" fmla="*/ 711 w 949"/>
              <a:gd name="T49" fmla="*/ 237 h 1453"/>
              <a:gd name="T50" fmla="*/ 745 w 949"/>
              <a:gd name="T51" fmla="*/ 169 h 1453"/>
              <a:gd name="T52" fmla="*/ 762 w 949"/>
              <a:gd name="T53" fmla="*/ 101 h 1453"/>
              <a:gd name="T54" fmla="*/ 762 w 949"/>
              <a:gd name="T55" fmla="*/ 0 h 1453"/>
              <a:gd name="T56" fmla="*/ 847 w 949"/>
              <a:gd name="T57" fmla="*/ 68 h 1453"/>
              <a:gd name="T58" fmla="*/ 898 w 949"/>
              <a:gd name="T59" fmla="*/ 118 h 1453"/>
              <a:gd name="T60" fmla="*/ 932 w 949"/>
              <a:gd name="T61" fmla="*/ 152 h 1453"/>
              <a:gd name="T62" fmla="*/ 949 w 949"/>
              <a:gd name="T63" fmla="*/ 186 h 1453"/>
              <a:gd name="T64" fmla="*/ 949 w 949"/>
              <a:gd name="T65" fmla="*/ 237 h 1453"/>
              <a:gd name="T66" fmla="*/ 915 w 949"/>
              <a:gd name="T67" fmla="*/ 287 h 1453"/>
              <a:gd name="T68" fmla="*/ 881 w 949"/>
              <a:gd name="T69" fmla="*/ 372 h 1453"/>
              <a:gd name="T70" fmla="*/ 847 w 949"/>
              <a:gd name="T71" fmla="*/ 473 h 1453"/>
              <a:gd name="T72" fmla="*/ 796 w 949"/>
              <a:gd name="T73" fmla="*/ 574 h 1453"/>
              <a:gd name="T74" fmla="*/ 728 w 949"/>
              <a:gd name="T75" fmla="*/ 693 h 1453"/>
              <a:gd name="T76" fmla="*/ 644 w 949"/>
              <a:gd name="T77" fmla="*/ 828 h 1453"/>
              <a:gd name="T78" fmla="*/ 542 w 949"/>
              <a:gd name="T79" fmla="*/ 963 h 1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9" h="1453">
                <a:moveTo>
                  <a:pt x="542" y="963"/>
                </a:moveTo>
                <a:lnTo>
                  <a:pt x="457" y="1098"/>
                </a:lnTo>
                <a:lnTo>
                  <a:pt x="373" y="1200"/>
                </a:lnTo>
                <a:lnTo>
                  <a:pt x="288" y="1284"/>
                </a:lnTo>
                <a:lnTo>
                  <a:pt x="203" y="1352"/>
                </a:lnTo>
                <a:lnTo>
                  <a:pt x="118" y="1402"/>
                </a:lnTo>
                <a:lnTo>
                  <a:pt x="68" y="1436"/>
                </a:lnTo>
                <a:lnTo>
                  <a:pt x="17" y="1453"/>
                </a:lnTo>
                <a:lnTo>
                  <a:pt x="0" y="1453"/>
                </a:lnTo>
                <a:lnTo>
                  <a:pt x="0" y="1419"/>
                </a:lnTo>
                <a:lnTo>
                  <a:pt x="34" y="1385"/>
                </a:lnTo>
                <a:lnTo>
                  <a:pt x="85" y="1318"/>
                </a:lnTo>
                <a:lnTo>
                  <a:pt x="169" y="1233"/>
                </a:lnTo>
                <a:lnTo>
                  <a:pt x="220" y="1183"/>
                </a:lnTo>
                <a:lnTo>
                  <a:pt x="271" y="1115"/>
                </a:lnTo>
                <a:lnTo>
                  <a:pt x="305" y="1048"/>
                </a:lnTo>
                <a:lnTo>
                  <a:pt x="356" y="980"/>
                </a:lnTo>
                <a:lnTo>
                  <a:pt x="406" y="895"/>
                </a:lnTo>
                <a:lnTo>
                  <a:pt x="457" y="811"/>
                </a:lnTo>
                <a:lnTo>
                  <a:pt x="508" y="710"/>
                </a:lnTo>
                <a:lnTo>
                  <a:pt x="559" y="608"/>
                </a:lnTo>
                <a:lnTo>
                  <a:pt x="610" y="507"/>
                </a:lnTo>
                <a:lnTo>
                  <a:pt x="661" y="406"/>
                </a:lnTo>
                <a:lnTo>
                  <a:pt x="694" y="321"/>
                </a:lnTo>
                <a:lnTo>
                  <a:pt x="711" y="237"/>
                </a:lnTo>
                <a:lnTo>
                  <a:pt x="745" y="169"/>
                </a:lnTo>
                <a:lnTo>
                  <a:pt x="762" y="101"/>
                </a:lnTo>
                <a:lnTo>
                  <a:pt x="762" y="0"/>
                </a:lnTo>
                <a:lnTo>
                  <a:pt x="847" y="68"/>
                </a:lnTo>
                <a:lnTo>
                  <a:pt x="898" y="118"/>
                </a:lnTo>
                <a:lnTo>
                  <a:pt x="932" y="152"/>
                </a:lnTo>
                <a:lnTo>
                  <a:pt x="949" y="186"/>
                </a:lnTo>
                <a:lnTo>
                  <a:pt x="949" y="237"/>
                </a:lnTo>
                <a:lnTo>
                  <a:pt x="915" y="287"/>
                </a:lnTo>
                <a:lnTo>
                  <a:pt x="881" y="372"/>
                </a:lnTo>
                <a:lnTo>
                  <a:pt x="847" y="473"/>
                </a:lnTo>
                <a:lnTo>
                  <a:pt x="796" y="574"/>
                </a:lnTo>
                <a:lnTo>
                  <a:pt x="728" y="693"/>
                </a:lnTo>
                <a:lnTo>
                  <a:pt x="644" y="828"/>
                </a:lnTo>
                <a:lnTo>
                  <a:pt x="542" y="96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59" name="Freeform 39"/>
          <p:cNvSpPr>
            <a:spLocks noChangeArrowheads="1"/>
          </p:cNvSpPr>
          <p:nvPr/>
        </p:nvSpPr>
        <p:spPr bwMode="auto">
          <a:xfrm>
            <a:off x="6154738" y="3055938"/>
            <a:ext cx="612775" cy="933450"/>
          </a:xfrm>
          <a:custGeom>
            <a:avLst/>
            <a:gdLst>
              <a:gd name="T0" fmla="*/ 626 w 965"/>
              <a:gd name="T1" fmla="*/ 1064 h 1470"/>
              <a:gd name="T2" fmla="*/ 542 w 965"/>
              <a:gd name="T3" fmla="*/ 1149 h 1470"/>
              <a:gd name="T4" fmla="*/ 457 w 965"/>
              <a:gd name="T5" fmla="*/ 1233 h 1470"/>
              <a:gd name="T6" fmla="*/ 355 w 965"/>
              <a:gd name="T7" fmla="*/ 1301 h 1470"/>
              <a:gd name="T8" fmla="*/ 254 w 965"/>
              <a:gd name="T9" fmla="*/ 1368 h 1470"/>
              <a:gd name="T10" fmla="*/ 152 w 965"/>
              <a:gd name="T11" fmla="*/ 1419 h 1470"/>
              <a:gd name="T12" fmla="*/ 84 w 965"/>
              <a:gd name="T13" fmla="*/ 1470 h 1470"/>
              <a:gd name="T14" fmla="*/ 33 w 965"/>
              <a:gd name="T15" fmla="*/ 1470 h 1470"/>
              <a:gd name="T16" fmla="*/ 17 w 965"/>
              <a:gd name="T17" fmla="*/ 1470 h 1470"/>
              <a:gd name="T18" fmla="*/ 0 w 965"/>
              <a:gd name="T19" fmla="*/ 1470 h 1470"/>
              <a:gd name="T20" fmla="*/ 17 w 965"/>
              <a:gd name="T21" fmla="*/ 1453 h 1470"/>
              <a:gd name="T22" fmla="*/ 33 w 965"/>
              <a:gd name="T23" fmla="*/ 1436 h 1470"/>
              <a:gd name="T24" fmla="*/ 50 w 965"/>
              <a:gd name="T25" fmla="*/ 1402 h 1470"/>
              <a:gd name="T26" fmla="*/ 84 w 965"/>
              <a:gd name="T27" fmla="*/ 1368 h 1470"/>
              <a:gd name="T28" fmla="*/ 118 w 965"/>
              <a:gd name="T29" fmla="*/ 1334 h 1470"/>
              <a:gd name="T30" fmla="*/ 169 w 965"/>
              <a:gd name="T31" fmla="*/ 1301 h 1470"/>
              <a:gd name="T32" fmla="*/ 220 w 965"/>
              <a:gd name="T33" fmla="*/ 1250 h 1470"/>
              <a:gd name="T34" fmla="*/ 321 w 965"/>
              <a:gd name="T35" fmla="*/ 1165 h 1470"/>
              <a:gd name="T36" fmla="*/ 406 w 965"/>
              <a:gd name="T37" fmla="*/ 1064 h 1470"/>
              <a:gd name="T38" fmla="*/ 491 w 965"/>
              <a:gd name="T39" fmla="*/ 980 h 1470"/>
              <a:gd name="T40" fmla="*/ 542 w 965"/>
              <a:gd name="T41" fmla="*/ 878 h 1470"/>
              <a:gd name="T42" fmla="*/ 626 w 965"/>
              <a:gd name="T43" fmla="*/ 709 h 1470"/>
              <a:gd name="T44" fmla="*/ 694 w 965"/>
              <a:gd name="T45" fmla="*/ 507 h 1470"/>
              <a:gd name="T46" fmla="*/ 711 w 965"/>
              <a:gd name="T47" fmla="*/ 405 h 1470"/>
              <a:gd name="T48" fmla="*/ 728 w 965"/>
              <a:gd name="T49" fmla="*/ 287 h 1470"/>
              <a:gd name="T50" fmla="*/ 745 w 965"/>
              <a:gd name="T51" fmla="*/ 152 h 1470"/>
              <a:gd name="T52" fmla="*/ 745 w 965"/>
              <a:gd name="T53" fmla="*/ 0 h 1470"/>
              <a:gd name="T54" fmla="*/ 830 w 965"/>
              <a:gd name="T55" fmla="*/ 50 h 1470"/>
              <a:gd name="T56" fmla="*/ 898 w 965"/>
              <a:gd name="T57" fmla="*/ 101 h 1470"/>
              <a:gd name="T58" fmla="*/ 948 w 965"/>
              <a:gd name="T59" fmla="*/ 135 h 1470"/>
              <a:gd name="T60" fmla="*/ 965 w 965"/>
              <a:gd name="T61" fmla="*/ 169 h 1470"/>
              <a:gd name="T62" fmla="*/ 965 w 965"/>
              <a:gd name="T63" fmla="*/ 186 h 1470"/>
              <a:gd name="T64" fmla="*/ 965 w 965"/>
              <a:gd name="T65" fmla="*/ 202 h 1470"/>
              <a:gd name="T66" fmla="*/ 948 w 965"/>
              <a:gd name="T67" fmla="*/ 236 h 1470"/>
              <a:gd name="T68" fmla="*/ 948 w 965"/>
              <a:gd name="T69" fmla="*/ 287 h 1470"/>
              <a:gd name="T70" fmla="*/ 931 w 965"/>
              <a:gd name="T71" fmla="*/ 338 h 1470"/>
              <a:gd name="T72" fmla="*/ 914 w 965"/>
              <a:gd name="T73" fmla="*/ 388 h 1470"/>
              <a:gd name="T74" fmla="*/ 898 w 965"/>
              <a:gd name="T75" fmla="*/ 456 h 1470"/>
              <a:gd name="T76" fmla="*/ 881 w 965"/>
              <a:gd name="T77" fmla="*/ 540 h 1470"/>
              <a:gd name="T78" fmla="*/ 830 w 965"/>
              <a:gd name="T79" fmla="*/ 709 h 1470"/>
              <a:gd name="T80" fmla="*/ 762 w 965"/>
              <a:gd name="T81" fmla="*/ 844 h 1470"/>
              <a:gd name="T82" fmla="*/ 694 w 965"/>
              <a:gd name="T83" fmla="*/ 963 h 1470"/>
              <a:gd name="T84" fmla="*/ 626 w 965"/>
              <a:gd name="T85" fmla="*/ 1064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65" h="1470">
                <a:moveTo>
                  <a:pt x="626" y="1064"/>
                </a:moveTo>
                <a:lnTo>
                  <a:pt x="542" y="1149"/>
                </a:lnTo>
                <a:lnTo>
                  <a:pt x="457" y="1233"/>
                </a:lnTo>
                <a:lnTo>
                  <a:pt x="355" y="1301"/>
                </a:lnTo>
                <a:lnTo>
                  <a:pt x="254" y="1368"/>
                </a:lnTo>
                <a:lnTo>
                  <a:pt x="152" y="1419"/>
                </a:lnTo>
                <a:lnTo>
                  <a:pt x="84" y="1470"/>
                </a:lnTo>
                <a:lnTo>
                  <a:pt x="33" y="1470"/>
                </a:lnTo>
                <a:lnTo>
                  <a:pt x="17" y="1470"/>
                </a:lnTo>
                <a:lnTo>
                  <a:pt x="0" y="1470"/>
                </a:lnTo>
                <a:lnTo>
                  <a:pt x="17" y="1453"/>
                </a:lnTo>
                <a:lnTo>
                  <a:pt x="33" y="1436"/>
                </a:lnTo>
                <a:lnTo>
                  <a:pt x="50" y="1402"/>
                </a:lnTo>
                <a:lnTo>
                  <a:pt x="84" y="1368"/>
                </a:lnTo>
                <a:lnTo>
                  <a:pt x="118" y="1334"/>
                </a:lnTo>
                <a:lnTo>
                  <a:pt x="169" y="1301"/>
                </a:lnTo>
                <a:lnTo>
                  <a:pt x="220" y="1250"/>
                </a:lnTo>
                <a:lnTo>
                  <a:pt x="321" y="1165"/>
                </a:lnTo>
                <a:lnTo>
                  <a:pt x="406" y="1064"/>
                </a:lnTo>
                <a:lnTo>
                  <a:pt x="491" y="980"/>
                </a:lnTo>
                <a:lnTo>
                  <a:pt x="542" y="878"/>
                </a:lnTo>
                <a:lnTo>
                  <a:pt x="626" y="709"/>
                </a:lnTo>
                <a:lnTo>
                  <a:pt x="694" y="507"/>
                </a:lnTo>
                <a:lnTo>
                  <a:pt x="711" y="405"/>
                </a:lnTo>
                <a:lnTo>
                  <a:pt x="728" y="287"/>
                </a:lnTo>
                <a:lnTo>
                  <a:pt x="745" y="152"/>
                </a:lnTo>
                <a:lnTo>
                  <a:pt x="745" y="0"/>
                </a:lnTo>
                <a:lnTo>
                  <a:pt x="830" y="50"/>
                </a:lnTo>
                <a:lnTo>
                  <a:pt x="898" y="101"/>
                </a:lnTo>
                <a:lnTo>
                  <a:pt x="948" y="135"/>
                </a:lnTo>
                <a:lnTo>
                  <a:pt x="965" y="169"/>
                </a:lnTo>
                <a:lnTo>
                  <a:pt x="965" y="186"/>
                </a:lnTo>
                <a:lnTo>
                  <a:pt x="965" y="202"/>
                </a:lnTo>
                <a:lnTo>
                  <a:pt x="948" y="236"/>
                </a:lnTo>
                <a:lnTo>
                  <a:pt x="948" y="287"/>
                </a:lnTo>
                <a:lnTo>
                  <a:pt x="931" y="338"/>
                </a:lnTo>
                <a:lnTo>
                  <a:pt x="914" y="388"/>
                </a:lnTo>
                <a:lnTo>
                  <a:pt x="898" y="456"/>
                </a:lnTo>
                <a:lnTo>
                  <a:pt x="881" y="540"/>
                </a:lnTo>
                <a:lnTo>
                  <a:pt x="830" y="709"/>
                </a:lnTo>
                <a:lnTo>
                  <a:pt x="762" y="844"/>
                </a:lnTo>
                <a:lnTo>
                  <a:pt x="694" y="963"/>
                </a:lnTo>
                <a:lnTo>
                  <a:pt x="626" y="106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0" name="Freeform 40"/>
          <p:cNvSpPr>
            <a:spLocks noChangeArrowheads="1"/>
          </p:cNvSpPr>
          <p:nvPr/>
        </p:nvSpPr>
        <p:spPr bwMode="auto">
          <a:xfrm>
            <a:off x="6627813" y="3409950"/>
            <a:ext cx="741362" cy="600075"/>
          </a:xfrm>
          <a:custGeom>
            <a:avLst/>
            <a:gdLst>
              <a:gd name="T0" fmla="*/ 1169 w 1169"/>
              <a:gd name="T1" fmla="*/ 896 h 946"/>
              <a:gd name="T2" fmla="*/ 1152 w 1169"/>
              <a:gd name="T3" fmla="*/ 896 h 946"/>
              <a:gd name="T4" fmla="*/ 1101 w 1169"/>
              <a:gd name="T5" fmla="*/ 913 h 946"/>
              <a:gd name="T6" fmla="*/ 1034 w 1169"/>
              <a:gd name="T7" fmla="*/ 929 h 946"/>
              <a:gd name="T8" fmla="*/ 949 w 1169"/>
              <a:gd name="T9" fmla="*/ 929 h 946"/>
              <a:gd name="T10" fmla="*/ 830 w 1169"/>
              <a:gd name="T11" fmla="*/ 946 h 946"/>
              <a:gd name="T12" fmla="*/ 746 w 1169"/>
              <a:gd name="T13" fmla="*/ 946 h 946"/>
              <a:gd name="T14" fmla="*/ 678 w 1169"/>
              <a:gd name="T15" fmla="*/ 946 h 946"/>
              <a:gd name="T16" fmla="*/ 627 w 1169"/>
              <a:gd name="T17" fmla="*/ 929 h 946"/>
              <a:gd name="T18" fmla="*/ 593 w 1169"/>
              <a:gd name="T19" fmla="*/ 913 h 946"/>
              <a:gd name="T20" fmla="*/ 542 w 1169"/>
              <a:gd name="T21" fmla="*/ 879 h 946"/>
              <a:gd name="T22" fmla="*/ 508 w 1169"/>
              <a:gd name="T23" fmla="*/ 845 h 946"/>
              <a:gd name="T24" fmla="*/ 457 w 1169"/>
              <a:gd name="T25" fmla="*/ 761 h 946"/>
              <a:gd name="T26" fmla="*/ 424 w 1169"/>
              <a:gd name="T27" fmla="*/ 727 h 946"/>
              <a:gd name="T28" fmla="*/ 390 w 1169"/>
              <a:gd name="T29" fmla="*/ 676 h 946"/>
              <a:gd name="T30" fmla="*/ 339 w 1169"/>
              <a:gd name="T31" fmla="*/ 608 h 946"/>
              <a:gd name="T32" fmla="*/ 288 w 1169"/>
              <a:gd name="T33" fmla="*/ 524 h 946"/>
              <a:gd name="T34" fmla="*/ 220 w 1169"/>
              <a:gd name="T35" fmla="*/ 423 h 946"/>
              <a:gd name="T36" fmla="*/ 153 w 1169"/>
              <a:gd name="T37" fmla="*/ 321 h 946"/>
              <a:gd name="T38" fmla="*/ 85 w 1169"/>
              <a:gd name="T39" fmla="*/ 203 h 946"/>
              <a:gd name="T40" fmla="*/ 0 w 1169"/>
              <a:gd name="T41" fmla="*/ 68 h 946"/>
              <a:gd name="T42" fmla="*/ 68 w 1169"/>
              <a:gd name="T43" fmla="*/ 0 h 946"/>
              <a:gd name="T44" fmla="*/ 169 w 1169"/>
              <a:gd name="T45" fmla="*/ 135 h 946"/>
              <a:gd name="T46" fmla="*/ 271 w 1169"/>
              <a:gd name="T47" fmla="*/ 254 h 946"/>
              <a:gd name="T48" fmla="*/ 356 w 1169"/>
              <a:gd name="T49" fmla="*/ 355 h 946"/>
              <a:gd name="T50" fmla="*/ 457 w 1169"/>
              <a:gd name="T51" fmla="*/ 439 h 946"/>
              <a:gd name="T52" fmla="*/ 542 w 1169"/>
              <a:gd name="T53" fmla="*/ 507 h 946"/>
              <a:gd name="T54" fmla="*/ 644 w 1169"/>
              <a:gd name="T55" fmla="*/ 575 h 946"/>
              <a:gd name="T56" fmla="*/ 762 w 1169"/>
              <a:gd name="T57" fmla="*/ 659 h 946"/>
              <a:gd name="T58" fmla="*/ 898 w 1169"/>
              <a:gd name="T59" fmla="*/ 727 h 946"/>
              <a:gd name="T60" fmla="*/ 949 w 1169"/>
              <a:gd name="T61" fmla="*/ 761 h 946"/>
              <a:gd name="T62" fmla="*/ 1017 w 1169"/>
              <a:gd name="T63" fmla="*/ 794 h 946"/>
              <a:gd name="T64" fmla="*/ 1050 w 1169"/>
              <a:gd name="T65" fmla="*/ 811 h 946"/>
              <a:gd name="T66" fmla="*/ 1101 w 1169"/>
              <a:gd name="T67" fmla="*/ 845 h 946"/>
              <a:gd name="T68" fmla="*/ 1118 w 1169"/>
              <a:gd name="T69" fmla="*/ 862 h 946"/>
              <a:gd name="T70" fmla="*/ 1152 w 1169"/>
              <a:gd name="T71" fmla="*/ 879 h 946"/>
              <a:gd name="T72" fmla="*/ 1169 w 1169"/>
              <a:gd name="T73" fmla="*/ 896 h 9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69" h="946">
                <a:moveTo>
                  <a:pt x="1169" y="896"/>
                </a:moveTo>
                <a:lnTo>
                  <a:pt x="1152" y="896"/>
                </a:lnTo>
                <a:lnTo>
                  <a:pt x="1101" y="913"/>
                </a:lnTo>
                <a:lnTo>
                  <a:pt x="1034" y="929"/>
                </a:lnTo>
                <a:lnTo>
                  <a:pt x="949" y="929"/>
                </a:lnTo>
                <a:lnTo>
                  <a:pt x="830" y="946"/>
                </a:lnTo>
                <a:lnTo>
                  <a:pt x="746" y="946"/>
                </a:lnTo>
                <a:lnTo>
                  <a:pt x="678" y="946"/>
                </a:lnTo>
                <a:lnTo>
                  <a:pt x="627" y="929"/>
                </a:lnTo>
                <a:lnTo>
                  <a:pt x="593" y="913"/>
                </a:lnTo>
                <a:lnTo>
                  <a:pt x="542" y="879"/>
                </a:lnTo>
                <a:lnTo>
                  <a:pt x="508" y="845"/>
                </a:lnTo>
                <a:lnTo>
                  <a:pt x="457" y="761"/>
                </a:lnTo>
                <a:lnTo>
                  <a:pt x="424" y="727"/>
                </a:lnTo>
                <a:lnTo>
                  <a:pt x="390" y="676"/>
                </a:lnTo>
                <a:lnTo>
                  <a:pt x="339" y="608"/>
                </a:lnTo>
                <a:lnTo>
                  <a:pt x="288" y="524"/>
                </a:lnTo>
                <a:lnTo>
                  <a:pt x="220" y="423"/>
                </a:lnTo>
                <a:lnTo>
                  <a:pt x="153" y="321"/>
                </a:lnTo>
                <a:lnTo>
                  <a:pt x="85" y="203"/>
                </a:lnTo>
                <a:lnTo>
                  <a:pt x="0" y="68"/>
                </a:lnTo>
                <a:lnTo>
                  <a:pt x="68" y="0"/>
                </a:lnTo>
                <a:lnTo>
                  <a:pt x="169" y="135"/>
                </a:lnTo>
                <a:lnTo>
                  <a:pt x="271" y="254"/>
                </a:lnTo>
                <a:lnTo>
                  <a:pt x="356" y="355"/>
                </a:lnTo>
                <a:lnTo>
                  <a:pt x="457" y="439"/>
                </a:lnTo>
                <a:lnTo>
                  <a:pt x="542" y="507"/>
                </a:lnTo>
                <a:lnTo>
                  <a:pt x="644" y="575"/>
                </a:lnTo>
                <a:lnTo>
                  <a:pt x="762" y="659"/>
                </a:lnTo>
                <a:lnTo>
                  <a:pt x="898" y="727"/>
                </a:lnTo>
                <a:lnTo>
                  <a:pt x="949" y="761"/>
                </a:lnTo>
                <a:lnTo>
                  <a:pt x="1017" y="794"/>
                </a:lnTo>
                <a:lnTo>
                  <a:pt x="1050" y="811"/>
                </a:lnTo>
                <a:lnTo>
                  <a:pt x="1101" y="845"/>
                </a:lnTo>
                <a:lnTo>
                  <a:pt x="1118" y="862"/>
                </a:lnTo>
                <a:lnTo>
                  <a:pt x="1152" y="879"/>
                </a:lnTo>
                <a:lnTo>
                  <a:pt x="1169" y="89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79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4286250" cy="397534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13671" y="139859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这是什么？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5013671" y="3175157"/>
            <a:ext cx="3274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我们祖国叫什么？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5911997" y="232033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中国地</a:t>
            </a:r>
            <a:r>
              <a:rPr lang="zh-CN" altLang="en-US" sz="3200" b="1" dirty="0">
                <a:solidFill>
                  <a:srgbClr val="0000FF"/>
                </a:solidFill>
              </a:rPr>
              <a:t>图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80111" y="4366946"/>
            <a:ext cx="3040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00FF"/>
                </a:solidFill>
              </a:rPr>
              <a:t>中华人民共和国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95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76" name="Freeform 32"/>
          <p:cNvSpPr>
            <a:spLocks noChangeArrowheads="1"/>
          </p:cNvSpPr>
          <p:nvPr/>
        </p:nvSpPr>
        <p:spPr bwMode="auto">
          <a:xfrm>
            <a:off x="6411913" y="2301875"/>
            <a:ext cx="258762" cy="257175"/>
          </a:xfrm>
          <a:custGeom>
            <a:avLst/>
            <a:gdLst>
              <a:gd name="T0" fmla="*/ 322 w 407"/>
              <a:gd name="T1" fmla="*/ 406 h 406"/>
              <a:gd name="T2" fmla="*/ 305 w 407"/>
              <a:gd name="T3" fmla="*/ 389 h 406"/>
              <a:gd name="T4" fmla="*/ 271 w 407"/>
              <a:gd name="T5" fmla="*/ 355 h 406"/>
              <a:gd name="T6" fmla="*/ 221 w 407"/>
              <a:gd name="T7" fmla="*/ 304 h 406"/>
              <a:gd name="T8" fmla="*/ 153 w 407"/>
              <a:gd name="T9" fmla="*/ 237 h 406"/>
              <a:gd name="T10" fmla="*/ 85 w 407"/>
              <a:gd name="T11" fmla="*/ 152 h 406"/>
              <a:gd name="T12" fmla="*/ 34 w 407"/>
              <a:gd name="T13" fmla="*/ 85 h 406"/>
              <a:gd name="T14" fmla="*/ 0 w 407"/>
              <a:gd name="T15" fmla="*/ 51 h 406"/>
              <a:gd name="T16" fmla="*/ 0 w 407"/>
              <a:gd name="T17" fmla="*/ 17 h 406"/>
              <a:gd name="T18" fmla="*/ 17 w 407"/>
              <a:gd name="T19" fmla="*/ 0 h 406"/>
              <a:gd name="T20" fmla="*/ 34 w 407"/>
              <a:gd name="T21" fmla="*/ 0 h 406"/>
              <a:gd name="T22" fmla="*/ 85 w 407"/>
              <a:gd name="T23" fmla="*/ 0 h 406"/>
              <a:gd name="T24" fmla="*/ 136 w 407"/>
              <a:gd name="T25" fmla="*/ 0 h 406"/>
              <a:gd name="T26" fmla="*/ 170 w 407"/>
              <a:gd name="T27" fmla="*/ 0 h 406"/>
              <a:gd name="T28" fmla="*/ 221 w 407"/>
              <a:gd name="T29" fmla="*/ 17 h 406"/>
              <a:gd name="T30" fmla="*/ 271 w 407"/>
              <a:gd name="T31" fmla="*/ 51 h 406"/>
              <a:gd name="T32" fmla="*/ 305 w 407"/>
              <a:gd name="T33" fmla="*/ 85 h 406"/>
              <a:gd name="T34" fmla="*/ 339 w 407"/>
              <a:gd name="T35" fmla="*/ 101 h 406"/>
              <a:gd name="T36" fmla="*/ 390 w 407"/>
              <a:gd name="T37" fmla="*/ 186 h 406"/>
              <a:gd name="T38" fmla="*/ 407 w 407"/>
              <a:gd name="T39" fmla="*/ 220 h 406"/>
              <a:gd name="T40" fmla="*/ 407 w 407"/>
              <a:gd name="T41" fmla="*/ 270 h 406"/>
              <a:gd name="T42" fmla="*/ 407 w 407"/>
              <a:gd name="T43" fmla="*/ 304 h 406"/>
              <a:gd name="T44" fmla="*/ 390 w 407"/>
              <a:gd name="T45" fmla="*/ 338 h 406"/>
              <a:gd name="T46" fmla="*/ 373 w 407"/>
              <a:gd name="T47" fmla="*/ 372 h 406"/>
              <a:gd name="T48" fmla="*/ 356 w 407"/>
              <a:gd name="T49" fmla="*/ 389 h 406"/>
              <a:gd name="T50" fmla="*/ 339 w 407"/>
              <a:gd name="T51" fmla="*/ 406 h 406"/>
              <a:gd name="T52" fmla="*/ 322 w 407"/>
              <a:gd name="T53" fmla="*/ 40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7" h="406">
                <a:moveTo>
                  <a:pt x="322" y="406"/>
                </a:moveTo>
                <a:lnTo>
                  <a:pt x="305" y="389"/>
                </a:lnTo>
                <a:lnTo>
                  <a:pt x="271" y="355"/>
                </a:lnTo>
                <a:lnTo>
                  <a:pt x="221" y="304"/>
                </a:lnTo>
                <a:lnTo>
                  <a:pt x="153" y="237"/>
                </a:lnTo>
                <a:lnTo>
                  <a:pt x="85" y="152"/>
                </a:lnTo>
                <a:lnTo>
                  <a:pt x="34" y="85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36" y="0"/>
                </a:lnTo>
                <a:lnTo>
                  <a:pt x="170" y="0"/>
                </a:lnTo>
                <a:lnTo>
                  <a:pt x="221" y="17"/>
                </a:lnTo>
                <a:lnTo>
                  <a:pt x="271" y="51"/>
                </a:lnTo>
                <a:lnTo>
                  <a:pt x="305" y="85"/>
                </a:lnTo>
                <a:lnTo>
                  <a:pt x="339" y="101"/>
                </a:lnTo>
                <a:lnTo>
                  <a:pt x="390" y="186"/>
                </a:lnTo>
                <a:lnTo>
                  <a:pt x="407" y="220"/>
                </a:lnTo>
                <a:lnTo>
                  <a:pt x="407" y="270"/>
                </a:lnTo>
                <a:lnTo>
                  <a:pt x="407" y="304"/>
                </a:lnTo>
                <a:lnTo>
                  <a:pt x="390" y="338"/>
                </a:lnTo>
                <a:lnTo>
                  <a:pt x="373" y="372"/>
                </a:lnTo>
                <a:lnTo>
                  <a:pt x="356" y="389"/>
                </a:lnTo>
                <a:lnTo>
                  <a:pt x="339" y="406"/>
                </a:lnTo>
                <a:lnTo>
                  <a:pt x="322" y="40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66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谊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14463" y="2027238"/>
            <a:ext cx="720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yì  </a:t>
            </a:r>
          </a:p>
        </p:txBody>
      </p:sp>
      <p:grpSp>
        <p:nvGrpSpPr>
          <p:cNvPr id="36868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6869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6870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6871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6872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6873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4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5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6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7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8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75225"/>
            <a:ext cx="4216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左窄右宽，最后一笔横稍长。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7750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讠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友谊  情谊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75225"/>
            <a:ext cx="3640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我和小明的友谊地久天长。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Y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</a:p>
        </p:txBody>
      </p:sp>
      <p:sp>
        <p:nvSpPr>
          <p:cNvPr id="36885" name="Rectangle 27"/>
          <p:cNvSpPr>
            <a:spLocks noChangeArrowheads="1"/>
          </p:cNvSpPr>
          <p:nvPr/>
        </p:nvSpPr>
        <p:spPr bwMode="auto">
          <a:xfrm>
            <a:off x="5346700" y="2216150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1774" name="Freeform 30"/>
          <p:cNvSpPr>
            <a:spLocks noChangeArrowheads="1"/>
          </p:cNvSpPr>
          <p:nvPr/>
        </p:nvSpPr>
        <p:spPr bwMode="auto">
          <a:xfrm>
            <a:off x="5346700" y="2901950"/>
            <a:ext cx="731838" cy="1008063"/>
          </a:xfrm>
          <a:custGeom>
            <a:avLst/>
            <a:gdLst>
              <a:gd name="T0" fmla="*/ 779 w 1152"/>
              <a:gd name="T1" fmla="*/ 1284 h 1588"/>
              <a:gd name="T2" fmla="*/ 644 w 1152"/>
              <a:gd name="T3" fmla="*/ 1453 h 1588"/>
              <a:gd name="T4" fmla="*/ 610 w 1152"/>
              <a:gd name="T5" fmla="*/ 1504 h 1588"/>
              <a:gd name="T6" fmla="*/ 576 w 1152"/>
              <a:gd name="T7" fmla="*/ 1572 h 1588"/>
              <a:gd name="T8" fmla="*/ 542 w 1152"/>
              <a:gd name="T9" fmla="*/ 1588 h 1588"/>
              <a:gd name="T10" fmla="*/ 508 w 1152"/>
              <a:gd name="T11" fmla="*/ 1572 h 1588"/>
              <a:gd name="T12" fmla="*/ 474 w 1152"/>
              <a:gd name="T13" fmla="*/ 1487 h 1588"/>
              <a:gd name="T14" fmla="*/ 457 w 1152"/>
              <a:gd name="T15" fmla="*/ 1403 h 1588"/>
              <a:gd name="T16" fmla="*/ 440 w 1152"/>
              <a:gd name="T17" fmla="*/ 1352 h 1588"/>
              <a:gd name="T18" fmla="*/ 474 w 1152"/>
              <a:gd name="T19" fmla="*/ 1267 h 1588"/>
              <a:gd name="T20" fmla="*/ 491 w 1152"/>
              <a:gd name="T21" fmla="*/ 1234 h 1588"/>
              <a:gd name="T22" fmla="*/ 508 w 1152"/>
              <a:gd name="T23" fmla="*/ 1166 h 1588"/>
              <a:gd name="T24" fmla="*/ 525 w 1152"/>
              <a:gd name="T25" fmla="*/ 1065 h 1588"/>
              <a:gd name="T26" fmla="*/ 542 w 1152"/>
              <a:gd name="T27" fmla="*/ 929 h 1588"/>
              <a:gd name="T28" fmla="*/ 576 w 1152"/>
              <a:gd name="T29" fmla="*/ 659 h 1588"/>
              <a:gd name="T30" fmla="*/ 610 w 1152"/>
              <a:gd name="T31" fmla="*/ 456 h 1588"/>
              <a:gd name="T32" fmla="*/ 610 w 1152"/>
              <a:gd name="T33" fmla="*/ 321 h 1588"/>
              <a:gd name="T34" fmla="*/ 593 w 1152"/>
              <a:gd name="T35" fmla="*/ 254 h 1588"/>
              <a:gd name="T36" fmla="*/ 542 w 1152"/>
              <a:gd name="T37" fmla="*/ 254 h 1588"/>
              <a:gd name="T38" fmla="*/ 407 w 1152"/>
              <a:gd name="T39" fmla="*/ 321 h 1588"/>
              <a:gd name="T40" fmla="*/ 271 w 1152"/>
              <a:gd name="T41" fmla="*/ 389 h 1588"/>
              <a:gd name="T42" fmla="*/ 186 w 1152"/>
              <a:gd name="T43" fmla="*/ 423 h 1588"/>
              <a:gd name="T44" fmla="*/ 136 w 1152"/>
              <a:gd name="T45" fmla="*/ 406 h 1588"/>
              <a:gd name="T46" fmla="*/ 85 w 1152"/>
              <a:gd name="T47" fmla="*/ 355 h 1588"/>
              <a:gd name="T48" fmla="*/ 17 w 1152"/>
              <a:gd name="T49" fmla="*/ 321 h 1588"/>
              <a:gd name="T50" fmla="*/ 0 w 1152"/>
              <a:gd name="T51" fmla="*/ 271 h 1588"/>
              <a:gd name="T52" fmla="*/ 51 w 1152"/>
              <a:gd name="T53" fmla="*/ 271 h 1588"/>
              <a:gd name="T54" fmla="*/ 119 w 1152"/>
              <a:gd name="T55" fmla="*/ 237 h 1588"/>
              <a:gd name="T56" fmla="*/ 254 w 1152"/>
              <a:gd name="T57" fmla="*/ 203 h 1588"/>
              <a:gd name="T58" fmla="*/ 424 w 1152"/>
              <a:gd name="T59" fmla="*/ 152 h 1588"/>
              <a:gd name="T60" fmla="*/ 559 w 1152"/>
              <a:gd name="T61" fmla="*/ 85 h 1588"/>
              <a:gd name="T62" fmla="*/ 610 w 1152"/>
              <a:gd name="T63" fmla="*/ 34 h 1588"/>
              <a:gd name="T64" fmla="*/ 661 w 1152"/>
              <a:gd name="T65" fmla="*/ 0 h 1588"/>
              <a:gd name="T66" fmla="*/ 712 w 1152"/>
              <a:gd name="T67" fmla="*/ 0 h 1588"/>
              <a:gd name="T68" fmla="*/ 813 w 1152"/>
              <a:gd name="T69" fmla="*/ 34 h 1588"/>
              <a:gd name="T70" fmla="*/ 881 w 1152"/>
              <a:gd name="T71" fmla="*/ 85 h 1588"/>
              <a:gd name="T72" fmla="*/ 898 w 1152"/>
              <a:gd name="T73" fmla="*/ 118 h 1588"/>
              <a:gd name="T74" fmla="*/ 881 w 1152"/>
              <a:gd name="T75" fmla="*/ 169 h 1588"/>
              <a:gd name="T76" fmla="*/ 830 w 1152"/>
              <a:gd name="T77" fmla="*/ 254 h 1588"/>
              <a:gd name="T78" fmla="*/ 779 w 1152"/>
              <a:gd name="T79" fmla="*/ 389 h 1588"/>
              <a:gd name="T80" fmla="*/ 729 w 1152"/>
              <a:gd name="T81" fmla="*/ 608 h 1588"/>
              <a:gd name="T82" fmla="*/ 695 w 1152"/>
              <a:gd name="T83" fmla="*/ 946 h 1588"/>
              <a:gd name="T84" fmla="*/ 678 w 1152"/>
              <a:gd name="T85" fmla="*/ 1031 h 1588"/>
              <a:gd name="T86" fmla="*/ 678 w 1152"/>
              <a:gd name="T87" fmla="*/ 1149 h 1588"/>
              <a:gd name="T88" fmla="*/ 712 w 1152"/>
              <a:gd name="T89" fmla="*/ 1166 h 1588"/>
              <a:gd name="T90" fmla="*/ 745 w 1152"/>
              <a:gd name="T91" fmla="*/ 1132 h 1588"/>
              <a:gd name="T92" fmla="*/ 813 w 1152"/>
              <a:gd name="T93" fmla="*/ 1082 h 1588"/>
              <a:gd name="T94" fmla="*/ 966 w 1152"/>
              <a:gd name="T95" fmla="*/ 963 h 1588"/>
              <a:gd name="T96" fmla="*/ 1101 w 1152"/>
              <a:gd name="T97" fmla="*/ 879 h 1588"/>
              <a:gd name="T98" fmla="*/ 1152 w 1152"/>
              <a:gd name="T99" fmla="*/ 879 h 1588"/>
              <a:gd name="T100" fmla="*/ 1135 w 1152"/>
              <a:gd name="T101" fmla="*/ 913 h 1588"/>
              <a:gd name="T102" fmla="*/ 1084 w 1152"/>
              <a:gd name="T103" fmla="*/ 980 h 1588"/>
              <a:gd name="T104" fmla="*/ 1000 w 1152"/>
              <a:gd name="T105" fmla="*/ 1065 h 1588"/>
              <a:gd name="T106" fmla="*/ 898 w 1152"/>
              <a:gd name="T107" fmla="*/ 1183 h 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52" h="1588">
                <a:moveTo>
                  <a:pt x="898" y="1183"/>
                </a:moveTo>
                <a:lnTo>
                  <a:pt x="779" y="1284"/>
                </a:lnTo>
                <a:lnTo>
                  <a:pt x="695" y="1386"/>
                </a:lnTo>
                <a:lnTo>
                  <a:pt x="644" y="1453"/>
                </a:lnTo>
                <a:lnTo>
                  <a:pt x="610" y="1487"/>
                </a:lnTo>
                <a:lnTo>
                  <a:pt x="610" y="1504"/>
                </a:lnTo>
                <a:lnTo>
                  <a:pt x="593" y="1555"/>
                </a:lnTo>
                <a:lnTo>
                  <a:pt x="576" y="1572"/>
                </a:lnTo>
                <a:lnTo>
                  <a:pt x="559" y="1588"/>
                </a:lnTo>
                <a:lnTo>
                  <a:pt x="542" y="1588"/>
                </a:lnTo>
                <a:lnTo>
                  <a:pt x="525" y="1588"/>
                </a:lnTo>
                <a:lnTo>
                  <a:pt x="508" y="1572"/>
                </a:lnTo>
                <a:lnTo>
                  <a:pt x="491" y="1538"/>
                </a:lnTo>
                <a:lnTo>
                  <a:pt x="474" y="1487"/>
                </a:lnTo>
                <a:lnTo>
                  <a:pt x="457" y="1436"/>
                </a:lnTo>
                <a:lnTo>
                  <a:pt x="457" y="1403"/>
                </a:lnTo>
                <a:lnTo>
                  <a:pt x="440" y="1369"/>
                </a:lnTo>
                <a:lnTo>
                  <a:pt x="440" y="1352"/>
                </a:lnTo>
                <a:lnTo>
                  <a:pt x="457" y="1318"/>
                </a:lnTo>
                <a:lnTo>
                  <a:pt x="474" y="1267"/>
                </a:lnTo>
                <a:lnTo>
                  <a:pt x="491" y="1250"/>
                </a:lnTo>
                <a:lnTo>
                  <a:pt x="491" y="1234"/>
                </a:lnTo>
                <a:lnTo>
                  <a:pt x="491" y="1200"/>
                </a:lnTo>
                <a:lnTo>
                  <a:pt x="508" y="1166"/>
                </a:lnTo>
                <a:lnTo>
                  <a:pt x="508" y="1115"/>
                </a:lnTo>
                <a:lnTo>
                  <a:pt x="525" y="1065"/>
                </a:lnTo>
                <a:lnTo>
                  <a:pt x="525" y="997"/>
                </a:lnTo>
                <a:lnTo>
                  <a:pt x="542" y="929"/>
                </a:lnTo>
                <a:lnTo>
                  <a:pt x="559" y="794"/>
                </a:lnTo>
                <a:lnTo>
                  <a:pt x="576" y="659"/>
                </a:lnTo>
                <a:lnTo>
                  <a:pt x="593" y="558"/>
                </a:lnTo>
                <a:lnTo>
                  <a:pt x="610" y="456"/>
                </a:lnTo>
                <a:lnTo>
                  <a:pt x="610" y="372"/>
                </a:lnTo>
                <a:lnTo>
                  <a:pt x="610" y="321"/>
                </a:lnTo>
                <a:lnTo>
                  <a:pt x="593" y="271"/>
                </a:lnTo>
                <a:lnTo>
                  <a:pt x="593" y="254"/>
                </a:lnTo>
                <a:lnTo>
                  <a:pt x="576" y="254"/>
                </a:lnTo>
                <a:lnTo>
                  <a:pt x="542" y="254"/>
                </a:lnTo>
                <a:lnTo>
                  <a:pt x="474" y="287"/>
                </a:lnTo>
                <a:lnTo>
                  <a:pt x="407" y="321"/>
                </a:lnTo>
                <a:lnTo>
                  <a:pt x="322" y="372"/>
                </a:lnTo>
                <a:lnTo>
                  <a:pt x="271" y="389"/>
                </a:lnTo>
                <a:lnTo>
                  <a:pt x="220" y="406"/>
                </a:lnTo>
                <a:lnTo>
                  <a:pt x="186" y="423"/>
                </a:lnTo>
                <a:lnTo>
                  <a:pt x="169" y="406"/>
                </a:lnTo>
                <a:lnTo>
                  <a:pt x="136" y="406"/>
                </a:lnTo>
                <a:lnTo>
                  <a:pt x="102" y="389"/>
                </a:lnTo>
                <a:lnTo>
                  <a:pt x="85" y="355"/>
                </a:lnTo>
                <a:lnTo>
                  <a:pt x="51" y="338"/>
                </a:lnTo>
                <a:lnTo>
                  <a:pt x="17" y="321"/>
                </a:lnTo>
                <a:lnTo>
                  <a:pt x="0" y="287"/>
                </a:lnTo>
                <a:lnTo>
                  <a:pt x="0" y="271"/>
                </a:lnTo>
                <a:lnTo>
                  <a:pt x="17" y="271"/>
                </a:lnTo>
                <a:lnTo>
                  <a:pt x="51" y="271"/>
                </a:lnTo>
                <a:lnTo>
                  <a:pt x="85" y="254"/>
                </a:lnTo>
                <a:lnTo>
                  <a:pt x="119" y="237"/>
                </a:lnTo>
                <a:lnTo>
                  <a:pt x="186" y="220"/>
                </a:lnTo>
                <a:lnTo>
                  <a:pt x="254" y="203"/>
                </a:lnTo>
                <a:lnTo>
                  <a:pt x="339" y="186"/>
                </a:lnTo>
                <a:lnTo>
                  <a:pt x="424" y="152"/>
                </a:lnTo>
                <a:lnTo>
                  <a:pt x="491" y="118"/>
                </a:lnTo>
                <a:lnTo>
                  <a:pt x="559" y="85"/>
                </a:lnTo>
                <a:lnTo>
                  <a:pt x="593" y="68"/>
                </a:lnTo>
                <a:lnTo>
                  <a:pt x="610" y="34"/>
                </a:lnTo>
                <a:lnTo>
                  <a:pt x="644" y="17"/>
                </a:lnTo>
                <a:lnTo>
                  <a:pt x="661" y="0"/>
                </a:lnTo>
                <a:lnTo>
                  <a:pt x="678" y="0"/>
                </a:lnTo>
                <a:lnTo>
                  <a:pt x="712" y="0"/>
                </a:lnTo>
                <a:lnTo>
                  <a:pt x="745" y="17"/>
                </a:lnTo>
                <a:lnTo>
                  <a:pt x="813" y="34"/>
                </a:lnTo>
                <a:lnTo>
                  <a:pt x="847" y="68"/>
                </a:lnTo>
                <a:lnTo>
                  <a:pt x="881" y="85"/>
                </a:lnTo>
                <a:lnTo>
                  <a:pt x="898" y="102"/>
                </a:lnTo>
                <a:lnTo>
                  <a:pt x="898" y="118"/>
                </a:lnTo>
                <a:lnTo>
                  <a:pt x="898" y="152"/>
                </a:lnTo>
                <a:lnTo>
                  <a:pt x="881" y="169"/>
                </a:lnTo>
                <a:lnTo>
                  <a:pt x="847" y="203"/>
                </a:lnTo>
                <a:lnTo>
                  <a:pt x="830" y="254"/>
                </a:lnTo>
                <a:lnTo>
                  <a:pt x="796" y="304"/>
                </a:lnTo>
                <a:lnTo>
                  <a:pt x="779" y="389"/>
                </a:lnTo>
                <a:lnTo>
                  <a:pt x="762" y="490"/>
                </a:lnTo>
                <a:lnTo>
                  <a:pt x="729" y="608"/>
                </a:lnTo>
                <a:lnTo>
                  <a:pt x="712" y="727"/>
                </a:lnTo>
                <a:lnTo>
                  <a:pt x="695" y="946"/>
                </a:lnTo>
                <a:lnTo>
                  <a:pt x="695" y="997"/>
                </a:lnTo>
                <a:lnTo>
                  <a:pt x="678" y="1031"/>
                </a:lnTo>
                <a:lnTo>
                  <a:pt x="678" y="1098"/>
                </a:lnTo>
                <a:lnTo>
                  <a:pt x="678" y="1149"/>
                </a:lnTo>
                <a:lnTo>
                  <a:pt x="695" y="1166"/>
                </a:lnTo>
                <a:lnTo>
                  <a:pt x="712" y="1166"/>
                </a:lnTo>
                <a:lnTo>
                  <a:pt x="729" y="1149"/>
                </a:lnTo>
                <a:lnTo>
                  <a:pt x="745" y="1132"/>
                </a:lnTo>
                <a:lnTo>
                  <a:pt x="762" y="1115"/>
                </a:lnTo>
                <a:lnTo>
                  <a:pt x="813" y="1082"/>
                </a:lnTo>
                <a:lnTo>
                  <a:pt x="881" y="1031"/>
                </a:lnTo>
                <a:lnTo>
                  <a:pt x="966" y="963"/>
                </a:lnTo>
                <a:lnTo>
                  <a:pt x="1050" y="913"/>
                </a:lnTo>
                <a:lnTo>
                  <a:pt x="1101" y="879"/>
                </a:lnTo>
                <a:lnTo>
                  <a:pt x="1135" y="862"/>
                </a:lnTo>
                <a:lnTo>
                  <a:pt x="1152" y="879"/>
                </a:lnTo>
                <a:lnTo>
                  <a:pt x="1135" y="896"/>
                </a:lnTo>
                <a:lnTo>
                  <a:pt x="1135" y="913"/>
                </a:lnTo>
                <a:lnTo>
                  <a:pt x="1101" y="946"/>
                </a:lnTo>
                <a:lnTo>
                  <a:pt x="1084" y="980"/>
                </a:lnTo>
                <a:lnTo>
                  <a:pt x="1050" y="1014"/>
                </a:lnTo>
                <a:lnTo>
                  <a:pt x="1000" y="1065"/>
                </a:lnTo>
                <a:lnTo>
                  <a:pt x="949" y="1115"/>
                </a:lnTo>
                <a:lnTo>
                  <a:pt x="898" y="118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75" name="Freeform 31"/>
          <p:cNvSpPr>
            <a:spLocks noChangeArrowheads="1"/>
          </p:cNvSpPr>
          <p:nvPr/>
        </p:nvSpPr>
        <p:spPr bwMode="auto">
          <a:xfrm>
            <a:off x="6045200" y="2667000"/>
            <a:ext cx="173038" cy="385763"/>
          </a:xfrm>
          <a:custGeom>
            <a:avLst/>
            <a:gdLst>
              <a:gd name="T0" fmla="*/ 254 w 271"/>
              <a:gd name="T1" fmla="*/ 287 h 608"/>
              <a:gd name="T2" fmla="*/ 220 w 271"/>
              <a:gd name="T3" fmla="*/ 388 h 608"/>
              <a:gd name="T4" fmla="*/ 187 w 271"/>
              <a:gd name="T5" fmla="*/ 489 h 608"/>
              <a:gd name="T6" fmla="*/ 153 w 271"/>
              <a:gd name="T7" fmla="*/ 540 h 608"/>
              <a:gd name="T8" fmla="*/ 136 w 271"/>
              <a:gd name="T9" fmla="*/ 574 h 608"/>
              <a:gd name="T10" fmla="*/ 102 w 271"/>
              <a:gd name="T11" fmla="*/ 591 h 608"/>
              <a:gd name="T12" fmla="*/ 85 w 271"/>
              <a:gd name="T13" fmla="*/ 608 h 608"/>
              <a:gd name="T14" fmla="*/ 85 w 271"/>
              <a:gd name="T15" fmla="*/ 591 h 608"/>
              <a:gd name="T16" fmla="*/ 68 w 271"/>
              <a:gd name="T17" fmla="*/ 574 h 608"/>
              <a:gd name="T18" fmla="*/ 51 w 271"/>
              <a:gd name="T19" fmla="*/ 557 h 608"/>
              <a:gd name="T20" fmla="*/ 34 w 271"/>
              <a:gd name="T21" fmla="*/ 523 h 608"/>
              <a:gd name="T22" fmla="*/ 17 w 271"/>
              <a:gd name="T23" fmla="*/ 489 h 608"/>
              <a:gd name="T24" fmla="*/ 0 w 271"/>
              <a:gd name="T25" fmla="*/ 456 h 608"/>
              <a:gd name="T26" fmla="*/ 0 w 271"/>
              <a:gd name="T27" fmla="*/ 439 h 608"/>
              <a:gd name="T28" fmla="*/ 0 w 271"/>
              <a:gd name="T29" fmla="*/ 422 h 608"/>
              <a:gd name="T30" fmla="*/ 0 w 271"/>
              <a:gd name="T31" fmla="*/ 405 h 608"/>
              <a:gd name="T32" fmla="*/ 0 w 271"/>
              <a:gd name="T33" fmla="*/ 388 h 608"/>
              <a:gd name="T34" fmla="*/ 17 w 271"/>
              <a:gd name="T35" fmla="*/ 354 h 608"/>
              <a:gd name="T36" fmla="*/ 51 w 271"/>
              <a:gd name="T37" fmla="*/ 321 h 608"/>
              <a:gd name="T38" fmla="*/ 68 w 271"/>
              <a:gd name="T39" fmla="*/ 287 h 608"/>
              <a:gd name="T40" fmla="*/ 85 w 271"/>
              <a:gd name="T41" fmla="*/ 236 h 608"/>
              <a:gd name="T42" fmla="*/ 119 w 271"/>
              <a:gd name="T43" fmla="*/ 185 h 608"/>
              <a:gd name="T44" fmla="*/ 136 w 271"/>
              <a:gd name="T45" fmla="*/ 118 h 608"/>
              <a:gd name="T46" fmla="*/ 153 w 271"/>
              <a:gd name="T47" fmla="*/ 50 h 608"/>
              <a:gd name="T48" fmla="*/ 170 w 271"/>
              <a:gd name="T49" fmla="*/ 16 h 608"/>
              <a:gd name="T50" fmla="*/ 187 w 271"/>
              <a:gd name="T51" fmla="*/ 0 h 608"/>
              <a:gd name="T52" fmla="*/ 204 w 271"/>
              <a:gd name="T53" fmla="*/ 0 h 608"/>
              <a:gd name="T54" fmla="*/ 220 w 271"/>
              <a:gd name="T55" fmla="*/ 16 h 608"/>
              <a:gd name="T56" fmla="*/ 237 w 271"/>
              <a:gd name="T57" fmla="*/ 33 h 608"/>
              <a:gd name="T58" fmla="*/ 254 w 271"/>
              <a:gd name="T59" fmla="*/ 84 h 608"/>
              <a:gd name="T60" fmla="*/ 271 w 271"/>
              <a:gd name="T61" fmla="*/ 185 h 608"/>
              <a:gd name="T62" fmla="*/ 254 w 271"/>
              <a:gd name="T63" fmla="*/ 287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1" h="608">
                <a:moveTo>
                  <a:pt x="254" y="287"/>
                </a:moveTo>
                <a:lnTo>
                  <a:pt x="220" y="388"/>
                </a:lnTo>
                <a:lnTo>
                  <a:pt x="187" y="489"/>
                </a:lnTo>
                <a:lnTo>
                  <a:pt x="153" y="540"/>
                </a:lnTo>
                <a:lnTo>
                  <a:pt x="136" y="574"/>
                </a:lnTo>
                <a:lnTo>
                  <a:pt x="102" y="591"/>
                </a:lnTo>
                <a:lnTo>
                  <a:pt x="85" y="608"/>
                </a:lnTo>
                <a:lnTo>
                  <a:pt x="85" y="591"/>
                </a:lnTo>
                <a:lnTo>
                  <a:pt x="68" y="574"/>
                </a:lnTo>
                <a:lnTo>
                  <a:pt x="51" y="557"/>
                </a:lnTo>
                <a:lnTo>
                  <a:pt x="34" y="523"/>
                </a:lnTo>
                <a:lnTo>
                  <a:pt x="17" y="489"/>
                </a:lnTo>
                <a:lnTo>
                  <a:pt x="0" y="456"/>
                </a:lnTo>
                <a:lnTo>
                  <a:pt x="0" y="439"/>
                </a:lnTo>
                <a:lnTo>
                  <a:pt x="0" y="422"/>
                </a:lnTo>
                <a:lnTo>
                  <a:pt x="0" y="405"/>
                </a:lnTo>
                <a:lnTo>
                  <a:pt x="0" y="388"/>
                </a:lnTo>
                <a:lnTo>
                  <a:pt x="17" y="354"/>
                </a:lnTo>
                <a:lnTo>
                  <a:pt x="51" y="321"/>
                </a:lnTo>
                <a:lnTo>
                  <a:pt x="68" y="287"/>
                </a:lnTo>
                <a:lnTo>
                  <a:pt x="85" y="236"/>
                </a:lnTo>
                <a:lnTo>
                  <a:pt x="119" y="185"/>
                </a:lnTo>
                <a:lnTo>
                  <a:pt x="136" y="118"/>
                </a:lnTo>
                <a:lnTo>
                  <a:pt x="153" y="50"/>
                </a:lnTo>
                <a:lnTo>
                  <a:pt x="170" y="16"/>
                </a:lnTo>
                <a:lnTo>
                  <a:pt x="187" y="0"/>
                </a:lnTo>
                <a:lnTo>
                  <a:pt x="204" y="0"/>
                </a:lnTo>
                <a:lnTo>
                  <a:pt x="220" y="16"/>
                </a:lnTo>
                <a:lnTo>
                  <a:pt x="237" y="33"/>
                </a:lnTo>
                <a:lnTo>
                  <a:pt x="254" y="84"/>
                </a:lnTo>
                <a:lnTo>
                  <a:pt x="271" y="185"/>
                </a:lnTo>
                <a:lnTo>
                  <a:pt x="254" y="28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77" name="Freeform 33"/>
          <p:cNvSpPr>
            <a:spLocks noChangeArrowheads="1"/>
          </p:cNvSpPr>
          <p:nvPr/>
        </p:nvSpPr>
        <p:spPr bwMode="auto">
          <a:xfrm>
            <a:off x="6175375" y="2570163"/>
            <a:ext cx="1011238" cy="288925"/>
          </a:xfrm>
          <a:custGeom>
            <a:avLst/>
            <a:gdLst>
              <a:gd name="T0" fmla="*/ 457 w 1592"/>
              <a:gd name="T1" fmla="*/ 271 h 457"/>
              <a:gd name="T2" fmla="*/ 220 w 1592"/>
              <a:gd name="T3" fmla="*/ 305 h 457"/>
              <a:gd name="T4" fmla="*/ 0 w 1592"/>
              <a:gd name="T5" fmla="*/ 321 h 457"/>
              <a:gd name="T6" fmla="*/ 0 w 1592"/>
              <a:gd name="T7" fmla="*/ 220 h 457"/>
              <a:gd name="T8" fmla="*/ 254 w 1592"/>
              <a:gd name="T9" fmla="*/ 169 h 457"/>
              <a:gd name="T10" fmla="*/ 508 w 1592"/>
              <a:gd name="T11" fmla="*/ 136 h 457"/>
              <a:gd name="T12" fmla="*/ 745 w 1592"/>
              <a:gd name="T13" fmla="*/ 102 h 457"/>
              <a:gd name="T14" fmla="*/ 948 w 1592"/>
              <a:gd name="T15" fmla="*/ 51 h 457"/>
              <a:gd name="T16" fmla="*/ 1050 w 1592"/>
              <a:gd name="T17" fmla="*/ 51 h 457"/>
              <a:gd name="T18" fmla="*/ 1118 w 1592"/>
              <a:gd name="T19" fmla="*/ 34 h 457"/>
              <a:gd name="T20" fmla="*/ 1169 w 1592"/>
              <a:gd name="T21" fmla="*/ 17 h 457"/>
              <a:gd name="T22" fmla="*/ 1185 w 1592"/>
              <a:gd name="T23" fmla="*/ 0 h 457"/>
              <a:gd name="T24" fmla="*/ 1202 w 1592"/>
              <a:gd name="T25" fmla="*/ 0 h 457"/>
              <a:gd name="T26" fmla="*/ 1253 w 1592"/>
              <a:gd name="T27" fmla="*/ 0 h 457"/>
              <a:gd name="T28" fmla="*/ 1287 w 1592"/>
              <a:gd name="T29" fmla="*/ 0 h 457"/>
              <a:gd name="T30" fmla="*/ 1338 w 1592"/>
              <a:gd name="T31" fmla="*/ 17 h 457"/>
              <a:gd name="T32" fmla="*/ 1389 w 1592"/>
              <a:gd name="T33" fmla="*/ 51 h 457"/>
              <a:gd name="T34" fmla="*/ 1457 w 1592"/>
              <a:gd name="T35" fmla="*/ 102 h 457"/>
              <a:gd name="T36" fmla="*/ 1524 w 1592"/>
              <a:gd name="T37" fmla="*/ 153 h 457"/>
              <a:gd name="T38" fmla="*/ 1575 w 1592"/>
              <a:gd name="T39" fmla="*/ 186 h 457"/>
              <a:gd name="T40" fmla="*/ 1592 w 1592"/>
              <a:gd name="T41" fmla="*/ 220 h 457"/>
              <a:gd name="T42" fmla="*/ 1592 w 1592"/>
              <a:gd name="T43" fmla="*/ 237 h 457"/>
              <a:gd name="T44" fmla="*/ 1575 w 1592"/>
              <a:gd name="T45" fmla="*/ 254 h 457"/>
              <a:gd name="T46" fmla="*/ 1558 w 1592"/>
              <a:gd name="T47" fmla="*/ 254 h 457"/>
              <a:gd name="T48" fmla="*/ 1490 w 1592"/>
              <a:gd name="T49" fmla="*/ 271 h 457"/>
              <a:gd name="T50" fmla="*/ 1440 w 1592"/>
              <a:gd name="T51" fmla="*/ 271 h 457"/>
              <a:gd name="T52" fmla="*/ 1389 w 1592"/>
              <a:gd name="T53" fmla="*/ 305 h 457"/>
              <a:gd name="T54" fmla="*/ 1321 w 1592"/>
              <a:gd name="T55" fmla="*/ 321 h 457"/>
              <a:gd name="T56" fmla="*/ 1253 w 1592"/>
              <a:gd name="T57" fmla="*/ 372 h 457"/>
              <a:gd name="T58" fmla="*/ 1169 w 1592"/>
              <a:gd name="T59" fmla="*/ 423 h 457"/>
              <a:gd name="T60" fmla="*/ 1118 w 1592"/>
              <a:gd name="T61" fmla="*/ 440 h 457"/>
              <a:gd name="T62" fmla="*/ 1084 w 1592"/>
              <a:gd name="T63" fmla="*/ 457 h 457"/>
              <a:gd name="T64" fmla="*/ 1067 w 1592"/>
              <a:gd name="T65" fmla="*/ 440 h 457"/>
              <a:gd name="T66" fmla="*/ 1067 w 1592"/>
              <a:gd name="T67" fmla="*/ 423 h 457"/>
              <a:gd name="T68" fmla="*/ 1084 w 1592"/>
              <a:gd name="T69" fmla="*/ 389 h 457"/>
              <a:gd name="T70" fmla="*/ 1118 w 1592"/>
              <a:gd name="T71" fmla="*/ 355 h 457"/>
              <a:gd name="T72" fmla="*/ 1152 w 1592"/>
              <a:gd name="T73" fmla="*/ 305 h 457"/>
              <a:gd name="T74" fmla="*/ 1169 w 1592"/>
              <a:gd name="T75" fmla="*/ 254 h 457"/>
              <a:gd name="T76" fmla="*/ 1185 w 1592"/>
              <a:gd name="T77" fmla="*/ 220 h 457"/>
              <a:gd name="T78" fmla="*/ 1202 w 1592"/>
              <a:gd name="T79" fmla="*/ 186 h 457"/>
              <a:gd name="T80" fmla="*/ 1202 w 1592"/>
              <a:gd name="T81" fmla="*/ 169 h 457"/>
              <a:gd name="T82" fmla="*/ 1185 w 1592"/>
              <a:gd name="T83" fmla="*/ 169 h 457"/>
              <a:gd name="T84" fmla="*/ 1152 w 1592"/>
              <a:gd name="T85" fmla="*/ 169 h 457"/>
              <a:gd name="T86" fmla="*/ 1101 w 1592"/>
              <a:gd name="T87" fmla="*/ 169 h 457"/>
              <a:gd name="T88" fmla="*/ 982 w 1592"/>
              <a:gd name="T89" fmla="*/ 186 h 457"/>
              <a:gd name="T90" fmla="*/ 931 w 1592"/>
              <a:gd name="T91" fmla="*/ 186 h 457"/>
              <a:gd name="T92" fmla="*/ 864 w 1592"/>
              <a:gd name="T93" fmla="*/ 203 h 457"/>
              <a:gd name="T94" fmla="*/ 779 w 1592"/>
              <a:gd name="T95" fmla="*/ 220 h 457"/>
              <a:gd name="T96" fmla="*/ 677 w 1592"/>
              <a:gd name="T97" fmla="*/ 237 h 457"/>
              <a:gd name="T98" fmla="*/ 576 w 1592"/>
              <a:gd name="T99" fmla="*/ 254 h 457"/>
              <a:gd name="T100" fmla="*/ 457 w 1592"/>
              <a:gd name="T101" fmla="*/ 271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92" h="457">
                <a:moveTo>
                  <a:pt x="457" y="271"/>
                </a:moveTo>
                <a:lnTo>
                  <a:pt x="220" y="305"/>
                </a:lnTo>
                <a:lnTo>
                  <a:pt x="0" y="321"/>
                </a:lnTo>
                <a:lnTo>
                  <a:pt x="0" y="220"/>
                </a:lnTo>
                <a:lnTo>
                  <a:pt x="254" y="169"/>
                </a:lnTo>
                <a:lnTo>
                  <a:pt x="508" y="136"/>
                </a:lnTo>
                <a:lnTo>
                  <a:pt x="745" y="102"/>
                </a:lnTo>
                <a:lnTo>
                  <a:pt x="948" y="51"/>
                </a:lnTo>
                <a:lnTo>
                  <a:pt x="1050" y="51"/>
                </a:lnTo>
                <a:lnTo>
                  <a:pt x="1118" y="34"/>
                </a:lnTo>
                <a:lnTo>
                  <a:pt x="1169" y="17"/>
                </a:lnTo>
                <a:lnTo>
                  <a:pt x="1185" y="0"/>
                </a:lnTo>
                <a:lnTo>
                  <a:pt x="1202" y="0"/>
                </a:lnTo>
                <a:lnTo>
                  <a:pt x="1253" y="0"/>
                </a:lnTo>
                <a:lnTo>
                  <a:pt x="1287" y="0"/>
                </a:lnTo>
                <a:lnTo>
                  <a:pt x="1338" y="17"/>
                </a:lnTo>
                <a:lnTo>
                  <a:pt x="1389" y="51"/>
                </a:lnTo>
                <a:lnTo>
                  <a:pt x="1457" y="102"/>
                </a:lnTo>
                <a:lnTo>
                  <a:pt x="1524" y="153"/>
                </a:lnTo>
                <a:lnTo>
                  <a:pt x="1575" y="186"/>
                </a:lnTo>
                <a:lnTo>
                  <a:pt x="1592" y="220"/>
                </a:lnTo>
                <a:lnTo>
                  <a:pt x="1592" y="237"/>
                </a:lnTo>
                <a:lnTo>
                  <a:pt x="1575" y="254"/>
                </a:lnTo>
                <a:lnTo>
                  <a:pt x="1558" y="254"/>
                </a:lnTo>
                <a:lnTo>
                  <a:pt x="1490" y="271"/>
                </a:lnTo>
                <a:lnTo>
                  <a:pt x="1440" y="271"/>
                </a:lnTo>
                <a:lnTo>
                  <a:pt x="1389" y="305"/>
                </a:lnTo>
                <a:lnTo>
                  <a:pt x="1321" y="321"/>
                </a:lnTo>
                <a:lnTo>
                  <a:pt x="1253" y="372"/>
                </a:lnTo>
                <a:lnTo>
                  <a:pt x="1169" y="423"/>
                </a:lnTo>
                <a:lnTo>
                  <a:pt x="1118" y="440"/>
                </a:lnTo>
                <a:lnTo>
                  <a:pt x="1084" y="457"/>
                </a:lnTo>
                <a:lnTo>
                  <a:pt x="1067" y="440"/>
                </a:lnTo>
                <a:lnTo>
                  <a:pt x="1067" y="423"/>
                </a:lnTo>
                <a:lnTo>
                  <a:pt x="1084" y="389"/>
                </a:lnTo>
                <a:lnTo>
                  <a:pt x="1118" y="355"/>
                </a:lnTo>
                <a:lnTo>
                  <a:pt x="1152" y="305"/>
                </a:lnTo>
                <a:lnTo>
                  <a:pt x="1169" y="254"/>
                </a:lnTo>
                <a:lnTo>
                  <a:pt x="1185" y="220"/>
                </a:lnTo>
                <a:lnTo>
                  <a:pt x="1202" y="186"/>
                </a:lnTo>
                <a:lnTo>
                  <a:pt x="1202" y="169"/>
                </a:lnTo>
                <a:lnTo>
                  <a:pt x="1185" y="169"/>
                </a:lnTo>
                <a:lnTo>
                  <a:pt x="1152" y="169"/>
                </a:lnTo>
                <a:lnTo>
                  <a:pt x="1101" y="169"/>
                </a:lnTo>
                <a:lnTo>
                  <a:pt x="982" y="186"/>
                </a:lnTo>
                <a:lnTo>
                  <a:pt x="931" y="186"/>
                </a:lnTo>
                <a:lnTo>
                  <a:pt x="864" y="203"/>
                </a:lnTo>
                <a:lnTo>
                  <a:pt x="779" y="220"/>
                </a:lnTo>
                <a:lnTo>
                  <a:pt x="677" y="237"/>
                </a:lnTo>
                <a:lnTo>
                  <a:pt x="576" y="254"/>
                </a:lnTo>
                <a:lnTo>
                  <a:pt x="457" y="27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78" name="Freeform 34"/>
          <p:cNvSpPr>
            <a:spLocks noChangeArrowheads="1"/>
          </p:cNvSpPr>
          <p:nvPr/>
        </p:nvSpPr>
        <p:spPr bwMode="auto">
          <a:xfrm>
            <a:off x="5657850" y="2430463"/>
            <a:ext cx="312738" cy="225425"/>
          </a:xfrm>
          <a:custGeom>
            <a:avLst/>
            <a:gdLst>
              <a:gd name="T0" fmla="*/ 0 w 492"/>
              <a:gd name="T1" fmla="*/ 34 h 355"/>
              <a:gd name="T2" fmla="*/ 17 w 492"/>
              <a:gd name="T3" fmla="*/ 17 h 355"/>
              <a:gd name="T4" fmla="*/ 51 w 492"/>
              <a:gd name="T5" fmla="*/ 17 h 355"/>
              <a:gd name="T6" fmla="*/ 85 w 492"/>
              <a:gd name="T7" fmla="*/ 0 h 355"/>
              <a:gd name="T8" fmla="*/ 153 w 492"/>
              <a:gd name="T9" fmla="*/ 0 h 355"/>
              <a:gd name="T10" fmla="*/ 221 w 492"/>
              <a:gd name="T11" fmla="*/ 0 h 355"/>
              <a:gd name="T12" fmla="*/ 271 w 492"/>
              <a:gd name="T13" fmla="*/ 17 h 355"/>
              <a:gd name="T14" fmla="*/ 322 w 492"/>
              <a:gd name="T15" fmla="*/ 34 h 355"/>
              <a:gd name="T16" fmla="*/ 356 w 492"/>
              <a:gd name="T17" fmla="*/ 50 h 355"/>
              <a:gd name="T18" fmla="*/ 407 w 492"/>
              <a:gd name="T19" fmla="*/ 84 h 355"/>
              <a:gd name="T20" fmla="*/ 441 w 492"/>
              <a:gd name="T21" fmla="*/ 118 h 355"/>
              <a:gd name="T22" fmla="*/ 458 w 492"/>
              <a:gd name="T23" fmla="*/ 135 h 355"/>
              <a:gd name="T24" fmla="*/ 475 w 492"/>
              <a:gd name="T25" fmla="*/ 169 h 355"/>
              <a:gd name="T26" fmla="*/ 492 w 492"/>
              <a:gd name="T27" fmla="*/ 236 h 355"/>
              <a:gd name="T28" fmla="*/ 475 w 492"/>
              <a:gd name="T29" fmla="*/ 304 h 355"/>
              <a:gd name="T30" fmla="*/ 458 w 492"/>
              <a:gd name="T31" fmla="*/ 321 h 355"/>
              <a:gd name="T32" fmla="*/ 458 w 492"/>
              <a:gd name="T33" fmla="*/ 338 h 355"/>
              <a:gd name="T34" fmla="*/ 441 w 492"/>
              <a:gd name="T35" fmla="*/ 355 h 355"/>
              <a:gd name="T36" fmla="*/ 407 w 492"/>
              <a:gd name="T37" fmla="*/ 355 h 355"/>
              <a:gd name="T38" fmla="*/ 390 w 492"/>
              <a:gd name="T39" fmla="*/ 355 h 355"/>
              <a:gd name="T40" fmla="*/ 356 w 492"/>
              <a:gd name="T41" fmla="*/ 338 h 355"/>
              <a:gd name="T42" fmla="*/ 305 w 492"/>
              <a:gd name="T43" fmla="*/ 304 h 355"/>
              <a:gd name="T44" fmla="*/ 254 w 492"/>
              <a:gd name="T45" fmla="*/ 270 h 355"/>
              <a:gd name="T46" fmla="*/ 187 w 492"/>
              <a:gd name="T47" fmla="*/ 219 h 355"/>
              <a:gd name="T48" fmla="*/ 136 w 492"/>
              <a:gd name="T49" fmla="*/ 169 h 355"/>
              <a:gd name="T50" fmla="*/ 102 w 492"/>
              <a:gd name="T51" fmla="*/ 135 h 355"/>
              <a:gd name="T52" fmla="*/ 68 w 492"/>
              <a:gd name="T53" fmla="*/ 101 h 355"/>
              <a:gd name="T54" fmla="*/ 17 w 492"/>
              <a:gd name="T55" fmla="*/ 50 h 355"/>
              <a:gd name="T56" fmla="*/ 0 w 492"/>
              <a:gd name="T57" fmla="*/ 34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2" h="355">
                <a:moveTo>
                  <a:pt x="0" y="34"/>
                </a:moveTo>
                <a:lnTo>
                  <a:pt x="17" y="17"/>
                </a:lnTo>
                <a:lnTo>
                  <a:pt x="51" y="17"/>
                </a:lnTo>
                <a:lnTo>
                  <a:pt x="85" y="0"/>
                </a:lnTo>
                <a:lnTo>
                  <a:pt x="153" y="0"/>
                </a:lnTo>
                <a:lnTo>
                  <a:pt x="221" y="0"/>
                </a:lnTo>
                <a:lnTo>
                  <a:pt x="271" y="17"/>
                </a:lnTo>
                <a:lnTo>
                  <a:pt x="322" y="34"/>
                </a:lnTo>
                <a:lnTo>
                  <a:pt x="356" y="50"/>
                </a:lnTo>
                <a:lnTo>
                  <a:pt x="407" y="84"/>
                </a:lnTo>
                <a:lnTo>
                  <a:pt x="441" y="118"/>
                </a:lnTo>
                <a:lnTo>
                  <a:pt x="458" y="135"/>
                </a:lnTo>
                <a:lnTo>
                  <a:pt x="475" y="169"/>
                </a:lnTo>
                <a:lnTo>
                  <a:pt x="492" y="236"/>
                </a:lnTo>
                <a:lnTo>
                  <a:pt x="475" y="304"/>
                </a:lnTo>
                <a:lnTo>
                  <a:pt x="458" y="321"/>
                </a:lnTo>
                <a:lnTo>
                  <a:pt x="458" y="338"/>
                </a:lnTo>
                <a:lnTo>
                  <a:pt x="441" y="355"/>
                </a:lnTo>
                <a:lnTo>
                  <a:pt x="407" y="355"/>
                </a:lnTo>
                <a:lnTo>
                  <a:pt x="390" y="355"/>
                </a:lnTo>
                <a:lnTo>
                  <a:pt x="356" y="338"/>
                </a:lnTo>
                <a:lnTo>
                  <a:pt x="305" y="304"/>
                </a:lnTo>
                <a:lnTo>
                  <a:pt x="254" y="270"/>
                </a:lnTo>
                <a:lnTo>
                  <a:pt x="187" y="219"/>
                </a:lnTo>
                <a:lnTo>
                  <a:pt x="136" y="169"/>
                </a:lnTo>
                <a:lnTo>
                  <a:pt x="102" y="135"/>
                </a:lnTo>
                <a:lnTo>
                  <a:pt x="68" y="101"/>
                </a:lnTo>
                <a:lnTo>
                  <a:pt x="17" y="50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79" name="Freeform 35"/>
          <p:cNvSpPr>
            <a:spLocks noChangeArrowheads="1"/>
          </p:cNvSpPr>
          <p:nvPr/>
        </p:nvSpPr>
        <p:spPr bwMode="auto">
          <a:xfrm>
            <a:off x="6249988" y="3021013"/>
            <a:ext cx="128587" cy="857250"/>
          </a:xfrm>
          <a:custGeom>
            <a:avLst/>
            <a:gdLst>
              <a:gd name="T0" fmla="*/ 203 w 203"/>
              <a:gd name="T1" fmla="*/ 17 h 1352"/>
              <a:gd name="T2" fmla="*/ 187 w 203"/>
              <a:gd name="T3" fmla="*/ 676 h 1352"/>
              <a:gd name="T4" fmla="*/ 170 w 203"/>
              <a:gd name="T5" fmla="*/ 1352 h 1352"/>
              <a:gd name="T6" fmla="*/ 51 w 203"/>
              <a:gd name="T7" fmla="*/ 1352 h 1352"/>
              <a:gd name="T8" fmla="*/ 51 w 203"/>
              <a:gd name="T9" fmla="*/ 1200 h 1352"/>
              <a:gd name="T10" fmla="*/ 51 w 203"/>
              <a:gd name="T11" fmla="*/ 1064 h 1352"/>
              <a:gd name="T12" fmla="*/ 51 w 203"/>
              <a:gd name="T13" fmla="*/ 929 h 1352"/>
              <a:gd name="T14" fmla="*/ 51 w 203"/>
              <a:gd name="T15" fmla="*/ 811 h 1352"/>
              <a:gd name="T16" fmla="*/ 51 w 203"/>
              <a:gd name="T17" fmla="*/ 710 h 1352"/>
              <a:gd name="T18" fmla="*/ 34 w 203"/>
              <a:gd name="T19" fmla="*/ 608 h 1352"/>
              <a:gd name="T20" fmla="*/ 34 w 203"/>
              <a:gd name="T21" fmla="*/ 507 h 1352"/>
              <a:gd name="T22" fmla="*/ 34 w 203"/>
              <a:gd name="T23" fmla="*/ 422 h 1352"/>
              <a:gd name="T24" fmla="*/ 34 w 203"/>
              <a:gd name="T25" fmla="*/ 355 h 1352"/>
              <a:gd name="T26" fmla="*/ 34 w 203"/>
              <a:gd name="T27" fmla="*/ 287 h 1352"/>
              <a:gd name="T28" fmla="*/ 34 w 203"/>
              <a:gd name="T29" fmla="*/ 237 h 1352"/>
              <a:gd name="T30" fmla="*/ 34 w 203"/>
              <a:gd name="T31" fmla="*/ 186 h 1352"/>
              <a:gd name="T32" fmla="*/ 34 w 203"/>
              <a:gd name="T33" fmla="*/ 152 h 1352"/>
              <a:gd name="T34" fmla="*/ 34 w 203"/>
              <a:gd name="T35" fmla="*/ 118 h 1352"/>
              <a:gd name="T36" fmla="*/ 17 w 203"/>
              <a:gd name="T37" fmla="*/ 101 h 1352"/>
              <a:gd name="T38" fmla="*/ 17 w 203"/>
              <a:gd name="T39" fmla="*/ 85 h 1352"/>
              <a:gd name="T40" fmla="*/ 0 w 203"/>
              <a:gd name="T41" fmla="*/ 51 h 1352"/>
              <a:gd name="T42" fmla="*/ 0 w 203"/>
              <a:gd name="T43" fmla="*/ 34 h 1352"/>
              <a:gd name="T44" fmla="*/ 17 w 203"/>
              <a:gd name="T45" fmla="*/ 0 h 1352"/>
              <a:gd name="T46" fmla="*/ 34 w 203"/>
              <a:gd name="T47" fmla="*/ 0 h 1352"/>
              <a:gd name="T48" fmla="*/ 68 w 203"/>
              <a:gd name="T49" fmla="*/ 0 h 1352"/>
              <a:gd name="T50" fmla="*/ 136 w 203"/>
              <a:gd name="T51" fmla="*/ 0 h 1352"/>
              <a:gd name="T52" fmla="*/ 203 w 203"/>
              <a:gd name="T53" fmla="*/ 17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3" h="1352">
                <a:moveTo>
                  <a:pt x="203" y="17"/>
                </a:moveTo>
                <a:lnTo>
                  <a:pt x="187" y="676"/>
                </a:lnTo>
                <a:lnTo>
                  <a:pt x="170" y="1352"/>
                </a:lnTo>
                <a:lnTo>
                  <a:pt x="51" y="1352"/>
                </a:lnTo>
                <a:lnTo>
                  <a:pt x="51" y="1200"/>
                </a:lnTo>
                <a:lnTo>
                  <a:pt x="51" y="1064"/>
                </a:lnTo>
                <a:lnTo>
                  <a:pt x="51" y="929"/>
                </a:lnTo>
                <a:lnTo>
                  <a:pt x="51" y="811"/>
                </a:lnTo>
                <a:lnTo>
                  <a:pt x="51" y="710"/>
                </a:lnTo>
                <a:lnTo>
                  <a:pt x="34" y="608"/>
                </a:lnTo>
                <a:lnTo>
                  <a:pt x="34" y="507"/>
                </a:lnTo>
                <a:lnTo>
                  <a:pt x="34" y="422"/>
                </a:lnTo>
                <a:lnTo>
                  <a:pt x="34" y="355"/>
                </a:lnTo>
                <a:lnTo>
                  <a:pt x="34" y="287"/>
                </a:lnTo>
                <a:lnTo>
                  <a:pt x="34" y="237"/>
                </a:lnTo>
                <a:lnTo>
                  <a:pt x="34" y="186"/>
                </a:lnTo>
                <a:lnTo>
                  <a:pt x="34" y="152"/>
                </a:lnTo>
                <a:lnTo>
                  <a:pt x="34" y="118"/>
                </a:lnTo>
                <a:lnTo>
                  <a:pt x="17" y="101"/>
                </a:lnTo>
                <a:lnTo>
                  <a:pt x="17" y="85"/>
                </a:lnTo>
                <a:lnTo>
                  <a:pt x="0" y="51"/>
                </a:lnTo>
                <a:lnTo>
                  <a:pt x="0" y="34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36" y="0"/>
                </a:lnTo>
                <a:lnTo>
                  <a:pt x="203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80" name="Freeform 36"/>
          <p:cNvSpPr>
            <a:spLocks noChangeArrowheads="1"/>
          </p:cNvSpPr>
          <p:nvPr/>
        </p:nvSpPr>
        <p:spPr bwMode="auto">
          <a:xfrm>
            <a:off x="6315075" y="2935288"/>
            <a:ext cx="538163" cy="900112"/>
          </a:xfrm>
          <a:custGeom>
            <a:avLst/>
            <a:gdLst>
              <a:gd name="T0" fmla="*/ 491 w 847"/>
              <a:gd name="T1" fmla="*/ 34 h 1419"/>
              <a:gd name="T2" fmla="*/ 542 w 847"/>
              <a:gd name="T3" fmla="*/ 0 h 1419"/>
              <a:gd name="T4" fmla="*/ 576 w 847"/>
              <a:gd name="T5" fmla="*/ 0 h 1419"/>
              <a:gd name="T6" fmla="*/ 593 w 847"/>
              <a:gd name="T7" fmla="*/ 17 h 1419"/>
              <a:gd name="T8" fmla="*/ 627 w 847"/>
              <a:gd name="T9" fmla="*/ 34 h 1419"/>
              <a:gd name="T10" fmla="*/ 677 w 847"/>
              <a:gd name="T11" fmla="*/ 51 h 1419"/>
              <a:gd name="T12" fmla="*/ 728 w 847"/>
              <a:gd name="T13" fmla="*/ 67 h 1419"/>
              <a:gd name="T14" fmla="*/ 779 w 847"/>
              <a:gd name="T15" fmla="*/ 118 h 1419"/>
              <a:gd name="T16" fmla="*/ 813 w 847"/>
              <a:gd name="T17" fmla="*/ 135 h 1419"/>
              <a:gd name="T18" fmla="*/ 847 w 847"/>
              <a:gd name="T19" fmla="*/ 169 h 1419"/>
              <a:gd name="T20" fmla="*/ 847 w 847"/>
              <a:gd name="T21" fmla="*/ 186 h 1419"/>
              <a:gd name="T22" fmla="*/ 847 w 847"/>
              <a:gd name="T23" fmla="*/ 203 h 1419"/>
              <a:gd name="T24" fmla="*/ 830 w 847"/>
              <a:gd name="T25" fmla="*/ 253 h 1419"/>
              <a:gd name="T26" fmla="*/ 813 w 847"/>
              <a:gd name="T27" fmla="*/ 270 h 1419"/>
              <a:gd name="T28" fmla="*/ 813 w 847"/>
              <a:gd name="T29" fmla="*/ 304 h 1419"/>
              <a:gd name="T30" fmla="*/ 796 w 847"/>
              <a:gd name="T31" fmla="*/ 338 h 1419"/>
              <a:gd name="T32" fmla="*/ 796 w 847"/>
              <a:gd name="T33" fmla="*/ 389 h 1419"/>
              <a:gd name="T34" fmla="*/ 796 w 847"/>
              <a:gd name="T35" fmla="*/ 456 h 1419"/>
              <a:gd name="T36" fmla="*/ 779 w 847"/>
              <a:gd name="T37" fmla="*/ 507 h 1419"/>
              <a:gd name="T38" fmla="*/ 779 w 847"/>
              <a:gd name="T39" fmla="*/ 591 h 1419"/>
              <a:gd name="T40" fmla="*/ 779 w 847"/>
              <a:gd name="T41" fmla="*/ 659 h 1419"/>
              <a:gd name="T42" fmla="*/ 762 w 847"/>
              <a:gd name="T43" fmla="*/ 1031 h 1419"/>
              <a:gd name="T44" fmla="*/ 762 w 847"/>
              <a:gd name="T45" fmla="*/ 1419 h 1419"/>
              <a:gd name="T46" fmla="*/ 610 w 847"/>
              <a:gd name="T47" fmla="*/ 1419 h 1419"/>
              <a:gd name="T48" fmla="*/ 610 w 847"/>
              <a:gd name="T49" fmla="*/ 1267 h 1419"/>
              <a:gd name="T50" fmla="*/ 610 w 847"/>
              <a:gd name="T51" fmla="*/ 1132 h 1419"/>
              <a:gd name="T52" fmla="*/ 610 w 847"/>
              <a:gd name="T53" fmla="*/ 997 h 1419"/>
              <a:gd name="T54" fmla="*/ 610 w 847"/>
              <a:gd name="T55" fmla="*/ 878 h 1419"/>
              <a:gd name="T56" fmla="*/ 610 w 847"/>
              <a:gd name="T57" fmla="*/ 777 h 1419"/>
              <a:gd name="T58" fmla="*/ 610 w 847"/>
              <a:gd name="T59" fmla="*/ 676 h 1419"/>
              <a:gd name="T60" fmla="*/ 610 w 847"/>
              <a:gd name="T61" fmla="*/ 591 h 1419"/>
              <a:gd name="T62" fmla="*/ 610 w 847"/>
              <a:gd name="T63" fmla="*/ 507 h 1419"/>
              <a:gd name="T64" fmla="*/ 593 w 847"/>
              <a:gd name="T65" fmla="*/ 439 h 1419"/>
              <a:gd name="T66" fmla="*/ 593 w 847"/>
              <a:gd name="T67" fmla="*/ 372 h 1419"/>
              <a:gd name="T68" fmla="*/ 593 w 847"/>
              <a:gd name="T69" fmla="*/ 321 h 1419"/>
              <a:gd name="T70" fmla="*/ 593 w 847"/>
              <a:gd name="T71" fmla="*/ 270 h 1419"/>
              <a:gd name="T72" fmla="*/ 593 w 847"/>
              <a:gd name="T73" fmla="*/ 236 h 1419"/>
              <a:gd name="T74" fmla="*/ 593 w 847"/>
              <a:gd name="T75" fmla="*/ 203 h 1419"/>
              <a:gd name="T76" fmla="*/ 593 w 847"/>
              <a:gd name="T77" fmla="*/ 186 h 1419"/>
              <a:gd name="T78" fmla="*/ 576 w 847"/>
              <a:gd name="T79" fmla="*/ 169 h 1419"/>
              <a:gd name="T80" fmla="*/ 542 w 847"/>
              <a:gd name="T81" fmla="*/ 169 h 1419"/>
              <a:gd name="T82" fmla="*/ 491 w 847"/>
              <a:gd name="T83" fmla="*/ 186 h 1419"/>
              <a:gd name="T84" fmla="*/ 423 w 847"/>
              <a:gd name="T85" fmla="*/ 186 h 1419"/>
              <a:gd name="T86" fmla="*/ 339 w 847"/>
              <a:gd name="T87" fmla="*/ 203 h 1419"/>
              <a:gd name="T88" fmla="*/ 254 w 847"/>
              <a:gd name="T89" fmla="*/ 220 h 1419"/>
              <a:gd name="T90" fmla="*/ 135 w 847"/>
              <a:gd name="T91" fmla="*/ 236 h 1419"/>
              <a:gd name="T92" fmla="*/ 0 w 847"/>
              <a:gd name="T93" fmla="*/ 253 h 1419"/>
              <a:gd name="T94" fmla="*/ 0 w 847"/>
              <a:gd name="T95" fmla="*/ 152 h 1419"/>
              <a:gd name="T96" fmla="*/ 68 w 847"/>
              <a:gd name="T97" fmla="*/ 152 h 1419"/>
              <a:gd name="T98" fmla="*/ 135 w 847"/>
              <a:gd name="T99" fmla="*/ 152 h 1419"/>
              <a:gd name="T100" fmla="*/ 203 w 847"/>
              <a:gd name="T101" fmla="*/ 135 h 1419"/>
              <a:gd name="T102" fmla="*/ 305 w 847"/>
              <a:gd name="T103" fmla="*/ 118 h 1419"/>
              <a:gd name="T104" fmla="*/ 373 w 847"/>
              <a:gd name="T105" fmla="*/ 101 h 1419"/>
              <a:gd name="T106" fmla="*/ 440 w 847"/>
              <a:gd name="T107" fmla="*/ 67 h 1419"/>
              <a:gd name="T108" fmla="*/ 474 w 847"/>
              <a:gd name="T109" fmla="*/ 51 h 1419"/>
              <a:gd name="T110" fmla="*/ 491 w 847"/>
              <a:gd name="T111" fmla="*/ 34 h 1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7" h="1419">
                <a:moveTo>
                  <a:pt x="491" y="34"/>
                </a:moveTo>
                <a:lnTo>
                  <a:pt x="542" y="0"/>
                </a:lnTo>
                <a:lnTo>
                  <a:pt x="576" y="0"/>
                </a:lnTo>
                <a:lnTo>
                  <a:pt x="593" y="17"/>
                </a:lnTo>
                <a:lnTo>
                  <a:pt x="627" y="34"/>
                </a:lnTo>
                <a:lnTo>
                  <a:pt x="677" y="51"/>
                </a:lnTo>
                <a:lnTo>
                  <a:pt x="728" y="67"/>
                </a:lnTo>
                <a:lnTo>
                  <a:pt x="779" y="118"/>
                </a:lnTo>
                <a:lnTo>
                  <a:pt x="813" y="135"/>
                </a:lnTo>
                <a:lnTo>
                  <a:pt x="847" y="169"/>
                </a:lnTo>
                <a:lnTo>
                  <a:pt x="847" y="186"/>
                </a:lnTo>
                <a:lnTo>
                  <a:pt x="847" y="203"/>
                </a:lnTo>
                <a:lnTo>
                  <a:pt x="830" y="253"/>
                </a:lnTo>
                <a:lnTo>
                  <a:pt x="813" y="270"/>
                </a:lnTo>
                <a:lnTo>
                  <a:pt x="813" y="304"/>
                </a:lnTo>
                <a:lnTo>
                  <a:pt x="796" y="338"/>
                </a:lnTo>
                <a:lnTo>
                  <a:pt x="796" y="389"/>
                </a:lnTo>
                <a:lnTo>
                  <a:pt x="796" y="456"/>
                </a:lnTo>
                <a:lnTo>
                  <a:pt x="779" y="507"/>
                </a:lnTo>
                <a:lnTo>
                  <a:pt x="779" y="591"/>
                </a:lnTo>
                <a:lnTo>
                  <a:pt x="779" y="659"/>
                </a:lnTo>
                <a:lnTo>
                  <a:pt x="762" y="1031"/>
                </a:lnTo>
                <a:lnTo>
                  <a:pt x="762" y="1419"/>
                </a:lnTo>
                <a:lnTo>
                  <a:pt x="610" y="1419"/>
                </a:lnTo>
                <a:lnTo>
                  <a:pt x="610" y="1267"/>
                </a:lnTo>
                <a:lnTo>
                  <a:pt x="610" y="1132"/>
                </a:lnTo>
                <a:lnTo>
                  <a:pt x="610" y="997"/>
                </a:lnTo>
                <a:lnTo>
                  <a:pt x="610" y="878"/>
                </a:lnTo>
                <a:lnTo>
                  <a:pt x="610" y="777"/>
                </a:lnTo>
                <a:lnTo>
                  <a:pt x="610" y="676"/>
                </a:lnTo>
                <a:lnTo>
                  <a:pt x="610" y="591"/>
                </a:lnTo>
                <a:lnTo>
                  <a:pt x="610" y="507"/>
                </a:lnTo>
                <a:lnTo>
                  <a:pt x="593" y="439"/>
                </a:lnTo>
                <a:lnTo>
                  <a:pt x="593" y="372"/>
                </a:lnTo>
                <a:lnTo>
                  <a:pt x="593" y="321"/>
                </a:lnTo>
                <a:lnTo>
                  <a:pt x="593" y="270"/>
                </a:lnTo>
                <a:lnTo>
                  <a:pt x="593" y="236"/>
                </a:lnTo>
                <a:lnTo>
                  <a:pt x="593" y="203"/>
                </a:lnTo>
                <a:lnTo>
                  <a:pt x="593" y="186"/>
                </a:lnTo>
                <a:lnTo>
                  <a:pt x="576" y="169"/>
                </a:lnTo>
                <a:lnTo>
                  <a:pt x="542" y="169"/>
                </a:lnTo>
                <a:lnTo>
                  <a:pt x="491" y="186"/>
                </a:lnTo>
                <a:lnTo>
                  <a:pt x="423" y="186"/>
                </a:lnTo>
                <a:lnTo>
                  <a:pt x="339" y="203"/>
                </a:lnTo>
                <a:lnTo>
                  <a:pt x="254" y="220"/>
                </a:lnTo>
                <a:lnTo>
                  <a:pt x="135" y="236"/>
                </a:lnTo>
                <a:lnTo>
                  <a:pt x="0" y="253"/>
                </a:lnTo>
                <a:lnTo>
                  <a:pt x="0" y="152"/>
                </a:lnTo>
                <a:lnTo>
                  <a:pt x="68" y="152"/>
                </a:lnTo>
                <a:lnTo>
                  <a:pt x="135" y="152"/>
                </a:lnTo>
                <a:lnTo>
                  <a:pt x="203" y="135"/>
                </a:lnTo>
                <a:lnTo>
                  <a:pt x="305" y="118"/>
                </a:lnTo>
                <a:lnTo>
                  <a:pt x="373" y="101"/>
                </a:lnTo>
                <a:lnTo>
                  <a:pt x="440" y="67"/>
                </a:lnTo>
                <a:lnTo>
                  <a:pt x="474" y="51"/>
                </a:lnTo>
                <a:lnTo>
                  <a:pt x="491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81" name="Freeform 37"/>
          <p:cNvSpPr>
            <a:spLocks noChangeArrowheads="1"/>
          </p:cNvSpPr>
          <p:nvPr/>
        </p:nvSpPr>
        <p:spPr bwMode="auto">
          <a:xfrm>
            <a:off x="6346825" y="3246438"/>
            <a:ext cx="279400" cy="95250"/>
          </a:xfrm>
          <a:custGeom>
            <a:avLst/>
            <a:gdLst>
              <a:gd name="T0" fmla="*/ 338 w 440"/>
              <a:gd name="T1" fmla="*/ 118 h 152"/>
              <a:gd name="T2" fmla="*/ 288 w 440"/>
              <a:gd name="T3" fmla="*/ 135 h 152"/>
              <a:gd name="T4" fmla="*/ 220 w 440"/>
              <a:gd name="T5" fmla="*/ 135 h 152"/>
              <a:gd name="T6" fmla="*/ 118 w 440"/>
              <a:gd name="T7" fmla="*/ 152 h 152"/>
              <a:gd name="T8" fmla="*/ 0 w 440"/>
              <a:gd name="T9" fmla="*/ 152 h 152"/>
              <a:gd name="T10" fmla="*/ 0 w 440"/>
              <a:gd name="T11" fmla="*/ 51 h 152"/>
              <a:gd name="T12" fmla="*/ 84 w 440"/>
              <a:gd name="T13" fmla="*/ 34 h 152"/>
              <a:gd name="T14" fmla="*/ 152 w 440"/>
              <a:gd name="T15" fmla="*/ 17 h 152"/>
              <a:gd name="T16" fmla="*/ 203 w 440"/>
              <a:gd name="T17" fmla="*/ 0 h 152"/>
              <a:gd name="T18" fmla="*/ 271 w 440"/>
              <a:gd name="T19" fmla="*/ 0 h 152"/>
              <a:gd name="T20" fmla="*/ 322 w 440"/>
              <a:gd name="T21" fmla="*/ 0 h 152"/>
              <a:gd name="T22" fmla="*/ 389 w 440"/>
              <a:gd name="T23" fmla="*/ 17 h 152"/>
              <a:gd name="T24" fmla="*/ 406 w 440"/>
              <a:gd name="T25" fmla="*/ 34 h 152"/>
              <a:gd name="T26" fmla="*/ 423 w 440"/>
              <a:gd name="T27" fmla="*/ 51 h 152"/>
              <a:gd name="T28" fmla="*/ 440 w 440"/>
              <a:gd name="T29" fmla="*/ 67 h 152"/>
              <a:gd name="T30" fmla="*/ 423 w 440"/>
              <a:gd name="T31" fmla="*/ 84 h 152"/>
              <a:gd name="T32" fmla="*/ 406 w 440"/>
              <a:gd name="T33" fmla="*/ 101 h 152"/>
              <a:gd name="T34" fmla="*/ 389 w 440"/>
              <a:gd name="T35" fmla="*/ 118 h 152"/>
              <a:gd name="T36" fmla="*/ 338 w 440"/>
              <a:gd name="T37" fmla="*/ 11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0" h="152">
                <a:moveTo>
                  <a:pt x="338" y="118"/>
                </a:moveTo>
                <a:lnTo>
                  <a:pt x="288" y="135"/>
                </a:lnTo>
                <a:lnTo>
                  <a:pt x="220" y="135"/>
                </a:lnTo>
                <a:lnTo>
                  <a:pt x="118" y="152"/>
                </a:lnTo>
                <a:lnTo>
                  <a:pt x="0" y="152"/>
                </a:lnTo>
                <a:lnTo>
                  <a:pt x="0" y="51"/>
                </a:lnTo>
                <a:lnTo>
                  <a:pt x="84" y="34"/>
                </a:lnTo>
                <a:lnTo>
                  <a:pt x="152" y="17"/>
                </a:lnTo>
                <a:lnTo>
                  <a:pt x="203" y="0"/>
                </a:lnTo>
                <a:lnTo>
                  <a:pt x="271" y="0"/>
                </a:lnTo>
                <a:lnTo>
                  <a:pt x="322" y="0"/>
                </a:lnTo>
                <a:lnTo>
                  <a:pt x="389" y="17"/>
                </a:lnTo>
                <a:lnTo>
                  <a:pt x="406" y="34"/>
                </a:lnTo>
                <a:lnTo>
                  <a:pt x="423" y="51"/>
                </a:lnTo>
                <a:lnTo>
                  <a:pt x="440" y="67"/>
                </a:lnTo>
                <a:lnTo>
                  <a:pt x="423" y="84"/>
                </a:lnTo>
                <a:lnTo>
                  <a:pt x="406" y="101"/>
                </a:lnTo>
                <a:lnTo>
                  <a:pt x="389" y="118"/>
                </a:lnTo>
                <a:lnTo>
                  <a:pt x="338" y="11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82" name="Freeform 38"/>
          <p:cNvSpPr>
            <a:spLocks noChangeArrowheads="1"/>
          </p:cNvSpPr>
          <p:nvPr/>
        </p:nvSpPr>
        <p:spPr bwMode="auto">
          <a:xfrm>
            <a:off x="6346825" y="3513138"/>
            <a:ext cx="279400" cy="96837"/>
          </a:xfrm>
          <a:custGeom>
            <a:avLst/>
            <a:gdLst>
              <a:gd name="T0" fmla="*/ 0 w 440"/>
              <a:gd name="T1" fmla="*/ 152 h 152"/>
              <a:gd name="T2" fmla="*/ 0 w 440"/>
              <a:gd name="T3" fmla="*/ 34 h 152"/>
              <a:gd name="T4" fmla="*/ 50 w 440"/>
              <a:gd name="T5" fmla="*/ 34 h 152"/>
              <a:gd name="T6" fmla="*/ 101 w 440"/>
              <a:gd name="T7" fmla="*/ 34 h 152"/>
              <a:gd name="T8" fmla="*/ 152 w 440"/>
              <a:gd name="T9" fmla="*/ 17 h 152"/>
              <a:gd name="T10" fmla="*/ 186 w 440"/>
              <a:gd name="T11" fmla="*/ 17 h 152"/>
              <a:gd name="T12" fmla="*/ 237 w 440"/>
              <a:gd name="T13" fmla="*/ 0 h 152"/>
              <a:gd name="T14" fmla="*/ 288 w 440"/>
              <a:gd name="T15" fmla="*/ 0 h 152"/>
              <a:gd name="T16" fmla="*/ 338 w 440"/>
              <a:gd name="T17" fmla="*/ 17 h 152"/>
              <a:gd name="T18" fmla="*/ 389 w 440"/>
              <a:gd name="T19" fmla="*/ 34 h 152"/>
              <a:gd name="T20" fmla="*/ 406 w 440"/>
              <a:gd name="T21" fmla="*/ 34 h 152"/>
              <a:gd name="T22" fmla="*/ 423 w 440"/>
              <a:gd name="T23" fmla="*/ 51 h 152"/>
              <a:gd name="T24" fmla="*/ 440 w 440"/>
              <a:gd name="T25" fmla="*/ 85 h 152"/>
              <a:gd name="T26" fmla="*/ 423 w 440"/>
              <a:gd name="T27" fmla="*/ 85 h 152"/>
              <a:gd name="T28" fmla="*/ 406 w 440"/>
              <a:gd name="T29" fmla="*/ 102 h 152"/>
              <a:gd name="T30" fmla="*/ 372 w 440"/>
              <a:gd name="T31" fmla="*/ 119 h 152"/>
              <a:gd name="T32" fmla="*/ 322 w 440"/>
              <a:gd name="T33" fmla="*/ 119 h 152"/>
              <a:gd name="T34" fmla="*/ 254 w 440"/>
              <a:gd name="T35" fmla="*/ 135 h 152"/>
              <a:gd name="T36" fmla="*/ 186 w 440"/>
              <a:gd name="T37" fmla="*/ 135 h 152"/>
              <a:gd name="T38" fmla="*/ 101 w 440"/>
              <a:gd name="T39" fmla="*/ 135 h 152"/>
              <a:gd name="T40" fmla="*/ 0 w 440"/>
              <a:gd name="T41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0" h="152">
                <a:moveTo>
                  <a:pt x="0" y="152"/>
                </a:moveTo>
                <a:lnTo>
                  <a:pt x="0" y="34"/>
                </a:lnTo>
                <a:lnTo>
                  <a:pt x="50" y="34"/>
                </a:lnTo>
                <a:lnTo>
                  <a:pt x="101" y="34"/>
                </a:lnTo>
                <a:lnTo>
                  <a:pt x="152" y="17"/>
                </a:lnTo>
                <a:lnTo>
                  <a:pt x="186" y="17"/>
                </a:lnTo>
                <a:lnTo>
                  <a:pt x="237" y="0"/>
                </a:lnTo>
                <a:lnTo>
                  <a:pt x="288" y="0"/>
                </a:lnTo>
                <a:lnTo>
                  <a:pt x="338" y="17"/>
                </a:lnTo>
                <a:lnTo>
                  <a:pt x="389" y="34"/>
                </a:lnTo>
                <a:lnTo>
                  <a:pt x="406" y="34"/>
                </a:lnTo>
                <a:lnTo>
                  <a:pt x="423" y="51"/>
                </a:lnTo>
                <a:lnTo>
                  <a:pt x="440" y="85"/>
                </a:lnTo>
                <a:lnTo>
                  <a:pt x="423" y="85"/>
                </a:lnTo>
                <a:lnTo>
                  <a:pt x="406" y="102"/>
                </a:lnTo>
                <a:lnTo>
                  <a:pt x="372" y="119"/>
                </a:lnTo>
                <a:lnTo>
                  <a:pt x="322" y="119"/>
                </a:lnTo>
                <a:lnTo>
                  <a:pt x="254" y="135"/>
                </a:lnTo>
                <a:lnTo>
                  <a:pt x="186" y="135"/>
                </a:lnTo>
                <a:lnTo>
                  <a:pt x="101" y="135"/>
                </a:lnTo>
                <a:lnTo>
                  <a:pt x="0" y="152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83" name="Freeform 39"/>
          <p:cNvSpPr>
            <a:spLocks noChangeArrowheads="1"/>
          </p:cNvSpPr>
          <p:nvPr/>
        </p:nvSpPr>
        <p:spPr bwMode="auto">
          <a:xfrm>
            <a:off x="5916613" y="3760788"/>
            <a:ext cx="1258887" cy="214312"/>
          </a:xfrm>
          <a:custGeom>
            <a:avLst/>
            <a:gdLst>
              <a:gd name="T0" fmla="*/ 1271 w 1982"/>
              <a:gd name="T1" fmla="*/ 186 h 338"/>
              <a:gd name="T2" fmla="*/ 1203 w 1982"/>
              <a:gd name="T3" fmla="*/ 186 h 338"/>
              <a:gd name="T4" fmla="*/ 1118 w 1982"/>
              <a:gd name="T5" fmla="*/ 186 h 338"/>
              <a:gd name="T6" fmla="*/ 1016 w 1982"/>
              <a:gd name="T7" fmla="*/ 203 h 338"/>
              <a:gd name="T8" fmla="*/ 915 w 1982"/>
              <a:gd name="T9" fmla="*/ 203 h 338"/>
              <a:gd name="T10" fmla="*/ 678 w 1982"/>
              <a:gd name="T11" fmla="*/ 236 h 338"/>
              <a:gd name="T12" fmla="*/ 457 w 1982"/>
              <a:gd name="T13" fmla="*/ 287 h 338"/>
              <a:gd name="T14" fmla="*/ 356 w 1982"/>
              <a:gd name="T15" fmla="*/ 304 h 338"/>
              <a:gd name="T16" fmla="*/ 288 w 1982"/>
              <a:gd name="T17" fmla="*/ 321 h 338"/>
              <a:gd name="T18" fmla="*/ 237 w 1982"/>
              <a:gd name="T19" fmla="*/ 321 h 338"/>
              <a:gd name="T20" fmla="*/ 203 w 1982"/>
              <a:gd name="T21" fmla="*/ 338 h 338"/>
              <a:gd name="T22" fmla="*/ 169 w 1982"/>
              <a:gd name="T23" fmla="*/ 321 h 338"/>
              <a:gd name="T24" fmla="*/ 102 w 1982"/>
              <a:gd name="T25" fmla="*/ 304 h 338"/>
              <a:gd name="T26" fmla="*/ 51 w 1982"/>
              <a:gd name="T27" fmla="*/ 253 h 338"/>
              <a:gd name="T28" fmla="*/ 0 w 1982"/>
              <a:gd name="T29" fmla="*/ 186 h 338"/>
              <a:gd name="T30" fmla="*/ 51 w 1982"/>
              <a:gd name="T31" fmla="*/ 169 h 338"/>
              <a:gd name="T32" fmla="*/ 102 w 1982"/>
              <a:gd name="T33" fmla="*/ 169 h 338"/>
              <a:gd name="T34" fmla="*/ 186 w 1982"/>
              <a:gd name="T35" fmla="*/ 169 h 338"/>
              <a:gd name="T36" fmla="*/ 271 w 1982"/>
              <a:gd name="T37" fmla="*/ 152 h 338"/>
              <a:gd name="T38" fmla="*/ 373 w 1982"/>
              <a:gd name="T39" fmla="*/ 152 h 338"/>
              <a:gd name="T40" fmla="*/ 491 w 1982"/>
              <a:gd name="T41" fmla="*/ 135 h 338"/>
              <a:gd name="T42" fmla="*/ 627 w 1982"/>
              <a:gd name="T43" fmla="*/ 101 h 338"/>
              <a:gd name="T44" fmla="*/ 779 w 1982"/>
              <a:gd name="T45" fmla="*/ 84 h 338"/>
              <a:gd name="T46" fmla="*/ 932 w 1982"/>
              <a:gd name="T47" fmla="*/ 67 h 338"/>
              <a:gd name="T48" fmla="*/ 1067 w 1982"/>
              <a:gd name="T49" fmla="*/ 51 h 338"/>
              <a:gd name="T50" fmla="*/ 1203 w 1982"/>
              <a:gd name="T51" fmla="*/ 34 h 338"/>
              <a:gd name="T52" fmla="*/ 1321 w 1982"/>
              <a:gd name="T53" fmla="*/ 34 h 338"/>
              <a:gd name="T54" fmla="*/ 1423 w 1982"/>
              <a:gd name="T55" fmla="*/ 17 h 338"/>
              <a:gd name="T56" fmla="*/ 1508 w 1982"/>
              <a:gd name="T57" fmla="*/ 17 h 338"/>
              <a:gd name="T58" fmla="*/ 1592 w 1982"/>
              <a:gd name="T59" fmla="*/ 17 h 338"/>
              <a:gd name="T60" fmla="*/ 1660 w 1982"/>
              <a:gd name="T61" fmla="*/ 0 h 338"/>
              <a:gd name="T62" fmla="*/ 1762 w 1982"/>
              <a:gd name="T63" fmla="*/ 17 h 338"/>
              <a:gd name="T64" fmla="*/ 1830 w 1982"/>
              <a:gd name="T65" fmla="*/ 34 h 338"/>
              <a:gd name="T66" fmla="*/ 1897 w 1982"/>
              <a:gd name="T67" fmla="*/ 51 h 338"/>
              <a:gd name="T68" fmla="*/ 1931 w 1982"/>
              <a:gd name="T69" fmla="*/ 84 h 338"/>
              <a:gd name="T70" fmla="*/ 1948 w 1982"/>
              <a:gd name="T71" fmla="*/ 118 h 338"/>
              <a:gd name="T72" fmla="*/ 1965 w 1982"/>
              <a:gd name="T73" fmla="*/ 152 h 338"/>
              <a:gd name="T74" fmla="*/ 1982 w 1982"/>
              <a:gd name="T75" fmla="*/ 203 h 338"/>
              <a:gd name="T76" fmla="*/ 1982 w 1982"/>
              <a:gd name="T77" fmla="*/ 220 h 338"/>
              <a:gd name="T78" fmla="*/ 1965 w 1982"/>
              <a:gd name="T79" fmla="*/ 220 h 338"/>
              <a:gd name="T80" fmla="*/ 1931 w 1982"/>
              <a:gd name="T81" fmla="*/ 236 h 338"/>
              <a:gd name="T82" fmla="*/ 1897 w 1982"/>
              <a:gd name="T83" fmla="*/ 236 h 338"/>
              <a:gd name="T84" fmla="*/ 1864 w 1982"/>
              <a:gd name="T85" fmla="*/ 236 h 338"/>
              <a:gd name="T86" fmla="*/ 1813 w 1982"/>
              <a:gd name="T87" fmla="*/ 236 h 338"/>
              <a:gd name="T88" fmla="*/ 1745 w 1982"/>
              <a:gd name="T89" fmla="*/ 220 h 338"/>
              <a:gd name="T90" fmla="*/ 1677 w 1982"/>
              <a:gd name="T91" fmla="*/ 220 h 338"/>
              <a:gd name="T92" fmla="*/ 1542 w 1982"/>
              <a:gd name="T93" fmla="*/ 203 h 338"/>
              <a:gd name="T94" fmla="*/ 1423 w 1982"/>
              <a:gd name="T95" fmla="*/ 186 h 338"/>
              <a:gd name="T96" fmla="*/ 1338 w 1982"/>
              <a:gd name="T97" fmla="*/ 186 h 338"/>
              <a:gd name="T98" fmla="*/ 1271 w 1982"/>
              <a:gd name="T99" fmla="*/ 18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82" h="338">
                <a:moveTo>
                  <a:pt x="1271" y="186"/>
                </a:moveTo>
                <a:lnTo>
                  <a:pt x="1203" y="186"/>
                </a:lnTo>
                <a:lnTo>
                  <a:pt x="1118" y="186"/>
                </a:lnTo>
                <a:lnTo>
                  <a:pt x="1016" y="203"/>
                </a:lnTo>
                <a:lnTo>
                  <a:pt x="915" y="203"/>
                </a:lnTo>
                <a:lnTo>
                  <a:pt x="678" y="236"/>
                </a:lnTo>
                <a:lnTo>
                  <a:pt x="457" y="287"/>
                </a:lnTo>
                <a:lnTo>
                  <a:pt x="356" y="304"/>
                </a:lnTo>
                <a:lnTo>
                  <a:pt x="288" y="321"/>
                </a:lnTo>
                <a:lnTo>
                  <a:pt x="237" y="321"/>
                </a:lnTo>
                <a:lnTo>
                  <a:pt x="203" y="338"/>
                </a:lnTo>
                <a:lnTo>
                  <a:pt x="169" y="321"/>
                </a:lnTo>
                <a:lnTo>
                  <a:pt x="102" y="304"/>
                </a:lnTo>
                <a:lnTo>
                  <a:pt x="51" y="253"/>
                </a:lnTo>
                <a:lnTo>
                  <a:pt x="0" y="186"/>
                </a:lnTo>
                <a:lnTo>
                  <a:pt x="51" y="169"/>
                </a:lnTo>
                <a:lnTo>
                  <a:pt x="102" y="169"/>
                </a:lnTo>
                <a:lnTo>
                  <a:pt x="186" y="169"/>
                </a:lnTo>
                <a:lnTo>
                  <a:pt x="271" y="152"/>
                </a:lnTo>
                <a:lnTo>
                  <a:pt x="373" y="152"/>
                </a:lnTo>
                <a:lnTo>
                  <a:pt x="491" y="135"/>
                </a:lnTo>
                <a:lnTo>
                  <a:pt x="627" y="101"/>
                </a:lnTo>
                <a:lnTo>
                  <a:pt x="779" y="84"/>
                </a:lnTo>
                <a:lnTo>
                  <a:pt x="932" y="67"/>
                </a:lnTo>
                <a:lnTo>
                  <a:pt x="1067" y="51"/>
                </a:lnTo>
                <a:lnTo>
                  <a:pt x="1203" y="34"/>
                </a:lnTo>
                <a:lnTo>
                  <a:pt x="1321" y="34"/>
                </a:lnTo>
                <a:lnTo>
                  <a:pt x="1423" y="17"/>
                </a:lnTo>
                <a:lnTo>
                  <a:pt x="1508" y="17"/>
                </a:lnTo>
                <a:lnTo>
                  <a:pt x="1592" y="17"/>
                </a:lnTo>
                <a:lnTo>
                  <a:pt x="1660" y="0"/>
                </a:lnTo>
                <a:lnTo>
                  <a:pt x="1762" y="17"/>
                </a:lnTo>
                <a:lnTo>
                  <a:pt x="1830" y="34"/>
                </a:lnTo>
                <a:lnTo>
                  <a:pt x="1897" y="51"/>
                </a:lnTo>
                <a:lnTo>
                  <a:pt x="1931" y="84"/>
                </a:lnTo>
                <a:lnTo>
                  <a:pt x="1948" y="118"/>
                </a:lnTo>
                <a:lnTo>
                  <a:pt x="1965" y="152"/>
                </a:lnTo>
                <a:lnTo>
                  <a:pt x="1982" y="203"/>
                </a:lnTo>
                <a:lnTo>
                  <a:pt x="1982" y="220"/>
                </a:lnTo>
                <a:lnTo>
                  <a:pt x="1965" y="220"/>
                </a:lnTo>
                <a:lnTo>
                  <a:pt x="1931" y="236"/>
                </a:lnTo>
                <a:lnTo>
                  <a:pt x="1897" y="236"/>
                </a:lnTo>
                <a:lnTo>
                  <a:pt x="1864" y="236"/>
                </a:lnTo>
                <a:lnTo>
                  <a:pt x="1813" y="236"/>
                </a:lnTo>
                <a:lnTo>
                  <a:pt x="1745" y="220"/>
                </a:lnTo>
                <a:lnTo>
                  <a:pt x="1677" y="220"/>
                </a:lnTo>
                <a:lnTo>
                  <a:pt x="1542" y="203"/>
                </a:lnTo>
                <a:lnTo>
                  <a:pt x="1423" y="186"/>
                </a:lnTo>
                <a:lnTo>
                  <a:pt x="1338" y="186"/>
                </a:lnTo>
                <a:lnTo>
                  <a:pt x="1271" y="18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65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齐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55725" y="2027238"/>
            <a:ext cx="63023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qí  </a:t>
            </a:r>
          </a:p>
        </p:txBody>
      </p:sp>
      <p:grpSp>
        <p:nvGrpSpPr>
          <p:cNvPr id="37891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789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789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789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789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789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62525"/>
            <a:ext cx="4216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“文”的撇捺舒展，第五笔为竖撇。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7750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齐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一齐  齐声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62525"/>
            <a:ext cx="36401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为了目标我们一齐奋发努力。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Q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</a:p>
        </p:txBody>
      </p:sp>
      <p:sp>
        <p:nvSpPr>
          <p:cNvPr id="37908" name="Rectangle 27"/>
          <p:cNvSpPr>
            <a:spLocks noChangeArrowheads="1"/>
          </p:cNvSpPr>
          <p:nvPr/>
        </p:nvSpPr>
        <p:spPr bwMode="auto">
          <a:xfrm>
            <a:off x="3419475" y="213518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2809" name="Freeform 41"/>
          <p:cNvSpPr>
            <a:spLocks noChangeArrowheads="1"/>
          </p:cNvSpPr>
          <p:nvPr/>
        </p:nvSpPr>
        <p:spPr bwMode="auto">
          <a:xfrm>
            <a:off x="5678488" y="3154363"/>
            <a:ext cx="527050" cy="762000"/>
          </a:xfrm>
          <a:custGeom>
            <a:avLst/>
            <a:gdLst>
              <a:gd name="T0" fmla="*/ 203 w 830"/>
              <a:gd name="T1" fmla="*/ 1115 h 1200"/>
              <a:gd name="T2" fmla="*/ 118 w 830"/>
              <a:gd name="T3" fmla="*/ 1166 h 1200"/>
              <a:gd name="T4" fmla="*/ 51 w 830"/>
              <a:gd name="T5" fmla="*/ 1200 h 1200"/>
              <a:gd name="T6" fmla="*/ 17 w 830"/>
              <a:gd name="T7" fmla="*/ 1200 h 1200"/>
              <a:gd name="T8" fmla="*/ 0 w 830"/>
              <a:gd name="T9" fmla="*/ 1200 h 1200"/>
              <a:gd name="T10" fmla="*/ 0 w 830"/>
              <a:gd name="T11" fmla="*/ 1183 h 1200"/>
              <a:gd name="T12" fmla="*/ 17 w 830"/>
              <a:gd name="T13" fmla="*/ 1149 h 1200"/>
              <a:gd name="T14" fmla="*/ 51 w 830"/>
              <a:gd name="T15" fmla="*/ 1132 h 1200"/>
              <a:gd name="T16" fmla="*/ 102 w 830"/>
              <a:gd name="T17" fmla="*/ 1098 h 1200"/>
              <a:gd name="T18" fmla="*/ 152 w 830"/>
              <a:gd name="T19" fmla="*/ 1048 h 1200"/>
              <a:gd name="T20" fmla="*/ 203 w 830"/>
              <a:gd name="T21" fmla="*/ 997 h 1200"/>
              <a:gd name="T22" fmla="*/ 288 w 830"/>
              <a:gd name="T23" fmla="*/ 912 h 1200"/>
              <a:gd name="T24" fmla="*/ 356 w 830"/>
              <a:gd name="T25" fmla="*/ 828 h 1200"/>
              <a:gd name="T26" fmla="*/ 423 w 830"/>
              <a:gd name="T27" fmla="*/ 726 h 1200"/>
              <a:gd name="T28" fmla="*/ 491 w 830"/>
              <a:gd name="T29" fmla="*/ 608 h 1200"/>
              <a:gd name="T30" fmla="*/ 542 w 830"/>
              <a:gd name="T31" fmla="*/ 490 h 1200"/>
              <a:gd name="T32" fmla="*/ 576 w 830"/>
              <a:gd name="T33" fmla="*/ 355 h 1200"/>
              <a:gd name="T34" fmla="*/ 593 w 830"/>
              <a:gd name="T35" fmla="*/ 304 h 1200"/>
              <a:gd name="T36" fmla="*/ 593 w 830"/>
              <a:gd name="T37" fmla="*/ 253 h 1200"/>
              <a:gd name="T38" fmla="*/ 610 w 830"/>
              <a:gd name="T39" fmla="*/ 169 h 1200"/>
              <a:gd name="T40" fmla="*/ 610 w 830"/>
              <a:gd name="T41" fmla="*/ 101 h 1200"/>
              <a:gd name="T42" fmla="*/ 593 w 830"/>
              <a:gd name="T43" fmla="*/ 68 h 1200"/>
              <a:gd name="T44" fmla="*/ 576 w 830"/>
              <a:gd name="T45" fmla="*/ 51 h 1200"/>
              <a:gd name="T46" fmla="*/ 576 w 830"/>
              <a:gd name="T47" fmla="*/ 34 h 1200"/>
              <a:gd name="T48" fmla="*/ 576 w 830"/>
              <a:gd name="T49" fmla="*/ 17 h 1200"/>
              <a:gd name="T50" fmla="*/ 593 w 830"/>
              <a:gd name="T51" fmla="*/ 17 h 1200"/>
              <a:gd name="T52" fmla="*/ 627 w 830"/>
              <a:gd name="T53" fmla="*/ 0 h 1200"/>
              <a:gd name="T54" fmla="*/ 661 w 830"/>
              <a:gd name="T55" fmla="*/ 0 h 1200"/>
              <a:gd name="T56" fmla="*/ 694 w 830"/>
              <a:gd name="T57" fmla="*/ 17 h 1200"/>
              <a:gd name="T58" fmla="*/ 745 w 830"/>
              <a:gd name="T59" fmla="*/ 34 h 1200"/>
              <a:gd name="T60" fmla="*/ 779 w 830"/>
              <a:gd name="T61" fmla="*/ 68 h 1200"/>
              <a:gd name="T62" fmla="*/ 796 w 830"/>
              <a:gd name="T63" fmla="*/ 84 h 1200"/>
              <a:gd name="T64" fmla="*/ 813 w 830"/>
              <a:gd name="T65" fmla="*/ 101 h 1200"/>
              <a:gd name="T66" fmla="*/ 830 w 830"/>
              <a:gd name="T67" fmla="*/ 135 h 1200"/>
              <a:gd name="T68" fmla="*/ 830 w 830"/>
              <a:gd name="T69" fmla="*/ 152 h 1200"/>
              <a:gd name="T70" fmla="*/ 813 w 830"/>
              <a:gd name="T71" fmla="*/ 203 h 1200"/>
              <a:gd name="T72" fmla="*/ 796 w 830"/>
              <a:gd name="T73" fmla="*/ 270 h 1200"/>
              <a:gd name="T74" fmla="*/ 779 w 830"/>
              <a:gd name="T75" fmla="*/ 355 h 1200"/>
              <a:gd name="T76" fmla="*/ 762 w 830"/>
              <a:gd name="T77" fmla="*/ 473 h 1200"/>
              <a:gd name="T78" fmla="*/ 711 w 830"/>
              <a:gd name="T79" fmla="*/ 574 h 1200"/>
              <a:gd name="T80" fmla="*/ 661 w 830"/>
              <a:gd name="T81" fmla="*/ 676 h 1200"/>
              <a:gd name="T82" fmla="*/ 593 w 830"/>
              <a:gd name="T83" fmla="*/ 777 h 1200"/>
              <a:gd name="T84" fmla="*/ 508 w 830"/>
              <a:gd name="T85" fmla="*/ 879 h 1200"/>
              <a:gd name="T86" fmla="*/ 406 w 830"/>
              <a:gd name="T87" fmla="*/ 980 h 1200"/>
              <a:gd name="T88" fmla="*/ 305 w 830"/>
              <a:gd name="T89" fmla="*/ 1048 h 1200"/>
              <a:gd name="T90" fmla="*/ 203 w 830"/>
              <a:gd name="T91" fmla="*/ 1115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30" h="1200">
                <a:moveTo>
                  <a:pt x="203" y="1115"/>
                </a:moveTo>
                <a:lnTo>
                  <a:pt x="118" y="1166"/>
                </a:lnTo>
                <a:lnTo>
                  <a:pt x="51" y="1200"/>
                </a:lnTo>
                <a:lnTo>
                  <a:pt x="17" y="1200"/>
                </a:lnTo>
                <a:lnTo>
                  <a:pt x="0" y="1200"/>
                </a:lnTo>
                <a:lnTo>
                  <a:pt x="0" y="1183"/>
                </a:lnTo>
                <a:lnTo>
                  <a:pt x="17" y="1149"/>
                </a:lnTo>
                <a:lnTo>
                  <a:pt x="51" y="1132"/>
                </a:lnTo>
                <a:lnTo>
                  <a:pt x="102" y="1098"/>
                </a:lnTo>
                <a:lnTo>
                  <a:pt x="152" y="1048"/>
                </a:lnTo>
                <a:lnTo>
                  <a:pt x="203" y="997"/>
                </a:lnTo>
                <a:lnTo>
                  <a:pt x="288" y="912"/>
                </a:lnTo>
                <a:lnTo>
                  <a:pt x="356" y="828"/>
                </a:lnTo>
                <a:lnTo>
                  <a:pt x="423" y="726"/>
                </a:lnTo>
                <a:lnTo>
                  <a:pt x="491" y="608"/>
                </a:lnTo>
                <a:lnTo>
                  <a:pt x="542" y="490"/>
                </a:lnTo>
                <a:lnTo>
                  <a:pt x="576" y="355"/>
                </a:lnTo>
                <a:lnTo>
                  <a:pt x="593" y="304"/>
                </a:lnTo>
                <a:lnTo>
                  <a:pt x="593" y="253"/>
                </a:lnTo>
                <a:lnTo>
                  <a:pt x="610" y="169"/>
                </a:lnTo>
                <a:lnTo>
                  <a:pt x="610" y="101"/>
                </a:lnTo>
                <a:lnTo>
                  <a:pt x="593" y="68"/>
                </a:lnTo>
                <a:lnTo>
                  <a:pt x="576" y="51"/>
                </a:lnTo>
                <a:lnTo>
                  <a:pt x="576" y="34"/>
                </a:lnTo>
                <a:lnTo>
                  <a:pt x="576" y="17"/>
                </a:lnTo>
                <a:lnTo>
                  <a:pt x="593" y="17"/>
                </a:lnTo>
                <a:lnTo>
                  <a:pt x="627" y="0"/>
                </a:lnTo>
                <a:lnTo>
                  <a:pt x="661" y="0"/>
                </a:lnTo>
                <a:lnTo>
                  <a:pt x="694" y="17"/>
                </a:lnTo>
                <a:lnTo>
                  <a:pt x="745" y="34"/>
                </a:lnTo>
                <a:lnTo>
                  <a:pt x="779" y="68"/>
                </a:lnTo>
                <a:lnTo>
                  <a:pt x="796" y="84"/>
                </a:lnTo>
                <a:lnTo>
                  <a:pt x="813" y="101"/>
                </a:lnTo>
                <a:lnTo>
                  <a:pt x="830" y="135"/>
                </a:lnTo>
                <a:lnTo>
                  <a:pt x="830" y="152"/>
                </a:lnTo>
                <a:lnTo>
                  <a:pt x="813" y="203"/>
                </a:lnTo>
                <a:lnTo>
                  <a:pt x="796" y="270"/>
                </a:lnTo>
                <a:lnTo>
                  <a:pt x="779" y="355"/>
                </a:lnTo>
                <a:lnTo>
                  <a:pt x="762" y="473"/>
                </a:lnTo>
                <a:lnTo>
                  <a:pt x="711" y="574"/>
                </a:lnTo>
                <a:lnTo>
                  <a:pt x="661" y="676"/>
                </a:lnTo>
                <a:lnTo>
                  <a:pt x="593" y="777"/>
                </a:lnTo>
                <a:lnTo>
                  <a:pt x="508" y="879"/>
                </a:lnTo>
                <a:lnTo>
                  <a:pt x="406" y="980"/>
                </a:lnTo>
                <a:lnTo>
                  <a:pt x="305" y="1048"/>
                </a:lnTo>
                <a:lnTo>
                  <a:pt x="203" y="11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2810" name="Freeform 42"/>
          <p:cNvSpPr>
            <a:spLocks noChangeArrowheads="1"/>
          </p:cNvSpPr>
          <p:nvPr/>
        </p:nvSpPr>
        <p:spPr bwMode="auto">
          <a:xfrm>
            <a:off x="6421438" y="3165475"/>
            <a:ext cx="182562" cy="889000"/>
          </a:xfrm>
          <a:custGeom>
            <a:avLst/>
            <a:gdLst>
              <a:gd name="T0" fmla="*/ 34 w 288"/>
              <a:gd name="T1" fmla="*/ 84 h 1402"/>
              <a:gd name="T2" fmla="*/ 17 w 288"/>
              <a:gd name="T3" fmla="*/ 67 h 1402"/>
              <a:gd name="T4" fmla="*/ 0 w 288"/>
              <a:gd name="T5" fmla="*/ 51 h 1402"/>
              <a:gd name="T6" fmla="*/ 0 w 288"/>
              <a:gd name="T7" fmla="*/ 17 h 1402"/>
              <a:gd name="T8" fmla="*/ 0 w 288"/>
              <a:gd name="T9" fmla="*/ 0 h 1402"/>
              <a:gd name="T10" fmla="*/ 17 w 288"/>
              <a:gd name="T11" fmla="*/ 0 h 1402"/>
              <a:gd name="T12" fmla="*/ 51 w 288"/>
              <a:gd name="T13" fmla="*/ 0 h 1402"/>
              <a:gd name="T14" fmla="*/ 85 w 288"/>
              <a:gd name="T15" fmla="*/ 0 h 1402"/>
              <a:gd name="T16" fmla="*/ 118 w 288"/>
              <a:gd name="T17" fmla="*/ 0 h 1402"/>
              <a:gd name="T18" fmla="*/ 169 w 288"/>
              <a:gd name="T19" fmla="*/ 17 h 1402"/>
              <a:gd name="T20" fmla="*/ 203 w 288"/>
              <a:gd name="T21" fmla="*/ 34 h 1402"/>
              <a:gd name="T22" fmla="*/ 220 w 288"/>
              <a:gd name="T23" fmla="*/ 51 h 1402"/>
              <a:gd name="T24" fmla="*/ 237 w 288"/>
              <a:gd name="T25" fmla="*/ 51 h 1402"/>
              <a:gd name="T26" fmla="*/ 254 w 288"/>
              <a:gd name="T27" fmla="*/ 84 h 1402"/>
              <a:gd name="T28" fmla="*/ 271 w 288"/>
              <a:gd name="T29" fmla="*/ 118 h 1402"/>
              <a:gd name="T30" fmla="*/ 288 w 288"/>
              <a:gd name="T31" fmla="*/ 152 h 1402"/>
              <a:gd name="T32" fmla="*/ 271 w 288"/>
              <a:gd name="T33" fmla="*/ 186 h 1402"/>
              <a:gd name="T34" fmla="*/ 271 w 288"/>
              <a:gd name="T35" fmla="*/ 203 h 1402"/>
              <a:gd name="T36" fmla="*/ 271 w 288"/>
              <a:gd name="T37" fmla="*/ 236 h 1402"/>
              <a:gd name="T38" fmla="*/ 254 w 288"/>
              <a:gd name="T39" fmla="*/ 270 h 1402"/>
              <a:gd name="T40" fmla="*/ 254 w 288"/>
              <a:gd name="T41" fmla="*/ 321 h 1402"/>
              <a:gd name="T42" fmla="*/ 254 w 288"/>
              <a:gd name="T43" fmla="*/ 372 h 1402"/>
              <a:gd name="T44" fmla="*/ 254 w 288"/>
              <a:gd name="T45" fmla="*/ 439 h 1402"/>
              <a:gd name="T46" fmla="*/ 254 w 288"/>
              <a:gd name="T47" fmla="*/ 524 h 1402"/>
              <a:gd name="T48" fmla="*/ 254 w 288"/>
              <a:gd name="T49" fmla="*/ 608 h 1402"/>
              <a:gd name="T50" fmla="*/ 254 w 288"/>
              <a:gd name="T51" fmla="*/ 794 h 1402"/>
              <a:gd name="T52" fmla="*/ 254 w 288"/>
              <a:gd name="T53" fmla="*/ 946 h 1402"/>
              <a:gd name="T54" fmla="*/ 237 w 288"/>
              <a:gd name="T55" fmla="*/ 1081 h 1402"/>
              <a:gd name="T56" fmla="*/ 220 w 288"/>
              <a:gd name="T57" fmla="*/ 1199 h 1402"/>
              <a:gd name="T58" fmla="*/ 220 w 288"/>
              <a:gd name="T59" fmla="*/ 1250 h 1402"/>
              <a:gd name="T60" fmla="*/ 203 w 288"/>
              <a:gd name="T61" fmla="*/ 1301 h 1402"/>
              <a:gd name="T62" fmla="*/ 186 w 288"/>
              <a:gd name="T63" fmla="*/ 1352 h 1402"/>
              <a:gd name="T64" fmla="*/ 169 w 288"/>
              <a:gd name="T65" fmla="*/ 1402 h 1402"/>
              <a:gd name="T66" fmla="*/ 152 w 288"/>
              <a:gd name="T67" fmla="*/ 1402 h 1402"/>
              <a:gd name="T68" fmla="*/ 135 w 288"/>
              <a:gd name="T69" fmla="*/ 1402 h 1402"/>
              <a:gd name="T70" fmla="*/ 135 w 288"/>
              <a:gd name="T71" fmla="*/ 1352 h 1402"/>
              <a:gd name="T72" fmla="*/ 118 w 288"/>
              <a:gd name="T73" fmla="*/ 1284 h 1402"/>
              <a:gd name="T74" fmla="*/ 102 w 288"/>
              <a:gd name="T75" fmla="*/ 1183 h 1402"/>
              <a:gd name="T76" fmla="*/ 102 w 288"/>
              <a:gd name="T77" fmla="*/ 1132 h 1402"/>
              <a:gd name="T78" fmla="*/ 102 w 288"/>
              <a:gd name="T79" fmla="*/ 1064 h 1402"/>
              <a:gd name="T80" fmla="*/ 85 w 288"/>
              <a:gd name="T81" fmla="*/ 912 h 1402"/>
              <a:gd name="T82" fmla="*/ 85 w 288"/>
              <a:gd name="T83" fmla="*/ 743 h 1402"/>
              <a:gd name="T84" fmla="*/ 85 w 288"/>
              <a:gd name="T85" fmla="*/ 541 h 1402"/>
              <a:gd name="T86" fmla="*/ 85 w 288"/>
              <a:gd name="T87" fmla="*/ 439 h 1402"/>
              <a:gd name="T88" fmla="*/ 85 w 288"/>
              <a:gd name="T89" fmla="*/ 355 h 1402"/>
              <a:gd name="T90" fmla="*/ 85 w 288"/>
              <a:gd name="T91" fmla="*/ 287 h 1402"/>
              <a:gd name="T92" fmla="*/ 68 w 288"/>
              <a:gd name="T93" fmla="*/ 220 h 1402"/>
              <a:gd name="T94" fmla="*/ 68 w 288"/>
              <a:gd name="T95" fmla="*/ 169 h 1402"/>
              <a:gd name="T96" fmla="*/ 51 w 288"/>
              <a:gd name="T97" fmla="*/ 135 h 1402"/>
              <a:gd name="T98" fmla="*/ 51 w 288"/>
              <a:gd name="T99" fmla="*/ 101 h 1402"/>
              <a:gd name="T100" fmla="*/ 34 w 288"/>
              <a:gd name="T101" fmla="*/ 84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" h="1402">
                <a:moveTo>
                  <a:pt x="34" y="84"/>
                </a:moveTo>
                <a:lnTo>
                  <a:pt x="17" y="67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18" y="0"/>
                </a:lnTo>
                <a:lnTo>
                  <a:pt x="169" y="17"/>
                </a:lnTo>
                <a:lnTo>
                  <a:pt x="203" y="34"/>
                </a:lnTo>
                <a:lnTo>
                  <a:pt x="220" y="51"/>
                </a:lnTo>
                <a:lnTo>
                  <a:pt x="237" y="51"/>
                </a:lnTo>
                <a:lnTo>
                  <a:pt x="254" y="84"/>
                </a:lnTo>
                <a:lnTo>
                  <a:pt x="271" y="118"/>
                </a:lnTo>
                <a:lnTo>
                  <a:pt x="288" y="152"/>
                </a:lnTo>
                <a:lnTo>
                  <a:pt x="271" y="186"/>
                </a:lnTo>
                <a:lnTo>
                  <a:pt x="271" y="203"/>
                </a:lnTo>
                <a:lnTo>
                  <a:pt x="271" y="236"/>
                </a:lnTo>
                <a:lnTo>
                  <a:pt x="254" y="270"/>
                </a:lnTo>
                <a:lnTo>
                  <a:pt x="254" y="321"/>
                </a:lnTo>
                <a:lnTo>
                  <a:pt x="254" y="372"/>
                </a:lnTo>
                <a:lnTo>
                  <a:pt x="254" y="439"/>
                </a:lnTo>
                <a:lnTo>
                  <a:pt x="254" y="524"/>
                </a:lnTo>
                <a:lnTo>
                  <a:pt x="254" y="608"/>
                </a:lnTo>
                <a:lnTo>
                  <a:pt x="254" y="794"/>
                </a:lnTo>
                <a:lnTo>
                  <a:pt x="254" y="946"/>
                </a:lnTo>
                <a:lnTo>
                  <a:pt x="237" y="1081"/>
                </a:lnTo>
                <a:lnTo>
                  <a:pt x="220" y="1199"/>
                </a:lnTo>
                <a:lnTo>
                  <a:pt x="220" y="1250"/>
                </a:lnTo>
                <a:lnTo>
                  <a:pt x="203" y="1301"/>
                </a:lnTo>
                <a:lnTo>
                  <a:pt x="186" y="1352"/>
                </a:lnTo>
                <a:lnTo>
                  <a:pt x="169" y="1402"/>
                </a:lnTo>
                <a:lnTo>
                  <a:pt x="152" y="1402"/>
                </a:lnTo>
                <a:lnTo>
                  <a:pt x="135" y="1402"/>
                </a:lnTo>
                <a:lnTo>
                  <a:pt x="135" y="1352"/>
                </a:lnTo>
                <a:lnTo>
                  <a:pt x="118" y="1284"/>
                </a:lnTo>
                <a:lnTo>
                  <a:pt x="102" y="1183"/>
                </a:lnTo>
                <a:lnTo>
                  <a:pt x="102" y="1132"/>
                </a:lnTo>
                <a:lnTo>
                  <a:pt x="102" y="1064"/>
                </a:lnTo>
                <a:lnTo>
                  <a:pt x="85" y="912"/>
                </a:lnTo>
                <a:lnTo>
                  <a:pt x="85" y="743"/>
                </a:lnTo>
                <a:lnTo>
                  <a:pt x="85" y="541"/>
                </a:lnTo>
                <a:lnTo>
                  <a:pt x="85" y="439"/>
                </a:lnTo>
                <a:lnTo>
                  <a:pt x="85" y="355"/>
                </a:lnTo>
                <a:lnTo>
                  <a:pt x="85" y="287"/>
                </a:lnTo>
                <a:lnTo>
                  <a:pt x="68" y="220"/>
                </a:lnTo>
                <a:lnTo>
                  <a:pt x="68" y="169"/>
                </a:lnTo>
                <a:lnTo>
                  <a:pt x="51" y="135"/>
                </a:lnTo>
                <a:lnTo>
                  <a:pt x="51" y="101"/>
                </a:lnTo>
                <a:lnTo>
                  <a:pt x="34" y="8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2812" name="Freeform 44"/>
          <p:cNvSpPr>
            <a:spLocks noChangeArrowheads="1"/>
          </p:cNvSpPr>
          <p:nvPr/>
        </p:nvSpPr>
        <p:spPr bwMode="auto">
          <a:xfrm>
            <a:off x="5721350" y="2349500"/>
            <a:ext cx="1258888" cy="268288"/>
          </a:xfrm>
          <a:custGeom>
            <a:avLst/>
            <a:gdLst>
              <a:gd name="T0" fmla="*/ 84 w 1982"/>
              <a:gd name="T1" fmla="*/ 388 h 422"/>
              <a:gd name="T2" fmla="*/ 34 w 1982"/>
              <a:gd name="T3" fmla="*/ 372 h 422"/>
              <a:gd name="T4" fmla="*/ 17 w 1982"/>
              <a:gd name="T5" fmla="*/ 355 h 422"/>
              <a:gd name="T6" fmla="*/ 0 w 1982"/>
              <a:gd name="T7" fmla="*/ 338 h 422"/>
              <a:gd name="T8" fmla="*/ 0 w 1982"/>
              <a:gd name="T9" fmla="*/ 321 h 422"/>
              <a:gd name="T10" fmla="*/ 271 w 1982"/>
              <a:gd name="T11" fmla="*/ 270 h 422"/>
              <a:gd name="T12" fmla="*/ 542 w 1982"/>
              <a:gd name="T13" fmla="*/ 219 h 422"/>
              <a:gd name="T14" fmla="*/ 694 w 1982"/>
              <a:gd name="T15" fmla="*/ 203 h 422"/>
              <a:gd name="T16" fmla="*/ 847 w 1982"/>
              <a:gd name="T17" fmla="*/ 169 h 422"/>
              <a:gd name="T18" fmla="*/ 1016 w 1982"/>
              <a:gd name="T19" fmla="*/ 118 h 422"/>
              <a:gd name="T20" fmla="*/ 1203 w 1982"/>
              <a:gd name="T21" fmla="*/ 84 h 422"/>
              <a:gd name="T22" fmla="*/ 1355 w 1982"/>
              <a:gd name="T23" fmla="*/ 50 h 422"/>
              <a:gd name="T24" fmla="*/ 1507 w 1982"/>
              <a:gd name="T25" fmla="*/ 17 h 422"/>
              <a:gd name="T26" fmla="*/ 1558 w 1982"/>
              <a:gd name="T27" fmla="*/ 17 h 422"/>
              <a:gd name="T28" fmla="*/ 1609 w 1982"/>
              <a:gd name="T29" fmla="*/ 0 h 422"/>
              <a:gd name="T30" fmla="*/ 1660 w 1982"/>
              <a:gd name="T31" fmla="*/ 0 h 422"/>
              <a:gd name="T32" fmla="*/ 1694 w 1982"/>
              <a:gd name="T33" fmla="*/ 0 h 422"/>
              <a:gd name="T34" fmla="*/ 1762 w 1982"/>
              <a:gd name="T35" fmla="*/ 0 h 422"/>
              <a:gd name="T36" fmla="*/ 1812 w 1982"/>
              <a:gd name="T37" fmla="*/ 17 h 422"/>
              <a:gd name="T38" fmla="*/ 1863 w 1982"/>
              <a:gd name="T39" fmla="*/ 34 h 422"/>
              <a:gd name="T40" fmla="*/ 1914 w 1982"/>
              <a:gd name="T41" fmla="*/ 50 h 422"/>
              <a:gd name="T42" fmla="*/ 1965 w 1982"/>
              <a:gd name="T43" fmla="*/ 101 h 422"/>
              <a:gd name="T44" fmla="*/ 1965 w 1982"/>
              <a:gd name="T45" fmla="*/ 118 h 422"/>
              <a:gd name="T46" fmla="*/ 1982 w 1982"/>
              <a:gd name="T47" fmla="*/ 135 h 422"/>
              <a:gd name="T48" fmla="*/ 1948 w 1982"/>
              <a:gd name="T49" fmla="*/ 152 h 422"/>
              <a:gd name="T50" fmla="*/ 1914 w 1982"/>
              <a:gd name="T51" fmla="*/ 169 h 422"/>
              <a:gd name="T52" fmla="*/ 1846 w 1982"/>
              <a:gd name="T53" fmla="*/ 169 h 422"/>
              <a:gd name="T54" fmla="*/ 1762 w 1982"/>
              <a:gd name="T55" fmla="*/ 169 h 422"/>
              <a:gd name="T56" fmla="*/ 1558 w 1982"/>
              <a:gd name="T57" fmla="*/ 186 h 422"/>
              <a:gd name="T58" fmla="*/ 1389 w 1982"/>
              <a:gd name="T59" fmla="*/ 219 h 422"/>
              <a:gd name="T60" fmla="*/ 1287 w 1982"/>
              <a:gd name="T61" fmla="*/ 236 h 422"/>
              <a:gd name="T62" fmla="*/ 1152 w 1982"/>
              <a:gd name="T63" fmla="*/ 253 h 422"/>
              <a:gd name="T64" fmla="*/ 1016 w 1982"/>
              <a:gd name="T65" fmla="*/ 287 h 422"/>
              <a:gd name="T66" fmla="*/ 864 w 1982"/>
              <a:gd name="T67" fmla="*/ 321 h 422"/>
              <a:gd name="T68" fmla="*/ 694 w 1982"/>
              <a:gd name="T69" fmla="*/ 338 h 422"/>
              <a:gd name="T70" fmla="*/ 576 w 1982"/>
              <a:gd name="T71" fmla="*/ 372 h 422"/>
              <a:gd name="T72" fmla="*/ 474 w 1982"/>
              <a:gd name="T73" fmla="*/ 388 h 422"/>
              <a:gd name="T74" fmla="*/ 389 w 1982"/>
              <a:gd name="T75" fmla="*/ 388 h 422"/>
              <a:gd name="T76" fmla="*/ 338 w 1982"/>
              <a:gd name="T77" fmla="*/ 405 h 422"/>
              <a:gd name="T78" fmla="*/ 288 w 1982"/>
              <a:gd name="T79" fmla="*/ 422 h 422"/>
              <a:gd name="T80" fmla="*/ 237 w 1982"/>
              <a:gd name="T81" fmla="*/ 422 h 422"/>
              <a:gd name="T82" fmla="*/ 220 w 1982"/>
              <a:gd name="T83" fmla="*/ 422 h 422"/>
              <a:gd name="T84" fmla="*/ 152 w 1982"/>
              <a:gd name="T85" fmla="*/ 422 h 422"/>
              <a:gd name="T86" fmla="*/ 118 w 1982"/>
              <a:gd name="T87" fmla="*/ 405 h 422"/>
              <a:gd name="T88" fmla="*/ 84 w 1982"/>
              <a:gd name="T89" fmla="*/ 388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82" h="422">
                <a:moveTo>
                  <a:pt x="84" y="388"/>
                </a:moveTo>
                <a:lnTo>
                  <a:pt x="34" y="372"/>
                </a:lnTo>
                <a:lnTo>
                  <a:pt x="17" y="355"/>
                </a:lnTo>
                <a:lnTo>
                  <a:pt x="0" y="338"/>
                </a:lnTo>
                <a:lnTo>
                  <a:pt x="0" y="321"/>
                </a:lnTo>
                <a:lnTo>
                  <a:pt x="271" y="270"/>
                </a:lnTo>
                <a:lnTo>
                  <a:pt x="542" y="219"/>
                </a:lnTo>
                <a:lnTo>
                  <a:pt x="694" y="203"/>
                </a:lnTo>
                <a:lnTo>
                  <a:pt x="847" y="169"/>
                </a:lnTo>
                <a:lnTo>
                  <a:pt x="1016" y="118"/>
                </a:lnTo>
                <a:lnTo>
                  <a:pt x="1203" y="84"/>
                </a:lnTo>
                <a:lnTo>
                  <a:pt x="1355" y="50"/>
                </a:lnTo>
                <a:lnTo>
                  <a:pt x="1507" y="17"/>
                </a:lnTo>
                <a:lnTo>
                  <a:pt x="1558" y="17"/>
                </a:lnTo>
                <a:lnTo>
                  <a:pt x="1609" y="0"/>
                </a:lnTo>
                <a:lnTo>
                  <a:pt x="1660" y="0"/>
                </a:lnTo>
                <a:lnTo>
                  <a:pt x="1694" y="0"/>
                </a:lnTo>
                <a:lnTo>
                  <a:pt x="1762" y="0"/>
                </a:lnTo>
                <a:lnTo>
                  <a:pt x="1812" y="17"/>
                </a:lnTo>
                <a:lnTo>
                  <a:pt x="1863" y="34"/>
                </a:lnTo>
                <a:lnTo>
                  <a:pt x="1914" y="50"/>
                </a:lnTo>
                <a:lnTo>
                  <a:pt x="1965" y="101"/>
                </a:lnTo>
                <a:lnTo>
                  <a:pt x="1965" y="118"/>
                </a:lnTo>
                <a:lnTo>
                  <a:pt x="1982" y="135"/>
                </a:lnTo>
                <a:lnTo>
                  <a:pt x="1948" y="152"/>
                </a:lnTo>
                <a:lnTo>
                  <a:pt x="1914" y="169"/>
                </a:lnTo>
                <a:lnTo>
                  <a:pt x="1846" y="169"/>
                </a:lnTo>
                <a:lnTo>
                  <a:pt x="1762" y="169"/>
                </a:lnTo>
                <a:lnTo>
                  <a:pt x="1558" y="186"/>
                </a:lnTo>
                <a:lnTo>
                  <a:pt x="1389" y="219"/>
                </a:lnTo>
                <a:lnTo>
                  <a:pt x="1287" y="236"/>
                </a:lnTo>
                <a:lnTo>
                  <a:pt x="1152" y="253"/>
                </a:lnTo>
                <a:lnTo>
                  <a:pt x="1016" y="287"/>
                </a:lnTo>
                <a:lnTo>
                  <a:pt x="864" y="321"/>
                </a:lnTo>
                <a:lnTo>
                  <a:pt x="694" y="338"/>
                </a:lnTo>
                <a:lnTo>
                  <a:pt x="576" y="372"/>
                </a:lnTo>
                <a:lnTo>
                  <a:pt x="474" y="388"/>
                </a:lnTo>
                <a:lnTo>
                  <a:pt x="389" y="388"/>
                </a:lnTo>
                <a:lnTo>
                  <a:pt x="338" y="405"/>
                </a:lnTo>
                <a:lnTo>
                  <a:pt x="288" y="422"/>
                </a:lnTo>
                <a:lnTo>
                  <a:pt x="237" y="422"/>
                </a:lnTo>
                <a:lnTo>
                  <a:pt x="220" y="422"/>
                </a:lnTo>
                <a:lnTo>
                  <a:pt x="152" y="422"/>
                </a:lnTo>
                <a:lnTo>
                  <a:pt x="118" y="405"/>
                </a:lnTo>
                <a:lnTo>
                  <a:pt x="84" y="388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2813" name="Freeform 45"/>
          <p:cNvSpPr>
            <a:spLocks noChangeArrowheads="1"/>
          </p:cNvSpPr>
          <p:nvPr/>
        </p:nvSpPr>
        <p:spPr bwMode="auto">
          <a:xfrm>
            <a:off x="6184900" y="2135188"/>
            <a:ext cx="290513" cy="214312"/>
          </a:xfrm>
          <a:custGeom>
            <a:avLst/>
            <a:gdLst>
              <a:gd name="T0" fmla="*/ 170 w 458"/>
              <a:gd name="T1" fmla="*/ 17 h 338"/>
              <a:gd name="T2" fmla="*/ 237 w 458"/>
              <a:gd name="T3" fmla="*/ 17 h 338"/>
              <a:gd name="T4" fmla="*/ 305 w 458"/>
              <a:gd name="T5" fmla="*/ 34 h 338"/>
              <a:gd name="T6" fmla="*/ 356 w 458"/>
              <a:gd name="T7" fmla="*/ 67 h 338"/>
              <a:gd name="T8" fmla="*/ 407 w 458"/>
              <a:gd name="T9" fmla="*/ 84 h 338"/>
              <a:gd name="T10" fmla="*/ 424 w 458"/>
              <a:gd name="T11" fmla="*/ 118 h 338"/>
              <a:gd name="T12" fmla="*/ 458 w 458"/>
              <a:gd name="T13" fmla="*/ 152 h 338"/>
              <a:gd name="T14" fmla="*/ 458 w 458"/>
              <a:gd name="T15" fmla="*/ 203 h 338"/>
              <a:gd name="T16" fmla="*/ 458 w 458"/>
              <a:gd name="T17" fmla="*/ 253 h 338"/>
              <a:gd name="T18" fmla="*/ 441 w 458"/>
              <a:gd name="T19" fmla="*/ 287 h 338"/>
              <a:gd name="T20" fmla="*/ 424 w 458"/>
              <a:gd name="T21" fmla="*/ 321 h 338"/>
              <a:gd name="T22" fmla="*/ 407 w 458"/>
              <a:gd name="T23" fmla="*/ 338 h 338"/>
              <a:gd name="T24" fmla="*/ 390 w 458"/>
              <a:gd name="T25" fmla="*/ 338 h 338"/>
              <a:gd name="T26" fmla="*/ 373 w 458"/>
              <a:gd name="T27" fmla="*/ 338 h 338"/>
              <a:gd name="T28" fmla="*/ 322 w 458"/>
              <a:gd name="T29" fmla="*/ 321 h 338"/>
              <a:gd name="T30" fmla="*/ 271 w 458"/>
              <a:gd name="T31" fmla="*/ 287 h 338"/>
              <a:gd name="T32" fmla="*/ 220 w 458"/>
              <a:gd name="T33" fmla="*/ 236 h 338"/>
              <a:gd name="T34" fmla="*/ 153 w 458"/>
              <a:gd name="T35" fmla="*/ 186 h 338"/>
              <a:gd name="T36" fmla="*/ 102 w 458"/>
              <a:gd name="T37" fmla="*/ 152 h 338"/>
              <a:gd name="T38" fmla="*/ 51 w 458"/>
              <a:gd name="T39" fmla="*/ 101 h 338"/>
              <a:gd name="T40" fmla="*/ 34 w 458"/>
              <a:gd name="T41" fmla="*/ 84 h 338"/>
              <a:gd name="T42" fmla="*/ 0 w 458"/>
              <a:gd name="T43" fmla="*/ 34 h 338"/>
              <a:gd name="T44" fmla="*/ 0 w 458"/>
              <a:gd name="T45" fmla="*/ 17 h 338"/>
              <a:gd name="T46" fmla="*/ 0 w 458"/>
              <a:gd name="T47" fmla="*/ 0 h 338"/>
              <a:gd name="T48" fmla="*/ 17 w 458"/>
              <a:gd name="T49" fmla="*/ 0 h 338"/>
              <a:gd name="T50" fmla="*/ 51 w 458"/>
              <a:gd name="T51" fmla="*/ 0 h 338"/>
              <a:gd name="T52" fmla="*/ 102 w 458"/>
              <a:gd name="T53" fmla="*/ 0 h 338"/>
              <a:gd name="T54" fmla="*/ 170 w 458"/>
              <a:gd name="T55" fmla="*/ 17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58" h="338">
                <a:moveTo>
                  <a:pt x="170" y="17"/>
                </a:moveTo>
                <a:lnTo>
                  <a:pt x="237" y="17"/>
                </a:lnTo>
                <a:lnTo>
                  <a:pt x="305" y="34"/>
                </a:lnTo>
                <a:lnTo>
                  <a:pt x="356" y="67"/>
                </a:lnTo>
                <a:lnTo>
                  <a:pt x="407" y="84"/>
                </a:lnTo>
                <a:lnTo>
                  <a:pt x="424" y="118"/>
                </a:lnTo>
                <a:lnTo>
                  <a:pt x="458" y="152"/>
                </a:lnTo>
                <a:lnTo>
                  <a:pt x="458" y="203"/>
                </a:lnTo>
                <a:lnTo>
                  <a:pt x="458" y="253"/>
                </a:lnTo>
                <a:lnTo>
                  <a:pt x="441" y="287"/>
                </a:lnTo>
                <a:lnTo>
                  <a:pt x="424" y="321"/>
                </a:lnTo>
                <a:lnTo>
                  <a:pt x="407" y="338"/>
                </a:lnTo>
                <a:lnTo>
                  <a:pt x="390" y="338"/>
                </a:lnTo>
                <a:lnTo>
                  <a:pt x="373" y="338"/>
                </a:lnTo>
                <a:lnTo>
                  <a:pt x="322" y="321"/>
                </a:lnTo>
                <a:lnTo>
                  <a:pt x="271" y="287"/>
                </a:lnTo>
                <a:lnTo>
                  <a:pt x="220" y="236"/>
                </a:lnTo>
                <a:lnTo>
                  <a:pt x="153" y="186"/>
                </a:lnTo>
                <a:lnTo>
                  <a:pt x="102" y="152"/>
                </a:lnTo>
                <a:lnTo>
                  <a:pt x="51" y="101"/>
                </a:lnTo>
                <a:lnTo>
                  <a:pt x="34" y="84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70" y="17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2811" name="Freeform 43"/>
          <p:cNvSpPr>
            <a:spLocks noChangeArrowheads="1"/>
          </p:cNvSpPr>
          <p:nvPr/>
        </p:nvSpPr>
        <p:spPr bwMode="auto">
          <a:xfrm>
            <a:off x="5570538" y="2457450"/>
            <a:ext cx="1033462" cy="793750"/>
          </a:xfrm>
          <a:custGeom>
            <a:avLst/>
            <a:gdLst>
              <a:gd name="T0" fmla="*/ 1491 w 1627"/>
              <a:gd name="T1" fmla="*/ 0 h 1250"/>
              <a:gd name="T2" fmla="*/ 1559 w 1627"/>
              <a:gd name="T3" fmla="*/ 84 h 1250"/>
              <a:gd name="T4" fmla="*/ 1593 w 1627"/>
              <a:gd name="T5" fmla="*/ 152 h 1250"/>
              <a:gd name="T6" fmla="*/ 1610 w 1627"/>
              <a:gd name="T7" fmla="*/ 186 h 1250"/>
              <a:gd name="T8" fmla="*/ 1627 w 1627"/>
              <a:gd name="T9" fmla="*/ 219 h 1250"/>
              <a:gd name="T10" fmla="*/ 1610 w 1627"/>
              <a:gd name="T11" fmla="*/ 253 h 1250"/>
              <a:gd name="T12" fmla="*/ 1576 w 1627"/>
              <a:gd name="T13" fmla="*/ 304 h 1250"/>
              <a:gd name="T14" fmla="*/ 1525 w 1627"/>
              <a:gd name="T15" fmla="*/ 355 h 1250"/>
              <a:gd name="T16" fmla="*/ 1474 w 1627"/>
              <a:gd name="T17" fmla="*/ 422 h 1250"/>
              <a:gd name="T18" fmla="*/ 1407 w 1627"/>
              <a:gd name="T19" fmla="*/ 507 h 1250"/>
              <a:gd name="T20" fmla="*/ 1322 w 1627"/>
              <a:gd name="T21" fmla="*/ 574 h 1250"/>
              <a:gd name="T22" fmla="*/ 1237 w 1627"/>
              <a:gd name="T23" fmla="*/ 659 h 1250"/>
              <a:gd name="T24" fmla="*/ 1136 w 1627"/>
              <a:gd name="T25" fmla="*/ 743 h 1250"/>
              <a:gd name="T26" fmla="*/ 1034 w 1627"/>
              <a:gd name="T27" fmla="*/ 828 h 1250"/>
              <a:gd name="T28" fmla="*/ 915 w 1627"/>
              <a:gd name="T29" fmla="*/ 895 h 1250"/>
              <a:gd name="T30" fmla="*/ 797 w 1627"/>
              <a:gd name="T31" fmla="*/ 963 h 1250"/>
              <a:gd name="T32" fmla="*/ 678 w 1627"/>
              <a:gd name="T33" fmla="*/ 1030 h 1250"/>
              <a:gd name="T34" fmla="*/ 560 w 1627"/>
              <a:gd name="T35" fmla="*/ 1081 h 1250"/>
              <a:gd name="T36" fmla="*/ 441 w 1627"/>
              <a:gd name="T37" fmla="*/ 1132 h 1250"/>
              <a:gd name="T38" fmla="*/ 322 w 1627"/>
              <a:gd name="T39" fmla="*/ 1182 h 1250"/>
              <a:gd name="T40" fmla="*/ 221 w 1627"/>
              <a:gd name="T41" fmla="*/ 1216 h 1250"/>
              <a:gd name="T42" fmla="*/ 119 w 1627"/>
              <a:gd name="T43" fmla="*/ 1233 h 1250"/>
              <a:gd name="T44" fmla="*/ 51 w 1627"/>
              <a:gd name="T45" fmla="*/ 1250 h 1250"/>
              <a:gd name="T46" fmla="*/ 17 w 1627"/>
              <a:gd name="T47" fmla="*/ 1250 h 1250"/>
              <a:gd name="T48" fmla="*/ 0 w 1627"/>
              <a:gd name="T49" fmla="*/ 1250 h 1250"/>
              <a:gd name="T50" fmla="*/ 0 w 1627"/>
              <a:gd name="T51" fmla="*/ 1233 h 1250"/>
              <a:gd name="T52" fmla="*/ 34 w 1627"/>
              <a:gd name="T53" fmla="*/ 1216 h 1250"/>
              <a:gd name="T54" fmla="*/ 102 w 1627"/>
              <a:gd name="T55" fmla="*/ 1182 h 1250"/>
              <a:gd name="T56" fmla="*/ 187 w 1627"/>
              <a:gd name="T57" fmla="*/ 1149 h 1250"/>
              <a:gd name="T58" fmla="*/ 272 w 1627"/>
              <a:gd name="T59" fmla="*/ 1115 h 1250"/>
              <a:gd name="T60" fmla="*/ 373 w 1627"/>
              <a:gd name="T61" fmla="*/ 1064 h 1250"/>
              <a:gd name="T62" fmla="*/ 492 w 1627"/>
              <a:gd name="T63" fmla="*/ 997 h 1250"/>
              <a:gd name="T64" fmla="*/ 627 w 1627"/>
              <a:gd name="T65" fmla="*/ 929 h 1250"/>
              <a:gd name="T66" fmla="*/ 763 w 1627"/>
              <a:gd name="T67" fmla="*/ 845 h 1250"/>
              <a:gd name="T68" fmla="*/ 881 w 1627"/>
              <a:gd name="T69" fmla="*/ 760 h 1250"/>
              <a:gd name="T70" fmla="*/ 1000 w 1627"/>
              <a:gd name="T71" fmla="*/ 659 h 1250"/>
              <a:gd name="T72" fmla="*/ 1102 w 1627"/>
              <a:gd name="T73" fmla="*/ 557 h 1250"/>
              <a:gd name="T74" fmla="*/ 1203 w 1627"/>
              <a:gd name="T75" fmla="*/ 439 h 1250"/>
              <a:gd name="T76" fmla="*/ 1305 w 1627"/>
              <a:gd name="T77" fmla="*/ 304 h 1250"/>
              <a:gd name="T78" fmla="*/ 1407 w 1627"/>
              <a:gd name="T79" fmla="*/ 169 h 1250"/>
              <a:gd name="T80" fmla="*/ 1491 w 1627"/>
              <a:gd name="T81" fmla="*/ 0 h 1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27" h="1250">
                <a:moveTo>
                  <a:pt x="1491" y="0"/>
                </a:moveTo>
                <a:lnTo>
                  <a:pt x="1559" y="84"/>
                </a:lnTo>
                <a:lnTo>
                  <a:pt x="1593" y="152"/>
                </a:lnTo>
                <a:lnTo>
                  <a:pt x="1610" y="186"/>
                </a:lnTo>
                <a:lnTo>
                  <a:pt x="1627" y="219"/>
                </a:lnTo>
                <a:lnTo>
                  <a:pt x="1610" y="253"/>
                </a:lnTo>
                <a:lnTo>
                  <a:pt x="1576" y="304"/>
                </a:lnTo>
                <a:lnTo>
                  <a:pt x="1525" y="355"/>
                </a:lnTo>
                <a:lnTo>
                  <a:pt x="1474" y="422"/>
                </a:lnTo>
                <a:lnTo>
                  <a:pt x="1407" y="507"/>
                </a:lnTo>
                <a:lnTo>
                  <a:pt x="1322" y="574"/>
                </a:lnTo>
                <a:lnTo>
                  <a:pt x="1237" y="659"/>
                </a:lnTo>
                <a:lnTo>
                  <a:pt x="1136" y="743"/>
                </a:lnTo>
                <a:lnTo>
                  <a:pt x="1034" y="828"/>
                </a:lnTo>
                <a:lnTo>
                  <a:pt x="915" y="895"/>
                </a:lnTo>
                <a:lnTo>
                  <a:pt x="797" y="963"/>
                </a:lnTo>
                <a:lnTo>
                  <a:pt x="678" y="1030"/>
                </a:lnTo>
                <a:lnTo>
                  <a:pt x="560" y="1081"/>
                </a:lnTo>
                <a:lnTo>
                  <a:pt x="441" y="1132"/>
                </a:lnTo>
                <a:lnTo>
                  <a:pt x="322" y="1182"/>
                </a:lnTo>
                <a:lnTo>
                  <a:pt x="221" y="1216"/>
                </a:lnTo>
                <a:lnTo>
                  <a:pt x="119" y="1233"/>
                </a:lnTo>
                <a:lnTo>
                  <a:pt x="51" y="1250"/>
                </a:lnTo>
                <a:lnTo>
                  <a:pt x="17" y="1250"/>
                </a:lnTo>
                <a:lnTo>
                  <a:pt x="0" y="1250"/>
                </a:lnTo>
                <a:lnTo>
                  <a:pt x="0" y="1233"/>
                </a:lnTo>
                <a:lnTo>
                  <a:pt x="34" y="1216"/>
                </a:lnTo>
                <a:lnTo>
                  <a:pt x="102" y="1182"/>
                </a:lnTo>
                <a:lnTo>
                  <a:pt x="187" y="1149"/>
                </a:lnTo>
                <a:lnTo>
                  <a:pt x="272" y="1115"/>
                </a:lnTo>
                <a:lnTo>
                  <a:pt x="373" y="1064"/>
                </a:lnTo>
                <a:lnTo>
                  <a:pt x="492" y="997"/>
                </a:lnTo>
                <a:lnTo>
                  <a:pt x="627" y="929"/>
                </a:lnTo>
                <a:lnTo>
                  <a:pt x="763" y="845"/>
                </a:lnTo>
                <a:lnTo>
                  <a:pt x="881" y="760"/>
                </a:lnTo>
                <a:lnTo>
                  <a:pt x="1000" y="659"/>
                </a:lnTo>
                <a:lnTo>
                  <a:pt x="1102" y="557"/>
                </a:lnTo>
                <a:lnTo>
                  <a:pt x="1203" y="439"/>
                </a:lnTo>
                <a:lnTo>
                  <a:pt x="1305" y="304"/>
                </a:lnTo>
                <a:lnTo>
                  <a:pt x="1407" y="169"/>
                </a:lnTo>
                <a:lnTo>
                  <a:pt x="1491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2808" name="Freeform 40"/>
          <p:cNvSpPr>
            <a:spLocks noChangeArrowheads="1"/>
          </p:cNvSpPr>
          <p:nvPr/>
        </p:nvSpPr>
        <p:spPr bwMode="auto">
          <a:xfrm>
            <a:off x="5946775" y="2660650"/>
            <a:ext cx="1355725" cy="622300"/>
          </a:xfrm>
          <a:custGeom>
            <a:avLst/>
            <a:gdLst>
              <a:gd name="T0" fmla="*/ 2135 w 2135"/>
              <a:gd name="T1" fmla="*/ 811 h 980"/>
              <a:gd name="T2" fmla="*/ 2135 w 2135"/>
              <a:gd name="T3" fmla="*/ 828 h 980"/>
              <a:gd name="T4" fmla="*/ 2101 w 2135"/>
              <a:gd name="T5" fmla="*/ 845 h 980"/>
              <a:gd name="T6" fmla="*/ 2067 w 2135"/>
              <a:gd name="T7" fmla="*/ 861 h 980"/>
              <a:gd name="T8" fmla="*/ 2000 w 2135"/>
              <a:gd name="T9" fmla="*/ 895 h 980"/>
              <a:gd name="T10" fmla="*/ 1915 w 2135"/>
              <a:gd name="T11" fmla="*/ 912 h 980"/>
              <a:gd name="T12" fmla="*/ 1847 w 2135"/>
              <a:gd name="T13" fmla="*/ 929 h 980"/>
              <a:gd name="T14" fmla="*/ 1712 w 2135"/>
              <a:gd name="T15" fmla="*/ 963 h 980"/>
              <a:gd name="T16" fmla="*/ 1644 w 2135"/>
              <a:gd name="T17" fmla="*/ 963 h 980"/>
              <a:gd name="T18" fmla="*/ 1593 w 2135"/>
              <a:gd name="T19" fmla="*/ 980 h 980"/>
              <a:gd name="T20" fmla="*/ 1559 w 2135"/>
              <a:gd name="T21" fmla="*/ 980 h 980"/>
              <a:gd name="T22" fmla="*/ 1525 w 2135"/>
              <a:gd name="T23" fmla="*/ 980 h 980"/>
              <a:gd name="T24" fmla="*/ 1491 w 2135"/>
              <a:gd name="T25" fmla="*/ 980 h 980"/>
              <a:gd name="T26" fmla="*/ 1457 w 2135"/>
              <a:gd name="T27" fmla="*/ 963 h 980"/>
              <a:gd name="T28" fmla="*/ 1424 w 2135"/>
              <a:gd name="T29" fmla="*/ 946 h 980"/>
              <a:gd name="T30" fmla="*/ 1373 w 2135"/>
              <a:gd name="T31" fmla="*/ 912 h 980"/>
              <a:gd name="T32" fmla="*/ 1339 w 2135"/>
              <a:gd name="T33" fmla="*/ 895 h 980"/>
              <a:gd name="T34" fmla="*/ 1305 w 2135"/>
              <a:gd name="T35" fmla="*/ 878 h 980"/>
              <a:gd name="T36" fmla="*/ 1220 w 2135"/>
              <a:gd name="T37" fmla="*/ 811 h 980"/>
              <a:gd name="T38" fmla="*/ 1119 w 2135"/>
              <a:gd name="T39" fmla="*/ 743 h 980"/>
              <a:gd name="T40" fmla="*/ 983 w 2135"/>
              <a:gd name="T41" fmla="*/ 642 h 980"/>
              <a:gd name="T42" fmla="*/ 661 w 2135"/>
              <a:gd name="T43" fmla="*/ 439 h 980"/>
              <a:gd name="T44" fmla="*/ 339 w 2135"/>
              <a:gd name="T45" fmla="*/ 253 h 980"/>
              <a:gd name="T46" fmla="*/ 255 w 2135"/>
              <a:gd name="T47" fmla="*/ 203 h 980"/>
              <a:gd name="T48" fmla="*/ 187 w 2135"/>
              <a:gd name="T49" fmla="*/ 169 h 980"/>
              <a:gd name="T50" fmla="*/ 136 w 2135"/>
              <a:gd name="T51" fmla="*/ 135 h 980"/>
              <a:gd name="T52" fmla="*/ 85 w 2135"/>
              <a:gd name="T53" fmla="*/ 101 h 980"/>
              <a:gd name="T54" fmla="*/ 51 w 2135"/>
              <a:gd name="T55" fmla="*/ 67 h 980"/>
              <a:gd name="T56" fmla="*/ 17 w 2135"/>
              <a:gd name="T57" fmla="*/ 50 h 980"/>
              <a:gd name="T58" fmla="*/ 0 w 2135"/>
              <a:gd name="T59" fmla="*/ 34 h 980"/>
              <a:gd name="T60" fmla="*/ 0 w 2135"/>
              <a:gd name="T61" fmla="*/ 17 h 980"/>
              <a:gd name="T62" fmla="*/ 17 w 2135"/>
              <a:gd name="T63" fmla="*/ 0 h 980"/>
              <a:gd name="T64" fmla="*/ 51 w 2135"/>
              <a:gd name="T65" fmla="*/ 0 h 980"/>
              <a:gd name="T66" fmla="*/ 85 w 2135"/>
              <a:gd name="T67" fmla="*/ 0 h 980"/>
              <a:gd name="T68" fmla="*/ 119 w 2135"/>
              <a:gd name="T69" fmla="*/ 0 h 980"/>
              <a:gd name="T70" fmla="*/ 136 w 2135"/>
              <a:gd name="T71" fmla="*/ 17 h 980"/>
              <a:gd name="T72" fmla="*/ 187 w 2135"/>
              <a:gd name="T73" fmla="*/ 17 h 980"/>
              <a:gd name="T74" fmla="*/ 221 w 2135"/>
              <a:gd name="T75" fmla="*/ 50 h 980"/>
              <a:gd name="T76" fmla="*/ 288 w 2135"/>
              <a:gd name="T77" fmla="*/ 67 h 980"/>
              <a:gd name="T78" fmla="*/ 339 w 2135"/>
              <a:gd name="T79" fmla="*/ 101 h 980"/>
              <a:gd name="T80" fmla="*/ 407 w 2135"/>
              <a:gd name="T81" fmla="*/ 135 h 980"/>
              <a:gd name="T82" fmla="*/ 492 w 2135"/>
              <a:gd name="T83" fmla="*/ 186 h 980"/>
              <a:gd name="T84" fmla="*/ 661 w 2135"/>
              <a:gd name="T85" fmla="*/ 270 h 980"/>
              <a:gd name="T86" fmla="*/ 831 w 2135"/>
              <a:gd name="T87" fmla="*/ 371 h 980"/>
              <a:gd name="T88" fmla="*/ 1000 w 2135"/>
              <a:gd name="T89" fmla="*/ 456 h 980"/>
              <a:gd name="T90" fmla="*/ 1186 w 2135"/>
              <a:gd name="T91" fmla="*/ 540 h 980"/>
              <a:gd name="T92" fmla="*/ 1373 w 2135"/>
              <a:gd name="T93" fmla="*/ 608 h 980"/>
              <a:gd name="T94" fmla="*/ 1542 w 2135"/>
              <a:gd name="T95" fmla="*/ 659 h 980"/>
              <a:gd name="T96" fmla="*/ 1712 w 2135"/>
              <a:gd name="T97" fmla="*/ 709 h 980"/>
              <a:gd name="T98" fmla="*/ 1864 w 2135"/>
              <a:gd name="T99" fmla="*/ 726 h 980"/>
              <a:gd name="T100" fmla="*/ 1932 w 2135"/>
              <a:gd name="T101" fmla="*/ 743 h 980"/>
              <a:gd name="T102" fmla="*/ 1983 w 2135"/>
              <a:gd name="T103" fmla="*/ 760 h 980"/>
              <a:gd name="T104" fmla="*/ 2033 w 2135"/>
              <a:gd name="T105" fmla="*/ 777 h 980"/>
              <a:gd name="T106" fmla="*/ 2067 w 2135"/>
              <a:gd name="T107" fmla="*/ 777 h 980"/>
              <a:gd name="T108" fmla="*/ 2101 w 2135"/>
              <a:gd name="T109" fmla="*/ 794 h 980"/>
              <a:gd name="T110" fmla="*/ 2118 w 2135"/>
              <a:gd name="T111" fmla="*/ 794 h 980"/>
              <a:gd name="T112" fmla="*/ 2135 w 2135"/>
              <a:gd name="T113" fmla="*/ 811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5" h="980">
                <a:moveTo>
                  <a:pt x="2135" y="811"/>
                </a:moveTo>
                <a:lnTo>
                  <a:pt x="2135" y="828"/>
                </a:lnTo>
                <a:lnTo>
                  <a:pt x="2101" y="845"/>
                </a:lnTo>
                <a:lnTo>
                  <a:pt x="2067" y="861"/>
                </a:lnTo>
                <a:lnTo>
                  <a:pt x="2000" y="895"/>
                </a:lnTo>
                <a:lnTo>
                  <a:pt x="1915" y="912"/>
                </a:lnTo>
                <a:lnTo>
                  <a:pt x="1847" y="929"/>
                </a:lnTo>
                <a:lnTo>
                  <a:pt x="1712" y="963"/>
                </a:lnTo>
                <a:lnTo>
                  <a:pt x="1644" y="963"/>
                </a:lnTo>
                <a:lnTo>
                  <a:pt x="1593" y="980"/>
                </a:lnTo>
                <a:lnTo>
                  <a:pt x="1559" y="980"/>
                </a:lnTo>
                <a:lnTo>
                  <a:pt x="1525" y="980"/>
                </a:lnTo>
                <a:lnTo>
                  <a:pt x="1491" y="980"/>
                </a:lnTo>
                <a:lnTo>
                  <a:pt x="1457" y="963"/>
                </a:lnTo>
                <a:lnTo>
                  <a:pt x="1424" y="946"/>
                </a:lnTo>
                <a:lnTo>
                  <a:pt x="1373" y="912"/>
                </a:lnTo>
                <a:lnTo>
                  <a:pt x="1339" y="895"/>
                </a:lnTo>
                <a:lnTo>
                  <a:pt x="1305" y="878"/>
                </a:lnTo>
                <a:lnTo>
                  <a:pt x="1220" y="811"/>
                </a:lnTo>
                <a:lnTo>
                  <a:pt x="1119" y="743"/>
                </a:lnTo>
                <a:lnTo>
                  <a:pt x="983" y="642"/>
                </a:lnTo>
                <a:lnTo>
                  <a:pt x="661" y="439"/>
                </a:lnTo>
                <a:lnTo>
                  <a:pt x="339" y="253"/>
                </a:lnTo>
                <a:lnTo>
                  <a:pt x="255" y="203"/>
                </a:lnTo>
                <a:lnTo>
                  <a:pt x="187" y="169"/>
                </a:lnTo>
                <a:lnTo>
                  <a:pt x="136" y="135"/>
                </a:lnTo>
                <a:lnTo>
                  <a:pt x="85" y="101"/>
                </a:lnTo>
                <a:lnTo>
                  <a:pt x="51" y="67"/>
                </a:lnTo>
                <a:lnTo>
                  <a:pt x="17" y="50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19" y="0"/>
                </a:lnTo>
                <a:lnTo>
                  <a:pt x="136" y="17"/>
                </a:lnTo>
                <a:lnTo>
                  <a:pt x="187" y="17"/>
                </a:lnTo>
                <a:lnTo>
                  <a:pt x="221" y="50"/>
                </a:lnTo>
                <a:lnTo>
                  <a:pt x="288" y="67"/>
                </a:lnTo>
                <a:lnTo>
                  <a:pt x="339" y="101"/>
                </a:lnTo>
                <a:lnTo>
                  <a:pt x="407" y="135"/>
                </a:lnTo>
                <a:lnTo>
                  <a:pt x="492" y="186"/>
                </a:lnTo>
                <a:lnTo>
                  <a:pt x="661" y="270"/>
                </a:lnTo>
                <a:lnTo>
                  <a:pt x="831" y="371"/>
                </a:lnTo>
                <a:lnTo>
                  <a:pt x="1000" y="456"/>
                </a:lnTo>
                <a:lnTo>
                  <a:pt x="1186" y="540"/>
                </a:lnTo>
                <a:lnTo>
                  <a:pt x="1373" y="608"/>
                </a:lnTo>
                <a:lnTo>
                  <a:pt x="1542" y="659"/>
                </a:lnTo>
                <a:lnTo>
                  <a:pt x="1712" y="709"/>
                </a:lnTo>
                <a:lnTo>
                  <a:pt x="1864" y="726"/>
                </a:lnTo>
                <a:lnTo>
                  <a:pt x="1932" y="743"/>
                </a:lnTo>
                <a:lnTo>
                  <a:pt x="1983" y="760"/>
                </a:lnTo>
                <a:lnTo>
                  <a:pt x="2033" y="777"/>
                </a:lnTo>
                <a:lnTo>
                  <a:pt x="2067" y="777"/>
                </a:lnTo>
                <a:lnTo>
                  <a:pt x="2101" y="794"/>
                </a:lnTo>
                <a:lnTo>
                  <a:pt x="2118" y="794"/>
                </a:lnTo>
                <a:lnTo>
                  <a:pt x="2135" y="81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29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_GB2312" pitchFamily="49" charset="-122"/>
                <a:ea typeface="楷体_GB2312" pitchFamily="49" charset="-122"/>
              </a:rPr>
              <a:t>奋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66825" y="2027238"/>
            <a:ext cx="868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fèn  </a:t>
            </a:r>
          </a:p>
        </p:txBody>
      </p:sp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8916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8917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8918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8919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endParaRPr lang="zh-CN" altLang="zh-CN" sz="2800"/>
            </a:p>
          </p:txBody>
        </p:sp>
        <p:sp>
          <p:nvSpPr>
            <p:cNvPr id="38920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1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2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3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4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5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87925"/>
            <a:ext cx="4216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“大”撇捺舒展，“田”稍小。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32038" y="31003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大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538663"/>
            <a:ext cx="3030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奋发  奋斗 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987925"/>
            <a:ext cx="3640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为了目标我们一齐奋发努力。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F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</a:p>
        </p:txBody>
      </p:sp>
      <p:sp>
        <p:nvSpPr>
          <p:cNvPr id="38932" name="Rectangle 27"/>
          <p:cNvSpPr>
            <a:spLocks noChangeArrowheads="1"/>
          </p:cNvSpPr>
          <p:nvPr/>
        </p:nvSpPr>
        <p:spPr bwMode="auto">
          <a:xfrm>
            <a:off x="5364163" y="2208213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33822" name="Freeform 30"/>
          <p:cNvSpPr>
            <a:spLocks noChangeArrowheads="1"/>
          </p:cNvSpPr>
          <p:nvPr/>
        </p:nvSpPr>
        <p:spPr bwMode="auto">
          <a:xfrm>
            <a:off x="5729288" y="2551113"/>
            <a:ext cx="1206500" cy="246062"/>
          </a:xfrm>
          <a:custGeom>
            <a:avLst/>
            <a:gdLst>
              <a:gd name="T0" fmla="*/ 153 w 1898"/>
              <a:gd name="T1" fmla="*/ 253 h 388"/>
              <a:gd name="T2" fmla="*/ 203 w 1898"/>
              <a:gd name="T3" fmla="*/ 253 h 388"/>
              <a:gd name="T4" fmla="*/ 254 w 1898"/>
              <a:gd name="T5" fmla="*/ 253 h 388"/>
              <a:gd name="T6" fmla="*/ 322 w 1898"/>
              <a:gd name="T7" fmla="*/ 236 h 388"/>
              <a:gd name="T8" fmla="*/ 390 w 1898"/>
              <a:gd name="T9" fmla="*/ 219 h 388"/>
              <a:gd name="T10" fmla="*/ 474 w 1898"/>
              <a:gd name="T11" fmla="*/ 202 h 388"/>
              <a:gd name="T12" fmla="*/ 576 w 1898"/>
              <a:gd name="T13" fmla="*/ 202 h 388"/>
              <a:gd name="T14" fmla="*/ 661 w 1898"/>
              <a:gd name="T15" fmla="*/ 169 h 388"/>
              <a:gd name="T16" fmla="*/ 779 w 1898"/>
              <a:gd name="T17" fmla="*/ 152 h 388"/>
              <a:gd name="T18" fmla="*/ 881 w 1898"/>
              <a:gd name="T19" fmla="*/ 135 h 388"/>
              <a:gd name="T20" fmla="*/ 983 w 1898"/>
              <a:gd name="T21" fmla="*/ 118 h 388"/>
              <a:gd name="T22" fmla="*/ 1067 w 1898"/>
              <a:gd name="T23" fmla="*/ 101 h 388"/>
              <a:gd name="T24" fmla="*/ 1152 w 1898"/>
              <a:gd name="T25" fmla="*/ 84 h 388"/>
              <a:gd name="T26" fmla="*/ 1220 w 1898"/>
              <a:gd name="T27" fmla="*/ 67 h 388"/>
              <a:gd name="T28" fmla="*/ 1288 w 1898"/>
              <a:gd name="T29" fmla="*/ 67 h 388"/>
              <a:gd name="T30" fmla="*/ 1338 w 1898"/>
              <a:gd name="T31" fmla="*/ 50 h 388"/>
              <a:gd name="T32" fmla="*/ 1389 w 1898"/>
              <a:gd name="T33" fmla="*/ 33 h 388"/>
              <a:gd name="T34" fmla="*/ 1457 w 1898"/>
              <a:gd name="T35" fmla="*/ 16 h 388"/>
              <a:gd name="T36" fmla="*/ 1525 w 1898"/>
              <a:gd name="T37" fmla="*/ 16 h 388"/>
              <a:gd name="T38" fmla="*/ 1593 w 1898"/>
              <a:gd name="T39" fmla="*/ 0 h 388"/>
              <a:gd name="T40" fmla="*/ 1643 w 1898"/>
              <a:gd name="T41" fmla="*/ 0 h 388"/>
              <a:gd name="T42" fmla="*/ 1694 w 1898"/>
              <a:gd name="T43" fmla="*/ 0 h 388"/>
              <a:gd name="T44" fmla="*/ 1745 w 1898"/>
              <a:gd name="T45" fmla="*/ 16 h 388"/>
              <a:gd name="T46" fmla="*/ 1779 w 1898"/>
              <a:gd name="T47" fmla="*/ 33 h 388"/>
              <a:gd name="T48" fmla="*/ 1830 w 1898"/>
              <a:gd name="T49" fmla="*/ 50 h 388"/>
              <a:gd name="T50" fmla="*/ 1847 w 1898"/>
              <a:gd name="T51" fmla="*/ 84 h 388"/>
              <a:gd name="T52" fmla="*/ 1881 w 1898"/>
              <a:gd name="T53" fmla="*/ 101 h 388"/>
              <a:gd name="T54" fmla="*/ 1881 w 1898"/>
              <a:gd name="T55" fmla="*/ 118 h 388"/>
              <a:gd name="T56" fmla="*/ 1898 w 1898"/>
              <a:gd name="T57" fmla="*/ 135 h 388"/>
              <a:gd name="T58" fmla="*/ 1881 w 1898"/>
              <a:gd name="T59" fmla="*/ 135 h 388"/>
              <a:gd name="T60" fmla="*/ 1864 w 1898"/>
              <a:gd name="T61" fmla="*/ 152 h 388"/>
              <a:gd name="T62" fmla="*/ 1830 w 1898"/>
              <a:gd name="T63" fmla="*/ 169 h 388"/>
              <a:gd name="T64" fmla="*/ 1796 w 1898"/>
              <a:gd name="T65" fmla="*/ 169 h 388"/>
              <a:gd name="T66" fmla="*/ 1728 w 1898"/>
              <a:gd name="T67" fmla="*/ 185 h 388"/>
              <a:gd name="T68" fmla="*/ 1660 w 1898"/>
              <a:gd name="T69" fmla="*/ 185 h 388"/>
              <a:gd name="T70" fmla="*/ 1559 w 1898"/>
              <a:gd name="T71" fmla="*/ 202 h 388"/>
              <a:gd name="T72" fmla="*/ 1457 w 1898"/>
              <a:gd name="T73" fmla="*/ 202 h 388"/>
              <a:gd name="T74" fmla="*/ 1203 w 1898"/>
              <a:gd name="T75" fmla="*/ 253 h 388"/>
              <a:gd name="T76" fmla="*/ 983 w 1898"/>
              <a:gd name="T77" fmla="*/ 270 h 388"/>
              <a:gd name="T78" fmla="*/ 745 w 1898"/>
              <a:gd name="T79" fmla="*/ 321 h 388"/>
              <a:gd name="T80" fmla="*/ 491 w 1898"/>
              <a:gd name="T81" fmla="*/ 354 h 388"/>
              <a:gd name="T82" fmla="*/ 373 w 1898"/>
              <a:gd name="T83" fmla="*/ 371 h 388"/>
              <a:gd name="T84" fmla="*/ 288 w 1898"/>
              <a:gd name="T85" fmla="*/ 371 h 388"/>
              <a:gd name="T86" fmla="*/ 220 w 1898"/>
              <a:gd name="T87" fmla="*/ 388 h 388"/>
              <a:gd name="T88" fmla="*/ 186 w 1898"/>
              <a:gd name="T89" fmla="*/ 371 h 388"/>
              <a:gd name="T90" fmla="*/ 119 w 1898"/>
              <a:gd name="T91" fmla="*/ 371 h 388"/>
              <a:gd name="T92" fmla="*/ 68 w 1898"/>
              <a:gd name="T93" fmla="*/ 337 h 388"/>
              <a:gd name="T94" fmla="*/ 34 w 1898"/>
              <a:gd name="T95" fmla="*/ 321 h 388"/>
              <a:gd name="T96" fmla="*/ 17 w 1898"/>
              <a:gd name="T97" fmla="*/ 321 h 388"/>
              <a:gd name="T98" fmla="*/ 0 w 1898"/>
              <a:gd name="T99" fmla="*/ 304 h 388"/>
              <a:gd name="T100" fmla="*/ 0 w 1898"/>
              <a:gd name="T101" fmla="*/ 287 h 388"/>
              <a:gd name="T102" fmla="*/ 34 w 1898"/>
              <a:gd name="T103" fmla="*/ 270 h 388"/>
              <a:gd name="T104" fmla="*/ 85 w 1898"/>
              <a:gd name="T105" fmla="*/ 270 h 388"/>
              <a:gd name="T106" fmla="*/ 153 w 1898"/>
              <a:gd name="T107" fmla="*/ 253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98" h="388">
                <a:moveTo>
                  <a:pt x="153" y="253"/>
                </a:moveTo>
                <a:lnTo>
                  <a:pt x="203" y="253"/>
                </a:lnTo>
                <a:lnTo>
                  <a:pt x="254" y="253"/>
                </a:lnTo>
                <a:lnTo>
                  <a:pt x="322" y="236"/>
                </a:lnTo>
                <a:lnTo>
                  <a:pt x="390" y="219"/>
                </a:lnTo>
                <a:lnTo>
                  <a:pt x="474" y="202"/>
                </a:lnTo>
                <a:lnTo>
                  <a:pt x="576" y="202"/>
                </a:lnTo>
                <a:lnTo>
                  <a:pt x="661" y="169"/>
                </a:lnTo>
                <a:lnTo>
                  <a:pt x="779" y="152"/>
                </a:lnTo>
                <a:lnTo>
                  <a:pt x="881" y="135"/>
                </a:lnTo>
                <a:lnTo>
                  <a:pt x="983" y="118"/>
                </a:lnTo>
                <a:lnTo>
                  <a:pt x="1067" y="101"/>
                </a:lnTo>
                <a:lnTo>
                  <a:pt x="1152" y="84"/>
                </a:lnTo>
                <a:lnTo>
                  <a:pt x="1220" y="67"/>
                </a:lnTo>
                <a:lnTo>
                  <a:pt x="1288" y="67"/>
                </a:lnTo>
                <a:lnTo>
                  <a:pt x="1338" y="50"/>
                </a:lnTo>
                <a:lnTo>
                  <a:pt x="1389" y="33"/>
                </a:lnTo>
                <a:lnTo>
                  <a:pt x="1457" y="16"/>
                </a:lnTo>
                <a:lnTo>
                  <a:pt x="1525" y="16"/>
                </a:lnTo>
                <a:lnTo>
                  <a:pt x="1593" y="0"/>
                </a:lnTo>
                <a:lnTo>
                  <a:pt x="1643" y="0"/>
                </a:lnTo>
                <a:lnTo>
                  <a:pt x="1694" y="0"/>
                </a:lnTo>
                <a:lnTo>
                  <a:pt x="1745" y="16"/>
                </a:lnTo>
                <a:lnTo>
                  <a:pt x="1779" y="33"/>
                </a:lnTo>
                <a:lnTo>
                  <a:pt x="1830" y="50"/>
                </a:lnTo>
                <a:lnTo>
                  <a:pt x="1847" y="84"/>
                </a:lnTo>
                <a:lnTo>
                  <a:pt x="1881" y="101"/>
                </a:lnTo>
                <a:lnTo>
                  <a:pt x="1881" y="118"/>
                </a:lnTo>
                <a:lnTo>
                  <a:pt x="1898" y="135"/>
                </a:lnTo>
                <a:lnTo>
                  <a:pt x="1881" y="135"/>
                </a:lnTo>
                <a:lnTo>
                  <a:pt x="1864" y="152"/>
                </a:lnTo>
                <a:lnTo>
                  <a:pt x="1830" y="169"/>
                </a:lnTo>
                <a:lnTo>
                  <a:pt x="1796" y="169"/>
                </a:lnTo>
                <a:lnTo>
                  <a:pt x="1728" y="185"/>
                </a:lnTo>
                <a:lnTo>
                  <a:pt x="1660" y="185"/>
                </a:lnTo>
                <a:lnTo>
                  <a:pt x="1559" y="202"/>
                </a:lnTo>
                <a:lnTo>
                  <a:pt x="1457" y="202"/>
                </a:lnTo>
                <a:lnTo>
                  <a:pt x="1203" y="253"/>
                </a:lnTo>
                <a:lnTo>
                  <a:pt x="983" y="270"/>
                </a:lnTo>
                <a:lnTo>
                  <a:pt x="745" y="321"/>
                </a:lnTo>
                <a:lnTo>
                  <a:pt x="491" y="354"/>
                </a:lnTo>
                <a:lnTo>
                  <a:pt x="373" y="371"/>
                </a:lnTo>
                <a:lnTo>
                  <a:pt x="288" y="371"/>
                </a:lnTo>
                <a:lnTo>
                  <a:pt x="220" y="388"/>
                </a:lnTo>
                <a:lnTo>
                  <a:pt x="186" y="371"/>
                </a:lnTo>
                <a:lnTo>
                  <a:pt x="119" y="371"/>
                </a:lnTo>
                <a:lnTo>
                  <a:pt x="68" y="337"/>
                </a:lnTo>
                <a:lnTo>
                  <a:pt x="34" y="321"/>
                </a:lnTo>
                <a:lnTo>
                  <a:pt x="17" y="321"/>
                </a:lnTo>
                <a:lnTo>
                  <a:pt x="0" y="304"/>
                </a:lnTo>
                <a:lnTo>
                  <a:pt x="0" y="287"/>
                </a:lnTo>
                <a:lnTo>
                  <a:pt x="34" y="270"/>
                </a:lnTo>
                <a:lnTo>
                  <a:pt x="85" y="270"/>
                </a:lnTo>
                <a:lnTo>
                  <a:pt x="153" y="253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823" name="Freeform 31"/>
          <p:cNvSpPr>
            <a:spLocks noChangeArrowheads="1"/>
          </p:cNvSpPr>
          <p:nvPr/>
        </p:nvSpPr>
        <p:spPr bwMode="auto">
          <a:xfrm>
            <a:off x="5375275" y="2208213"/>
            <a:ext cx="1042988" cy="1436687"/>
          </a:xfrm>
          <a:custGeom>
            <a:avLst/>
            <a:gdLst>
              <a:gd name="T0" fmla="*/ 1033 w 1643"/>
              <a:gd name="T1" fmla="*/ 1537 h 2264"/>
              <a:gd name="T2" fmla="*/ 830 w 1643"/>
              <a:gd name="T3" fmla="*/ 1774 h 2264"/>
              <a:gd name="T4" fmla="*/ 593 w 1643"/>
              <a:gd name="T5" fmla="*/ 1960 h 2264"/>
              <a:gd name="T6" fmla="*/ 356 w 1643"/>
              <a:gd name="T7" fmla="*/ 2112 h 2264"/>
              <a:gd name="T8" fmla="*/ 169 w 1643"/>
              <a:gd name="T9" fmla="*/ 2196 h 2264"/>
              <a:gd name="T10" fmla="*/ 85 w 1643"/>
              <a:gd name="T11" fmla="*/ 2230 h 2264"/>
              <a:gd name="T12" fmla="*/ 34 w 1643"/>
              <a:gd name="T13" fmla="*/ 2247 h 2264"/>
              <a:gd name="T14" fmla="*/ 0 w 1643"/>
              <a:gd name="T15" fmla="*/ 2264 h 2264"/>
              <a:gd name="T16" fmla="*/ 17 w 1643"/>
              <a:gd name="T17" fmla="*/ 2213 h 2264"/>
              <a:gd name="T18" fmla="*/ 135 w 1643"/>
              <a:gd name="T19" fmla="*/ 2146 h 2264"/>
              <a:gd name="T20" fmla="*/ 305 w 1643"/>
              <a:gd name="T21" fmla="*/ 2027 h 2264"/>
              <a:gd name="T22" fmla="*/ 525 w 1643"/>
              <a:gd name="T23" fmla="*/ 1842 h 2264"/>
              <a:gd name="T24" fmla="*/ 762 w 1643"/>
              <a:gd name="T25" fmla="*/ 1605 h 2264"/>
              <a:gd name="T26" fmla="*/ 966 w 1643"/>
              <a:gd name="T27" fmla="*/ 1335 h 2264"/>
              <a:gd name="T28" fmla="*/ 1135 w 1643"/>
              <a:gd name="T29" fmla="*/ 1031 h 2264"/>
              <a:gd name="T30" fmla="*/ 1254 w 1643"/>
              <a:gd name="T31" fmla="*/ 710 h 2264"/>
              <a:gd name="T32" fmla="*/ 1321 w 1643"/>
              <a:gd name="T33" fmla="*/ 439 h 2264"/>
              <a:gd name="T34" fmla="*/ 1355 w 1643"/>
              <a:gd name="T35" fmla="*/ 270 h 2264"/>
              <a:gd name="T36" fmla="*/ 1355 w 1643"/>
              <a:gd name="T37" fmla="*/ 152 h 2264"/>
              <a:gd name="T38" fmla="*/ 1338 w 1643"/>
              <a:gd name="T39" fmla="*/ 84 h 2264"/>
              <a:gd name="T40" fmla="*/ 1304 w 1643"/>
              <a:gd name="T41" fmla="*/ 34 h 2264"/>
              <a:gd name="T42" fmla="*/ 1355 w 1643"/>
              <a:gd name="T43" fmla="*/ 0 h 2264"/>
              <a:gd name="T44" fmla="*/ 1423 w 1643"/>
              <a:gd name="T45" fmla="*/ 0 h 2264"/>
              <a:gd name="T46" fmla="*/ 1508 w 1643"/>
              <a:gd name="T47" fmla="*/ 34 h 2264"/>
              <a:gd name="T48" fmla="*/ 1593 w 1643"/>
              <a:gd name="T49" fmla="*/ 84 h 2264"/>
              <a:gd name="T50" fmla="*/ 1626 w 1643"/>
              <a:gd name="T51" fmla="*/ 135 h 2264"/>
              <a:gd name="T52" fmla="*/ 1626 w 1643"/>
              <a:gd name="T53" fmla="*/ 203 h 2264"/>
              <a:gd name="T54" fmla="*/ 1609 w 1643"/>
              <a:gd name="T55" fmla="*/ 321 h 2264"/>
              <a:gd name="T56" fmla="*/ 1576 w 1643"/>
              <a:gd name="T57" fmla="*/ 405 h 2264"/>
              <a:gd name="T58" fmla="*/ 1491 w 1643"/>
              <a:gd name="T59" fmla="*/ 642 h 2264"/>
              <a:gd name="T60" fmla="*/ 1389 w 1643"/>
              <a:gd name="T61" fmla="*/ 963 h 2264"/>
              <a:gd name="T62" fmla="*/ 1237 w 1643"/>
              <a:gd name="T63" fmla="*/ 1267 h 2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43" h="2264">
                <a:moveTo>
                  <a:pt x="1135" y="1419"/>
                </a:moveTo>
                <a:lnTo>
                  <a:pt x="1033" y="1537"/>
                </a:lnTo>
                <a:lnTo>
                  <a:pt x="932" y="1656"/>
                </a:lnTo>
                <a:lnTo>
                  <a:pt x="830" y="1774"/>
                </a:lnTo>
                <a:lnTo>
                  <a:pt x="712" y="1858"/>
                </a:lnTo>
                <a:lnTo>
                  <a:pt x="593" y="1960"/>
                </a:lnTo>
                <a:lnTo>
                  <a:pt x="474" y="2044"/>
                </a:lnTo>
                <a:lnTo>
                  <a:pt x="356" y="2112"/>
                </a:lnTo>
                <a:lnTo>
                  <a:pt x="237" y="2163"/>
                </a:lnTo>
                <a:lnTo>
                  <a:pt x="169" y="2196"/>
                </a:lnTo>
                <a:lnTo>
                  <a:pt x="135" y="2213"/>
                </a:lnTo>
                <a:lnTo>
                  <a:pt x="85" y="2230"/>
                </a:lnTo>
                <a:lnTo>
                  <a:pt x="51" y="2247"/>
                </a:lnTo>
                <a:lnTo>
                  <a:pt x="34" y="2247"/>
                </a:lnTo>
                <a:lnTo>
                  <a:pt x="17" y="2264"/>
                </a:lnTo>
                <a:lnTo>
                  <a:pt x="0" y="2264"/>
                </a:lnTo>
                <a:lnTo>
                  <a:pt x="0" y="2247"/>
                </a:lnTo>
                <a:lnTo>
                  <a:pt x="17" y="2213"/>
                </a:lnTo>
                <a:lnTo>
                  <a:pt x="68" y="2179"/>
                </a:lnTo>
                <a:lnTo>
                  <a:pt x="135" y="2146"/>
                </a:lnTo>
                <a:lnTo>
                  <a:pt x="203" y="2095"/>
                </a:lnTo>
                <a:lnTo>
                  <a:pt x="305" y="2027"/>
                </a:lnTo>
                <a:lnTo>
                  <a:pt x="407" y="1943"/>
                </a:lnTo>
                <a:lnTo>
                  <a:pt x="525" y="1842"/>
                </a:lnTo>
                <a:lnTo>
                  <a:pt x="644" y="1723"/>
                </a:lnTo>
                <a:lnTo>
                  <a:pt x="762" y="1605"/>
                </a:lnTo>
                <a:lnTo>
                  <a:pt x="864" y="1470"/>
                </a:lnTo>
                <a:lnTo>
                  <a:pt x="966" y="1335"/>
                </a:lnTo>
                <a:lnTo>
                  <a:pt x="1067" y="1183"/>
                </a:lnTo>
                <a:lnTo>
                  <a:pt x="1135" y="1031"/>
                </a:lnTo>
                <a:lnTo>
                  <a:pt x="1203" y="878"/>
                </a:lnTo>
                <a:lnTo>
                  <a:pt x="1254" y="710"/>
                </a:lnTo>
                <a:lnTo>
                  <a:pt x="1304" y="574"/>
                </a:lnTo>
                <a:lnTo>
                  <a:pt x="1321" y="439"/>
                </a:lnTo>
                <a:lnTo>
                  <a:pt x="1355" y="355"/>
                </a:lnTo>
                <a:lnTo>
                  <a:pt x="1355" y="270"/>
                </a:lnTo>
                <a:lnTo>
                  <a:pt x="1372" y="203"/>
                </a:lnTo>
                <a:lnTo>
                  <a:pt x="1355" y="152"/>
                </a:lnTo>
                <a:lnTo>
                  <a:pt x="1355" y="118"/>
                </a:lnTo>
                <a:lnTo>
                  <a:pt x="1338" y="84"/>
                </a:lnTo>
                <a:lnTo>
                  <a:pt x="1321" y="51"/>
                </a:lnTo>
                <a:lnTo>
                  <a:pt x="1304" y="34"/>
                </a:lnTo>
                <a:lnTo>
                  <a:pt x="1321" y="17"/>
                </a:lnTo>
                <a:lnTo>
                  <a:pt x="1355" y="0"/>
                </a:lnTo>
                <a:lnTo>
                  <a:pt x="1372" y="0"/>
                </a:lnTo>
                <a:lnTo>
                  <a:pt x="1423" y="0"/>
                </a:lnTo>
                <a:lnTo>
                  <a:pt x="1457" y="17"/>
                </a:lnTo>
                <a:lnTo>
                  <a:pt x="1508" y="34"/>
                </a:lnTo>
                <a:lnTo>
                  <a:pt x="1542" y="67"/>
                </a:lnTo>
                <a:lnTo>
                  <a:pt x="1593" y="84"/>
                </a:lnTo>
                <a:lnTo>
                  <a:pt x="1609" y="101"/>
                </a:lnTo>
                <a:lnTo>
                  <a:pt x="1626" y="135"/>
                </a:lnTo>
                <a:lnTo>
                  <a:pt x="1643" y="169"/>
                </a:lnTo>
                <a:lnTo>
                  <a:pt x="1626" y="203"/>
                </a:lnTo>
                <a:lnTo>
                  <a:pt x="1626" y="253"/>
                </a:lnTo>
                <a:lnTo>
                  <a:pt x="1609" y="321"/>
                </a:lnTo>
                <a:lnTo>
                  <a:pt x="1593" y="355"/>
                </a:lnTo>
                <a:lnTo>
                  <a:pt x="1576" y="405"/>
                </a:lnTo>
                <a:lnTo>
                  <a:pt x="1542" y="507"/>
                </a:lnTo>
                <a:lnTo>
                  <a:pt x="1491" y="642"/>
                </a:lnTo>
                <a:lnTo>
                  <a:pt x="1457" y="794"/>
                </a:lnTo>
                <a:lnTo>
                  <a:pt x="1389" y="963"/>
                </a:lnTo>
                <a:lnTo>
                  <a:pt x="1321" y="1115"/>
                </a:lnTo>
                <a:lnTo>
                  <a:pt x="1237" y="1267"/>
                </a:lnTo>
                <a:lnTo>
                  <a:pt x="1135" y="141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825" name="Freeform 33"/>
          <p:cNvSpPr>
            <a:spLocks noChangeArrowheads="1"/>
          </p:cNvSpPr>
          <p:nvPr/>
        </p:nvSpPr>
        <p:spPr bwMode="auto">
          <a:xfrm>
            <a:off x="5859463" y="3313113"/>
            <a:ext cx="171450" cy="750887"/>
          </a:xfrm>
          <a:custGeom>
            <a:avLst/>
            <a:gdLst>
              <a:gd name="T0" fmla="*/ 204 w 271"/>
              <a:gd name="T1" fmla="*/ 0 h 1183"/>
              <a:gd name="T2" fmla="*/ 204 w 271"/>
              <a:gd name="T3" fmla="*/ 186 h 1183"/>
              <a:gd name="T4" fmla="*/ 221 w 271"/>
              <a:gd name="T5" fmla="*/ 355 h 1183"/>
              <a:gd name="T6" fmla="*/ 238 w 271"/>
              <a:gd name="T7" fmla="*/ 507 h 1183"/>
              <a:gd name="T8" fmla="*/ 238 w 271"/>
              <a:gd name="T9" fmla="*/ 642 h 1183"/>
              <a:gd name="T10" fmla="*/ 254 w 271"/>
              <a:gd name="T11" fmla="*/ 760 h 1183"/>
              <a:gd name="T12" fmla="*/ 254 w 271"/>
              <a:gd name="T13" fmla="*/ 845 h 1183"/>
              <a:gd name="T14" fmla="*/ 271 w 271"/>
              <a:gd name="T15" fmla="*/ 929 h 1183"/>
              <a:gd name="T16" fmla="*/ 271 w 271"/>
              <a:gd name="T17" fmla="*/ 980 h 1183"/>
              <a:gd name="T18" fmla="*/ 271 w 271"/>
              <a:gd name="T19" fmla="*/ 1065 h 1183"/>
              <a:gd name="T20" fmla="*/ 271 w 271"/>
              <a:gd name="T21" fmla="*/ 1115 h 1183"/>
              <a:gd name="T22" fmla="*/ 254 w 271"/>
              <a:gd name="T23" fmla="*/ 1166 h 1183"/>
              <a:gd name="T24" fmla="*/ 238 w 271"/>
              <a:gd name="T25" fmla="*/ 1183 h 1183"/>
              <a:gd name="T26" fmla="*/ 221 w 271"/>
              <a:gd name="T27" fmla="*/ 1183 h 1183"/>
              <a:gd name="T28" fmla="*/ 204 w 271"/>
              <a:gd name="T29" fmla="*/ 1183 h 1183"/>
              <a:gd name="T30" fmla="*/ 170 w 271"/>
              <a:gd name="T31" fmla="*/ 1166 h 1183"/>
              <a:gd name="T32" fmla="*/ 153 w 271"/>
              <a:gd name="T33" fmla="*/ 1132 h 1183"/>
              <a:gd name="T34" fmla="*/ 136 w 271"/>
              <a:gd name="T35" fmla="*/ 1065 h 1183"/>
              <a:gd name="T36" fmla="*/ 119 w 271"/>
              <a:gd name="T37" fmla="*/ 980 h 1183"/>
              <a:gd name="T38" fmla="*/ 119 w 271"/>
              <a:gd name="T39" fmla="*/ 879 h 1183"/>
              <a:gd name="T40" fmla="*/ 102 w 271"/>
              <a:gd name="T41" fmla="*/ 794 h 1183"/>
              <a:gd name="T42" fmla="*/ 102 w 271"/>
              <a:gd name="T43" fmla="*/ 760 h 1183"/>
              <a:gd name="T44" fmla="*/ 85 w 271"/>
              <a:gd name="T45" fmla="*/ 693 h 1183"/>
              <a:gd name="T46" fmla="*/ 85 w 271"/>
              <a:gd name="T47" fmla="*/ 625 h 1183"/>
              <a:gd name="T48" fmla="*/ 68 w 271"/>
              <a:gd name="T49" fmla="*/ 541 h 1183"/>
              <a:gd name="T50" fmla="*/ 51 w 271"/>
              <a:gd name="T51" fmla="*/ 439 h 1183"/>
              <a:gd name="T52" fmla="*/ 34 w 271"/>
              <a:gd name="T53" fmla="*/ 304 h 1183"/>
              <a:gd name="T54" fmla="*/ 17 w 271"/>
              <a:gd name="T55" fmla="*/ 169 h 1183"/>
              <a:gd name="T56" fmla="*/ 0 w 271"/>
              <a:gd name="T57" fmla="*/ 0 h 1183"/>
              <a:gd name="T58" fmla="*/ 204 w 271"/>
              <a:gd name="T59" fmla="*/ 0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1" h="1183">
                <a:moveTo>
                  <a:pt x="204" y="0"/>
                </a:moveTo>
                <a:lnTo>
                  <a:pt x="204" y="186"/>
                </a:lnTo>
                <a:lnTo>
                  <a:pt x="221" y="355"/>
                </a:lnTo>
                <a:lnTo>
                  <a:pt x="238" y="507"/>
                </a:lnTo>
                <a:lnTo>
                  <a:pt x="238" y="642"/>
                </a:lnTo>
                <a:lnTo>
                  <a:pt x="254" y="760"/>
                </a:lnTo>
                <a:lnTo>
                  <a:pt x="254" y="845"/>
                </a:lnTo>
                <a:lnTo>
                  <a:pt x="271" y="929"/>
                </a:lnTo>
                <a:lnTo>
                  <a:pt x="271" y="980"/>
                </a:lnTo>
                <a:lnTo>
                  <a:pt x="271" y="1065"/>
                </a:lnTo>
                <a:lnTo>
                  <a:pt x="271" y="1115"/>
                </a:lnTo>
                <a:lnTo>
                  <a:pt x="254" y="1166"/>
                </a:lnTo>
                <a:lnTo>
                  <a:pt x="238" y="1183"/>
                </a:lnTo>
                <a:lnTo>
                  <a:pt x="221" y="1183"/>
                </a:lnTo>
                <a:lnTo>
                  <a:pt x="204" y="1183"/>
                </a:lnTo>
                <a:lnTo>
                  <a:pt x="170" y="1166"/>
                </a:lnTo>
                <a:lnTo>
                  <a:pt x="153" y="1132"/>
                </a:lnTo>
                <a:lnTo>
                  <a:pt x="136" y="1065"/>
                </a:lnTo>
                <a:lnTo>
                  <a:pt x="119" y="980"/>
                </a:lnTo>
                <a:lnTo>
                  <a:pt x="119" y="879"/>
                </a:lnTo>
                <a:lnTo>
                  <a:pt x="102" y="794"/>
                </a:lnTo>
                <a:lnTo>
                  <a:pt x="102" y="760"/>
                </a:lnTo>
                <a:lnTo>
                  <a:pt x="85" y="693"/>
                </a:lnTo>
                <a:lnTo>
                  <a:pt x="85" y="625"/>
                </a:lnTo>
                <a:lnTo>
                  <a:pt x="68" y="541"/>
                </a:lnTo>
                <a:lnTo>
                  <a:pt x="51" y="439"/>
                </a:lnTo>
                <a:lnTo>
                  <a:pt x="34" y="304"/>
                </a:lnTo>
                <a:lnTo>
                  <a:pt x="17" y="169"/>
                </a:lnTo>
                <a:lnTo>
                  <a:pt x="0" y="0"/>
                </a:lnTo>
                <a:lnTo>
                  <a:pt x="204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826" name="Freeform 34"/>
          <p:cNvSpPr>
            <a:spLocks noChangeArrowheads="1"/>
          </p:cNvSpPr>
          <p:nvPr/>
        </p:nvSpPr>
        <p:spPr bwMode="auto">
          <a:xfrm>
            <a:off x="5913438" y="3205163"/>
            <a:ext cx="968375" cy="922337"/>
          </a:xfrm>
          <a:custGeom>
            <a:avLst/>
            <a:gdLst>
              <a:gd name="T0" fmla="*/ 1050 w 1525"/>
              <a:gd name="T1" fmla="*/ 169 h 1453"/>
              <a:gd name="T2" fmla="*/ 966 w 1525"/>
              <a:gd name="T3" fmla="*/ 169 h 1453"/>
              <a:gd name="T4" fmla="*/ 847 w 1525"/>
              <a:gd name="T5" fmla="*/ 186 h 1453"/>
              <a:gd name="T6" fmla="*/ 695 w 1525"/>
              <a:gd name="T7" fmla="*/ 203 h 1453"/>
              <a:gd name="T8" fmla="*/ 424 w 1525"/>
              <a:gd name="T9" fmla="*/ 237 h 1453"/>
              <a:gd name="T10" fmla="*/ 119 w 1525"/>
              <a:gd name="T11" fmla="*/ 287 h 1453"/>
              <a:gd name="T12" fmla="*/ 0 w 1525"/>
              <a:gd name="T13" fmla="*/ 169 h 1453"/>
              <a:gd name="T14" fmla="*/ 322 w 1525"/>
              <a:gd name="T15" fmla="*/ 152 h 1453"/>
              <a:gd name="T16" fmla="*/ 661 w 1525"/>
              <a:gd name="T17" fmla="*/ 102 h 1453"/>
              <a:gd name="T18" fmla="*/ 830 w 1525"/>
              <a:gd name="T19" fmla="*/ 68 h 1453"/>
              <a:gd name="T20" fmla="*/ 966 w 1525"/>
              <a:gd name="T21" fmla="*/ 51 h 1453"/>
              <a:gd name="T22" fmla="*/ 1050 w 1525"/>
              <a:gd name="T23" fmla="*/ 34 h 1453"/>
              <a:gd name="T24" fmla="*/ 1101 w 1525"/>
              <a:gd name="T25" fmla="*/ 17 h 1453"/>
              <a:gd name="T26" fmla="*/ 1186 w 1525"/>
              <a:gd name="T27" fmla="*/ 0 h 1453"/>
              <a:gd name="T28" fmla="*/ 1254 w 1525"/>
              <a:gd name="T29" fmla="*/ 17 h 1453"/>
              <a:gd name="T30" fmla="*/ 1389 w 1525"/>
              <a:gd name="T31" fmla="*/ 102 h 1453"/>
              <a:gd name="T32" fmla="*/ 1491 w 1525"/>
              <a:gd name="T33" fmla="*/ 186 h 1453"/>
              <a:gd name="T34" fmla="*/ 1525 w 1525"/>
              <a:gd name="T35" fmla="*/ 237 h 1453"/>
              <a:gd name="T36" fmla="*/ 1508 w 1525"/>
              <a:gd name="T37" fmla="*/ 338 h 1453"/>
              <a:gd name="T38" fmla="*/ 1474 w 1525"/>
              <a:gd name="T39" fmla="*/ 372 h 1453"/>
              <a:gd name="T40" fmla="*/ 1474 w 1525"/>
              <a:gd name="T41" fmla="*/ 439 h 1453"/>
              <a:gd name="T42" fmla="*/ 1457 w 1525"/>
              <a:gd name="T43" fmla="*/ 524 h 1453"/>
              <a:gd name="T44" fmla="*/ 1440 w 1525"/>
              <a:gd name="T45" fmla="*/ 659 h 1453"/>
              <a:gd name="T46" fmla="*/ 1423 w 1525"/>
              <a:gd name="T47" fmla="*/ 929 h 1453"/>
              <a:gd name="T48" fmla="*/ 1372 w 1525"/>
              <a:gd name="T49" fmla="*/ 1132 h 1453"/>
              <a:gd name="T50" fmla="*/ 1322 w 1525"/>
              <a:gd name="T51" fmla="*/ 1301 h 1453"/>
              <a:gd name="T52" fmla="*/ 1271 w 1525"/>
              <a:gd name="T53" fmla="*/ 1403 h 1453"/>
              <a:gd name="T54" fmla="*/ 1237 w 1525"/>
              <a:gd name="T55" fmla="*/ 1436 h 1453"/>
              <a:gd name="T56" fmla="*/ 1203 w 1525"/>
              <a:gd name="T57" fmla="*/ 1453 h 1453"/>
              <a:gd name="T58" fmla="*/ 1169 w 1525"/>
              <a:gd name="T59" fmla="*/ 1436 h 1453"/>
              <a:gd name="T60" fmla="*/ 1135 w 1525"/>
              <a:gd name="T61" fmla="*/ 1352 h 1453"/>
              <a:gd name="T62" fmla="*/ 1084 w 1525"/>
              <a:gd name="T63" fmla="*/ 1234 h 1453"/>
              <a:gd name="T64" fmla="*/ 1000 w 1525"/>
              <a:gd name="T65" fmla="*/ 1048 h 1453"/>
              <a:gd name="T66" fmla="*/ 1135 w 1525"/>
              <a:gd name="T67" fmla="*/ 1065 h 1453"/>
              <a:gd name="T68" fmla="*/ 1186 w 1525"/>
              <a:gd name="T69" fmla="*/ 1048 h 1453"/>
              <a:gd name="T70" fmla="*/ 1203 w 1525"/>
              <a:gd name="T71" fmla="*/ 980 h 1453"/>
              <a:gd name="T72" fmla="*/ 1220 w 1525"/>
              <a:gd name="T73" fmla="*/ 845 h 1453"/>
              <a:gd name="T74" fmla="*/ 1254 w 1525"/>
              <a:gd name="T75" fmla="*/ 473 h 1453"/>
              <a:gd name="T76" fmla="*/ 1237 w 1525"/>
              <a:gd name="T77" fmla="*/ 321 h 1453"/>
              <a:gd name="T78" fmla="*/ 1220 w 1525"/>
              <a:gd name="T79" fmla="*/ 237 h 1453"/>
              <a:gd name="T80" fmla="*/ 1169 w 1525"/>
              <a:gd name="T81" fmla="*/ 186 h 1453"/>
              <a:gd name="T82" fmla="*/ 1084 w 1525"/>
              <a:gd name="T83" fmla="*/ 169 h 1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25" h="1453">
                <a:moveTo>
                  <a:pt x="1084" y="169"/>
                </a:moveTo>
                <a:lnTo>
                  <a:pt x="1050" y="169"/>
                </a:lnTo>
                <a:lnTo>
                  <a:pt x="1017" y="169"/>
                </a:lnTo>
                <a:lnTo>
                  <a:pt x="966" y="169"/>
                </a:lnTo>
                <a:lnTo>
                  <a:pt x="915" y="169"/>
                </a:lnTo>
                <a:lnTo>
                  <a:pt x="847" y="186"/>
                </a:lnTo>
                <a:lnTo>
                  <a:pt x="779" y="186"/>
                </a:lnTo>
                <a:lnTo>
                  <a:pt x="695" y="203"/>
                </a:lnTo>
                <a:lnTo>
                  <a:pt x="610" y="220"/>
                </a:lnTo>
                <a:lnTo>
                  <a:pt x="424" y="237"/>
                </a:lnTo>
                <a:lnTo>
                  <a:pt x="254" y="271"/>
                </a:lnTo>
                <a:lnTo>
                  <a:pt x="119" y="287"/>
                </a:lnTo>
                <a:lnTo>
                  <a:pt x="0" y="287"/>
                </a:lnTo>
                <a:lnTo>
                  <a:pt x="0" y="169"/>
                </a:lnTo>
                <a:lnTo>
                  <a:pt x="153" y="169"/>
                </a:lnTo>
                <a:lnTo>
                  <a:pt x="322" y="152"/>
                </a:lnTo>
                <a:lnTo>
                  <a:pt x="491" y="118"/>
                </a:lnTo>
                <a:lnTo>
                  <a:pt x="661" y="102"/>
                </a:lnTo>
                <a:lnTo>
                  <a:pt x="762" y="85"/>
                </a:lnTo>
                <a:lnTo>
                  <a:pt x="830" y="68"/>
                </a:lnTo>
                <a:lnTo>
                  <a:pt x="898" y="68"/>
                </a:lnTo>
                <a:lnTo>
                  <a:pt x="966" y="51"/>
                </a:lnTo>
                <a:lnTo>
                  <a:pt x="1017" y="34"/>
                </a:lnTo>
                <a:lnTo>
                  <a:pt x="1050" y="34"/>
                </a:lnTo>
                <a:lnTo>
                  <a:pt x="1084" y="34"/>
                </a:lnTo>
                <a:lnTo>
                  <a:pt x="1101" y="17"/>
                </a:lnTo>
                <a:lnTo>
                  <a:pt x="1135" y="0"/>
                </a:lnTo>
                <a:lnTo>
                  <a:pt x="1186" y="0"/>
                </a:lnTo>
                <a:lnTo>
                  <a:pt x="1220" y="0"/>
                </a:lnTo>
                <a:lnTo>
                  <a:pt x="1254" y="17"/>
                </a:lnTo>
                <a:lnTo>
                  <a:pt x="1305" y="51"/>
                </a:lnTo>
                <a:lnTo>
                  <a:pt x="1389" y="102"/>
                </a:lnTo>
                <a:lnTo>
                  <a:pt x="1440" y="152"/>
                </a:lnTo>
                <a:lnTo>
                  <a:pt x="1491" y="186"/>
                </a:lnTo>
                <a:lnTo>
                  <a:pt x="1508" y="220"/>
                </a:lnTo>
                <a:lnTo>
                  <a:pt x="1525" y="237"/>
                </a:lnTo>
                <a:lnTo>
                  <a:pt x="1525" y="287"/>
                </a:lnTo>
                <a:lnTo>
                  <a:pt x="1508" y="338"/>
                </a:lnTo>
                <a:lnTo>
                  <a:pt x="1491" y="355"/>
                </a:lnTo>
                <a:lnTo>
                  <a:pt x="1474" y="372"/>
                </a:lnTo>
                <a:lnTo>
                  <a:pt x="1474" y="389"/>
                </a:lnTo>
                <a:lnTo>
                  <a:pt x="1474" y="439"/>
                </a:lnTo>
                <a:lnTo>
                  <a:pt x="1457" y="473"/>
                </a:lnTo>
                <a:lnTo>
                  <a:pt x="1457" y="524"/>
                </a:lnTo>
                <a:lnTo>
                  <a:pt x="1457" y="592"/>
                </a:lnTo>
                <a:lnTo>
                  <a:pt x="1440" y="659"/>
                </a:lnTo>
                <a:lnTo>
                  <a:pt x="1440" y="794"/>
                </a:lnTo>
                <a:lnTo>
                  <a:pt x="1423" y="929"/>
                </a:lnTo>
                <a:lnTo>
                  <a:pt x="1389" y="1031"/>
                </a:lnTo>
                <a:lnTo>
                  <a:pt x="1372" y="1132"/>
                </a:lnTo>
                <a:lnTo>
                  <a:pt x="1338" y="1234"/>
                </a:lnTo>
                <a:lnTo>
                  <a:pt x="1322" y="1301"/>
                </a:lnTo>
                <a:lnTo>
                  <a:pt x="1288" y="1352"/>
                </a:lnTo>
                <a:lnTo>
                  <a:pt x="1271" y="1403"/>
                </a:lnTo>
                <a:lnTo>
                  <a:pt x="1254" y="1419"/>
                </a:lnTo>
                <a:lnTo>
                  <a:pt x="1237" y="1436"/>
                </a:lnTo>
                <a:lnTo>
                  <a:pt x="1220" y="1453"/>
                </a:lnTo>
                <a:lnTo>
                  <a:pt x="1203" y="1453"/>
                </a:lnTo>
                <a:lnTo>
                  <a:pt x="1186" y="1453"/>
                </a:lnTo>
                <a:lnTo>
                  <a:pt x="1169" y="1436"/>
                </a:lnTo>
                <a:lnTo>
                  <a:pt x="1152" y="1403"/>
                </a:lnTo>
                <a:lnTo>
                  <a:pt x="1135" y="1352"/>
                </a:lnTo>
                <a:lnTo>
                  <a:pt x="1101" y="1301"/>
                </a:lnTo>
                <a:lnTo>
                  <a:pt x="1084" y="1234"/>
                </a:lnTo>
                <a:lnTo>
                  <a:pt x="1050" y="1149"/>
                </a:lnTo>
                <a:lnTo>
                  <a:pt x="1000" y="1048"/>
                </a:lnTo>
                <a:lnTo>
                  <a:pt x="1084" y="1065"/>
                </a:lnTo>
                <a:lnTo>
                  <a:pt x="1135" y="1065"/>
                </a:lnTo>
                <a:lnTo>
                  <a:pt x="1169" y="1065"/>
                </a:lnTo>
                <a:lnTo>
                  <a:pt x="1186" y="1048"/>
                </a:lnTo>
                <a:lnTo>
                  <a:pt x="1203" y="1014"/>
                </a:lnTo>
                <a:lnTo>
                  <a:pt x="1203" y="980"/>
                </a:lnTo>
                <a:lnTo>
                  <a:pt x="1220" y="913"/>
                </a:lnTo>
                <a:lnTo>
                  <a:pt x="1220" y="845"/>
                </a:lnTo>
                <a:lnTo>
                  <a:pt x="1237" y="659"/>
                </a:lnTo>
                <a:lnTo>
                  <a:pt x="1254" y="473"/>
                </a:lnTo>
                <a:lnTo>
                  <a:pt x="1254" y="389"/>
                </a:lnTo>
                <a:lnTo>
                  <a:pt x="1237" y="321"/>
                </a:lnTo>
                <a:lnTo>
                  <a:pt x="1237" y="271"/>
                </a:lnTo>
                <a:lnTo>
                  <a:pt x="1220" y="237"/>
                </a:lnTo>
                <a:lnTo>
                  <a:pt x="1203" y="203"/>
                </a:lnTo>
                <a:lnTo>
                  <a:pt x="1169" y="186"/>
                </a:lnTo>
                <a:lnTo>
                  <a:pt x="1135" y="186"/>
                </a:lnTo>
                <a:lnTo>
                  <a:pt x="1084" y="169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827" name="Freeform 35"/>
          <p:cNvSpPr>
            <a:spLocks noChangeArrowheads="1"/>
          </p:cNvSpPr>
          <p:nvPr/>
        </p:nvSpPr>
        <p:spPr bwMode="auto">
          <a:xfrm>
            <a:off x="6053138" y="3538538"/>
            <a:ext cx="547687" cy="128587"/>
          </a:xfrm>
          <a:custGeom>
            <a:avLst/>
            <a:gdLst>
              <a:gd name="T0" fmla="*/ 0 w 864"/>
              <a:gd name="T1" fmla="*/ 101 h 203"/>
              <a:gd name="T2" fmla="*/ 187 w 864"/>
              <a:gd name="T3" fmla="*/ 68 h 203"/>
              <a:gd name="T4" fmla="*/ 390 w 864"/>
              <a:gd name="T5" fmla="*/ 51 h 203"/>
              <a:gd name="T6" fmla="*/ 492 w 864"/>
              <a:gd name="T7" fmla="*/ 34 h 203"/>
              <a:gd name="T8" fmla="*/ 576 w 864"/>
              <a:gd name="T9" fmla="*/ 17 h 203"/>
              <a:gd name="T10" fmla="*/ 644 w 864"/>
              <a:gd name="T11" fmla="*/ 0 h 203"/>
              <a:gd name="T12" fmla="*/ 695 w 864"/>
              <a:gd name="T13" fmla="*/ 0 h 203"/>
              <a:gd name="T14" fmla="*/ 746 w 864"/>
              <a:gd name="T15" fmla="*/ 0 h 203"/>
              <a:gd name="T16" fmla="*/ 814 w 864"/>
              <a:gd name="T17" fmla="*/ 17 h 203"/>
              <a:gd name="T18" fmla="*/ 830 w 864"/>
              <a:gd name="T19" fmla="*/ 34 h 203"/>
              <a:gd name="T20" fmla="*/ 847 w 864"/>
              <a:gd name="T21" fmla="*/ 51 h 203"/>
              <a:gd name="T22" fmla="*/ 864 w 864"/>
              <a:gd name="T23" fmla="*/ 51 h 203"/>
              <a:gd name="T24" fmla="*/ 864 w 864"/>
              <a:gd name="T25" fmla="*/ 68 h 203"/>
              <a:gd name="T26" fmla="*/ 864 w 864"/>
              <a:gd name="T27" fmla="*/ 84 h 203"/>
              <a:gd name="T28" fmla="*/ 830 w 864"/>
              <a:gd name="T29" fmla="*/ 101 h 203"/>
              <a:gd name="T30" fmla="*/ 797 w 864"/>
              <a:gd name="T31" fmla="*/ 101 h 203"/>
              <a:gd name="T32" fmla="*/ 746 w 864"/>
              <a:gd name="T33" fmla="*/ 118 h 203"/>
              <a:gd name="T34" fmla="*/ 627 w 864"/>
              <a:gd name="T35" fmla="*/ 135 h 203"/>
              <a:gd name="T36" fmla="*/ 509 w 864"/>
              <a:gd name="T37" fmla="*/ 152 h 203"/>
              <a:gd name="T38" fmla="*/ 458 w 864"/>
              <a:gd name="T39" fmla="*/ 152 h 203"/>
              <a:gd name="T40" fmla="*/ 407 w 864"/>
              <a:gd name="T41" fmla="*/ 169 h 203"/>
              <a:gd name="T42" fmla="*/ 271 w 864"/>
              <a:gd name="T43" fmla="*/ 186 h 203"/>
              <a:gd name="T44" fmla="*/ 204 w 864"/>
              <a:gd name="T45" fmla="*/ 186 h 203"/>
              <a:gd name="T46" fmla="*/ 136 w 864"/>
              <a:gd name="T47" fmla="*/ 203 h 203"/>
              <a:gd name="T48" fmla="*/ 102 w 864"/>
              <a:gd name="T49" fmla="*/ 203 h 203"/>
              <a:gd name="T50" fmla="*/ 85 w 864"/>
              <a:gd name="T51" fmla="*/ 203 h 203"/>
              <a:gd name="T52" fmla="*/ 68 w 864"/>
              <a:gd name="T53" fmla="*/ 186 h 203"/>
              <a:gd name="T54" fmla="*/ 51 w 864"/>
              <a:gd name="T55" fmla="*/ 169 h 203"/>
              <a:gd name="T56" fmla="*/ 34 w 864"/>
              <a:gd name="T57" fmla="*/ 135 h 203"/>
              <a:gd name="T58" fmla="*/ 0 w 864"/>
              <a:gd name="T59" fmla="*/ 10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4" h="203">
                <a:moveTo>
                  <a:pt x="0" y="101"/>
                </a:moveTo>
                <a:lnTo>
                  <a:pt x="187" y="68"/>
                </a:lnTo>
                <a:lnTo>
                  <a:pt x="390" y="51"/>
                </a:lnTo>
                <a:lnTo>
                  <a:pt x="492" y="34"/>
                </a:lnTo>
                <a:lnTo>
                  <a:pt x="576" y="17"/>
                </a:lnTo>
                <a:lnTo>
                  <a:pt x="644" y="0"/>
                </a:lnTo>
                <a:lnTo>
                  <a:pt x="695" y="0"/>
                </a:lnTo>
                <a:lnTo>
                  <a:pt x="746" y="0"/>
                </a:lnTo>
                <a:lnTo>
                  <a:pt x="814" y="17"/>
                </a:lnTo>
                <a:lnTo>
                  <a:pt x="830" y="34"/>
                </a:lnTo>
                <a:lnTo>
                  <a:pt x="847" y="51"/>
                </a:lnTo>
                <a:lnTo>
                  <a:pt x="864" y="51"/>
                </a:lnTo>
                <a:lnTo>
                  <a:pt x="864" y="68"/>
                </a:lnTo>
                <a:lnTo>
                  <a:pt x="864" y="84"/>
                </a:lnTo>
                <a:lnTo>
                  <a:pt x="830" y="101"/>
                </a:lnTo>
                <a:lnTo>
                  <a:pt x="797" y="101"/>
                </a:lnTo>
                <a:lnTo>
                  <a:pt x="746" y="118"/>
                </a:lnTo>
                <a:lnTo>
                  <a:pt x="627" y="135"/>
                </a:lnTo>
                <a:lnTo>
                  <a:pt x="509" y="152"/>
                </a:lnTo>
                <a:lnTo>
                  <a:pt x="458" y="152"/>
                </a:lnTo>
                <a:lnTo>
                  <a:pt x="407" y="169"/>
                </a:lnTo>
                <a:lnTo>
                  <a:pt x="271" y="186"/>
                </a:lnTo>
                <a:lnTo>
                  <a:pt x="204" y="186"/>
                </a:lnTo>
                <a:lnTo>
                  <a:pt x="136" y="203"/>
                </a:lnTo>
                <a:lnTo>
                  <a:pt x="102" y="203"/>
                </a:lnTo>
                <a:lnTo>
                  <a:pt x="85" y="203"/>
                </a:lnTo>
                <a:lnTo>
                  <a:pt x="68" y="186"/>
                </a:lnTo>
                <a:lnTo>
                  <a:pt x="51" y="169"/>
                </a:lnTo>
                <a:lnTo>
                  <a:pt x="34" y="135"/>
                </a:lnTo>
                <a:lnTo>
                  <a:pt x="0" y="101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828" name="Freeform 36"/>
          <p:cNvSpPr>
            <a:spLocks noChangeArrowheads="1"/>
          </p:cNvSpPr>
          <p:nvPr/>
        </p:nvSpPr>
        <p:spPr bwMode="auto">
          <a:xfrm>
            <a:off x="6267450" y="3313113"/>
            <a:ext cx="107950" cy="579437"/>
          </a:xfrm>
          <a:custGeom>
            <a:avLst/>
            <a:gdLst>
              <a:gd name="T0" fmla="*/ 0 w 170"/>
              <a:gd name="T1" fmla="*/ 0 h 913"/>
              <a:gd name="T2" fmla="*/ 51 w 170"/>
              <a:gd name="T3" fmla="*/ 34 h 913"/>
              <a:gd name="T4" fmla="*/ 85 w 170"/>
              <a:gd name="T5" fmla="*/ 51 h 913"/>
              <a:gd name="T6" fmla="*/ 119 w 170"/>
              <a:gd name="T7" fmla="*/ 68 h 913"/>
              <a:gd name="T8" fmla="*/ 153 w 170"/>
              <a:gd name="T9" fmla="*/ 85 h 913"/>
              <a:gd name="T10" fmla="*/ 170 w 170"/>
              <a:gd name="T11" fmla="*/ 118 h 913"/>
              <a:gd name="T12" fmla="*/ 170 w 170"/>
              <a:gd name="T13" fmla="*/ 152 h 913"/>
              <a:gd name="T14" fmla="*/ 170 w 170"/>
              <a:gd name="T15" fmla="*/ 203 h 913"/>
              <a:gd name="T16" fmla="*/ 170 w 170"/>
              <a:gd name="T17" fmla="*/ 270 h 913"/>
              <a:gd name="T18" fmla="*/ 153 w 170"/>
              <a:gd name="T19" fmla="*/ 304 h 913"/>
              <a:gd name="T20" fmla="*/ 153 w 170"/>
              <a:gd name="T21" fmla="*/ 338 h 913"/>
              <a:gd name="T22" fmla="*/ 153 w 170"/>
              <a:gd name="T23" fmla="*/ 406 h 913"/>
              <a:gd name="T24" fmla="*/ 153 w 170"/>
              <a:gd name="T25" fmla="*/ 473 h 913"/>
              <a:gd name="T26" fmla="*/ 153 w 170"/>
              <a:gd name="T27" fmla="*/ 558 h 913"/>
              <a:gd name="T28" fmla="*/ 153 w 170"/>
              <a:gd name="T29" fmla="*/ 659 h 913"/>
              <a:gd name="T30" fmla="*/ 153 w 170"/>
              <a:gd name="T31" fmla="*/ 777 h 913"/>
              <a:gd name="T32" fmla="*/ 153 w 170"/>
              <a:gd name="T33" fmla="*/ 913 h 913"/>
              <a:gd name="T34" fmla="*/ 17 w 170"/>
              <a:gd name="T35" fmla="*/ 913 h 913"/>
              <a:gd name="T36" fmla="*/ 17 w 170"/>
              <a:gd name="T37" fmla="*/ 744 h 913"/>
              <a:gd name="T38" fmla="*/ 17 w 170"/>
              <a:gd name="T39" fmla="*/ 591 h 913"/>
              <a:gd name="T40" fmla="*/ 0 w 170"/>
              <a:gd name="T41" fmla="*/ 456 h 913"/>
              <a:gd name="T42" fmla="*/ 0 w 170"/>
              <a:gd name="T43" fmla="*/ 321 h 913"/>
              <a:gd name="T44" fmla="*/ 0 w 170"/>
              <a:gd name="T45" fmla="*/ 220 h 913"/>
              <a:gd name="T46" fmla="*/ 0 w 170"/>
              <a:gd name="T47" fmla="*/ 135 h 913"/>
              <a:gd name="T48" fmla="*/ 0 w 170"/>
              <a:gd name="T49" fmla="*/ 68 h 913"/>
              <a:gd name="T50" fmla="*/ 0 w 170"/>
              <a:gd name="T51" fmla="*/ 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0" h="913">
                <a:moveTo>
                  <a:pt x="0" y="0"/>
                </a:moveTo>
                <a:lnTo>
                  <a:pt x="51" y="34"/>
                </a:lnTo>
                <a:lnTo>
                  <a:pt x="85" y="51"/>
                </a:lnTo>
                <a:lnTo>
                  <a:pt x="119" y="68"/>
                </a:lnTo>
                <a:lnTo>
                  <a:pt x="153" y="85"/>
                </a:lnTo>
                <a:lnTo>
                  <a:pt x="170" y="118"/>
                </a:lnTo>
                <a:lnTo>
                  <a:pt x="170" y="152"/>
                </a:lnTo>
                <a:lnTo>
                  <a:pt x="170" y="203"/>
                </a:lnTo>
                <a:lnTo>
                  <a:pt x="170" y="270"/>
                </a:lnTo>
                <a:lnTo>
                  <a:pt x="153" y="304"/>
                </a:lnTo>
                <a:lnTo>
                  <a:pt x="153" y="338"/>
                </a:lnTo>
                <a:lnTo>
                  <a:pt x="153" y="406"/>
                </a:lnTo>
                <a:lnTo>
                  <a:pt x="153" y="473"/>
                </a:lnTo>
                <a:lnTo>
                  <a:pt x="153" y="558"/>
                </a:lnTo>
                <a:lnTo>
                  <a:pt x="153" y="659"/>
                </a:lnTo>
                <a:lnTo>
                  <a:pt x="153" y="777"/>
                </a:lnTo>
                <a:lnTo>
                  <a:pt x="153" y="913"/>
                </a:lnTo>
                <a:lnTo>
                  <a:pt x="17" y="913"/>
                </a:lnTo>
                <a:lnTo>
                  <a:pt x="17" y="744"/>
                </a:lnTo>
                <a:lnTo>
                  <a:pt x="17" y="591"/>
                </a:lnTo>
                <a:lnTo>
                  <a:pt x="0" y="456"/>
                </a:lnTo>
                <a:lnTo>
                  <a:pt x="0" y="321"/>
                </a:lnTo>
                <a:lnTo>
                  <a:pt x="0" y="220"/>
                </a:lnTo>
                <a:lnTo>
                  <a:pt x="0" y="135"/>
                </a:ln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829" name="Freeform 37"/>
          <p:cNvSpPr>
            <a:spLocks noChangeArrowheads="1"/>
          </p:cNvSpPr>
          <p:nvPr/>
        </p:nvSpPr>
        <p:spPr bwMode="auto">
          <a:xfrm>
            <a:off x="5988050" y="3838575"/>
            <a:ext cx="635000" cy="139700"/>
          </a:xfrm>
          <a:custGeom>
            <a:avLst/>
            <a:gdLst>
              <a:gd name="T0" fmla="*/ 491 w 999"/>
              <a:gd name="T1" fmla="*/ 34 h 220"/>
              <a:gd name="T2" fmla="*/ 559 w 999"/>
              <a:gd name="T3" fmla="*/ 34 h 220"/>
              <a:gd name="T4" fmla="*/ 627 w 999"/>
              <a:gd name="T5" fmla="*/ 17 h 220"/>
              <a:gd name="T6" fmla="*/ 677 w 999"/>
              <a:gd name="T7" fmla="*/ 17 h 220"/>
              <a:gd name="T8" fmla="*/ 728 w 999"/>
              <a:gd name="T9" fmla="*/ 0 h 220"/>
              <a:gd name="T10" fmla="*/ 762 w 999"/>
              <a:gd name="T11" fmla="*/ 0 h 220"/>
              <a:gd name="T12" fmla="*/ 796 w 999"/>
              <a:gd name="T13" fmla="*/ 0 h 220"/>
              <a:gd name="T14" fmla="*/ 830 w 999"/>
              <a:gd name="T15" fmla="*/ 0 h 220"/>
              <a:gd name="T16" fmla="*/ 881 w 999"/>
              <a:gd name="T17" fmla="*/ 0 h 220"/>
              <a:gd name="T18" fmla="*/ 931 w 999"/>
              <a:gd name="T19" fmla="*/ 34 h 220"/>
              <a:gd name="T20" fmla="*/ 965 w 999"/>
              <a:gd name="T21" fmla="*/ 68 h 220"/>
              <a:gd name="T22" fmla="*/ 982 w 999"/>
              <a:gd name="T23" fmla="*/ 85 h 220"/>
              <a:gd name="T24" fmla="*/ 982 w 999"/>
              <a:gd name="T25" fmla="*/ 101 h 220"/>
              <a:gd name="T26" fmla="*/ 999 w 999"/>
              <a:gd name="T27" fmla="*/ 135 h 220"/>
              <a:gd name="T28" fmla="*/ 796 w 999"/>
              <a:gd name="T29" fmla="*/ 152 h 220"/>
              <a:gd name="T30" fmla="*/ 610 w 999"/>
              <a:gd name="T31" fmla="*/ 169 h 220"/>
              <a:gd name="T32" fmla="*/ 457 w 999"/>
              <a:gd name="T33" fmla="*/ 169 h 220"/>
              <a:gd name="T34" fmla="*/ 322 w 999"/>
              <a:gd name="T35" fmla="*/ 186 h 220"/>
              <a:gd name="T36" fmla="*/ 203 w 999"/>
              <a:gd name="T37" fmla="*/ 203 h 220"/>
              <a:gd name="T38" fmla="*/ 118 w 999"/>
              <a:gd name="T39" fmla="*/ 203 h 220"/>
              <a:gd name="T40" fmla="*/ 34 w 999"/>
              <a:gd name="T41" fmla="*/ 220 h 220"/>
              <a:gd name="T42" fmla="*/ 0 w 999"/>
              <a:gd name="T43" fmla="*/ 220 h 220"/>
              <a:gd name="T44" fmla="*/ 0 w 999"/>
              <a:gd name="T45" fmla="*/ 118 h 220"/>
              <a:gd name="T46" fmla="*/ 237 w 999"/>
              <a:gd name="T47" fmla="*/ 68 h 220"/>
              <a:gd name="T48" fmla="*/ 491 w 999"/>
              <a:gd name="T49" fmla="*/ 34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99" h="220">
                <a:moveTo>
                  <a:pt x="491" y="34"/>
                </a:moveTo>
                <a:lnTo>
                  <a:pt x="559" y="34"/>
                </a:lnTo>
                <a:lnTo>
                  <a:pt x="627" y="17"/>
                </a:lnTo>
                <a:lnTo>
                  <a:pt x="677" y="17"/>
                </a:lnTo>
                <a:lnTo>
                  <a:pt x="728" y="0"/>
                </a:lnTo>
                <a:lnTo>
                  <a:pt x="762" y="0"/>
                </a:lnTo>
                <a:lnTo>
                  <a:pt x="796" y="0"/>
                </a:lnTo>
                <a:lnTo>
                  <a:pt x="830" y="0"/>
                </a:lnTo>
                <a:lnTo>
                  <a:pt x="881" y="0"/>
                </a:lnTo>
                <a:lnTo>
                  <a:pt x="931" y="34"/>
                </a:lnTo>
                <a:lnTo>
                  <a:pt x="965" y="68"/>
                </a:lnTo>
                <a:lnTo>
                  <a:pt x="982" y="85"/>
                </a:lnTo>
                <a:lnTo>
                  <a:pt x="982" y="101"/>
                </a:lnTo>
                <a:lnTo>
                  <a:pt x="999" y="135"/>
                </a:lnTo>
                <a:lnTo>
                  <a:pt x="796" y="152"/>
                </a:lnTo>
                <a:lnTo>
                  <a:pt x="610" y="169"/>
                </a:lnTo>
                <a:lnTo>
                  <a:pt x="457" y="169"/>
                </a:lnTo>
                <a:lnTo>
                  <a:pt x="322" y="186"/>
                </a:lnTo>
                <a:lnTo>
                  <a:pt x="203" y="203"/>
                </a:lnTo>
                <a:lnTo>
                  <a:pt x="118" y="203"/>
                </a:lnTo>
                <a:lnTo>
                  <a:pt x="34" y="220"/>
                </a:lnTo>
                <a:lnTo>
                  <a:pt x="0" y="220"/>
                </a:lnTo>
                <a:lnTo>
                  <a:pt x="0" y="118"/>
                </a:lnTo>
                <a:lnTo>
                  <a:pt x="237" y="68"/>
                </a:lnTo>
                <a:lnTo>
                  <a:pt x="491" y="34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3824" name="Freeform 32"/>
          <p:cNvSpPr>
            <a:spLocks noChangeArrowheads="1"/>
          </p:cNvSpPr>
          <p:nvPr/>
        </p:nvSpPr>
        <p:spPr bwMode="auto">
          <a:xfrm>
            <a:off x="6289675" y="2668588"/>
            <a:ext cx="1139825" cy="741362"/>
          </a:xfrm>
          <a:custGeom>
            <a:avLst/>
            <a:gdLst>
              <a:gd name="T0" fmla="*/ 1288 w 1796"/>
              <a:gd name="T1" fmla="*/ 1166 h 1166"/>
              <a:gd name="T2" fmla="*/ 1237 w 1796"/>
              <a:gd name="T3" fmla="*/ 1149 h 1166"/>
              <a:gd name="T4" fmla="*/ 1169 w 1796"/>
              <a:gd name="T5" fmla="*/ 1116 h 1166"/>
              <a:gd name="T6" fmla="*/ 1101 w 1796"/>
              <a:gd name="T7" fmla="*/ 1065 h 1166"/>
              <a:gd name="T8" fmla="*/ 1017 w 1796"/>
              <a:gd name="T9" fmla="*/ 980 h 1166"/>
              <a:gd name="T10" fmla="*/ 915 w 1796"/>
              <a:gd name="T11" fmla="*/ 896 h 1166"/>
              <a:gd name="T12" fmla="*/ 813 w 1796"/>
              <a:gd name="T13" fmla="*/ 811 h 1166"/>
              <a:gd name="T14" fmla="*/ 712 w 1796"/>
              <a:gd name="T15" fmla="*/ 710 h 1166"/>
              <a:gd name="T16" fmla="*/ 576 w 1796"/>
              <a:gd name="T17" fmla="*/ 592 h 1166"/>
              <a:gd name="T18" fmla="*/ 457 w 1796"/>
              <a:gd name="T19" fmla="*/ 473 h 1166"/>
              <a:gd name="T20" fmla="*/ 305 w 1796"/>
              <a:gd name="T21" fmla="*/ 338 h 1166"/>
              <a:gd name="T22" fmla="*/ 153 w 1796"/>
              <a:gd name="T23" fmla="*/ 203 h 1166"/>
              <a:gd name="T24" fmla="*/ 0 w 1796"/>
              <a:gd name="T25" fmla="*/ 51 h 1166"/>
              <a:gd name="T26" fmla="*/ 85 w 1796"/>
              <a:gd name="T27" fmla="*/ 0 h 1166"/>
              <a:gd name="T28" fmla="*/ 356 w 1796"/>
              <a:gd name="T29" fmla="*/ 220 h 1166"/>
              <a:gd name="T30" fmla="*/ 627 w 1796"/>
              <a:gd name="T31" fmla="*/ 423 h 1166"/>
              <a:gd name="T32" fmla="*/ 745 w 1796"/>
              <a:gd name="T33" fmla="*/ 524 h 1166"/>
              <a:gd name="T34" fmla="*/ 864 w 1796"/>
              <a:gd name="T35" fmla="*/ 626 h 1166"/>
              <a:gd name="T36" fmla="*/ 983 w 1796"/>
              <a:gd name="T37" fmla="*/ 693 h 1166"/>
              <a:gd name="T38" fmla="*/ 1084 w 1796"/>
              <a:gd name="T39" fmla="*/ 761 h 1166"/>
              <a:gd name="T40" fmla="*/ 1203 w 1796"/>
              <a:gd name="T41" fmla="*/ 811 h 1166"/>
              <a:gd name="T42" fmla="*/ 1305 w 1796"/>
              <a:gd name="T43" fmla="*/ 862 h 1166"/>
              <a:gd name="T44" fmla="*/ 1423 w 1796"/>
              <a:gd name="T45" fmla="*/ 913 h 1166"/>
              <a:gd name="T46" fmla="*/ 1559 w 1796"/>
              <a:gd name="T47" fmla="*/ 947 h 1166"/>
              <a:gd name="T48" fmla="*/ 1610 w 1796"/>
              <a:gd name="T49" fmla="*/ 963 h 1166"/>
              <a:gd name="T50" fmla="*/ 1660 w 1796"/>
              <a:gd name="T51" fmla="*/ 980 h 1166"/>
              <a:gd name="T52" fmla="*/ 1711 w 1796"/>
              <a:gd name="T53" fmla="*/ 997 h 1166"/>
              <a:gd name="T54" fmla="*/ 1745 w 1796"/>
              <a:gd name="T55" fmla="*/ 1014 h 1166"/>
              <a:gd name="T56" fmla="*/ 1762 w 1796"/>
              <a:gd name="T57" fmla="*/ 1031 h 1166"/>
              <a:gd name="T58" fmla="*/ 1779 w 1796"/>
              <a:gd name="T59" fmla="*/ 1031 h 1166"/>
              <a:gd name="T60" fmla="*/ 1796 w 1796"/>
              <a:gd name="T61" fmla="*/ 1048 h 1166"/>
              <a:gd name="T62" fmla="*/ 1796 w 1796"/>
              <a:gd name="T63" fmla="*/ 1065 h 1166"/>
              <a:gd name="T64" fmla="*/ 1796 w 1796"/>
              <a:gd name="T65" fmla="*/ 1082 h 1166"/>
              <a:gd name="T66" fmla="*/ 1745 w 1796"/>
              <a:gd name="T67" fmla="*/ 1099 h 1166"/>
              <a:gd name="T68" fmla="*/ 1694 w 1796"/>
              <a:gd name="T69" fmla="*/ 1116 h 1166"/>
              <a:gd name="T70" fmla="*/ 1643 w 1796"/>
              <a:gd name="T71" fmla="*/ 1132 h 1166"/>
              <a:gd name="T72" fmla="*/ 1593 w 1796"/>
              <a:gd name="T73" fmla="*/ 1132 h 1166"/>
              <a:gd name="T74" fmla="*/ 1491 w 1796"/>
              <a:gd name="T75" fmla="*/ 1149 h 1166"/>
              <a:gd name="T76" fmla="*/ 1406 w 1796"/>
              <a:gd name="T77" fmla="*/ 1166 h 1166"/>
              <a:gd name="T78" fmla="*/ 1338 w 1796"/>
              <a:gd name="T79" fmla="*/ 1166 h 1166"/>
              <a:gd name="T80" fmla="*/ 1288 w 1796"/>
              <a:gd name="T81" fmla="*/ 1166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96" h="1166">
                <a:moveTo>
                  <a:pt x="1288" y="1166"/>
                </a:moveTo>
                <a:lnTo>
                  <a:pt x="1237" y="1149"/>
                </a:lnTo>
                <a:lnTo>
                  <a:pt x="1169" y="1116"/>
                </a:lnTo>
                <a:lnTo>
                  <a:pt x="1101" y="1065"/>
                </a:lnTo>
                <a:lnTo>
                  <a:pt x="1017" y="980"/>
                </a:lnTo>
                <a:lnTo>
                  <a:pt x="915" y="896"/>
                </a:lnTo>
                <a:lnTo>
                  <a:pt x="813" y="811"/>
                </a:lnTo>
                <a:lnTo>
                  <a:pt x="712" y="710"/>
                </a:lnTo>
                <a:lnTo>
                  <a:pt x="576" y="592"/>
                </a:lnTo>
                <a:lnTo>
                  <a:pt x="457" y="473"/>
                </a:lnTo>
                <a:lnTo>
                  <a:pt x="305" y="338"/>
                </a:lnTo>
                <a:lnTo>
                  <a:pt x="153" y="203"/>
                </a:lnTo>
                <a:lnTo>
                  <a:pt x="0" y="51"/>
                </a:lnTo>
                <a:lnTo>
                  <a:pt x="85" y="0"/>
                </a:lnTo>
                <a:lnTo>
                  <a:pt x="356" y="220"/>
                </a:lnTo>
                <a:lnTo>
                  <a:pt x="627" y="423"/>
                </a:lnTo>
                <a:lnTo>
                  <a:pt x="745" y="524"/>
                </a:lnTo>
                <a:lnTo>
                  <a:pt x="864" y="626"/>
                </a:lnTo>
                <a:lnTo>
                  <a:pt x="983" y="693"/>
                </a:lnTo>
                <a:lnTo>
                  <a:pt x="1084" y="761"/>
                </a:lnTo>
                <a:lnTo>
                  <a:pt x="1203" y="811"/>
                </a:lnTo>
                <a:lnTo>
                  <a:pt x="1305" y="862"/>
                </a:lnTo>
                <a:lnTo>
                  <a:pt x="1423" y="913"/>
                </a:lnTo>
                <a:lnTo>
                  <a:pt x="1559" y="947"/>
                </a:lnTo>
                <a:lnTo>
                  <a:pt x="1610" y="963"/>
                </a:lnTo>
                <a:lnTo>
                  <a:pt x="1660" y="980"/>
                </a:lnTo>
                <a:lnTo>
                  <a:pt x="1711" y="997"/>
                </a:lnTo>
                <a:lnTo>
                  <a:pt x="1745" y="1014"/>
                </a:lnTo>
                <a:lnTo>
                  <a:pt x="1762" y="1031"/>
                </a:lnTo>
                <a:lnTo>
                  <a:pt x="1779" y="1031"/>
                </a:lnTo>
                <a:lnTo>
                  <a:pt x="1796" y="1048"/>
                </a:lnTo>
                <a:lnTo>
                  <a:pt x="1796" y="1065"/>
                </a:lnTo>
                <a:lnTo>
                  <a:pt x="1796" y="1082"/>
                </a:lnTo>
                <a:lnTo>
                  <a:pt x="1745" y="1099"/>
                </a:lnTo>
                <a:lnTo>
                  <a:pt x="1694" y="1116"/>
                </a:lnTo>
                <a:lnTo>
                  <a:pt x="1643" y="1132"/>
                </a:lnTo>
                <a:lnTo>
                  <a:pt x="1593" y="1132"/>
                </a:lnTo>
                <a:lnTo>
                  <a:pt x="1491" y="1149"/>
                </a:lnTo>
                <a:lnTo>
                  <a:pt x="1406" y="1166"/>
                </a:lnTo>
                <a:lnTo>
                  <a:pt x="1338" y="1166"/>
                </a:lnTo>
                <a:lnTo>
                  <a:pt x="1288" y="1166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86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672" y="1916832"/>
            <a:ext cx="61206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华夏儿女      炎黄子孙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神州大地      巍巍中华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民族团结      世界大同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zh-CN" altLang="en-US" sz="4400" dirty="0" smtClean="0"/>
              <a:t>奋发图强      繁荣昌盛</a:t>
            </a:r>
            <a:endParaRPr lang="en-US" altLang="zh-CN" sz="44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3203848" y="112474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读一读  记一记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35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475656" y="2204864"/>
            <a:ext cx="6048672" cy="2431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识字</a:t>
            </a:r>
            <a:r>
              <a:rPr lang="en-US" altLang="zh-CN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6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神州谣</a:t>
            </a:r>
            <a:endParaRPr lang="en-US" altLang="zh-CN" sz="6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2400"/>
              </a:spcBef>
            </a:pPr>
            <a:r>
              <a:rPr lang="en-US" altLang="zh-CN" sz="6600" b="1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6600" b="1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79512" y="23122"/>
            <a:ext cx="4537075" cy="646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部编语文二年级下册</a:t>
            </a:r>
          </a:p>
        </p:txBody>
      </p:sp>
    </p:spTree>
    <p:extLst>
      <p:ext uri="{BB962C8B-B14F-4D97-AF65-F5344CB8AC3E}">
        <p14:creationId xmlns:p14="http://schemas.microsoft.com/office/powerpoint/2010/main" val="2468097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06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2050"/>
          <p:cNvSpPr txBox="1">
            <a:spLocks noChangeArrowheads="1"/>
          </p:cNvSpPr>
          <p:nvPr/>
        </p:nvSpPr>
        <p:spPr bwMode="auto">
          <a:xfrm>
            <a:off x="681038" y="912813"/>
            <a:ext cx="8093075" cy="5940088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  <a:spcAft>
                <a:spcPts val="1000"/>
              </a:spcAft>
              <a:buFontTx/>
              <a:buNone/>
            </a:pP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神州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广州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涌动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涌现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山峰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高峰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耸立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高耸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台湾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湾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分隔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隔离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海峡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峡谷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与其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与众不同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陆地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陆军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友谊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情谊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浓度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浓厚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浓淡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齐心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整齐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奋力  奋斗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繁荣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繁多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枯荣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欣欣向荣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5" name="Rectangle 2063"/>
          <p:cNvSpPr>
            <a:spLocks noChangeArrowheads="1"/>
          </p:cNvSpPr>
          <p:nvPr/>
        </p:nvSpPr>
        <p:spPr bwMode="auto">
          <a:xfrm>
            <a:off x="565150" y="34925"/>
            <a:ext cx="8208963" cy="842963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ko-KR" altLang="en-US" sz="5995" b="1" dirty="0">
                <a:solidFill>
                  <a:srgbClr val="FC4700"/>
                </a:solidFill>
                <a:latin typeface="宋体" panose="02010600030101010101" pitchFamily="2" charset="-122"/>
              </a:rPr>
              <a:t>我会读</a:t>
            </a:r>
          </a:p>
        </p:txBody>
      </p:sp>
    </p:spTree>
    <p:extLst>
      <p:ext uri="{BB962C8B-B14F-4D97-AF65-F5344CB8AC3E}">
        <p14:creationId xmlns:p14="http://schemas.microsoft.com/office/powerpoint/2010/main" val="4078775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44395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标题 1"/>
          <p:cNvSpPr>
            <a:spLocks noGrp="1"/>
          </p:cNvSpPr>
          <p:nvPr>
            <p:ph type="title"/>
          </p:nvPr>
        </p:nvSpPr>
        <p:spPr>
          <a:xfrm>
            <a:off x="684213" y="22669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dirty="0" smtClean="0">
                <a:solidFill>
                  <a:srgbClr val="0000FF"/>
                </a:solidFill>
              </a:rPr>
              <a:t>说说：你知道了什么？</a:t>
            </a:r>
          </a:p>
        </p:txBody>
      </p:sp>
    </p:spTree>
    <p:extLst>
      <p:ext uri="{BB962C8B-B14F-4D97-AF65-F5344CB8AC3E}">
        <p14:creationId xmlns:p14="http://schemas.microsoft.com/office/powerpoint/2010/main" val="149306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029" descr="fImage5037668641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28"/>
          <p:cNvSpPr>
            <a:spLocks noChangeArrowheads="1"/>
          </p:cNvSpPr>
          <p:nvPr/>
        </p:nvSpPr>
        <p:spPr bwMode="auto">
          <a:xfrm>
            <a:off x="312738" y="514350"/>
            <a:ext cx="8485187" cy="5834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课时</a:t>
            </a:r>
            <a:r>
              <a:rPr lang="ko-KR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目标：</a:t>
            </a:r>
          </a:p>
          <a:p>
            <a:pPr eaLnBrk="1" hangingPunct="1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o-KR" altLang="en-US" sz="3197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知道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小路上的鲜花哪来的？</a:t>
            </a:r>
            <a:endParaRPr lang="en-US" altLang="zh-CN" sz="3197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ko-KR" sz="3197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ko-KR" altLang="en-US" sz="3197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理解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美好的礼物指的是什么？</a:t>
            </a:r>
            <a:r>
              <a:rPr lang="ko-KR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/>
            </a:r>
            <a:br>
              <a:rPr lang="ko-KR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en-US" altLang="ko-KR" sz="3197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ko-KR" altLang="en-US" sz="3197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感受</a:t>
            </a:r>
            <a:r>
              <a:rPr lang="ko-KR" altLang="en-US" sz="3197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大家快乐才是真正的快乐</a:t>
            </a:r>
            <a:r>
              <a:rPr lang="ko-KR" altLang="en-US" sz="3197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ko-KR" altLang="en-US" sz="3197" dirty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ko-KR" altLang="en-US" sz="3197" dirty="0">
                <a:solidFill>
                  <a:srgbClr val="000000"/>
                </a:solidFill>
                <a:cs typeface="Arial" panose="020B0604020202020204" pitchFamily="34" charset="0"/>
              </a:rPr>
            </a:br>
            <a:endParaRPr lang="ko-KR" altLang="en-US" sz="3197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2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188640"/>
            <a:ext cx="842493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和小伙伴练习读熟课文，想想每一句什么意思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55576" y="1556792"/>
            <a:ext cx="9829800" cy="44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神州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谣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我神州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称中华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山川美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可入画。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黄河奔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长江涌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长城长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珠峰耸。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台湾岛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隔海峡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与大陆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是一家。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各民族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情谊浓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奋发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繁荣。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>
            <a:spLocks noChangeArrowheads="1"/>
          </p:cNvSpPr>
          <p:nvPr/>
        </p:nvSpPr>
        <p:spPr bwMode="auto">
          <a:xfrm>
            <a:off x="251520" y="3479614"/>
            <a:ext cx="8064895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622300">
              <a:lnSpc>
                <a:spcPct val="145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 indent="622300">
              <a:lnSpc>
                <a:spcPct val="145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这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句话是个</a:t>
            </a:r>
            <a:r>
              <a:rPr lang="zh-CN" altLang="en-US" sz="2400" b="1" u="sng" dirty="0">
                <a:solidFill>
                  <a:srgbClr val="FF33CC"/>
                </a:solidFill>
                <a:latin typeface="+mj-ea"/>
                <a:ea typeface="+mj-ea"/>
              </a:rPr>
              <a:t>总起句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，总说我国的山河壮丽，风景如画。</a:t>
            </a:r>
          </a:p>
        </p:txBody>
      </p:sp>
      <p:pic>
        <p:nvPicPr>
          <p:cNvPr id="11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5843" name="矩形 2"/>
          <p:cNvSpPr>
            <a:spLocks noChangeArrowheads="1"/>
          </p:cNvSpPr>
          <p:nvPr/>
        </p:nvSpPr>
        <p:spPr bwMode="auto">
          <a:xfrm>
            <a:off x="804863" y="1630843"/>
            <a:ext cx="7295529" cy="895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我神州，称中华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，山川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美，可入画。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804863" y="28529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3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说说这句话在文中的作用？</a:t>
            </a:r>
          </a:p>
        </p:txBody>
      </p:sp>
    </p:spTree>
    <p:extLst>
      <p:ext uri="{BB962C8B-B14F-4D97-AF65-F5344CB8AC3E}">
        <p14:creationId xmlns:p14="http://schemas.microsoft.com/office/powerpoint/2010/main" val="163172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4640" y="116632"/>
            <a:ext cx="3528392" cy="11430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rgbClr val="0000FF"/>
                </a:solidFill>
              </a:rPr>
              <a:t>小资料</a:t>
            </a:r>
            <a:endParaRPr lang="zh-CN" altLang="en-US" sz="48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435280" cy="511256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/>
              <a:t>祖国还有许多名字：</a:t>
            </a:r>
            <a:r>
              <a:rPr lang="zh-CN" altLang="en-US" sz="2800" b="1" dirty="0">
                <a:solidFill>
                  <a:srgbClr val="FF0000"/>
                </a:solidFill>
              </a:rPr>
              <a:t>神州、九州、华夏、中华</a:t>
            </a:r>
            <a:r>
              <a:rPr lang="zh-CN" altLang="en-US" sz="2800" dirty="0"/>
              <a:t> </a:t>
            </a:r>
            <a:endParaRPr lang="en-US" altLang="zh-CN" sz="2800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华夏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2800" dirty="0" smtClean="0"/>
              <a:t>在</a:t>
            </a:r>
            <a:r>
              <a:rPr lang="zh-CN" altLang="en-US" sz="2800" dirty="0"/>
              <a:t>公元前２１世纪时，我国建立了第一个奴隶制国家，历经夏、商、周三个王朝，逐渐形成华夏民族。后来，</a:t>
            </a:r>
            <a:r>
              <a:rPr lang="zh-CN" altLang="en-US" sz="2800" dirty="0" smtClean="0"/>
              <a:t>人们用“华夏”作为</a:t>
            </a:r>
            <a:r>
              <a:rPr lang="zh-CN" altLang="en-US" sz="2800" dirty="0"/>
              <a:t>中国的别称。 </a:t>
            </a:r>
            <a:endParaRPr lang="en-US" altLang="zh-CN" sz="2800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神州</a:t>
            </a:r>
            <a:r>
              <a:rPr lang="zh-CN" altLang="en-US" sz="2800" b="1" dirty="0">
                <a:solidFill>
                  <a:srgbClr val="FF0000"/>
                </a:solidFill>
              </a:rPr>
              <a:t>：</a:t>
            </a:r>
            <a:r>
              <a:rPr lang="zh-CN" altLang="en-US" sz="2800" dirty="0"/>
              <a:t>大禹治水以后，曾把中国划为九州，并指点名山、大川作为各州疆界，所以后世相沿称中国为</a:t>
            </a:r>
            <a:r>
              <a:rPr lang="zh-CN" altLang="en-US" sz="2800" dirty="0">
                <a:solidFill>
                  <a:srgbClr val="FF0000"/>
                </a:solidFill>
              </a:rPr>
              <a:t>“九州”</a:t>
            </a:r>
            <a:r>
              <a:rPr lang="zh-CN" altLang="en-US" sz="2800" dirty="0"/>
              <a:t>，又因为中国地大物博，物产丰富。是个礼仪之邦，所以称为神州。 </a:t>
            </a:r>
          </a:p>
        </p:txBody>
      </p:sp>
    </p:spTree>
    <p:extLst>
      <p:ext uri="{BB962C8B-B14F-4D97-AF65-F5344CB8AC3E}">
        <p14:creationId xmlns:p14="http://schemas.microsoft.com/office/powerpoint/2010/main" val="30873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3728" y="2780928"/>
            <a:ext cx="5256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0000FF"/>
                </a:solidFill>
              </a:rPr>
              <a:t>欣赏祖国的美丽风景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65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96e3bbac4abbae294b36d6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5763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200804081104438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607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6386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16387" name="Picture 4" descr="20071216223855777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299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741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17411" name="Picture 4" descr="20071226163910153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3079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d6f52beab90071f2d439c9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093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aW1nLmJsb2cuMTYzLmNvbS9waG90by9WVnpucXc5dE5QeWw1Mjh4bGttbklRJTNEJTNELzg1ODc4MDE1Mzk0NTE4NDY0OS5qcGc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987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1"/>
          <p:cNvPicPr>
            <a:picLocks noGrp="1" noRot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211638" cy="3038475"/>
          </a:xfrm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124075" y="3068638"/>
            <a:ext cx="4535488" cy="7620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/>
              <a:t>山</a:t>
            </a:r>
            <a:r>
              <a:rPr lang="zh-CN" altLang="en-US" sz="4400" b="1">
                <a:solidFill>
                  <a:srgbClr val="FF0000"/>
                </a:solidFill>
              </a:rPr>
              <a:t>川</a:t>
            </a:r>
            <a:r>
              <a:rPr lang="zh-CN" altLang="en-US" sz="4400" b="1"/>
              <a:t>美</a:t>
            </a:r>
            <a:r>
              <a:rPr lang="en-US" altLang="zh-CN" sz="4400" b="1"/>
              <a:t>,</a:t>
            </a:r>
            <a:r>
              <a:rPr lang="zh-CN" altLang="en-US" sz="4400" b="1"/>
              <a:t>可入画。</a:t>
            </a:r>
          </a:p>
        </p:txBody>
      </p:sp>
      <p:pic>
        <p:nvPicPr>
          <p:cNvPr id="20483" name="Picture 17" descr="9b2db71e70b9c046f724e4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4211638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18" descr="027(19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933825"/>
            <a:ext cx="4932362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0" descr="200942411445399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0"/>
            <a:ext cx="4932362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55788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>
            <a:spLocks noChangeArrowheads="1"/>
          </p:cNvSpPr>
          <p:nvPr/>
        </p:nvSpPr>
        <p:spPr bwMode="auto">
          <a:xfrm>
            <a:off x="860425" y="2425700"/>
            <a:ext cx="75025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86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33450" y="3492500"/>
            <a:ext cx="74295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这句话运用了</a:t>
            </a:r>
            <a:r>
              <a:rPr lang="zh-CN" altLang="en-US" sz="2400" b="1" u="sng">
                <a:solidFill>
                  <a:srgbClr val="FF33CC"/>
                </a:solidFill>
                <a:latin typeface="+mj-ea"/>
                <a:ea typeface="+mj-ea"/>
              </a:rPr>
              <a:t>对偶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的修辞方法。“黄河奔”对“长江涌”，“长城长”对“珠峰耸”，句式整齐，朗朗上口。</a:t>
            </a:r>
          </a:p>
        </p:txBody>
      </p:sp>
      <p:sp>
        <p:nvSpPr>
          <p:cNvPr id="36867" name="矩形 2"/>
          <p:cNvSpPr>
            <a:spLocks noChangeArrowheads="1"/>
          </p:cNvSpPr>
          <p:nvPr/>
        </p:nvSpPr>
        <p:spPr bwMode="auto">
          <a:xfrm>
            <a:off x="905952" y="1479931"/>
            <a:ext cx="75125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黄河奔，长江涌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，长城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长，珠峰耸。</a:t>
            </a:r>
          </a:p>
        </p:txBody>
      </p:sp>
      <p:sp>
        <p:nvSpPr>
          <p:cNvPr id="9" name="任意多边形 8"/>
          <p:cNvSpPr/>
          <p:nvPr/>
        </p:nvSpPr>
        <p:spPr bwMode="auto">
          <a:xfrm>
            <a:off x="656793" y="2744787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这两句运用了什么写作手法？</a:t>
            </a:r>
          </a:p>
        </p:txBody>
      </p:sp>
    </p:spTree>
    <p:extLst>
      <p:ext uri="{BB962C8B-B14F-4D97-AF65-F5344CB8AC3E}">
        <p14:creationId xmlns:p14="http://schemas.microsoft.com/office/powerpoint/2010/main" val="226437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3728" y="2780928"/>
            <a:ext cx="5256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0000FF"/>
                </a:solidFill>
              </a:rPr>
              <a:t>欣赏祖国的美丽风景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9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29" descr="fImage5037668641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1028"/>
          <p:cNvSpPr>
            <a:spLocks noChangeArrowheads="1"/>
          </p:cNvSpPr>
          <p:nvPr/>
        </p:nvSpPr>
        <p:spPr bwMode="auto">
          <a:xfrm>
            <a:off x="312738" y="514350"/>
            <a:ext cx="8485187" cy="5834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ts val="699"/>
              </a:spcBef>
              <a:buFont typeface="Arial" panose="020B0604020202020204" pitchFamily="34" charset="0"/>
              <a:buNone/>
              <a:defRPr/>
            </a:pPr>
            <a:r>
              <a:rPr lang="zh-CN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课时</a:t>
            </a:r>
            <a:r>
              <a:rPr lang="ko-KR" altLang="en-US" sz="3996" b="1" dirty="0">
                <a:solidFill>
                  <a:srgbClr val="0611F2"/>
                </a:solidFill>
                <a:latin typeface="宋体" panose="02010600030101010101" pitchFamily="2" charset="-122"/>
              </a:rPr>
              <a:t>目标：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我认识：</a:t>
            </a:r>
            <a:r>
              <a:rPr lang="en-US" altLang="ko-KR" sz="3600" b="1" dirty="0">
                <a:latin typeface="宋体" panose="02010600030101010101" pitchFamily="2" charset="-122"/>
              </a:rPr>
              <a:t>15</a:t>
            </a:r>
            <a:r>
              <a:rPr lang="ko-KR" altLang="en-US" sz="3600" b="1" dirty="0">
                <a:latin typeface="宋体" panose="02010600030101010101" pitchFamily="2" charset="-122"/>
              </a:rPr>
              <a:t>个字</a:t>
            </a: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ko-KR" altLang="en-US" sz="3600" dirty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ko-KR" altLang="en-US" sz="3600" dirty="0">
                <a:solidFill>
                  <a:srgbClr val="000000"/>
                </a:solidFill>
                <a:cs typeface="Arial" panose="020B0604020202020204" pitchFamily="34" charset="0"/>
              </a:rPr>
            </a:b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了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解：</a:t>
            </a:r>
            <a:r>
              <a:rPr lang="zh-CN" altLang="en-US" sz="3600" b="1" dirty="0">
                <a:latin typeface="宋体" panose="02010600030101010101" pitchFamily="2" charset="-122"/>
              </a:rPr>
              <a:t>课文的主要内容</a:t>
            </a:r>
            <a:r>
              <a:rPr lang="ko-KR" altLang="en-US" sz="3600" b="1" dirty="0">
                <a:latin typeface="宋体" panose="02010600030101010101" pitchFamily="2" charset="-122"/>
              </a:rPr>
              <a:t>。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我练习：</a:t>
            </a:r>
            <a:r>
              <a:rPr lang="zh-CN" altLang="en-US" sz="3600" b="1" dirty="0">
                <a:latin typeface="宋体" panose="02010600030101010101" pitchFamily="2" charset="-122"/>
              </a:rPr>
              <a:t>正确、流</a:t>
            </a:r>
            <a:r>
              <a:rPr lang="ko-KR" altLang="en-US" sz="3600" b="1" dirty="0">
                <a:latin typeface="宋体" panose="02010600030101010101" pitchFamily="2" charset="-122"/>
              </a:rPr>
              <a:t>有感情地</a:t>
            </a:r>
            <a:r>
              <a:rPr lang="zh-CN" altLang="en-US" sz="3600" b="1" dirty="0">
                <a:latin typeface="宋体" panose="02010600030101010101" pitchFamily="2" charset="-122"/>
              </a:rPr>
              <a:t>朗读课文</a:t>
            </a:r>
            <a:r>
              <a:rPr lang="ko-KR" altLang="en-US" sz="3600" b="1" dirty="0">
                <a:latin typeface="宋体" panose="02010600030101010101" pitchFamily="2" charset="-122"/>
              </a:rPr>
              <a:t>。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r>
              <a:rPr lang="en-US" altLang="ko-KR" sz="3600" dirty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ko-KR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ko-KR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我书写：</a:t>
            </a:r>
            <a:r>
              <a:rPr lang="en-US" altLang="ko-KR" sz="3600" b="1" dirty="0">
                <a:latin typeface="宋体" panose="02010600030101010101" pitchFamily="2" charset="-122"/>
              </a:rPr>
              <a:t>9</a:t>
            </a:r>
            <a:r>
              <a:rPr lang="ko-KR" altLang="en-US" sz="3600" b="1" dirty="0">
                <a:latin typeface="宋体" panose="02010600030101010101" pitchFamily="2" charset="-122"/>
              </a:rPr>
              <a:t>个字。</a:t>
            </a:r>
            <a:br>
              <a:rPr lang="ko-KR" altLang="en-US" sz="3600" b="1" dirty="0">
                <a:latin typeface="宋体" panose="02010600030101010101" pitchFamily="2" charset="-122"/>
              </a:rPr>
            </a:br>
            <a:r>
              <a:rPr lang="ko-KR" altLang="en-US" sz="3197" dirty="0">
                <a:solidFill>
                  <a:srgbClr val="000000"/>
                </a:solidFill>
                <a:cs typeface="Arial" panose="020B0604020202020204" pitchFamily="34" charset="0"/>
              </a:rPr>
              <a:t/>
            </a:r>
            <a:br>
              <a:rPr lang="ko-KR" altLang="en-US" sz="3197" dirty="0">
                <a:solidFill>
                  <a:srgbClr val="000000"/>
                </a:solidFill>
                <a:cs typeface="Arial" panose="020B0604020202020204" pitchFamily="34" charset="0"/>
              </a:rPr>
            </a:br>
            <a:endParaRPr lang="ko-KR" altLang="en-US" sz="3197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68492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>
                <a:ea typeface="楷体" panose="02010609060101010101" pitchFamily="49" charset="-122"/>
              </a:rPr>
              <a:t>黄河奔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1749" name="Picture 5" descr="W0201007156906082265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9" y="1268760"/>
            <a:ext cx="91440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00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>
                <a:ea typeface="楷体" panose="02010609060101010101" pitchFamily="49" charset="-122"/>
              </a:rPr>
              <a:t>长江涌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3797" name="Picture 5" descr="t019a8caa606d057ef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390104"/>
            <a:ext cx="4200525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t01a166857dfde0c6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90104"/>
            <a:ext cx="44196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1" name="Picture 9" descr="t010738f0fe788fbea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762" y="3828504"/>
            <a:ext cx="43434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93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8000">
                <a:ea typeface="楷体" panose="02010609060101010101" pitchFamily="49" charset="-122"/>
              </a:rPr>
              <a:t>长城长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4821" name="Picture 5" descr="t01d3eebb1006df53b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89076"/>
            <a:ext cx="8363272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21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>
                <a:ea typeface="楷体" panose="02010609060101010101" pitchFamily="49" charset="-122"/>
              </a:rPr>
              <a:t>长城长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5845" name="Picture 5" descr="t01ccdf2dca1f7cdf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495800" cy="2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t018965d6b7d11ff8b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43434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6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2800"/>
              <a:t>长城总长度为</a:t>
            </a:r>
            <a:r>
              <a:rPr lang="en-US" altLang="zh-CN" sz="2800"/>
              <a:t>21196.18</a:t>
            </a:r>
            <a:r>
              <a:rPr lang="zh-CN" altLang="en-US" sz="2800"/>
              <a:t>千米，分布于</a:t>
            </a:r>
            <a:r>
              <a:rPr lang="zh-CN" altLang="en-US" sz="2800">
                <a:hlinkClick r:id="rId2"/>
              </a:rPr>
              <a:t>北京</a:t>
            </a:r>
            <a:r>
              <a:rPr lang="zh-CN" altLang="en-US" sz="2800"/>
              <a:t>、</a:t>
            </a:r>
            <a:r>
              <a:rPr lang="zh-CN" altLang="en-US" sz="2800">
                <a:hlinkClick r:id="rId3"/>
              </a:rPr>
              <a:t>天津</a:t>
            </a:r>
            <a:r>
              <a:rPr lang="zh-CN" altLang="en-US" sz="2800"/>
              <a:t>、</a:t>
            </a:r>
            <a:r>
              <a:rPr lang="zh-CN" altLang="en-US" sz="2800">
                <a:hlinkClick r:id="rId4"/>
              </a:rPr>
              <a:t>河北</a:t>
            </a:r>
            <a:r>
              <a:rPr lang="zh-CN" altLang="en-US" sz="2800"/>
              <a:t>、</a:t>
            </a:r>
            <a:r>
              <a:rPr lang="zh-CN" altLang="en-US" sz="2800">
                <a:hlinkClick r:id="rId5"/>
              </a:rPr>
              <a:t>山西</a:t>
            </a:r>
            <a:r>
              <a:rPr lang="zh-CN" altLang="en-US" sz="2800"/>
              <a:t>、</a:t>
            </a:r>
            <a:r>
              <a:rPr lang="zh-CN" altLang="en-US" sz="2800">
                <a:hlinkClick r:id="rId6"/>
              </a:rPr>
              <a:t>内蒙古</a:t>
            </a:r>
            <a:r>
              <a:rPr lang="zh-CN" altLang="en-US" sz="2800"/>
              <a:t>、</a:t>
            </a:r>
            <a:r>
              <a:rPr lang="zh-CN" altLang="en-US" sz="2800">
                <a:hlinkClick r:id="rId7"/>
              </a:rPr>
              <a:t>辽宁</a:t>
            </a:r>
            <a:r>
              <a:rPr lang="zh-CN" altLang="en-US" sz="2800"/>
              <a:t>、</a:t>
            </a:r>
            <a:r>
              <a:rPr lang="zh-CN" altLang="en-US" sz="2800">
                <a:hlinkClick r:id="rId8"/>
              </a:rPr>
              <a:t>吉林</a:t>
            </a:r>
            <a:r>
              <a:rPr lang="zh-CN" altLang="en-US" sz="2800"/>
              <a:t>、</a:t>
            </a:r>
            <a:r>
              <a:rPr lang="zh-CN" altLang="en-US" sz="2800">
                <a:hlinkClick r:id="rId9"/>
              </a:rPr>
              <a:t>黑龙江</a:t>
            </a:r>
            <a:r>
              <a:rPr lang="zh-CN" altLang="en-US" sz="2800"/>
              <a:t>、</a:t>
            </a:r>
            <a:r>
              <a:rPr lang="zh-CN" altLang="en-US" sz="2800">
                <a:hlinkClick r:id="rId10"/>
              </a:rPr>
              <a:t>山东</a:t>
            </a:r>
            <a:r>
              <a:rPr lang="zh-CN" altLang="en-US" sz="2800"/>
              <a:t>、</a:t>
            </a:r>
            <a:r>
              <a:rPr lang="zh-CN" altLang="en-US" sz="2800">
                <a:hlinkClick r:id="rId11"/>
              </a:rPr>
              <a:t>河南</a:t>
            </a:r>
            <a:r>
              <a:rPr lang="zh-CN" altLang="en-US" sz="2800"/>
              <a:t>、</a:t>
            </a:r>
            <a:r>
              <a:rPr lang="zh-CN" altLang="en-US" sz="2800">
                <a:hlinkClick r:id="rId12"/>
              </a:rPr>
              <a:t>陕西</a:t>
            </a:r>
            <a:r>
              <a:rPr lang="zh-CN" altLang="en-US" sz="2800"/>
              <a:t>、</a:t>
            </a:r>
            <a:r>
              <a:rPr lang="zh-CN" altLang="en-US" sz="2800">
                <a:hlinkClick r:id="rId13"/>
              </a:rPr>
              <a:t>甘肃</a:t>
            </a:r>
            <a:r>
              <a:rPr lang="zh-CN" altLang="en-US" sz="2800"/>
              <a:t>、</a:t>
            </a:r>
            <a:r>
              <a:rPr lang="zh-CN" altLang="en-US" sz="2800">
                <a:hlinkClick r:id="rId14"/>
              </a:rPr>
              <a:t>青海</a:t>
            </a:r>
            <a:r>
              <a:rPr lang="zh-CN" altLang="en-US" sz="2800"/>
              <a:t>等</a:t>
            </a:r>
            <a:r>
              <a:rPr lang="en-US" altLang="zh-CN" sz="2800"/>
              <a:t>15</a:t>
            </a:r>
            <a:r>
              <a:rPr lang="zh-CN" altLang="en-US" sz="2800"/>
              <a:t>个省区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6869" name="Picture 5" descr="长城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44" y="1600200"/>
            <a:ext cx="7761312" cy="440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19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2388"/>
            <a:ext cx="8229600" cy="1143000"/>
          </a:xfrm>
        </p:spPr>
        <p:txBody>
          <a:bodyPr/>
          <a:lstStyle/>
          <a:p>
            <a:r>
              <a:rPr lang="zh-CN" altLang="en-US" sz="7200" b="1" dirty="0"/>
              <a:t>珠峰耸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9941" name="Picture 5" descr="t01f14e63d3224cb0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8229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93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zh-CN" altLang="en-US" sz="4000" dirty="0"/>
              <a:t>珠穆朗玛峰，简称</a:t>
            </a:r>
            <a:r>
              <a:rPr lang="zh-CN" altLang="en-US" sz="4000" i="1" dirty="0"/>
              <a:t>珠峰</a:t>
            </a:r>
            <a:r>
              <a:rPr lang="zh-CN" altLang="en-US" sz="4000" dirty="0"/>
              <a:t>，高度</a:t>
            </a:r>
            <a:r>
              <a:rPr lang="en-US" altLang="zh-CN" sz="4000" dirty="0"/>
              <a:t>8844.43</a:t>
            </a:r>
            <a:r>
              <a:rPr lang="zh-CN" altLang="en-US" sz="4000" dirty="0"/>
              <a:t>米，是为海拔世界第一高峰。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8917" name="Picture 5" descr="t01feb01c486680252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052" y="1620511"/>
            <a:ext cx="7083896" cy="480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68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4063" y="3556000"/>
            <a:ext cx="7731125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“与大陆，是一家”写台湾岛，是祖国领土的一部分，不可分割。表达了作者希望祖国早日统一，台湾早日回到祖国怀抱的情感。</a:t>
            </a:r>
          </a:p>
        </p:txBody>
      </p:sp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594771" y="1412776"/>
            <a:ext cx="792239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台湾岛，隔海峡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大陆，是一家。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754063" y="2744438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你从这两句中体会出了什么？</a:t>
            </a:r>
          </a:p>
        </p:txBody>
      </p:sp>
    </p:spTree>
    <p:extLst>
      <p:ext uri="{BB962C8B-B14F-4D97-AF65-F5344CB8AC3E}">
        <p14:creationId xmlns:p14="http://schemas.microsoft.com/office/powerpoint/2010/main" val="343445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/>
              <a:t>台湾岛，隔海峡，与大陆，是一家。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40965" name="Picture 5" descr="t01ef68b7538d8330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56" y="1268760"/>
            <a:ext cx="82296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51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b="1"/>
              <a:t>台湾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600" dirty="0"/>
              <a:t>南宋澎湖属</a:t>
            </a:r>
            <a:r>
              <a:rPr lang="zh-CN" altLang="en-US" sz="3600" dirty="0">
                <a:hlinkClick r:id="rId2"/>
              </a:rPr>
              <a:t>福建路</a:t>
            </a:r>
            <a:r>
              <a:rPr lang="zh-CN" altLang="en-US" sz="3600" dirty="0"/>
              <a:t>；元、明在澎湖设巡检司；明末被</a:t>
            </a:r>
            <a:r>
              <a:rPr lang="zh-CN" altLang="en-US" sz="3600" dirty="0">
                <a:hlinkClick r:id="rId3"/>
              </a:rPr>
              <a:t>荷兰</a:t>
            </a:r>
            <a:r>
              <a:rPr lang="zh-CN" altLang="en-US" sz="3600" dirty="0"/>
              <a:t>和西班牙侵占； </a:t>
            </a:r>
            <a:r>
              <a:rPr lang="en-US" altLang="zh-CN" sz="3600" dirty="0"/>
              <a:t>1662</a:t>
            </a:r>
            <a:r>
              <a:rPr lang="zh-CN" altLang="en-US" sz="3600" dirty="0"/>
              <a:t>年</a:t>
            </a:r>
            <a:r>
              <a:rPr lang="zh-CN" altLang="en-US" sz="3600" dirty="0">
                <a:hlinkClick r:id="rId4"/>
              </a:rPr>
              <a:t>郑成功</a:t>
            </a:r>
            <a:r>
              <a:rPr lang="zh-CN" altLang="en-US" sz="3600" dirty="0"/>
              <a:t>收复；清代</a:t>
            </a:r>
            <a:r>
              <a:rPr lang="en-US" altLang="zh-CN" sz="3600" dirty="0"/>
              <a:t>1684</a:t>
            </a:r>
            <a:r>
              <a:rPr lang="zh-CN" altLang="en-US" sz="3600" dirty="0"/>
              <a:t>年置台湾府，属福建省，</a:t>
            </a:r>
            <a:r>
              <a:rPr lang="en-US" altLang="zh-CN" sz="3600" dirty="0"/>
              <a:t>1885</a:t>
            </a:r>
            <a:r>
              <a:rPr lang="zh-CN" altLang="en-US" sz="3600" dirty="0"/>
              <a:t>年建省； </a:t>
            </a:r>
            <a:r>
              <a:rPr lang="en-US" altLang="zh-CN" sz="3600" dirty="0"/>
              <a:t>1895</a:t>
            </a:r>
            <a:r>
              <a:rPr lang="zh-CN" altLang="en-US" sz="3600" dirty="0"/>
              <a:t>年清政府以</a:t>
            </a:r>
            <a:r>
              <a:rPr lang="en-US" altLang="zh-CN" sz="3600" dirty="0"/>
              <a:t>《</a:t>
            </a:r>
            <a:r>
              <a:rPr lang="zh-CN" altLang="en-US" sz="3600" dirty="0">
                <a:hlinkClick r:id="rId5"/>
              </a:rPr>
              <a:t>马关条约</a:t>
            </a:r>
            <a:r>
              <a:rPr lang="en-US" altLang="zh-CN" sz="3600" dirty="0"/>
              <a:t>》</a:t>
            </a:r>
            <a:r>
              <a:rPr lang="zh-CN" altLang="en-US" sz="3600" dirty="0"/>
              <a:t>割让与</a:t>
            </a:r>
            <a:r>
              <a:rPr lang="zh-CN" altLang="en-US" sz="3600" dirty="0">
                <a:hlinkClick r:id="rId6"/>
              </a:rPr>
              <a:t>日本</a:t>
            </a:r>
            <a:r>
              <a:rPr lang="zh-CN" altLang="en-US" sz="3600" dirty="0"/>
              <a:t>； </a:t>
            </a:r>
            <a:r>
              <a:rPr lang="en-US" altLang="zh-CN" sz="3600" dirty="0"/>
              <a:t>1945</a:t>
            </a:r>
            <a:r>
              <a:rPr lang="zh-CN" altLang="en-US" sz="3600" dirty="0"/>
              <a:t>年抗战胜利后光复；</a:t>
            </a:r>
            <a:r>
              <a:rPr lang="en-US" altLang="zh-CN" sz="3600" dirty="0"/>
              <a:t>1949</a:t>
            </a:r>
            <a:r>
              <a:rPr lang="zh-CN" altLang="en-US" sz="3600" dirty="0"/>
              <a:t>年国民党政府在内战失利中退守台湾，海峡两岸分治至今。 </a:t>
            </a:r>
          </a:p>
        </p:txBody>
      </p:sp>
    </p:spTree>
    <p:extLst>
      <p:ext uri="{BB962C8B-B14F-4D97-AF65-F5344CB8AC3E}">
        <p14:creationId xmlns:p14="http://schemas.microsoft.com/office/powerpoint/2010/main" val="367204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Image555597436500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7938"/>
            <a:ext cx="91186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1"/>
          <p:cNvSpPr txBox="1">
            <a:spLocks noChangeArrowheads="1"/>
          </p:cNvSpPr>
          <p:nvPr/>
        </p:nvSpPr>
        <p:spPr bwMode="auto">
          <a:xfrm>
            <a:off x="3348038" y="333375"/>
            <a:ext cx="3095625" cy="9223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FF0000"/>
                </a:solidFill>
              </a:rPr>
              <a:t>自学提示</a:t>
            </a:r>
          </a:p>
        </p:txBody>
      </p:sp>
      <p:sp>
        <p:nvSpPr>
          <p:cNvPr id="12292" name="文本框 2"/>
          <p:cNvSpPr txBox="1">
            <a:spLocks noChangeArrowheads="1"/>
          </p:cNvSpPr>
          <p:nvPr/>
        </p:nvSpPr>
        <p:spPr bwMode="auto">
          <a:xfrm>
            <a:off x="899592" y="1581150"/>
            <a:ext cx="7704855" cy="415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读：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大声自由朗读课文，借助拼音，读准字音，读通句子。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圈：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画出生字新词，多读几遍。 </a:t>
            </a:r>
            <a:endParaRPr lang="en-US" altLang="zh-CN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标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课文有几小节和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理解的词句或问题。</a:t>
            </a:r>
            <a:endParaRPr lang="en-US" altLang="zh-CN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课文主要讲了什么？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知道了什么？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26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49300" y="3389313"/>
            <a:ext cx="767080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“各民族，情谊浓”写我国</a:t>
            </a:r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</a:rPr>
              <a:t>56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个民族团结一致，情深意浓，和睦相处。“齐奋发，共繁荣”是说，我国各族人民，团结起来，共同搞经济建设，争取早日为实现小康社会努力，为祖国的繁荣昌盛而奋斗不息。</a:t>
            </a:r>
          </a:p>
        </p:txBody>
      </p:sp>
      <p:sp>
        <p:nvSpPr>
          <p:cNvPr id="40962" name="矩形 3"/>
          <p:cNvSpPr>
            <a:spLocks noChangeArrowheads="1"/>
          </p:cNvSpPr>
          <p:nvPr/>
        </p:nvSpPr>
        <p:spPr bwMode="auto">
          <a:xfrm>
            <a:off x="749300" y="1268760"/>
            <a:ext cx="79271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各民族，情谊浓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，齐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奋发，共繁荣。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722041" y="2766397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你从这两句中体会出了什么？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69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164_353535_2a18948c6dd73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6467301" cy="515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7886700" y="2060575"/>
            <a:ext cx="10064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>
                <a:solidFill>
                  <a:srgbClr val="CC0000"/>
                </a:solidFill>
                <a:ea typeface="楷体_GB2312" pitchFamily="49" charset="-122"/>
              </a:rPr>
              <a:t>藏   族 </a:t>
            </a:r>
          </a:p>
        </p:txBody>
      </p:sp>
    </p:spTree>
    <p:extLst>
      <p:ext uri="{BB962C8B-B14F-4D97-AF65-F5344CB8AC3E}">
        <p14:creationId xmlns:p14="http://schemas.microsoft.com/office/powerpoint/2010/main" val="3418977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8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73152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7956550" y="1052513"/>
            <a:ext cx="118745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latin typeface="Times New Roman" panose="02020603050405020304" pitchFamily="18" charset="0"/>
              </a:rPr>
              <a:t>蒙古族</a:t>
            </a:r>
          </a:p>
        </p:txBody>
      </p:sp>
    </p:spTree>
    <p:extLst>
      <p:ext uri="{BB962C8B-B14F-4D97-AF65-F5344CB8AC3E}">
        <p14:creationId xmlns:p14="http://schemas.microsoft.com/office/powerpoint/2010/main" val="3504188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91a245732d25ede0df4df0ae886ccf7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164288" cy="481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5292080" y="5661248"/>
            <a:ext cx="32750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仿宋_GB2312" pitchFamily="49" charset="-122"/>
              </a:rPr>
              <a:t>维吾尔族</a:t>
            </a:r>
          </a:p>
        </p:txBody>
      </p:sp>
    </p:spTree>
    <p:extLst>
      <p:ext uri="{BB962C8B-B14F-4D97-AF65-F5344CB8AC3E}">
        <p14:creationId xmlns:p14="http://schemas.microsoft.com/office/powerpoint/2010/main" val="331117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22095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-26988"/>
            <a:ext cx="5595937" cy="705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7402513" y="1798638"/>
            <a:ext cx="1098550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990000"/>
                </a:solidFill>
                <a:ea typeface="楷体_GB2312" pitchFamily="49" charset="-122"/>
              </a:rPr>
              <a:t>朝 鲜 族</a:t>
            </a:r>
          </a:p>
        </p:txBody>
      </p:sp>
      <p:pic>
        <p:nvPicPr>
          <p:cNvPr id="31747" name="Picture 4" descr="2008869493059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115888"/>
            <a:ext cx="9467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2895600" y="304800"/>
            <a:ext cx="52720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台湾高山族</a:t>
            </a:r>
          </a:p>
        </p:txBody>
      </p:sp>
    </p:spTree>
    <p:extLst>
      <p:ext uri="{BB962C8B-B14F-4D97-AF65-F5344CB8AC3E}">
        <p14:creationId xmlns:p14="http://schemas.microsoft.com/office/powerpoint/2010/main" val="1863944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服饰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7272808" cy="4780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2627313" y="5445125"/>
            <a:ext cx="48958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</a:rPr>
              <a:t>傣　族</a:t>
            </a:r>
          </a:p>
        </p:txBody>
      </p:sp>
    </p:spTree>
    <p:extLst>
      <p:ext uri="{BB962C8B-B14F-4D97-AF65-F5344CB8AC3E}">
        <p14:creationId xmlns:p14="http://schemas.microsoft.com/office/powerpoint/2010/main" val="3279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20091301511781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0"/>
            <a:ext cx="9396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212725" y="1095375"/>
            <a:ext cx="9217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rgbClr val="FFFF00"/>
                </a:solidFill>
                <a:ea typeface="黑体" panose="02010609060101010101" pitchFamily="49" charset="-122"/>
              </a:rPr>
              <a:t>各民族，情谊浓，齐发奋，共繁荣。</a:t>
            </a:r>
          </a:p>
        </p:txBody>
      </p:sp>
    </p:spTree>
    <p:extLst>
      <p:ext uri="{BB962C8B-B14F-4D97-AF65-F5344CB8AC3E}">
        <p14:creationId xmlns:p14="http://schemas.microsoft.com/office/powerpoint/2010/main" val="3240152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12" y="116632"/>
            <a:ext cx="194421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快速背诵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11560" y="1268760"/>
            <a:ext cx="7309520" cy="44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神州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谣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我神州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称中华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山川美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可入画。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黄河奔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长江涌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长城长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珠峰耸。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台湾岛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隔海峡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与大陆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是一家。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各民族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情谊浓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奋发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繁荣。</a:t>
            </a:r>
          </a:p>
        </p:txBody>
      </p:sp>
    </p:spTree>
    <p:extLst>
      <p:ext uri="{BB962C8B-B14F-4D97-AF65-F5344CB8AC3E}">
        <p14:creationId xmlns:p14="http://schemas.microsoft.com/office/powerpoint/2010/main" val="248168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619672" y="2564904"/>
            <a:ext cx="6275387" cy="86392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FontTx/>
              <a:buNone/>
            </a:pPr>
            <a:r>
              <a:rPr lang="zh-CN" altLang="en-US" sz="4800" b="1" dirty="0" smtClean="0">
                <a:solidFill>
                  <a:srgbClr val="0000FF"/>
                </a:solidFill>
              </a:rPr>
              <a:t>说说你的收获？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 txBox="1">
            <a:spLocks noChangeArrowheads="1"/>
          </p:cNvSpPr>
          <p:nvPr/>
        </p:nvSpPr>
        <p:spPr bwMode="auto">
          <a:xfrm>
            <a:off x="755576" y="2132856"/>
            <a:ext cx="7416800" cy="3155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本文介绍了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  <a:sym typeface="Calibri" panose="020F0502020204030204" pitchFamily="34" charset="0"/>
              </a:rPr>
              <a:t>祖国美如画的景色</a:t>
            </a:r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，表达了希望两岸早日统一，祖国繁荣昌盛，民族团结的愿望，抒发了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  <a:sym typeface="Calibri" panose="020F0502020204030204" pitchFamily="34" charset="0"/>
              </a:rPr>
              <a:t>对祖国的无比热爱和赞美之情</a:t>
            </a:r>
            <a:r>
              <a:rPr lang="zh-CN" altLang="en-US" sz="32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。</a:t>
            </a:r>
          </a:p>
        </p:txBody>
      </p:sp>
      <p:grpSp>
        <p:nvGrpSpPr>
          <p:cNvPr id="49154" name="组合 3"/>
          <p:cNvGrpSpPr>
            <a:grpSpLocks/>
          </p:cNvGrpSpPr>
          <p:nvPr/>
        </p:nvGrpSpPr>
        <p:grpSpPr bwMode="auto"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pic>
          <p:nvPicPr>
            <p:cNvPr id="49156" name="图片 5" descr="book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57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55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-1020" descr="fImage295117258467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-1021"/>
          <p:cNvSpPr>
            <a:spLocks noChangeArrowheads="1"/>
          </p:cNvSpPr>
          <p:nvPr/>
        </p:nvSpPr>
        <p:spPr bwMode="auto">
          <a:xfrm>
            <a:off x="62991" y="1412776"/>
            <a:ext cx="8995792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48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ko-KR" sz="40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zhōu</a:t>
            </a:r>
            <a:r>
              <a:rPr lang="en-US" altLang="ko-KR" sz="40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ko-KR" sz="36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yǒng</a:t>
            </a:r>
            <a:r>
              <a:rPr lang="en-US" altLang="ko-KR" sz="36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ko-KR" sz="36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fēng</a:t>
            </a:r>
            <a:r>
              <a:rPr lang="en-US" altLang="ko-KR" sz="36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ko-KR" sz="36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sǒng</a:t>
            </a:r>
            <a:r>
              <a:rPr lang="en-US" altLang="ko-KR" sz="36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ko-KR" sz="36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wān</a:t>
            </a:r>
            <a:r>
              <a:rPr lang="en-US" altLang="ko-KR" sz="36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 </a:t>
            </a:r>
            <a:r>
              <a:rPr lang="en-US" altLang="ko-KR" sz="36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gé</a:t>
            </a:r>
            <a:r>
              <a:rPr lang="en-US" altLang="ko-KR" sz="36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  </a:t>
            </a:r>
            <a:r>
              <a:rPr lang="en-US" altLang="ko-KR" sz="36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xiá</a:t>
            </a:r>
            <a:endParaRPr lang="en-US" altLang="ko-KR" sz="3600" b="1" dirty="0" smtClean="0">
              <a:solidFill>
                <a:srgbClr val="0611F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latin typeface="宋体" panose="02010600030101010101" pitchFamily="2" charset="-122"/>
              </a:rPr>
              <a:t>  州  涌  峰  耸  湾  隔  峡</a:t>
            </a:r>
            <a:endParaRPr lang="en-US" altLang="zh-CN" sz="44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yǔ</a:t>
            </a:r>
            <a:r>
              <a:rPr lang="en-US" altLang="zh-CN" sz="44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lù</a:t>
            </a:r>
            <a:r>
              <a:rPr lang="en-US" altLang="zh-CN" sz="44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yì</a:t>
            </a:r>
            <a:r>
              <a:rPr lang="en-US" altLang="zh-CN" sz="44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nóng</a:t>
            </a:r>
            <a:r>
              <a:rPr lang="en-US" altLang="zh-CN" sz="44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qí</a:t>
            </a:r>
            <a:r>
              <a:rPr lang="en-US" altLang="zh-CN" sz="44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lì</a:t>
            </a:r>
            <a:r>
              <a:rPr lang="en-US" altLang="zh-CN" sz="44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fán</a:t>
            </a:r>
            <a:r>
              <a:rPr lang="en-US" altLang="zh-CN" sz="4400" b="1" dirty="0" smtClean="0">
                <a:solidFill>
                  <a:srgbClr val="0611F2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400" b="1" dirty="0" err="1" smtClean="0">
                <a:solidFill>
                  <a:srgbClr val="0611F2"/>
                </a:solidFill>
                <a:latin typeface="宋体" panose="02010600030101010101" pitchFamily="2" charset="-122"/>
              </a:rPr>
              <a:t>róng</a:t>
            </a:r>
            <a:endParaRPr lang="en-US" altLang="zh-CN" sz="4400" b="1" dirty="0">
              <a:solidFill>
                <a:srgbClr val="0611F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latin typeface="宋体" panose="02010600030101010101" pitchFamily="2" charset="-122"/>
              </a:rPr>
              <a:t>与  陆  谊  浓  齐  历  繁  荣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sp>
        <p:nvSpPr>
          <p:cNvPr id="13316" name="Rectangle -1022"/>
          <p:cNvSpPr>
            <a:spLocks noChangeArrowheads="1"/>
          </p:cNvSpPr>
          <p:nvPr/>
        </p:nvSpPr>
        <p:spPr bwMode="auto">
          <a:xfrm>
            <a:off x="350838" y="387350"/>
            <a:ext cx="8208962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ko-KR" altLang="en-US" sz="5900" b="1">
                <a:solidFill>
                  <a:srgbClr val="FC4700"/>
                </a:solidFill>
                <a:latin typeface="宋体" panose="02010600030101010101" pitchFamily="2" charset="-122"/>
              </a:rPr>
              <a:t>我会认</a:t>
            </a:r>
          </a:p>
        </p:txBody>
      </p:sp>
    </p:spTree>
    <p:extLst>
      <p:ext uri="{BB962C8B-B14F-4D97-AF65-F5344CB8AC3E}">
        <p14:creationId xmlns:p14="http://schemas.microsoft.com/office/powerpoint/2010/main" val="43670506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06488" y="1576388"/>
            <a:ext cx="75692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四、我会连。</a:t>
            </a:r>
            <a:endParaRPr lang="en-US" altLang="zh-CN" sz="2400" b="1" dirty="0">
              <a:latin typeface="+mn-ea"/>
              <a:ea typeface="+mn-ea"/>
            </a:endParaRPr>
          </a:p>
          <a:p>
            <a:pPr marL="625475" indent="-317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我神州       可入画    巍巍       图强</a:t>
            </a:r>
            <a:endParaRPr lang="en-US" altLang="zh-CN" sz="2400" b="1" dirty="0">
              <a:latin typeface="+mn-ea"/>
              <a:ea typeface="+mn-ea"/>
            </a:endParaRPr>
          </a:p>
          <a:p>
            <a:pPr marL="625475" indent="-317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山川美       珠峰耸    炎黄       中华</a:t>
            </a:r>
            <a:endParaRPr lang="en-US" altLang="zh-CN" sz="2400" b="1" dirty="0">
              <a:latin typeface="+mn-ea"/>
              <a:ea typeface="+mn-ea"/>
            </a:endParaRPr>
          </a:p>
          <a:p>
            <a:pPr marL="625475" indent="-317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黄河奔       称</a:t>
            </a:r>
            <a:r>
              <a:rPr lang="zh-CN" altLang="en-US" sz="2400" b="1">
                <a:latin typeface="+mn-ea"/>
                <a:ea typeface="+mn-ea"/>
              </a:rPr>
              <a:t>中华    繁荣       </a:t>
            </a:r>
            <a:r>
              <a:rPr lang="zh-CN" altLang="en-US" sz="2400" b="1" dirty="0">
                <a:latin typeface="+mn-ea"/>
                <a:ea typeface="+mn-ea"/>
              </a:rPr>
              <a:t>子孙</a:t>
            </a:r>
            <a:endParaRPr lang="en-US" altLang="zh-CN" sz="2400" b="1" dirty="0">
              <a:latin typeface="+mn-ea"/>
              <a:ea typeface="+mn-ea"/>
            </a:endParaRPr>
          </a:p>
          <a:p>
            <a:pPr marL="625475" indent="-3175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长城长       长江涌    </a:t>
            </a:r>
            <a:r>
              <a:rPr lang="zh-CN" altLang="en-US" sz="2400" b="1">
                <a:latin typeface="+mn-ea"/>
                <a:ea typeface="+mn-ea"/>
              </a:rPr>
              <a:t>奋发       昌盛</a:t>
            </a:r>
            <a:endParaRPr lang="zh-CN" altLang="en-US" sz="2400" b="1" dirty="0"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076825" y="2362200"/>
            <a:ext cx="0" cy="18716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046788" y="2433638"/>
            <a:ext cx="935037" cy="5746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46788" y="2997200"/>
            <a:ext cx="935037" cy="5730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46788" y="3573463"/>
            <a:ext cx="935037" cy="5730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105525" y="2433638"/>
            <a:ext cx="936625" cy="17176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830513" y="2466975"/>
            <a:ext cx="936625" cy="11382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830513" y="2466975"/>
            <a:ext cx="936625" cy="5635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830513" y="3606800"/>
            <a:ext cx="936625" cy="5746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852738" y="3036888"/>
            <a:ext cx="914400" cy="11477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73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"/>
          <p:cNvSpPr>
            <a:spLocks noChangeArrowheads="1"/>
          </p:cNvSpPr>
          <p:nvPr/>
        </p:nvSpPr>
        <p:spPr bwMode="auto">
          <a:xfrm>
            <a:off x="1951038" y="1708150"/>
            <a:ext cx="3341042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我的祖国真美好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走啊走，摇啊摇，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摇到云南吃米线，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摇到新疆摘葡萄。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走啊走，摇啊摇，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摇到东海抓龙虾，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摇到西藏骑藏獒。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走啊走，摇啊摇，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大江南北全走遍，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我的祖国真美好！</a:t>
            </a:r>
          </a:p>
        </p:txBody>
      </p:sp>
      <p:pic>
        <p:nvPicPr>
          <p:cNvPr id="6" name="图片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311150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0179" name="组合 3"/>
          <p:cNvGrpSpPr>
            <a:grpSpLocks/>
          </p:cNvGrpSpPr>
          <p:nvPr/>
        </p:nvGrpSpPr>
        <p:grpSpPr bwMode="auto">
          <a:xfrm>
            <a:off x="323528" y="597693"/>
            <a:ext cx="2593975" cy="666750"/>
            <a:chOff x="3711597" y="1189830"/>
            <a:chExt cx="2593669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pic>
          <p:nvPicPr>
            <p:cNvPr id="50181" name="图片 9" descr="book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2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151839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</a:p>
          </p:txBody>
        </p:sp>
      </p:grpSp>
      <p:pic>
        <p:nvPicPr>
          <p:cNvPr id="50183" name="图片 8" descr="识字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25" y="3043237"/>
            <a:ext cx="320040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19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组合 6"/>
          <p:cNvGrpSpPr>
            <a:grpSpLocks/>
          </p:cNvGrpSpPr>
          <p:nvPr/>
        </p:nvGrpSpPr>
        <p:grpSpPr bwMode="auto">
          <a:xfrm>
            <a:off x="558800" y="9620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2227" name="文本框 16"/>
            <p:cNvSpPr txBox="1">
              <a:spLocks noChangeArrowheads="1"/>
            </p:cNvSpPr>
            <p:nvPr/>
          </p:nvSpPr>
          <p:spPr bwMode="auto">
            <a:xfrm>
              <a:off x="4786874" y="1346993"/>
              <a:ext cx="27745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</a:p>
          </p:txBody>
        </p:sp>
        <p:pic>
          <p:nvPicPr>
            <p:cNvPr id="52228" name="图片 9" descr="book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1597" y="1189830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229" name="内容占位符 2"/>
          <p:cNvSpPr txBox="1">
            <a:spLocks noChangeArrowheads="1"/>
          </p:cNvSpPr>
          <p:nvPr/>
        </p:nvSpPr>
        <p:spPr bwMode="auto">
          <a:xfrm>
            <a:off x="881063" y="1701800"/>
            <a:ext cx="2484437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【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童谣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】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0" name="矩形 10"/>
          <p:cNvSpPr>
            <a:spLocks noChangeArrowheads="1"/>
          </p:cNvSpPr>
          <p:nvPr/>
        </p:nvSpPr>
        <p:spPr bwMode="auto">
          <a:xfrm>
            <a:off x="881063" y="2286000"/>
            <a:ext cx="7743825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622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童谣，应该是由一代代人口耳相传的，在儿童口中传唱的，带浓厚的地方特色，诙谐幽默、音节和谐，形式简短的读来朗朗上口的歌谣。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童谣常见的表现手法有：比喻、拟人、夸张、反复、设问等等。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童谣可分为以下类别：如摇篮曲、游戏歌、数数歌、问答歌、连锁调、拗口令、颠倒歌、字头歌和谜语歌。</a:t>
            </a:r>
          </a:p>
        </p:txBody>
      </p:sp>
    </p:spTree>
    <p:extLst>
      <p:ext uri="{BB962C8B-B14F-4D97-AF65-F5344CB8AC3E}">
        <p14:creationId xmlns:p14="http://schemas.microsoft.com/office/powerpoint/2010/main" val="239364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-1020" descr="fImage295117258467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-1021"/>
          <p:cNvSpPr>
            <a:spLocks noChangeArrowheads="1"/>
          </p:cNvSpPr>
          <p:nvPr/>
        </p:nvSpPr>
        <p:spPr bwMode="auto">
          <a:xfrm>
            <a:off x="148208" y="1916832"/>
            <a:ext cx="8995792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latin typeface="宋体" panose="02010600030101010101" pitchFamily="2" charset="-122"/>
              </a:rPr>
              <a:t>  州  涌  峰  耸  湾  隔  峡</a:t>
            </a:r>
            <a:endParaRPr lang="en-US" altLang="zh-CN" sz="44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en-US" altLang="zh-CN" sz="4400" b="1" dirty="0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latin typeface="宋体" panose="02010600030101010101" pitchFamily="2" charset="-122"/>
              </a:rPr>
              <a:t>与  陆  谊  浓  齐  历  繁  荣</a:t>
            </a:r>
            <a:endParaRPr lang="en-US" altLang="zh-CN" sz="4400" b="1" dirty="0">
              <a:latin typeface="宋体" panose="02010600030101010101" pitchFamily="2" charset="-122"/>
            </a:endParaRPr>
          </a:p>
        </p:txBody>
      </p:sp>
      <p:sp>
        <p:nvSpPr>
          <p:cNvPr id="13316" name="Rectangle -1022"/>
          <p:cNvSpPr>
            <a:spLocks noChangeArrowheads="1"/>
          </p:cNvSpPr>
          <p:nvPr/>
        </p:nvSpPr>
        <p:spPr bwMode="auto">
          <a:xfrm>
            <a:off x="350838" y="387350"/>
            <a:ext cx="8208962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ko-KR" altLang="en-US" sz="5900" b="1">
                <a:solidFill>
                  <a:srgbClr val="FC4700"/>
                </a:solidFill>
                <a:latin typeface="宋体" panose="02010600030101010101" pitchFamily="2" charset="-122"/>
              </a:rPr>
              <a:t>我会认</a:t>
            </a:r>
          </a:p>
        </p:txBody>
      </p:sp>
    </p:spTree>
    <p:extLst>
      <p:ext uri="{BB962C8B-B14F-4D97-AF65-F5344CB8AC3E}">
        <p14:creationId xmlns:p14="http://schemas.microsoft.com/office/powerpoint/2010/main" val="1685505804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06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34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2050"/>
          <p:cNvSpPr txBox="1">
            <a:spLocks noChangeArrowheads="1"/>
          </p:cNvSpPr>
          <p:nvPr/>
        </p:nvSpPr>
        <p:spPr bwMode="auto">
          <a:xfrm>
            <a:off x="681038" y="912813"/>
            <a:ext cx="8093075" cy="5940088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000"/>
              </a:spcBef>
              <a:spcAft>
                <a:spcPts val="1000"/>
              </a:spcAft>
              <a:buFontTx/>
              <a:buNone/>
            </a:pP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神州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广州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涌动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涌现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山峰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高峰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耸立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高耸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台湾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湾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分隔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隔离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海峡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峡谷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与其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与众不同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陆地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陆军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友谊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情谊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浓度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浓厚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浓淡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齐心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整齐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奋力  奋斗 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繁华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繁荣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繁多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枯荣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欣欣向荣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5" name="Rectangle 2063"/>
          <p:cNvSpPr>
            <a:spLocks noChangeArrowheads="1"/>
          </p:cNvSpPr>
          <p:nvPr/>
        </p:nvSpPr>
        <p:spPr bwMode="auto">
          <a:xfrm>
            <a:off x="565150" y="34925"/>
            <a:ext cx="8208963" cy="842963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ko-KR" altLang="en-US" sz="5995" b="1" dirty="0">
                <a:solidFill>
                  <a:srgbClr val="FC4700"/>
                </a:solidFill>
                <a:latin typeface="宋体" panose="02010600030101010101" pitchFamily="2" charset="-122"/>
              </a:rPr>
              <a:t>我会读</a:t>
            </a:r>
          </a:p>
        </p:txBody>
      </p:sp>
    </p:spTree>
    <p:extLst>
      <p:ext uri="{BB962C8B-B14F-4D97-AF65-F5344CB8AC3E}">
        <p14:creationId xmlns:p14="http://schemas.microsoft.com/office/powerpoint/2010/main" val="248548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7544" y="980728"/>
            <a:ext cx="98298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神州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谣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我神州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称中华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山川美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可入画。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黄河奔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长江涌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长城长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珠峰耸。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台湾岛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隔海峡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与大陆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是一家。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各民族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情谊浓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奋发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繁荣。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0" y="-13893"/>
            <a:ext cx="2771800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800" b="1" dirty="0" smtClean="0">
                <a:solidFill>
                  <a:srgbClr val="7030A0"/>
                </a:solidFill>
              </a:rPr>
              <a:t>练习诵读</a:t>
            </a:r>
            <a:endParaRPr lang="zh-CN" altLang="en-US" sz="4800" b="1" dirty="0">
              <a:solidFill>
                <a:srgbClr val="7030A0"/>
              </a:solidFill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51520" y="6165304"/>
            <a:ext cx="8424936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说说：课文讲了什么？你知道了什么？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5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1560</Words>
  <Application>Microsoft Office PowerPoint</Application>
  <PresentationFormat>全屏显示(4:3)</PresentationFormat>
  <Paragraphs>226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6" baseType="lpstr">
      <vt:lpstr>Adobe 黑体 Std R</vt:lpstr>
      <vt:lpstr>方正姚体</vt:lpstr>
      <vt:lpstr>仿宋</vt:lpstr>
      <vt:lpstr>仿宋_GB2312</vt:lpstr>
      <vt:lpstr>黑体</vt:lpstr>
      <vt:lpstr>华文楷体</vt:lpstr>
      <vt:lpstr>楷体</vt:lpstr>
      <vt:lpstr>楷体_GB2312</vt:lpstr>
      <vt:lpstr>宋体</vt:lpstr>
      <vt:lpstr>微软雅黑</vt:lpstr>
      <vt:lpstr>Arial</vt:lpstr>
      <vt:lpstr>Calibri</vt:lpstr>
      <vt:lpstr>Times New Roman</vt:lpstr>
      <vt:lpstr>自定义设计方案</vt:lpstr>
      <vt:lpstr>PowerPoint 演示文稿</vt:lpstr>
      <vt:lpstr>PowerPoint 演示文稿</vt:lpstr>
      <vt:lpstr>小资料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说说：你知道了什么？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黄河奔</vt:lpstr>
      <vt:lpstr>长江涌</vt:lpstr>
      <vt:lpstr>长城长</vt:lpstr>
      <vt:lpstr>长城长</vt:lpstr>
      <vt:lpstr>长城总长度为21196.18千米，分布于北京、天津、河北、山西、内蒙古、辽宁、吉林、黑龙江、山东、河南、陕西、甘肃、青海等15个省区</vt:lpstr>
      <vt:lpstr>珠峰耸</vt:lpstr>
      <vt:lpstr>珠穆朗玛峰，简称珠峰，高度8844.43米，是为海拔世界第一高峰。</vt:lpstr>
      <vt:lpstr>PowerPoint 演示文稿</vt:lpstr>
      <vt:lpstr>台湾岛，隔海峡，与大陆，是一家。</vt:lpstr>
      <vt:lpstr>台湾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加微信免费更新课件教案教学实录视频：haolaoshihaotongxue8</dc:creator>
  <cp:keywords>加微信免费更新课件教案教学实录视频：haolaoshihaotongxue8</cp:keywords>
  <cp:lastModifiedBy>Administrator</cp:lastModifiedBy>
  <cp:revision>101</cp:revision>
  <cp:lastPrinted>2411-12-30T00:00:00Z</cp:lastPrinted>
  <dcterms:created xsi:type="dcterms:W3CDTF">2012-10-07T06:27:00Z</dcterms:created>
  <dcterms:modified xsi:type="dcterms:W3CDTF">2018-02-01T08:34:10Z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