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  <p:sldId id="319" r:id="rId7"/>
    <p:sldId id="260" r:id="rId8"/>
    <p:sldId id="261" r:id="rId9"/>
    <p:sldId id="321" r:id="rId10"/>
    <p:sldId id="263" r:id="rId11"/>
    <p:sldId id="323" r:id="rId12"/>
    <p:sldId id="324" r:id="rId13"/>
    <p:sldId id="265" r:id="rId14"/>
    <p:sldId id="325" r:id="rId15"/>
    <p:sldId id="264" r:id="rId16"/>
    <p:sldId id="326" r:id="rId17"/>
    <p:sldId id="262" r:id="rId18"/>
    <p:sldId id="327" r:id="rId19"/>
    <p:sldId id="328" r:id="rId20"/>
    <p:sldId id="276" r:id="rId21"/>
    <p:sldId id="274" r:id="rId22"/>
    <p:sldId id="273" r:id="rId23"/>
    <p:sldId id="277" r:id="rId24"/>
    <p:sldId id="278" r:id="rId25"/>
    <p:sldId id="286" r:id="rId26"/>
    <p:sldId id="288" r:id="rId27"/>
    <p:sldId id="289" r:id="rId28"/>
    <p:sldId id="290" r:id="rId29"/>
    <p:sldId id="291" r:id="rId30"/>
    <p:sldId id="292" r:id="rId31"/>
    <p:sldId id="287" r:id="rId32"/>
    <p:sldId id="294" r:id="rId33"/>
    <p:sldId id="293" r:id="rId34"/>
    <p:sldId id="272" r:id="rId35"/>
    <p:sldId id="368" r:id="rId36"/>
    <p:sldId id="275" r:id="rId37"/>
    <p:sldId id="266" r:id="rId38"/>
    <p:sldId id="302" r:id="rId39"/>
    <p:sldId id="299" r:id="rId40"/>
    <p:sldId id="303" r:id="rId41"/>
    <p:sldId id="300" r:id="rId42"/>
    <p:sldId id="304" r:id="rId43"/>
    <p:sldId id="301" r:id="rId44"/>
    <p:sldId id="305" r:id="rId45"/>
    <p:sldId id="295" r:id="rId46"/>
    <p:sldId id="312" r:id="rId47"/>
    <p:sldId id="310" r:id="rId48"/>
    <p:sldId id="306" r:id="rId49"/>
    <p:sldId id="307" r:id="rId50"/>
    <p:sldId id="308" r:id="rId51"/>
    <p:sldId id="309" r:id="rId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8000">
              <a:schemeClr val="accent4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1905"/>
            <a:ext cx="12216765" cy="6821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3507105" y="1115060"/>
            <a:ext cx="3827780" cy="59010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8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dòng</a:t>
            </a:r>
            <a:endParaRPr lang="en-US" altLang="zh-CN" sz="8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28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</a:t>
            </a:r>
            <a:endParaRPr lang="zh-CN" altLang="en-US" sz="287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34885" y="1993900"/>
            <a:ext cx="4754880" cy="359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动力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动画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61745" y="243205"/>
            <a:ext cx="8033385" cy="637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900">
                <a:latin typeface="微软雅黑" panose="020B0503020204020204" charset="-122"/>
                <a:ea typeface="微软雅黑" panose="020B0503020204020204" charset="-122"/>
              </a:rPr>
              <a:t>chéng</a:t>
            </a:r>
            <a:endParaRPr lang="en-US" altLang="zh-CN" sz="199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9900"/>
              <a:t>    </a:t>
            </a:r>
            <a:r>
              <a:rPr lang="zh-CN" altLang="en-US" sz="19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城</a:t>
            </a:r>
            <a:endParaRPr lang="zh-CN" altLang="en-US" sz="199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00110" y="3319780"/>
            <a:ext cx="4257675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</a:rPr>
              <a:t>市</a:t>
            </a:r>
            <a:endParaRPr lang="zh-CN" altLang="en-US" sz="199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45" y="22860"/>
            <a:ext cx="12142470" cy="6814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345" y="22860"/>
            <a:ext cx="7050405" cy="5278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7510" y="540512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唐老鸭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000250" y="163195"/>
            <a:ext cx="3576955" cy="3150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19900"/>
          </a:p>
        </p:txBody>
      </p:sp>
      <p:sp>
        <p:nvSpPr>
          <p:cNvPr id="7" name="文本框 6"/>
          <p:cNvSpPr txBox="1"/>
          <p:nvPr/>
        </p:nvSpPr>
        <p:spPr>
          <a:xfrm>
            <a:off x="4683760" y="1029970"/>
            <a:ext cx="2824480" cy="5151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yā</a:t>
            </a:r>
            <a:endParaRPr lang="en-US" altLang="zh-CN" sz="16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6600">
                <a:solidFill>
                  <a:srgbClr val="FF0000"/>
                </a:solidFill>
              </a:rPr>
              <a:t>鸭</a:t>
            </a:r>
            <a:endParaRPr lang="zh-CN" altLang="en-US" sz="16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0150" y="2435225"/>
            <a:ext cx="4272280" cy="359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鸭子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小鸭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0" y="23495"/>
            <a:ext cx="12179300" cy="6820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23495"/>
            <a:ext cx="7120255" cy="5368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7510" y="540512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米老鼠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b292df5e0fe9925f1d3174335a85edf8cb171c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" y="426085"/>
            <a:ext cx="11967845" cy="447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-5080"/>
            <a:ext cx="12146280" cy="6849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865" y="652780"/>
            <a:ext cx="8990330" cy="5533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7510" y="540512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葫芦娃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5810" y="674370"/>
            <a:ext cx="285242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/>
              <a:t>女</a:t>
            </a:r>
            <a:endParaRPr lang="zh-CN" altLang="en-US" sz="19900"/>
          </a:p>
        </p:txBody>
      </p:sp>
      <p:sp>
        <p:nvSpPr>
          <p:cNvPr id="5" name="文本框 4"/>
          <p:cNvSpPr txBox="1"/>
          <p:nvPr/>
        </p:nvSpPr>
        <p:spPr>
          <a:xfrm>
            <a:off x="3249930" y="674370"/>
            <a:ext cx="289496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/>
              <a:t>土</a:t>
            </a:r>
            <a:endParaRPr lang="zh-CN" altLang="en-US" sz="13800"/>
          </a:p>
        </p:txBody>
      </p:sp>
      <p:sp>
        <p:nvSpPr>
          <p:cNvPr id="6" name="文本框 5"/>
          <p:cNvSpPr txBox="1"/>
          <p:nvPr/>
        </p:nvSpPr>
        <p:spPr>
          <a:xfrm>
            <a:off x="3249930" y="2114550"/>
            <a:ext cx="2894965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/>
              <a:t>土</a:t>
            </a:r>
            <a:endParaRPr lang="zh-CN" altLang="en-US" sz="13800"/>
          </a:p>
        </p:txBody>
      </p:sp>
      <p:sp>
        <p:nvSpPr>
          <p:cNvPr id="7" name="文本框 6"/>
          <p:cNvSpPr txBox="1"/>
          <p:nvPr/>
        </p:nvSpPr>
        <p:spPr>
          <a:xfrm>
            <a:off x="6344285" y="337185"/>
            <a:ext cx="3718560" cy="6183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900">
                <a:solidFill>
                  <a:srgbClr val="FF0000"/>
                </a:solidFill>
              </a:rPr>
              <a:t>w</a:t>
            </a:r>
            <a:r>
              <a:rPr lang="en-US" altLang="zh-CN" sz="19900">
                <a:solidFill>
                  <a:srgbClr val="FF0000"/>
                </a:solidFill>
                <a:cs typeface="黑体" panose="02010609060101010101" charset="-122"/>
              </a:rPr>
              <a:t>á</a:t>
            </a:r>
            <a:endParaRPr lang="en-US" altLang="zh-CN" sz="19900">
              <a:solidFill>
                <a:srgbClr val="FF0000"/>
              </a:solidFill>
              <a:cs typeface="黑体" panose="02010609060101010101" charset="-122"/>
            </a:endParaRPr>
          </a:p>
          <a:p>
            <a:r>
              <a:rPr lang="zh-CN" altLang="en-US" sz="19900">
                <a:solidFill>
                  <a:srgbClr val="FF0000"/>
                </a:solidFill>
              </a:rPr>
              <a:t>娃</a:t>
            </a:r>
            <a:endParaRPr lang="zh-CN" altLang="en-US" sz="199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7870" y="845185"/>
            <a:ext cx="428625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走</a:t>
            </a:r>
            <a:r>
              <a:rPr lang="en-US" altLang="zh-CN" sz="11500"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干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3150" y="170815"/>
            <a:ext cx="6968490" cy="2823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6000">
                <a:solidFill>
                  <a:srgbClr val="FF0000"/>
                </a:solidFill>
                <a:latin typeface="黑体" panose="02010609060101010101" charset="-122"/>
                <a:ea typeface="微软雅黑" panose="020B0503020204020204" charset="-122"/>
                <a:cs typeface="黑体" panose="02010609060101010101" charset="-122"/>
              </a:rPr>
              <a:t>ǎ</a:t>
            </a:r>
            <a:r>
              <a:rPr lang="en-US" altLang="zh-CN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endParaRPr lang="en-US" altLang="zh-CN" sz="6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赶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快 </a:t>
            </a:r>
            <a:r>
              <a:rPr lang="zh-CN" altLang="en-US" sz="11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赶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走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900" y="3839210"/>
            <a:ext cx="428625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走</a:t>
            </a:r>
            <a:r>
              <a:rPr lang="en-US" altLang="zh-CN" sz="11500"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己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0275" y="3150235"/>
            <a:ext cx="6968490" cy="2823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qǐ</a:t>
            </a:r>
            <a:endParaRPr lang="en-US" altLang="zh-CN" sz="6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来 </a:t>
            </a:r>
            <a:r>
              <a:rPr lang="zh-CN" altLang="en-US" sz="11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</a:t>
            </a:r>
            <a:r>
              <a:rPr lang="zh-CN" altLang="en-US" sz="11500">
                <a:latin typeface="楷体" panose="02010609060101010101" charset="-122"/>
                <a:ea typeface="楷体" panose="02010609060101010101" charset="-122"/>
              </a:rPr>
              <a:t>飞</a:t>
            </a:r>
            <a:endParaRPr lang="zh-CN" altLang="en-US" sz="11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8890"/>
            <a:ext cx="12160250" cy="6849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635" y="8890"/>
            <a:ext cx="5587365" cy="5571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7510" y="540512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宝莲灯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335" y="5715"/>
            <a:ext cx="1216914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89025" y="1394460"/>
            <a:ext cx="9646920" cy="387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车  孙  空  来  动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城  鸭  赶  娃  起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845" y="747395"/>
            <a:ext cx="1120203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 chē   sūn  kōn</a:t>
            </a:r>
            <a:r>
              <a:rPr lang="en-US" altLang="zh-CN" sz="440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  lái   dòn</a:t>
            </a:r>
            <a:r>
              <a:rPr lang="en-US" altLang="zh-CN" sz="4400">
                <a:latin typeface="微软雅黑" panose="020B0503020204020204" charset="-122"/>
                <a:ea typeface="微软雅黑" panose="020B0503020204020204" charset="-122"/>
              </a:rPr>
              <a:t>g</a:t>
            </a:r>
            <a:endParaRPr lang="en-US" altLang="zh-CN" sz="4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540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5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chén</a:t>
            </a:r>
            <a:r>
              <a:rPr lang="en-US" altLang="zh-CN" sz="440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  yā    </a:t>
            </a:r>
            <a:r>
              <a:rPr lang="en-US" altLang="zh-CN" sz="440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ǎn   wá    qǐ</a:t>
            </a:r>
            <a:endParaRPr lang="en-US" altLang="zh-CN" sz="5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7620"/>
            <a:ext cx="12192635" cy="68427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089025" y="1394460"/>
            <a:ext cx="9646920" cy="3870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车  孙  空  来  动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8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城  鸭  赶  娃  起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e9ee3f634aa5df47c442e842d09a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5240"/>
            <a:ext cx="12146280" cy="6826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车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1300">
                <a:latin typeface="楷体" panose="02010609060101010101" charset="-122"/>
                <a:ea typeface="楷体" panose="02010609060101010101" charset="-122"/>
                <a:sym typeface="+mn-ea"/>
              </a:rPr>
              <a:t>孙</a:t>
            </a:r>
            <a:endParaRPr lang="zh-CN" altLang="zh-CN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空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来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动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城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鸭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" y="15875"/>
            <a:ext cx="12168505" cy="682815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赶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娃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19095" y="92075"/>
            <a:ext cx="5389880" cy="6385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1300">
                <a:latin typeface="楷体" panose="02010609060101010101" charset="-122"/>
                <a:ea typeface="楷体" panose="02010609060101010101" charset="-122"/>
                <a:sym typeface="+mn-ea"/>
              </a:rPr>
              <a:t>起</a:t>
            </a:r>
            <a:endParaRPr lang="zh-CN" altLang="en-US" sz="413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8890"/>
            <a:ext cx="12160250" cy="6849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8890"/>
            <a:ext cx="12160250" cy="68668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宝莲灯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90" y="8890"/>
            <a:ext cx="12160250" cy="6849110"/>
          </a:xfrm>
          <a:prstGeom prst="rect">
            <a:avLst/>
          </a:prstGeom>
        </p:spPr>
      </p:pic>
      <p:pic>
        <p:nvPicPr>
          <p:cNvPr id="5" name="图片 4" descr="宝莲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8890"/>
            <a:ext cx="12160885" cy="68484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2867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葫芦娃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葫芦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6350"/>
            <a:ext cx="1220025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99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风车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335" y="-5080"/>
            <a:ext cx="12171045" cy="685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015" y="-5080"/>
            <a:ext cx="5843905" cy="5145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66845" y="5417185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大风</a:t>
            </a:r>
            <a:r>
              <a:rPr lang="zh-CN" altLang="zh-CN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</a:t>
            </a:r>
            <a:endParaRPr lang="zh-CN" altLang="zh-CN" sz="8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风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17145"/>
            <a:ext cx="1220724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米老鼠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米奇老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11430"/>
            <a:ext cx="12165330" cy="684974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孙悟空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孙悟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-3175"/>
            <a:ext cx="12165330" cy="684466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动画城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320" y="-13335"/>
            <a:ext cx="12224385" cy="686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唐老鸭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孙悟空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唐老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4445"/>
            <a:ext cx="12160885" cy="684911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4445"/>
            <a:ext cx="12160250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ch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595" y="32385"/>
            <a:ext cx="12040235" cy="509397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4445"/>
            <a:ext cx="12160250" cy="6849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6615" y="1691005"/>
            <a:ext cx="8826500" cy="3124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9900">
                <a:latin typeface="楷体" panose="02010609060101010101" charset="-122"/>
                <a:ea typeface="楷体" panose="02010609060101010101" charset="-122"/>
                <a:sym typeface="+mn-ea"/>
              </a:rPr>
              <a:t>孙悟空</a:t>
            </a:r>
            <a:endParaRPr lang="zh-CN" altLang="en-US" sz="199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8200" y="582930"/>
          <a:ext cx="1504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006600" imgH="723900" progId="Package">
                  <p:embed/>
                </p:oleObj>
              </mc:Choice>
              <mc:Fallback>
                <p:oleObj name="" r:id="rId2" imgW="2006600" imgH="7239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8200" y="582930"/>
                        <a:ext cx="1504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080" y="8890"/>
            <a:ext cx="12185650" cy="6846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8890"/>
            <a:ext cx="6383020" cy="5119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93540" y="542290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七色光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145" y="21590"/>
            <a:ext cx="12157075" cy="6814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05" y="21590"/>
            <a:ext cx="5838190" cy="5283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93540" y="542290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孙悟空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313940" y="505460"/>
            <a:ext cx="4782185" cy="6183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9900">
                <a:solidFill>
                  <a:srgbClr val="FF0000"/>
                </a:solidFill>
              </a:rPr>
              <a:t>s</a:t>
            </a:r>
            <a:r>
              <a:rPr lang="en-US" altLang="zh-CN" sz="19900">
                <a:solidFill>
                  <a:srgbClr val="FF0000"/>
                </a:solidFill>
                <a:sym typeface="+mn-ea"/>
              </a:rPr>
              <a:t>ū</a:t>
            </a:r>
            <a:r>
              <a:rPr lang="en-US" altLang="zh-CN" sz="19900">
                <a:solidFill>
                  <a:srgbClr val="FF0000"/>
                </a:solidFill>
              </a:rPr>
              <a:t>n</a:t>
            </a:r>
            <a:endParaRPr lang="en-US" altLang="zh-CN" sz="19900">
              <a:solidFill>
                <a:srgbClr val="FF0000"/>
              </a:solidFill>
            </a:endParaRPr>
          </a:p>
          <a:p>
            <a:r>
              <a:rPr lang="zh-CN" altLang="en-US" sz="9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9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孙</a:t>
            </a:r>
            <a:endParaRPr lang="zh-CN" altLang="en-US" sz="199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83095" y="1785620"/>
            <a:ext cx="4471035" cy="4297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>
                <a:latin typeface="楷体" panose="02010609060101010101" charset="-122"/>
                <a:ea typeface="楷体" panose="02010609060101010101" charset="-122"/>
              </a:rPr>
              <a:t>子孙</a:t>
            </a:r>
            <a:endParaRPr lang="zh-CN" altLang="en-US" sz="13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3800">
                <a:latin typeface="楷体" panose="02010609060101010101" charset="-122"/>
                <a:ea typeface="楷体" panose="02010609060101010101" charset="-122"/>
              </a:rPr>
              <a:t>孙女</a:t>
            </a:r>
            <a:endParaRPr lang="zh-CN" altLang="en-US" sz="13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95" y="8890"/>
            <a:ext cx="12143740" cy="6836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585" y="8890"/>
            <a:ext cx="6638925" cy="5308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93540" y="5422900"/>
            <a:ext cx="502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动画城</a:t>
            </a:r>
            <a:endParaRPr lang="zh-CN" altLang="zh-CN" sz="8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WPS 演示</Application>
  <PresentationFormat>宽屏</PresentationFormat>
  <Paragraphs>109</Paragraphs>
  <Slides>50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</vt:lpstr>
      <vt:lpstr>宋体</vt:lpstr>
      <vt:lpstr>Wingdings</vt:lpstr>
      <vt:lpstr>楷体</vt:lpstr>
      <vt:lpstr>微软雅黑</vt:lpstr>
      <vt:lpstr>黑体</vt:lpstr>
      <vt:lpstr>Calibri Light</vt:lpstr>
      <vt:lpstr>Calibri</vt:lpstr>
      <vt:lpstr>Office 主题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2016-11-29T11:24:00Z</dcterms:created>
  <dcterms:modified xsi:type="dcterms:W3CDTF">2016-12-02T00:27:14Z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2052-10.1.0.6030</vt:lpwstr>
  </property>
</Properties>
</file>