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</p:sldMasterIdLst>
  <p:notesMasterIdLst>
    <p:notesMasterId r:id="rId15"/>
  </p:notesMasterIdLst>
  <p:handoutMasterIdLst>
    <p:handoutMasterId r:id="rId16"/>
  </p:handoutMasterIdLst>
  <p:sldIdLst>
    <p:sldId id="256" r:id="rId4"/>
    <p:sldId id="279" r:id="rId5"/>
    <p:sldId id="300" r:id="rId6"/>
    <p:sldId id="310" r:id="rId7"/>
    <p:sldId id="276" r:id="rId8"/>
    <p:sldId id="267" r:id="rId9"/>
    <p:sldId id="282" r:id="rId10"/>
    <p:sldId id="338" r:id="rId11"/>
    <p:sldId id="332" r:id="rId12"/>
    <p:sldId id="333" r:id="rId13"/>
    <p:sldId id="281" r:id="rId14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CF8ED"/>
    <a:srgbClr val="00FFFF"/>
    <a:srgbClr val="FF00FF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02"/>
    <p:restoredTop sz="95558"/>
  </p:normalViewPr>
  <p:slideViewPr>
    <p:cSldViewPr showGuides="1">
      <p:cViewPr varScale="1">
        <p:scale>
          <a:sx n="101" d="100"/>
          <a:sy n="101" d="100"/>
        </p:scale>
        <p:origin x="714" y="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microsoft.com/office/2007/relationships/hdphoto" Target="../media/image15.wdp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2346325" y="2055813"/>
            <a:ext cx="628650" cy="62865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5" name="文本框 1"/>
          <p:cNvSpPr txBox="1"/>
          <p:nvPr/>
        </p:nvSpPr>
        <p:spPr>
          <a:xfrm>
            <a:off x="2146300" y="1982788"/>
            <a:ext cx="5575300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7 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听听，秋的声音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6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11560" y="0"/>
            <a:ext cx="72009" cy="646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7" name="文本框 1"/>
          <p:cNvSpPr txBox="1"/>
          <p:nvPr/>
        </p:nvSpPr>
        <p:spPr>
          <a:xfrm>
            <a:off x="2641600" y="1757363"/>
            <a:ext cx="792163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3600" b="1" dirty="0">
                <a:latin typeface="宋体" panose="02010600030101010101" pitchFamily="2" charset="-122"/>
              </a:rPr>
              <a:t>*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5536" y="267494"/>
            <a:ext cx="6552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</a:rPr>
              <a:t>部编版语文三年级上册第二单元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金秋时节</a:t>
            </a:r>
            <a:r>
              <a:rPr lang="zh-CN" altLang="en-US" sz="1400" b="1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32"/>
          <p:cNvSpPr txBox="1"/>
          <p:nvPr/>
        </p:nvSpPr>
        <p:spPr>
          <a:xfrm>
            <a:off x="4475163" y="2925763"/>
            <a:ext cx="504825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31" name="文本框 34"/>
          <p:cNvSpPr txBox="1"/>
          <p:nvPr/>
        </p:nvSpPr>
        <p:spPr>
          <a:xfrm rot="-280097">
            <a:off x="3433763" y="122872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32" name="文本框 36"/>
          <p:cNvSpPr txBox="1"/>
          <p:nvPr/>
        </p:nvSpPr>
        <p:spPr>
          <a:xfrm rot="-5350866">
            <a:off x="5861050" y="13160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33" name="文本框 37"/>
          <p:cNvSpPr txBox="1"/>
          <p:nvPr/>
        </p:nvSpPr>
        <p:spPr>
          <a:xfrm rot="-4150866">
            <a:off x="5330825" y="17240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34" name="文本框 45"/>
          <p:cNvSpPr txBox="1"/>
          <p:nvPr/>
        </p:nvSpPr>
        <p:spPr>
          <a:xfrm rot="-5350866">
            <a:off x="6421438" y="13382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35" name="文本框 46"/>
          <p:cNvSpPr txBox="1"/>
          <p:nvPr/>
        </p:nvSpPr>
        <p:spPr>
          <a:xfrm rot="-424911">
            <a:off x="7067550" y="15700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36" name="文本框 47"/>
          <p:cNvSpPr txBox="1"/>
          <p:nvPr/>
        </p:nvSpPr>
        <p:spPr>
          <a:xfrm rot="-4150866">
            <a:off x="7654925" y="24987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37" name="文本框 49"/>
          <p:cNvSpPr txBox="1"/>
          <p:nvPr/>
        </p:nvSpPr>
        <p:spPr>
          <a:xfrm rot="657351">
            <a:off x="5448300" y="13350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38" name="文本框 50"/>
          <p:cNvSpPr txBox="1"/>
          <p:nvPr/>
        </p:nvSpPr>
        <p:spPr>
          <a:xfrm rot="1480325">
            <a:off x="7391400" y="124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39" name="文本框 51"/>
          <p:cNvSpPr txBox="1"/>
          <p:nvPr/>
        </p:nvSpPr>
        <p:spPr>
          <a:xfrm rot="-5350866">
            <a:off x="5980113" y="21764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40" name="文本框 15"/>
          <p:cNvSpPr txBox="1"/>
          <p:nvPr/>
        </p:nvSpPr>
        <p:spPr>
          <a:xfrm>
            <a:off x="3262313" y="35607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41" name="文本框 34"/>
          <p:cNvSpPr txBox="1"/>
          <p:nvPr/>
        </p:nvSpPr>
        <p:spPr>
          <a:xfrm rot="4149897">
            <a:off x="4464050" y="3498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42" name="文本框 36"/>
          <p:cNvSpPr txBox="1"/>
          <p:nvPr/>
        </p:nvSpPr>
        <p:spPr>
          <a:xfrm rot="-1380000">
            <a:off x="3900488" y="13017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43" name="文本框 37"/>
          <p:cNvSpPr txBox="1"/>
          <p:nvPr/>
        </p:nvSpPr>
        <p:spPr>
          <a:xfrm rot="-180000">
            <a:off x="4130675" y="20542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44" name="文本框 45"/>
          <p:cNvSpPr txBox="1"/>
          <p:nvPr/>
        </p:nvSpPr>
        <p:spPr>
          <a:xfrm rot="-1380000">
            <a:off x="4460875" y="13239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45" name="文本框 46"/>
          <p:cNvSpPr txBox="1"/>
          <p:nvPr/>
        </p:nvSpPr>
        <p:spPr>
          <a:xfrm rot="-1380000">
            <a:off x="4830763" y="15382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46" name="文本框 47"/>
          <p:cNvSpPr txBox="1"/>
          <p:nvPr/>
        </p:nvSpPr>
        <p:spPr>
          <a:xfrm rot="-180000">
            <a:off x="5064125" y="22352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47" name="文本框 49"/>
          <p:cNvSpPr txBox="1"/>
          <p:nvPr/>
        </p:nvSpPr>
        <p:spPr>
          <a:xfrm rot="-5350866">
            <a:off x="6310313" y="21097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48" name="文本框 50"/>
          <p:cNvSpPr txBox="1"/>
          <p:nvPr/>
        </p:nvSpPr>
        <p:spPr>
          <a:xfrm rot="-170103">
            <a:off x="5589588" y="25908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49" name="文本框 51"/>
          <p:cNvSpPr txBox="1"/>
          <p:nvPr/>
        </p:nvSpPr>
        <p:spPr>
          <a:xfrm rot="-5350866">
            <a:off x="5845175" y="34337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50" name="文本框 32"/>
          <p:cNvSpPr txBox="1"/>
          <p:nvPr/>
        </p:nvSpPr>
        <p:spPr>
          <a:xfrm rot="1209897">
            <a:off x="1500188" y="28924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51" name="文本框 34"/>
          <p:cNvSpPr txBox="1"/>
          <p:nvPr/>
        </p:nvSpPr>
        <p:spPr>
          <a:xfrm rot="4149897">
            <a:off x="2143125" y="34559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52" name="文本框 36"/>
          <p:cNvSpPr txBox="1"/>
          <p:nvPr/>
        </p:nvSpPr>
        <p:spPr>
          <a:xfrm rot="-1380000">
            <a:off x="1604963" y="32289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53" name="文本框 37"/>
          <p:cNvSpPr txBox="1"/>
          <p:nvPr/>
        </p:nvSpPr>
        <p:spPr>
          <a:xfrm rot="1029897">
            <a:off x="2486025" y="27543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54" name="文本框 29"/>
          <p:cNvSpPr txBox="1"/>
          <p:nvPr/>
        </p:nvSpPr>
        <p:spPr>
          <a:xfrm rot="-1380000">
            <a:off x="3162300" y="31464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55" name="文本框 30"/>
          <p:cNvSpPr txBox="1"/>
          <p:nvPr/>
        </p:nvSpPr>
        <p:spPr>
          <a:xfrm rot="-170103">
            <a:off x="787400" y="15303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56" name="文本框 31"/>
          <p:cNvSpPr txBox="1"/>
          <p:nvPr/>
        </p:nvSpPr>
        <p:spPr>
          <a:xfrm rot="1029897">
            <a:off x="828675" y="34004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57" name="文本框 32"/>
          <p:cNvSpPr txBox="1"/>
          <p:nvPr/>
        </p:nvSpPr>
        <p:spPr>
          <a:xfrm rot="-170103">
            <a:off x="3009900" y="38369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58" name="文本框 33"/>
          <p:cNvSpPr txBox="1"/>
          <p:nvPr/>
        </p:nvSpPr>
        <p:spPr>
          <a:xfrm rot="-170103">
            <a:off x="4157663" y="31702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59" name="文本框 34"/>
          <p:cNvSpPr txBox="1"/>
          <p:nvPr/>
        </p:nvSpPr>
        <p:spPr>
          <a:xfrm rot="-170103">
            <a:off x="4324350" y="39290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60" name="文本框 35"/>
          <p:cNvSpPr txBox="1"/>
          <p:nvPr/>
        </p:nvSpPr>
        <p:spPr>
          <a:xfrm rot="-5070842">
            <a:off x="322263" y="20415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61" name="文本框 36"/>
          <p:cNvSpPr txBox="1"/>
          <p:nvPr/>
        </p:nvSpPr>
        <p:spPr>
          <a:xfrm rot="4149897">
            <a:off x="1339850" y="215900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62" name="文本框 37"/>
          <p:cNvSpPr txBox="1"/>
          <p:nvPr/>
        </p:nvSpPr>
        <p:spPr>
          <a:xfrm rot="-170103">
            <a:off x="1243013" y="12779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63" name="文本框 38"/>
          <p:cNvSpPr txBox="1"/>
          <p:nvPr/>
        </p:nvSpPr>
        <p:spPr>
          <a:xfrm rot="1029897">
            <a:off x="1338263" y="16843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64" name="文本框 45"/>
          <p:cNvSpPr txBox="1"/>
          <p:nvPr/>
        </p:nvSpPr>
        <p:spPr>
          <a:xfrm rot="-1380000">
            <a:off x="2117725" y="11461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65" name="文本框 46"/>
          <p:cNvSpPr txBox="1"/>
          <p:nvPr/>
        </p:nvSpPr>
        <p:spPr>
          <a:xfrm rot="-1380000">
            <a:off x="2687638" y="13160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66" name="文本框 47"/>
          <p:cNvSpPr txBox="1"/>
          <p:nvPr/>
        </p:nvSpPr>
        <p:spPr>
          <a:xfrm rot="-180000">
            <a:off x="2416175" y="1879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67" name="文本框 49"/>
          <p:cNvSpPr txBox="1"/>
          <p:nvPr/>
        </p:nvSpPr>
        <p:spPr>
          <a:xfrm rot="-1380000">
            <a:off x="3276600" y="15382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68" name="文本框 50"/>
          <p:cNvSpPr txBox="1"/>
          <p:nvPr/>
        </p:nvSpPr>
        <p:spPr>
          <a:xfrm rot="-1380000">
            <a:off x="2849563" y="21193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69" name="文本框 51"/>
          <p:cNvSpPr txBox="1"/>
          <p:nvPr/>
        </p:nvSpPr>
        <p:spPr>
          <a:xfrm rot="-1380000">
            <a:off x="3484563" y="22558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70" name="文本框 32"/>
          <p:cNvSpPr txBox="1"/>
          <p:nvPr/>
        </p:nvSpPr>
        <p:spPr>
          <a:xfrm rot="1209897">
            <a:off x="5114925" y="35385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71" name="文本框 34"/>
          <p:cNvSpPr txBox="1"/>
          <p:nvPr/>
        </p:nvSpPr>
        <p:spPr>
          <a:xfrm rot="-1030866">
            <a:off x="6313488" y="389413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72" name="文本框 36"/>
          <p:cNvSpPr txBox="1"/>
          <p:nvPr/>
        </p:nvSpPr>
        <p:spPr>
          <a:xfrm rot="368503">
            <a:off x="5773738" y="2859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73" name="文本框 37"/>
          <p:cNvSpPr txBox="1"/>
          <p:nvPr/>
        </p:nvSpPr>
        <p:spPr>
          <a:xfrm rot="829244">
            <a:off x="5284788" y="39735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74" name="文本框 45"/>
          <p:cNvSpPr txBox="1"/>
          <p:nvPr/>
        </p:nvSpPr>
        <p:spPr>
          <a:xfrm rot="-4502722">
            <a:off x="6778625" y="25003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75" name="文本框 46"/>
          <p:cNvSpPr txBox="1"/>
          <p:nvPr/>
        </p:nvSpPr>
        <p:spPr>
          <a:xfrm rot="2702238">
            <a:off x="7567613" y="30622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76" name="文本框 47"/>
          <p:cNvSpPr txBox="1"/>
          <p:nvPr/>
        </p:nvSpPr>
        <p:spPr>
          <a:xfrm rot="-3456638">
            <a:off x="6743700" y="3403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77" name="文本框 52"/>
          <p:cNvSpPr txBox="1"/>
          <p:nvPr/>
        </p:nvSpPr>
        <p:spPr>
          <a:xfrm rot="-3180423">
            <a:off x="1963738" y="23241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78" name="文本框 53"/>
          <p:cNvSpPr txBox="1"/>
          <p:nvPr/>
        </p:nvSpPr>
        <p:spPr>
          <a:xfrm rot="-3640556">
            <a:off x="7239000" y="35909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79" name="文本框 54"/>
          <p:cNvSpPr txBox="1"/>
          <p:nvPr/>
        </p:nvSpPr>
        <p:spPr>
          <a:xfrm rot="1549510">
            <a:off x="7754938" y="21748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80" name="文本框 32"/>
          <p:cNvSpPr txBox="1"/>
          <p:nvPr/>
        </p:nvSpPr>
        <p:spPr>
          <a:xfrm rot="4190103">
            <a:off x="4287838" y="25066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81" name="文本框 34"/>
          <p:cNvSpPr txBox="1"/>
          <p:nvPr/>
        </p:nvSpPr>
        <p:spPr>
          <a:xfrm rot="8340000">
            <a:off x="4922838" y="31384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82" name="文本框 36"/>
          <p:cNvSpPr txBox="1"/>
          <p:nvPr/>
        </p:nvSpPr>
        <p:spPr>
          <a:xfrm rot="-1160763">
            <a:off x="5773738" y="17510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83" name="文本框 37"/>
          <p:cNvSpPr txBox="1"/>
          <p:nvPr/>
        </p:nvSpPr>
        <p:spPr>
          <a:xfrm rot="39237">
            <a:off x="5649913" y="22733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84" name="文本框 45"/>
          <p:cNvSpPr txBox="1"/>
          <p:nvPr/>
        </p:nvSpPr>
        <p:spPr>
          <a:xfrm rot="-1160763">
            <a:off x="6334125" y="17732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85" name="文本框 46"/>
          <p:cNvSpPr txBox="1"/>
          <p:nvPr/>
        </p:nvSpPr>
        <p:spPr>
          <a:xfrm rot="-1160763">
            <a:off x="6704013" y="19875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86" name="文本框 47"/>
          <p:cNvSpPr txBox="1"/>
          <p:nvPr/>
        </p:nvSpPr>
        <p:spPr>
          <a:xfrm rot="39237">
            <a:off x="7185025" y="24574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87" name="文本框 49"/>
          <p:cNvSpPr txBox="1"/>
          <p:nvPr/>
        </p:nvSpPr>
        <p:spPr>
          <a:xfrm rot="-1160763">
            <a:off x="7038975" y="21590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88" name="文本框 50"/>
          <p:cNvSpPr txBox="1"/>
          <p:nvPr/>
        </p:nvSpPr>
        <p:spPr>
          <a:xfrm rot="-1160763">
            <a:off x="7488238" y="19335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89" name="文本框 51"/>
          <p:cNvSpPr txBox="1"/>
          <p:nvPr/>
        </p:nvSpPr>
        <p:spPr>
          <a:xfrm rot="-1160763">
            <a:off x="7289800" y="27940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90" name="文本框 32"/>
          <p:cNvSpPr txBox="1"/>
          <p:nvPr/>
        </p:nvSpPr>
        <p:spPr>
          <a:xfrm rot="4190103">
            <a:off x="2765425" y="33401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91" name="文本框 34"/>
          <p:cNvSpPr txBox="1"/>
          <p:nvPr/>
        </p:nvSpPr>
        <p:spPr>
          <a:xfrm rot="8340000">
            <a:off x="3924300" y="281622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92" name="文本框 36"/>
          <p:cNvSpPr txBox="1"/>
          <p:nvPr/>
        </p:nvSpPr>
        <p:spPr>
          <a:xfrm rot="2810103">
            <a:off x="3813175" y="17351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93" name="文本框 37"/>
          <p:cNvSpPr txBox="1"/>
          <p:nvPr/>
        </p:nvSpPr>
        <p:spPr>
          <a:xfrm rot="4010103">
            <a:off x="3813175" y="22780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94" name="文本框 45"/>
          <p:cNvSpPr txBox="1"/>
          <p:nvPr/>
        </p:nvSpPr>
        <p:spPr>
          <a:xfrm rot="2810103">
            <a:off x="4373563" y="17573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95" name="文本框 46"/>
          <p:cNvSpPr txBox="1"/>
          <p:nvPr/>
        </p:nvSpPr>
        <p:spPr>
          <a:xfrm rot="2810103">
            <a:off x="4743450" y="19716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96" name="文本框 47"/>
          <p:cNvSpPr txBox="1"/>
          <p:nvPr/>
        </p:nvSpPr>
        <p:spPr>
          <a:xfrm rot="4010103">
            <a:off x="4743450" y="251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97" name="文本框 49"/>
          <p:cNvSpPr txBox="1"/>
          <p:nvPr/>
        </p:nvSpPr>
        <p:spPr>
          <a:xfrm rot="-1160763">
            <a:off x="6224588" y="25447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98" name="文本框 50"/>
          <p:cNvSpPr txBox="1"/>
          <p:nvPr/>
        </p:nvSpPr>
        <p:spPr>
          <a:xfrm rot="4020000">
            <a:off x="5218113" y="26304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599" name="文本框 51"/>
          <p:cNvSpPr txBox="1"/>
          <p:nvPr/>
        </p:nvSpPr>
        <p:spPr>
          <a:xfrm rot="-1160763">
            <a:off x="5599113" y="32194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600" name="文本框 32"/>
          <p:cNvSpPr txBox="1"/>
          <p:nvPr/>
        </p:nvSpPr>
        <p:spPr>
          <a:xfrm rot="5400000">
            <a:off x="1141413" y="32289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601" name="文本框 34"/>
          <p:cNvSpPr txBox="1"/>
          <p:nvPr/>
        </p:nvSpPr>
        <p:spPr>
          <a:xfrm rot="8340000">
            <a:off x="1881188" y="355282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602" name="文本框 36"/>
          <p:cNvSpPr txBox="1"/>
          <p:nvPr/>
        </p:nvSpPr>
        <p:spPr>
          <a:xfrm rot="2810103">
            <a:off x="1862138" y="2732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603" name="文本框 37"/>
          <p:cNvSpPr txBox="1"/>
          <p:nvPr/>
        </p:nvSpPr>
        <p:spPr>
          <a:xfrm rot="5220000">
            <a:off x="2297113" y="30146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604" name="文本框 45"/>
          <p:cNvSpPr txBox="1"/>
          <p:nvPr/>
        </p:nvSpPr>
        <p:spPr>
          <a:xfrm rot="2810103">
            <a:off x="2809875" y="27463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605" name="文本框 46"/>
          <p:cNvSpPr txBox="1"/>
          <p:nvPr/>
        </p:nvSpPr>
        <p:spPr>
          <a:xfrm rot="4020000">
            <a:off x="700088" y="19637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606" name="文本框 47"/>
          <p:cNvSpPr txBox="1"/>
          <p:nvPr/>
        </p:nvSpPr>
        <p:spPr>
          <a:xfrm rot="5220000">
            <a:off x="701675" y="28971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607" name="文本框 49"/>
          <p:cNvSpPr txBox="1"/>
          <p:nvPr/>
        </p:nvSpPr>
        <p:spPr>
          <a:xfrm rot="4020000">
            <a:off x="2463800" y="37401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608" name="文本框 50"/>
          <p:cNvSpPr txBox="1"/>
          <p:nvPr/>
        </p:nvSpPr>
        <p:spPr>
          <a:xfrm rot="4020000">
            <a:off x="3702050" y="33670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609" name="文本框 51"/>
          <p:cNvSpPr txBox="1"/>
          <p:nvPr/>
        </p:nvSpPr>
        <p:spPr>
          <a:xfrm rot="4020000">
            <a:off x="4071938" y="35814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610" name="文本框 32"/>
          <p:cNvSpPr txBox="1"/>
          <p:nvPr/>
        </p:nvSpPr>
        <p:spPr>
          <a:xfrm rot="-880739">
            <a:off x="514350" y="251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611" name="文本框 34"/>
          <p:cNvSpPr txBox="1"/>
          <p:nvPr/>
        </p:nvSpPr>
        <p:spPr>
          <a:xfrm rot="8340000">
            <a:off x="1254125" y="25923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612" name="文本框 36"/>
          <p:cNvSpPr txBox="1"/>
          <p:nvPr/>
        </p:nvSpPr>
        <p:spPr>
          <a:xfrm rot="4020000">
            <a:off x="1670050" y="15113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613" name="文本框 37"/>
          <p:cNvSpPr txBox="1"/>
          <p:nvPr/>
        </p:nvSpPr>
        <p:spPr>
          <a:xfrm rot="5220000">
            <a:off x="1670050" y="20542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614" name="文本框 45"/>
          <p:cNvSpPr txBox="1"/>
          <p:nvPr/>
        </p:nvSpPr>
        <p:spPr>
          <a:xfrm rot="2810103">
            <a:off x="2230438" y="15335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615" name="文本框 46"/>
          <p:cNvSpPr txBox="1"/>
          <p:nvPr/>
        </p:nvSpPr>
        <p:spPr>
          <a:xfrm rot="2810103">
            <a:off x="2600325" y="17478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616" name="文本框 47"/>
          <p:cNvSpPr txBox="1"/>
          <p:nvPr/>
        </p:nvSpPr>
        <p:spPr>
          <a:xfrm rot="4010103">
            <a:off x="2328863" y="23129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617" name="文本框 49"/>
          <p:cNvSpPr txBox="1"/>
          <p:nvPr/>
        </p:nvSpPr>
        <p:spPr>
          <a:xfrm rot="2810103">
            <a:off x="3187700" y="19716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618" name="文本框 50"/>
          <p:cNvSpPr txBox="1"/>
          <p:nvPr/>
        </p:nvSpPr>
        <p:spPr>
          <a:xfrm rot="2810103">
            <a:off x="3074988" y="24066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619" name="文本框 51"/>
          <p:cNvSpPr txBox="1"/>
          <p:nvPr/>
        </p:nvSpPr>
        <p:spPr>
          <a:xfrm rot="2810103">
            <a:off x="3444875" y="26209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620" name="文本框 32"/>
          <p:cNvSpPr txBox="1"/>
          <p:nvPr/>
        </p:nvSpPr>
        <p:spPr>
          <a:xfrm rot="5400000">
            <a:off x="4751388" y="36830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621" name="文本框 34"/>
          <p:cNvSpPr txBox="1"/>
          <p:nvPr/>
        </p:nvSpPr>
        <p:spPr>
          <a:xfrm rot="3159237">
            <a:off x="5819775" y="4006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622" name="文本框 36"/>
          <p:cNvSpPr txBox="1"/>
          <p:nvPr/>
        </p:nvSpPr>
        <p:spPr>
          <a:xfrm rot="-1160763">
            <a:off x="6237288" y="29257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623" name="文本框 37"/>
          <p:cNvSpPr txBox="1"/>
          <p:nvPr/>
        </p:nvSpPr>
        <p:spPr>
          <a:xfrm rot="39237">
            <a:off x="6237288" y="34686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624" name="文本框 45"/>
          <p:cNvSpPr txBox="1"/>
          <p:nvPr/>
        </p:nvSpPr>
        <p:spPr>
          <a:xfrm rot="-1160763">
            <a:off x="6797675" y="29479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625" name="文本框 46"/>
          <p:cNvSpPr txBox="1"/>
          <p:nvPr/>
        </p:nvSpPr>
        <p:spPr>
          <a:xfrm rot="-1160763">
            <a:off x="7167563" y="31623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626" name="文本框 47"/>
          <p:cNvSpPr txBox="1"/>
          <p:nvPr/>
        </p:nvSpPr>
        <p:spPr>
          <a:xfrm rot="39237">
            <a:off x="6854825" y="37306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627" name="文本框 49"/>
          <p:cNvSpPr txBox="1"/>
          <p:nvPr/>
        </p:nvSpPr>
        <p:spPr>
          <a:xfrm rot="-1160763">
            <a:off x="7688263" y="34528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628" name="文本框 50"/>
          <p:cNvSpPr txBox="1"/>
          <p:nvPr/>
        </p:nvSpPr>
        <p:spPr>
          <a:xfrm rot="-1160763">
            <a:off x="7642225" y="38211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22629" name="文本框 51"/>
          <p:cNvSpPr txBox="1"/>
          <p:nvPr/>
        </p:nvSpPr>
        <p:spPr>
          <a:xfrm rot="-1160763">
            <a:off x="6780213" y="11461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33074" y="-107837"/>
            <a:ext cx="8920194" cy="4165487"/>
            <a:chOff x="63820" y="955766"/>
            <a:chExt cx="8921819" cy="4163928"/>
          </a:xfrm>
        </p:grpSpPr>
        <p:sp>
          <p:nvSpPr>
            <p:cNvPr id="22632" name="矩形 1"/>
            <p:cNvSpPr/>
            <p:nvPr/>
          </p:nvSpPr>
          <p:spPr>
            <a:xfrm>
              <a:off x="63820" y="1561590"/>
              <a:ext cx="4112496" cy="35581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秋天的声音还藏在哪里？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秋的声音，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在</a:t>
              </a:r>
              <a:r>
                <a:rPr lang="zh-CN" altLang="en-US" sz="3200" u="sng" dirty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3200" b="1" u="sng" dirty="0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在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在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3797" name="Picture 2" descr="C:\Documents and Settings\Administrator\桌面\人三语状元大课堂上\秋天3.tif"/>
            <p:cNvPicPr>
              <a:picLocks noChangeAspect="1" noChangeArrowheads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 bwMode="auto">
            <a:xfrm>
              <a:off x="5319974" y="955766"/>
              <a:ext cx="3665665" cy="260274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4" name="直接连接符 3"/>
          <p:cNvCxnSpPr/>
          <p:nvPr/>
        </p:nvCxnSpPr>
        <p:spPr>
          <a:xfrm flipV="1">
            <a:off x="915495" y="2677125"/>
            <a:ext cx="3686810" cy="336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897680" y="3232654"/>
            <a:ext cx="3686810" cy="336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909380" y="3815771"/>
            <a:ext cx="3686810" cy="336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内容占位符 2"/>
          <p:cNvSpPr txBox="1"/>
          <p:nvPr/>
        </p:nvSpPr>
        <p:spPr>
          <a:xfrm>
            <a:off x="638175" y="1708150"/>
            <a:ext cx="7867650" cy="262318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130000"/>
              </a:lnSpc>
              <a:spcBef>
                <a:spcPts val="600"/>
              </a:spcBef>
            </a:pPr>
            <a:r>
              <a:rPr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   爱诵读的你，可以美美地读读课文，“读出”秋天的声音。</a:t>
            </a:r>
            <a:endParaRPr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spcBef>
                <a:spcPts val="600"/>
              </a:spcBef>
            </a:pPr>
            <a:r>
              <a:rPr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   爱绘画的你，可以“画出”秋天的声音。</a:t>
            </a:r>
            <a:endParaRPr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spcBef>
                <a:spcPts val="600"/>
              </a:spcBef>
            </a:pPr>
            <a:r>
              <a:rPr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   爱写作的你，可以“写出”秋天的声音。</a:t>
            </a:r>
            <a:endParaRPr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7651" name="组合 5"/>
          <p:cNvGrpSpPr/>
          <p:nvPr/>
        </p:nvGrpSpPr>
        <p:grpSpPr>
          <a:xfrm>
            <a:off x="107950" y="214313"/>
            <a:ext cx="2232025" cy="588962"/>
            <a:chOff x="244883" y="214893"/>
            <a:chExt cx="2232247" cy="589141"/>
          </a:xfrm>
        </p:grpSpPr>
        <p:pic>
          <p:nvPicPr>
            <p:cNvPr id="27652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AFFFF"/>
                </a:clrFrom>
                <a:clrTo>
                  <a:srgbClr val="FA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3527" y="267494"/>
              <a:ext cx="2153603" cy="5365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文本框 2"/>
            <p:cNvSpPr txBox="1">
              <a:spLocks noChangeArrowheads="1"/>
            </p:cNvSpPr>
            <p:nvPr/>
          </p:nvSpPr>
          <p:spPr bwMode="auto">
            <a:xfrm>
              <a:off x="244883" y="214893"/>
              <a:ext cx="1944881" cy="583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拓学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0290" y="59714"/>
            <a:ext cx="1066892" cy="737680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Box 1"/>
          <p:cNvSpPr txBox="1"/>
          <p:nvPr/>
        </p:nvSpPr>
        <p:spPr>
          <a:xfrm>
            <a:off x="468313" y="920750"/>
            <a:ext cx="7056437" cy="31845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描写声音的词语</a:t>
            </a: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雨：   淅淅沥沥    滴滴答答</a:t>
            </a:r>
            <a:endParaRPr lang="en-US" altLang="zh-CN" sz="3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树叶： 哗啦啦    扑簌簌    刷刷</a:t>
            </a:r>
            <a:endParaRPr lang="zh-CN" altLang="en-US" sz="3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风：   呼啦啦    沙沙    瑟瑟</a:t>
            </a:r>
            <a:endParaRPr lang="en-US" altLang="zh-CN" sz="3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动物： 叽叽喳喳    嘎嘎    咯咯</a:t>
            </a:r>
            <a:endParaRPr lang="en-US" altLang="zh-CN" sz="3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603" name="Picture 2" descr="http://pica.nipic.com/2008-03-07/20083793922187_2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83338" y="1851025"/>
            <a:ext cx="2760662" cy="26416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5604" name="组合 3"/>
          <p:cNvGrpSpPr/>
          <p:nvPr/>
        </p:nvGrpSpPr>
        <p:grpSpPr>
          <a:xfrm>
            <a:off x="107950" y="214313"/>
            <a:ext cx="2232025" cy="588962"/>
            <a:chOff x="244883" y="214893"/>
            <a:chExt cx="2232247" cy="589141"/>
          </a:xfrm>
        </p:grpSpPr>
        <p:pic>
          <p:nvPicPr>
            <p:cNvPr id="25605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AFFFF"/>
                </a:clrFrom>
                <a:clrTo>
                  <a:srgbClr val="FA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3527" y="267494"/>
              <a:ext cx="2153603" cy="5365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2"/>
            <p:cNvSpPr txBox="1">
              <a:spLocks noChangeArrowheads="1"/>
            </p:cNvSpPr>
            <p:nvPr/>
          </p:nvSpPr>
          <p:spPr bwMode="auto">
            <a:xfrm>
              <a:off x="244883" y="214893"/>
              <a:ext cx="1944881" cy="583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专项训练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7108" y="22013"/>
            <a:ext cx="1066892" cy="73768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9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9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9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32"/>
          <p:cNvSpPr txBox="1"/>
          <p:nvPr/>
        </p:nvSpPr>
        <p:spPr>
          <a:xfrm>
            <a:off x="4475163" y="2925763"/>
            <a:ext cx="504825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23" name="文本框 34"/>
          <p:cNvSpPr txBox="1"/>
          <p:nvPr/>
        </p:nvSpPr>
        <p:spPr>
          <a:xfrm rot="-280097">
            <a:off x="3433763" y="122872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24" name="文本框 36"/>
          <p:cNvSpPr txBox="1"/>
          <p:nvPr/>
        </p:nvSpPr>
        <p:spPr>
          <a:xfrm rot="-5350866">
            <a:off x="5861050" y="13160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25" name="文本框 37"/>
          <p:cNvSpPr txBox="1"/>
          <p:nvPr/>
        </p:nvSpPr>
        <p:spPr>
          <a:xfrm rot="-4150866">
            <a:off x="5330825" y="17240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26" name="文本框 45"/>
          <p:cNvSpPr txBox="1"/>
          <p:nvPr/>
        </p:nvSpPr>
        <p:spPr>
          <a:xfrm rot="-5350866">
            <a:off x="6421438" y="13382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27" name="文本框 46"/>
          <p:cNvSpPr txBox="1"/>
          <p:nvPr/>
        </p:nvSpPr>
        <p:spPr>
          <a:xfrm rot="-424911">
            <a:off x="7067550" y="15700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28" name="文本框 47"/>
          <p:cNvSpPr txBox="1"/>
          <p:nvPr/>
        </p:nvSpPr>
        <p:spPr>
          <a:xfrm rot="-4150866">
            <a:off x="7654925" y="24987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29" name="文本框 49"/>
          <p:cNvSpPr txBox="1"/>
          <p:nvPr/>
        </p:nvSpPr>
        <p:spPr>
          <a:xfrm rot="657351">
            <a:off x="5448300" y="13350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30" name="文本框 50"/>
          <p:cNvSpPr txBox="1"/>
          <p:nvPr/>
        </p:nvSpPr>
        <p:spPr>
          <a:xfrm rot="1480325">
            <a:off x="7391400" y="124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31" name="文本框 51"/>
          <p:cNvSpPr txBox="1"/>
          <p:nvPr/>
        </p:nvSpPr>
        <p:spPr>
          <a:xfrm rot="-5350866">
            <a:off x="5980113" y="21764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32" name="文本框 26"/>
          <p:cNvSpPr txBox="1"/>
          <p:nvPr/>
        </p:nvSpPr>
        <p:spPr>
          <a:xfrm>
            <a:off x="3262313" y="35607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33" name="文本框 34"/>
          <p:cNvSpPr txBox="1"/>
          <p:nvPr/>
        </p:nvSpPr>
        <p:spPr>
          <a:xfrm rot="4149897">
            <a:off x="4464050" y="3498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34" name="文本框 36"/>
          <p:cNvSpPr txBox="1"/>
          <p:nvPr/>
        </p:nvSpPr>
        <p:spPr>
          <a:xfrm rot="-1380000">
            <a:off x="3900488" y="13017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35" name="文本框 37"/>
          <p:cNvSpPr txBox="1"/>
          <p:nvPr/>
        </p:nvSpPr>
        <p:spPr>
          <a:xfrm rot="-180000">
            <a:off x="4130675" y="20542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36" name="文本框 45"/>
          <p:cNvSpPr txBox="1"/>
          <p:nvPr/>
        </p:nvSpPr>
        <p:spPr>
          <a:xfrm rot="-1380000">
            <a:off x="4460875" y="13239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37" name="文本框 46"/>
          <p:cNvSpPr txBox="1"/>
          <p:nvPr/>
        </p:nvSpPr>
        <p:spPr>
          <a:xfrm rot="-1380000">
            <a:off x="4830763" y="15382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38" name="文本框 47"/>
          <p:cNvSpPr txBox="1"/>
          <p:nvPr/>
        </p:nvSpPr>
        <p:spPr>
          <a:xfrm rot="-180000">
            <a:off x="5064125" y="22352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39" name="文本框 49"/>
          <p:cNvSpPr txBox="1"/>
          <p:nvPr/>
        </p:nvSpPr>
        <p:spPr>
          <a:xfrm rot="-5350866">
            <a:off x="6310313" y="21097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40" name="文本框 50"/>
          <p:cNvSpPr txBox="1"/>
          <p:nvPr/>
        </p:nvSpPr>
        <p:spPr>
          <a:xfrm rot="-170103">
            <a:off x="5589588" y="25908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41" name="文本框 51"/>
          <p:cNvSpPr txBox="1"/>
          <p:nvPr/>
        </p:nvSpPr>
        <p:spPr>
          <a:xfrm rot="-5350866">
            <a:off x="5845175" y="34337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42" name="文本框 32"/>
          <p:cNvSpPr txBox="1"/>
          <p:nvPr/>
        </p:nvSpPr>
        <p:spPr>
          <a:xfrm rot="1209897">
            <a:off x="1500188" y="28924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43" name="文本框 34"/>
          <p:cNvSpPr txBox="1"/>
          <p:nvPr/>
        </p:nvSpPr>
        <p:spPr>
          <a:xfrm rot="4149897">
            <a:off x="2143125" y="34559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44" name="文本框 36"/>
          <p:cNvSpPr txBox="1"/>
          <p:nvPr/>
        </p:nvSpPr>
        <p:spPr>
          <a:xfrm rot="-1380000">
            <a:off x="1604963" y="32289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45" name="文本框 37"/>
          <p:cNvSpPr txBox="1"/>
          <p:nvPr/>
        </p:nvSpPr>
        <p:spPr>
          <a:xfrm rot="1029897">
            <a:off x="2486025" y="27543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46" name="文本框 48"/>
          <p:cNvSpPr txBox="1"/>
          <p:nvPr/>
        </p:nvSpPr>
        <p:spPr>
          <a:xfrm rot="-1380000">
            <a:off x="3162300" y="31464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47" name="文本框 49"/>
          <p:cNvSpPr txBox="1"/>
          <p:nvPr/>
        </p:nvSpPr>
        <p:spPr>
          <a:xfrm rot="-170103">
            <a:off x="787400" y="15303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48" name="文本框 50"/>
          <p:cNvSpPr txBox="1"/>
          <p:nvPr/>
        </p:nvSpPr>
        <p:spPr>
          <a:xfrm rot="1029897">
            <a:off x="828675" y="34004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49" name="文本框 51"/>
          <p:cNvSpPr txBox="1"/>
          <p:nvPr/>
        </p:nvSpPr>
        <p:spPr>
          <a:xfrm rot="-170103">
            <a:off x="3009900" y="38369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50" name="文本框 52"/>
          <p:cNvSpPr txBox="1"/>
          <p:nvPr/>
        </p:nvSpPr>
        <p:spPr>
          <a:xfrm rot="-170103">
            <a:off x="4157663" y="31702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51" name="文本框 53"/>
          <p:cNvSpPr txBox="1"/>
          <p:nvPr/>
        </p:nvSpPr>
        <p:spPr>
          <a:xfrm rot="-170103">
            <a:off x="4324350" y="39290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52" name="文本框 54"/>
          <p:cNvSpPr txBox="1"/>
          <p:nvPr/>
        </p:nvSpPr>
        <p:spPr>
          <a:xfrm rot="-5070842">
            <a:off x="322263" y="20415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53" name="文本框 55"/>
          <p:cNvSpPr txBox="1"/>
          <p:nvPr/>
        </p:nvSpPr>
        <p:spPr>
          <a:xfrm rot="4149897">
            <a:off x="1339850" y="215900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54" name="文本框 56"/>
          <p:cNvSpPr txBox="1"/>
          <p:nvPr/>
        </p:nvSpPr>
        <p:spPr>
          <a:xfrm rot="-170103">
            <a:off x="1243013" y="12779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55" name="文本框 57"/>
          <p:cNvSpPr txBox="1"/>
          <p:nvPr/>
        </p:nvSpPr>
        <p:spPr>
          <a:xfrm rot="1029897">
            <a:off x="1338263" y="16843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56" name="文本框 45"/>
          <p:cNvSpPr txBox="1"/>
          <p:nvPr/>
        </p:nvSpPr>
        <p:spPr>
          <a:xfrm rot="-1380000">
            <a:off x="2117725" y="11461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57" name="文本框 46"/>
          <p:cNvSpPr txBox="1"/>
          <p:nvPr/>
        </p:nvSpPr>
        <p:spPr>
          <a:xfrm rot="-1380000">
            <a:off x="2687638" y="13160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58" name="文本框 47"/>
          <p:cNvSpPr txBox="1"/>
          <p:nvPr/>
        </p:nvSpPr>
        <p:spPr>
          <a:xfrm rot="-180000">
            <a:off x="2416175" y="1879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59" name="文本框 49"/>
          <p:cNvSpPr txBox="1"/>
          <p:nvPr/>
        </p:nvSpPr>
        <p:spPr>
          <a:xfrm rot="-1380000">
            <a:off x="3276600" y="15382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60" name="文本框 50"/>
          <p:cNvSpPr txBox="1"/>
          <p:nvPr/>
        </p:nvSpPr>
        <p:spPr>
          <a:xfrm rot="-1380000">
            <a:off x="2849563" y="21193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61" name="文本框 51"/>
          <p:cNvSpPr txBox="1"/>
          <p:nvPr/>
        </p:nvSpPr>
        <p:spPr>
          <a:xfrm rot="-1380000">
            <a:off x="3484563" y="22558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62" name="文本框 32"/>
          <p:cNvSpPr txBox="1"/>
          <p:nvPr/>
        </p:nvSpPr>
        <p:spPr>
          <a:xfrm rot="1209897">
            <a:off x="5114925" y="35385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63" name="文本框 34"/>
          <p:cNvSpPr txBox="1"/>
          <p:nvPr/>
        </p:nvSpPr>
        <p:spPr>
          <a:xfrm rot="-1030866">
            <a:off x="6313488" y="389413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64" name="文本框 36"/>
          <p:cNvSpPr txBox="1"/>
          <p:nvPr/>
        </p:nvSpPr>
        <p:spPr>
          <a:xfrm rot="368503">
            <a:off x="5773738" y="2859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65" name="文本框 37"/>
          <p:cNvSpPr txBox="1"/>
          <p:nvPr/>
        </p:nvSpPr>
        <p:spPr>
          <a:xfrm rot="829244">
            <a:off x="5284788" y="39735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66" name="文本框 45"/>
          <p:cNvSpPr txBox="1"/>
          <p:nvPr/>
        </p:nvSpPr>
        <p:spPr>
          <a:xfrm rot="-4502722">
            <a:off x="6778625" y="25003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67" name="文本框 46"/>
          <p:cNvSpPr txBox="1"/>
          <p:nvPr/>
        </p:nvSpPr>
        <p:spPr>
          <a:xfrm rot="2702238">
            <a:off x="7567613" y="30622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68" name="文本框 47"/>
          <p:cNvSpPr txBox="1"/>
          <p:nvPr/>
        </p:nvSpPr>
        <p:spPr>
          <a:xfrm rot="-3456638">
            <a:off x="6743700" y="3403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69" name="文本框 71"/>
          <p:cNvSpPr txBox="1"/>
          <p:nvPr/>
        </p:nvSpPr>
        <p:spPr>
          <a:xfrm rot="-3180423">
            <a:off x="1963738" y="23241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70" name="文本框 72"/>
          <p:cNvSpPr txBox="1"/>
          <p:nvPr/>
        </p:nvSpPr>
        <p:spPr>
          <a:xfrm rot="-3640556">
            <a:off x="7239000" y="35909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71" name="文本框 73"/>
          <p:cNvSpPr txBox="1"/>
          <p:nvPr/>
        </p:nvSpPr>
        <p:spPr>
          <a:xfrm rot="1549510">
            <a:off x="7754938" y="21748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72" name="文本框 32"/>
          <p:cNvSpPr txBox="1"/>
          <p:nvPr/>
        </p:nvSpPr>
        <p:spPr>
          <a:xfrm rot="4190103">
            <a:off x="4287838" y="25066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73" name="文本框 34"/>
          <p:cNvSpPr txBox="1"/>
          <p:nvPr/>
        </p:nvSpPr>
        <p:spPr>
          <a:xfrm rot="8340000">
            <a:off x="4922838" y="31384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74" name="文本框 36"/>
          <p:cNvSpPr txBox="1"/>
          <p:nvPr/>
        </p:nvSpPr>
        <p:spPr>
          <a:xfrm rot="-1160763">
            <a:off x="5773738" y="17510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75" name="文本框 37"/>
          <p:cNvSpPr txBox="1"/>
          <p:nvPr/>
        </p:nvSpPr>
        <p:spPr>
          <a:xfrm rot="39237">
            <a:off x="5649913" y="22733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76" name="文本框 45"/>
          <p:cNvSpPr txBox="1"/>
          <p:nvPr/>
        </p:nvSpPr>
        <p:spPr>
          <a:xfrm rot="-1160763">
            <a:off x="6334125" y="17732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77" name="文本框 46"/>
          <p:cNvSpPr txBox="1"/>
          <p:nvPr/>
        </p:nvSpPr>
        <p:spPr>
          <a:xfrm rot="-1160763">
            <a:off x="6704013" y="19875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78" name="文本框 47"/>
          <p:cNvSpPr txBox="1"/>
          <p:nvPr/>
        </p:nvSpPr>
        <p:spPr>
          <a:xfrm rot="39237">
            <a:off x="7185025" y="24574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79" name="文本框 49"/>
          <p:cNvSpPr txBox="1"/>
          <p:nvPr/>
        </p:nvSpPr>
        <p:spPr>
          <a:xfrm rot="-1160763">
            <a:off x="7038975" y="21590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80" name="文本框 50"/>
          <p:cNvSpPr txBox="1"/>
          <p:nvPr/>
        </p:nvSpPr>
        <p:spPr>
          <a:xfrm rot="-1160763">
            <a:off x="7488238" y="19335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81" name="文本框 51"/>
          <p:cNvSpPr txBox="1"/>
          <p:nvPr/>
        </p:nvSpPr>
        <p:spPr>
          <a:xfrm rot="-1160763">
            <a:off x="7289800" y="27940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82" name="文本框 32"/>
          <p:cNvSpPr txBox="1"/>
          <p:nvPr/>
        </p:nvSpPr>
        <p:spPr>
          <a:xfrm rot="4190103">
            <a:off x="2765425" y="33401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83" name="文本框 34"/>
          <p:cNvSpPr txBox="1"/>
          <p:nvPr/>
        </p:nvSpPr>
        <p:spPr>
          <a:xfrm rot="8340000">
            <a:off x="3924300" y="281622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84" name="文本框 36"/>
          <p:cNvSpPr txBox="1"/>
          <p:nvPr/>
        </p:nvSpPr>
        <p:spPr>
          <a:xfrm rot="2810103">
            <a:off x="3813175" y="17351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85" name="文本框 37"/>
          <p:cNvSpPr txBox="1"/>
          <p:nvPr/>
        </p:nvSpPr>
        <p:spPr>
          <a:xfrm rot="4010103">
            <a:off x="3813175" y="22780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86" name="文本框 45"/>
          <p:cNvSpPr txBox="1"/>
          <p:nvPr/>
        </p:nvSpPr>
        <p:spPr>
          <a:xfrm rot="2810103">
            <a:off x="4373563" y="17573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87" name="文本框 46"/>
          <p:cNvSpPr txBox="1"/>
          <p:nvPr/>
        </p:nvSpPr>
        <p:spPr>
          <a:xfrm rot="2810103">
            <a:off x="4743450" y="19716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88" name="文本框 47"/>
          <p:cNvSpPr txBox="1"/>
          <p:nvPr/>
        </p:nvSpPr>
        <p:spPr>
          <a:xfrm rot="4010103">
            <a:off x="4743450" y="251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89" name="文本框 49"/>
          <p:cNvSpPr txBox="1"/>
          <p:nvPr/>
        </p:nvSpPr>
        <p:spPr>
          <a:xfrm rot="-1160763">
            <a:off x="6224588" y="25447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90" name="文本框 50"/>
          <p:cNvSpPr txBox="1"/>
          <p:nvPr/>
        </p:nvSpPr>
        <p:spPr>
          <a:xfrm rot="4020000">
            <a:off x="5218113" y="26304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91" name="文本框 51"/>
          <p:cNvSpPr txBox="1"/>
          <p:nvPr/>
        </p:nvSpPr>
        <p:spPr>
          <a:xfrm rot="-1160763">
            <a:off x="5599113" y="32194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92" name="文本框 32"/>
          <p:cNvSpPr txBox="1"/>
          <p:nvPr/>
        </p:nvSpPr>
        <p:spPr>
          <a:xfrm rot="5400000">
            <a:off x="1141413" y="32289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93" name="文本框 34"/>
          <p:cNvSpPr txBox="1"/>
          <p:nvPr/>
        </p:nvSpPr>
        <p:spPr>
          <a:xfrm rot="8340000">
            <a:off x="1881188" y="355282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94" name="文本框 36"/>
          <p:cNvSpPr txBox="1"/>
          <p:nvPr/>
        </p:nvSpPr>
        <p:spPr>
          <a:xfrm rot="2810103">
            <a:off x="1862138" y="2732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95" name="文本框 37"/>
          <p:cNvSpPr txBox="1"/>
          <p:nvPr/>
        </p:nvSpPr>
        <p:spPr>
          <a:xfrm rot="5220000">
            <a:off x="2297113" y="30146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96" name="文本框 45"/>
          <p:cNvSpPr txBox="1"/>
          <p:nvPr/>
        </p:nvSpPr>
        <p:spPr>
          <a:xfrm rot="2810103">
            <a:off x="2809875" y="27463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97" name="文本框 46"/>
          <p:cNvSpPr txBox="1"/>
          <p:nvPr/>
        </p:nvSpPr>
        <p:spPr>
          <a:xfrm rot="4020000">
            <a:off x="700088" y="19637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98" name="文本框 47"/>
          <p:cNvSpPr txBox="1"/>
          <p:nvPr/>
        </p:nvSpPr>
        <p:spPr>
          <a:xfrm rot="5220000">
            <a:off x="701675" y="28971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199" name="文本框 49"/>
          <p:cNvSpPr txBox="1"/>
          <p:nvPr/>
        </p:nvSpPr>
        <p:spPr>
          <a:xfrm rot="4020000">
            <a:off x="2463800" y="37401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200" name="文本框 50"/>
          <p:cNvSpPr txBox="1"/>
          <p:nvPr/>
        </p:nvSpPr>
        <p:spPr>
          <a:xfrm rot="4020000">
            <a:off x="3702050" y="33670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201" name="文本框 51"/>
          <p:cNvSpPr txBox="1"/>
          <p:nvPr/>
        </p:nvSpPr>
        <p:spPr>
          <a:xfrm rot="4020000">
            <a:off x="4071938" y="35814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202" name="文本框 32"/>
          <p:cNvSpPr txBox="1"/>
          <p:nvPr/>
        </p:nvSpPr>
        <p:spPr>
          <a:xfrm rot="-880739">
            <a:off x="514350" y="251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203" name="文本框 34"/>
          <p:cNvSpPr txBox="1"/>
          <p:nvPr/>
        </p:nvSpPr>
        <p:spPr>
          <a:xfrm rot="8340000">
            <a:off x="1254125" y="25923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204" name="文本框 36"/>
          <p:cNvSpPr txBox="1"/>
          <p:nvPr/>
        </p:nvSpPr>
        <p:spPr>
          <a:xfrm rot="4020000">
            <a:off x="1670050" y="15113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205" name="文本框 37"/>
          <p:cNvSpPr txBox="1"/>
          <p:nvPr/>
        </p:nvSpPr>
        <p:spPr>
          <a:xfrm rot="5220000">
            <a:off x="1670050" y="20542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206" name="文本框 45"/>
          <p:cNvSpPr txBox="1"/>
          <p:nvPr/>
        </p:nvSpPr>
        <p:spPr>
          <a:xfrm rot="2810103">
            <a:off x="2230438" y="15335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207" name="文本框 46"/>
          <p:cNvSpPr txBox="1"/>
          <p:nvPr/>
        </p:nvSpPr>
        <p:spPr>
          <a:xfrm rot="2810103">
            <a:off x="2600325" y="17478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208" name="文本框 47"/>
          <p:cNvSpPr txBox="1"/>
          <p:nvPr/>
        </p:nvSpPr>
        <p:spPr>
          <a:xfrm rot="4010103">
            <a:off x="2328863" y="23129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209" name="文本框 49"/>
          <p:cNvSpPr txBox="1"/>
          <p:nvPr/>
        </p:nvSpPr>
        <p:spPr>
          <a:xfrm rot="2810103">
            <a:off x="3187700" y="19716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210" name="文本框 50"/>
          <p:cNvSpPr txBox="1"/>
          <p:nvPr/>
        </p:nvSpPr>
        <p:spPr>
          <a:xfrm rot="2810103">
            <a:off x="3074988" y="24066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211" name="文本框 51"/>
          <p:cNvSpPr txBox="1"/>
          <p:nvPr/>
        </p:nvSpPr>
        <p:spPr>
          <a:xfrm rot="2810103">
            <a:off x="3444875" y="26209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212" name="文本框 32"/>
          <p:cNvSpPr txBox="1"/>
          <p:nvPr/>
        </p:nvSpPr>
        <p:spPr>
          <a:xfrm rot="5400000">
            <a:off x="4751388" y="36830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213" name="文本框 34"/>
          <p:cNvSpPr txBox="1"/>
          <p:nvPr/>
        </p:nvSpPr>
        <p:spPr>
          <a:xfrm rot="3159237">
            <a:off x="5819775" y="4006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214" name="文本框 36"/>
          <p:cNvSpPr txBox="1"/>
          <p:nvPr/>
        </p:nvSpPr>
        <p:spPr>
          <a:xfrm rot="-1160763">
            <a:off x="6237288" y="29257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215" name="文本框 37"/>
          <p:cNvSpPr txBox="1"/>
          <p:nvPr/>
        </p:nvSpPr>
        <p:spPr>
          <a:xfrm rot="39237">
            <a:off x="6237288" y="34686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216" name="文本框 45"/>
          <p:cNvSpPr txBox="1"/>
          <p:nvPr/>
        </p:nvSpPr>
        <p:spPr>
          <a:xfrm rot="-1160763">
            <a:off x="6797675" y="29479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217" name="文本框 46"/>
          <p:cNvSpPr txBox="1"/>
          <p:nvPr/>
        </p:nvSpPr>
        <p:spPr>
          <a:xfrm rot="-1160763">
            <a:off x="7167563" y="31623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218" name="文本框 47"/>
          <p:cNvSpPr txBox="1"/>
          <p:nvPr/>
        </p:nvSpPr>
        <p:spPr>
          <a:xfrm rot="39237">
            <a:off x="6854825" y="37306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219" name="文本框 49"/>
          <p:cNvSpPr txBox="1"/>
          <p:nvPr/>
        </p:nvSpPr>
        <p:spPr>
          <a:xfrm rot="-1160763">
            <a:off x="7688263" y="34528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220" name="文本框 50"/>
          <p:cNvSpPr txBox="1"/>
          <p:nvPr/>
        </p:nvSpPr>
        <p:spPr>
          <a:xfrm rot="-1160763">
            <a:off x="7642225" y="38211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5221" name="文本框 51"/>
          <p:cNvSpPr txBox="1"/>
          <p:nvPr/>
        </p:nvSpPr>
        <p:spPr>
          <a:xfrm rot="-1160763">
            <a:off x="6780213" y="11461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grpSp>
        <p:nvGrpSpPr>
          <p:cNvPr id="5222" name="组合 18"/>
          <p:cNvGrpSpPr/>
          <p:nvPr/>
        </p:nvGrpSpPr>
        <p:grpSpPr>
          <a:xfrm>
            <a:off x="107950" y="214313"/>
            <a:ext cx="2232025" cy="588962"/>
            <a:chOff x="244883" y="214893"/>
            <a:chExt cx="2232247" cy="589141"/>
          </a:xfrm>
        </p:grpSpPr>
        <p:pic>
          <p:nvPicPr>
            <p:cNvPr id="5233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AFFFF"/>
                </a:clrFrom>
                <a:clrTo>
                  <a:srgbClr val="FA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3527" y="267494"/>
              <a:ext cx="2153603" cy="5365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" name="文本框 2"/>
            <p:cNvSpPr txBox="1">
              <a:spLocks noChangeArrowheads="1"/>
            </p:cNvSpPr>
            <p:nvPr/>
          </p:nvSpPr>
          <p:spPr bwMode="auto">
            <a:xfrm>
              <a:off x="244883" y="214893"/>
              <a:ext cx="1944881" cy="583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自学</a:t>
              </a:r>
              <a:endPara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5223" name="矩形 4"/>
          <p:cNvSpPr/>
          <p:nvPr/>
        </p:nvSpPr>
        <p:spPr>
          <a:xfrm>
            <a:off x="704850" y="1282700"/>
            <a:ext cx="7756525" cy="3243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抖抖手臂    蟋蟀    振动      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歌韵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掠过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歌吟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辽阔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: 圆角 21"/>
          <p:cNvSpPr/>
          <p:nvPr/>
        </p:nvSpPr>
        <p:spPr>
          <a:xfrm>
            <a:off x="698500" y="1150938"/>
            <a:ext cx="7750175" cy="3541713"/>
          </a:xfrm>
          <a:prstGeom prst="roundRect">
            <a:avLst/>
          </a:prstGeom>
          <a:noFill/>
          <a:ln>
            <a:solidFill>
              <a:srgbClr val="FF00FF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矩形 4"/>
          <p:cNvSpPr/>
          <p:nvPr/>
        </p:nvSpPr>
        <p:spPr>
          <a:xfrm>
            <a:off x="706438" y="1282700"/>
            <a:ext cx="7756525" cy="3243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抖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抖手臂    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蟋蟀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振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动      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歌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韵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掠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过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歌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吟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辽阔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10"/>
          <p:cNvSpPr/>
          <p:nvPr/>
        </p:nvSpPr>
        <p:spPr>
          <a:xfrm>
            <a:off x="776288" y="1092200"/>
            <a:ext cx="1308100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dǒu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0" name="矩形 10"/>
          <p:cNvSpPr/>
          <p:nvPr/>
        </p:nvSpPr>
        <p:spPr>
          <a:xfrm>
            <a:off x="4402138" y="1092200"/>
            <a:ext cx="2016125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xī shuài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1" name="矩形 10"/>
          <p:cNvSpPr/>
          <p:nvPr/>
        </p:nvSpPr>
        <p:spPr>
          <a:xfrm>
            <a:off x="6745288" y="1092200"/>
            <a:ext cx="1309687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zhèn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2" name="矩形 10"/>
          <p:cNvSpPr/>
          <p:nvPr/>
        </p:nvSpPr>
        <p:spPr>
          <a:xfrm>
            <a:off x="1968500" y="2173288"/>
            <a:ext cx="13081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yùn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3" name="矩形 10"/>
          <p:cNvSpPr/>
          <p:nvPr/>
        </p:nvSpPr>
        <p:spPr>
          <a:xfrm>
            <a:off x="4421188" y="2173288"/>
            <a:ext cx="13096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lüè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4" name="矩形 10"/>
          <p:cNvSpPr/>
          <p:nvPr/>
        </p:nvSpPr>
        <p:spPr>
          <a:xfrm>
            <a:off x="7466013" y="2173288"/>
            <a:ext cx="10795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yín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5" name="矩形 10"/>
          <p:cNvSpPr/>
          <p:nvPr/>
        </p:nvSpPr>
        <p:spPr>
          <a:xfrm>
            <a:off x="1101725" y="3270250"/>
            <a:ext cx="19510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liáo kuò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204" y="60833"/>
            <a:ext cx="1066892" cy="73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8" grpId="0"/>
      <p:bldP spid="28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1109663" y="1927225"/>
            <a:ext cx="1536700" cy="1082675"/>
            <a:chOff x="2649145" y="2032566"/>
            <a:chExt cx="1537246" cy="1081628"/>
          </a:xfrm>
        </p:grpSpPr>
        <p:pic>
          <p:nvPicPr>
            <p:cNvPr id="6173" name="图片 4"/>
            <p:cNvPicPr>
              <a:picLocks noChangeAspect="1"/>
            </p:cNvPicPr>
            <p:nvPr/>
          </p:nvPicPr>
          <p:blipFill>
            <a:blip r:embed="rId2"/>
            <a:srcRect l="18365" t="16402" r="21078" b="17801"/>
            <a:stretch>
              <a:fillRect/>
            </a:stretch>
          </p:blipFill>
          <p:spPr>
            <a:xfrm>
              <a:off x="2649145" y="2032566"/>
              <a:ext cx="1537246" cy="10783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74" name="Text Box 8"/>
            <p:cNvSpPr txBox="1"/>
            <p:nvPr/>
          </p:nvSpPr>
          <p:spPr>
            <a:xfrm>
              <a:off x="3334416" y="2467135"/>
              <a:ext cx="636720" cy="64705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抖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479675" y="1235075"/>
            <a:ext cx="1536700" cy="1079500"/>
            <a:chOff x="3550578" y="1205351"/>
            <a:chExt cx="1537246" cy="1078367"/>
          </a:xfrm>
        </p:grpSpPr>
        <p:pic>
          <p:nvPicPr>
            <p:cNvPr id="6171" name="图片 6"/>
            <p:cNvPicPr>
              <a:picLocks noChangeAspect="1"/>
            </p:cNvPicPr>
            <p:nvPr/>
          </p:nvPicPr>
          <p:blipFill>
            <a:blip r:embed="rId2"/>
            <a:srcRect l="18365" t="16402" r="21078" b="17801"/>
            <a:stretch>
              <a:fillRect/>
            </a:stretch>
          </p:blipFill>
          <p:spPr>
            <a:xfrm>
              <a:off x="3550578" y="1205351"/>
              <a:ext cx="1537246" cy="10783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72" name="Text Box 8"/>
            <p:cNvSpPr txBox="1"/>
            <p:nvPr/>
          </p:nvSpPr>
          <p:spPr>
            <a:xfrm>
              <a:off x="4238241" y="1623211"/>
              <a:ext cx="636720" cy="6456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蟋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816350" y="808038"/>
            <a:ext cx="1538288" cy="1076325"/>
            <a:chOff x="4737377" y="650426"/>
            <a:chExt cx="1537246" cy="1078397"/>
          </a:xfrm>
        </p:grpSpPr>
        <p:pic>
          <p:nvPicPr>
            <p:cNvPr id="6169" name="图片 7"/>
            <p:cNvPicPr>
              <a:picLocks noChangeAspect="1"/>
            </p:cNvPicPr>
            <p:nvPr/>
          </p:nvPicPr>
          <p:blipFill>
            <a:blip r:embed="rId2"/>
            <a:srcRect l="18365" t="16402" r="21078" b="17801"/>
            <a:stretch>
              <a:fillRect/>
            </a:stretch>
          </p:blipFill>
          <p:spPr>
            <a:xfrm>
              <a:off x="4737377" y="650426"/>
              <a:ext cx="1537246" cy="10783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70" name="Text Box 8"/>
            <p:cNvSpPr txBox="1"/>
            <p:nvPr/>
          </p:nvSpPr>
          <p:spPr>
            <a:xfrm>
              <a:off x="5432125" y="1082038"/>
              <a:ext cx="636720" cy="6467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蟀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214938" y="473075"/>
            <a:ext cx="1536700" cy="1087438"/>
            <a:chOff x="5984978" y="195486"/>
            <a:chExt cx="1537246" cy="1087542"/>
          </a:xfrm>
        </p:grpSpPr>
        <p:pic>
          <p:nvPicPr>
            <p:cNvPr id="6167" name="图片 16"/>
            <p:cNvPicPr>
              <a:picLocks noChangeAspect="1"/>
            </p:cNvPicPr>
            <p:nvPr/>
          </p:nvPicPr>
          <p:blipFill>
            <a:blip r:embed="rId2"/>
            <a:srcRect l="18365" t="16402" r="21078" b="17801"/>
            <a:stretch>
              <a:fillRect/>
            </a:stretch>
          </p:blipFill>
          <p:spPr>
            <a:xfrm>
              <a:off x="5984978" y="195486"/>
              <a:ext cx="1537246" cy="10783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68" name="Text Box 8"/>
            <p:cNvSpPr txBox="1"/>
            <p:nvPr/>
          </p:nvSpPr>
          <p:spPr>
            <a:xfrm>
              <a:off x="6661014" y="636978"/>
              <a:ext cx="636720" cy="6460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振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949700" y="2855913"/>
            <a:ext cx="1536700" cy="1082675"/>
            <a:chOff x="4198650" y="2032566"/>
            <a:chExt cx="1537246" cy="1082538"/>
          </a:xfrm>
        </p:grpSpPr>
        <p:pic>
          <p:nvPicPr>
            <p:cNvPr id="6165" name="图片 8"/>
            <p:cNvPicPr>
              <a:picLocks noChangeAspect="1"/>
            </p:cNvPicPr>
            <p:nvPr/>
          </p:nvPicPr>
          <p:blipFill>
            <a:blip r:embed="rId2"/>
            <a:srcRect l="18365" t="16402" r="21078" b="17801"/>
            <a:stretch>
              <a:fillRect/>
            </a:stretch>
          </p:blipFill>
          <p:spPr>
            <a:xfrm>
              <a:off x="4198650" y="2032566"/>
              <a:ext cx="1537246" cy="10783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66" name="Text Box 8"/>
            <p:cNvSpPr txBox="1"/>
            <p:nvPr/>
          </p:nvSpPr>
          <p:spPr>
            <a:xfrm>
              <a:off x="4898281" y="2468045"/>
              <a:ext cx="636720" cy="64705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吟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681788" y="311150"/>
            <a:ext cx="1536700" cy="1084263"/>
            <a:chOff x="5672292" y="2032566"/>
            <a:chExt cx="1537246" cy="1083911"/>
          </a:xfrm>
        </p:grpSpPr>
        <p:pic>
          <p:nvPicPr>
            <p:cNvPr id="6163" name="图片 9"/>
            <p:cNvPicPr>
              <a:picLocks noChangeAspect="1"/>
            </p:cNvPicPr>
            <p:nvPr/>
          </p:nvPicPr>
          <p:blipFill>
            <a:blip r:embed="rId2"/>
            <a:srcRect l="18365" t="16402" r="21078" b="17801"/>
            <a:stretch>
              <a:fillRect/>
            </a:stretch>
          </p:blipFill>
          <p:spPr>
            <a:xfrm>
              <a:off x="5672292" y="2032566"/>
              <a:ext cx="1537246" cy="10783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64" name="Text Box 8"/>
            <p:cNvSpPr txBox="1"/>
            <p:nvPr/>
          </p:nvSpPr>
          <p:spPr>
            <a:xfrm>
              <a:off x="6371923" y="2470598"/>
              <a:ext cx="636720" cy="6458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韵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489200" y="2495550"/>
            <a:ext cx="1536700" cy="1079500"/>
            <a:chOff x="3550578" y="3126133"/>
            <a:chExt cx="1537246" cy="1078367"/>
          </a:xfrm>
        </p:grpSpPr>
        <p:pic>
          <p:nvPicPr>
            <p:cNvPr id="6161" name="图片 13"/>
            <p:cNvPicPr>
              <a:picLocks noChangeAspect="1"/>
            </p:cNvPicPr>
            <p:nvPr/>
          </p:nvPicPr>
          <p:blipFill>
            <a:blip r:embed="rId2"/>
            <a:srcRect l="18365" t="16402" r="21078" b="17801"/>
            <a:stretch>
              <a:fillRect/>
            </a:stretch>
          </p:blipFill>
          <p:spPr>
            <a:xfrm>
              <a:off x="3550578" y="3126133"/>
              <a:ext cx="1537246" cy="10783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62" name="Text Box 8"/>
            <p:cNvSpPr txBox="1"/>
            <p:nvPr/>
          </p:nvSpPr>
          <p:spPr>
            <a:xfrm>
              <a:off x="4227991" y="3555854"/>
              <a:ext cx="636720" cy="6456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掠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221288" y="3197225"/>
            <a:ext cx="1538287" cy="1077913"/>
            <a:chOff x="4737377" y="3507854"/>
            <a:chExt cx="1537246" cy="1078367"/>
          </a:xfrm>
        </p:grpSpPr>
        <p:pic>
          <p:nvPicPr>
            <p:cNvPr id="6159" name="图片 14"/>
            <p:cNvPicPr>
              <a:picLocks noChangeAspect="1"/>
            </p:cNvPicPr>
            <p:nvPr/>
          </p:nvPicPr>
          <p:blipFill>
            <a:blip r:embed="rId2"/>
            <a:srcRect l="18365" t="16402" r="21078" b="17801"/>
            <a:stretch>
              <a:fillRect/>
            </a:stretch>
          </p:blipFill>
          <p:spPr>
            <a:xfrm>
              <a:off x="4737377" y="3507854"/>
              <a:ext cx="1537246" cy="10783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60" name="Text Box 8"/>
            <p:cNvSpPr txBox="1"/>
            <p:nvPr/>
          </p:nvSpPr>
          <p:spPr>
            <a:xfrm>
              <a:off x="5429372" y="3932255"/>
              <a:ext cx="636720" cy="6466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辽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624638" y="3467100"/>
            <a:ext cx="1536700" cy="1077913"/>
            <a:chOff x="5984978" y="3888066"/>
            <a:chExt cx="1537246" cy="1078367"/>
          </a:xfrm>
        </p:grpSpPr>
        <p:pic>
          <p:nvPicPr>
            <p:cNvPr id="6157" name="图片 19"/>
            <p:cNvPicPr>
              <a:picLocks noChangeAspect="1"/>
            </p:cNvPicPr>
            <p:nvPr/>
          </p:nvPicPr>
          <p:blipFill>
            <a:blip r:embed="rId2"/>
            <a:srcRect l="18365" t="16402" r="21078" b="17801"/>
            <a:stretch>
              <a:fillRect/>
            </a:stretch>
          </p:blipFill>
          <p:spPr>
            <a:xfrm>
              <a:off x="5984978" y="3888066"/>
              <a:ext cx="1537246" cy="10783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8" name="Text Box 8"/>
            <p:cNvSpPr txBox="1"/>
            <p:nvPr/>
          </p:nvSpPr>
          <p:spPr>
            <a:xfrm>
              <a:off x="6676899" y="4312650"/>
              <a:ext cx="636720" cy="64705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阔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381956" y="170196"/>
            <a:ext cx="2913922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47F9F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大雁南飞</a:t>
            </a:r>
            <a:endParaRPr kumimoji="0" lang="zh-CN" altLang="en-US" sz="48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47F9FC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32"/>
          <p:cNvSpPr txBox="1"/>
          <p:nvPr/>
        </p:nvSpPr>
        <p:spPr>
          <a:xfrm>
            <a:off x="4475163" y="2925763"/>
            <a:ext cx="504825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171" name="文本框 34"/>
          <p:cNvSpPr txBox="1"/>
          <p:nvPr/>
        </p:nvSpPr>
        <p:spPr>
          <a:xfrm rot="-280097">
            <a:off x="3433763" y="122872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172" name="文本框 36"/>
          <p:cNvSpPr txBox="1"/>
          <p:nvPr/>
        </p:nvSpPr>
        <p:spPr>
          <a:xfrm rot="-5350866">
            <a:off x="5861050" y="13160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173" name="文本框 37"/>
          <p:cNvSpPr txBox="1"/>
          <p:nvPr/>
        </p:nvSpPr>
        <p:spPr>
          <a:xfrm rot="-4150866">
            <a:off x="5330825" y="17240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文本框 45"/>
          <p:cNvSpPr txBox="1"/>
          <p:nvPr/>
        </p:nvSpPr>
        <p:spPr>
          <a:xfrm rot="-5350866">
            <a:off x="6425883" y="133572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175" name="文本框 46"/>
          <p:cNvSpPr txBox="1"/>
          <p:nvPr/>
        </p:nvSpPr>
        <p:spPr>
          <a:xfrm rot="-424911">
            <a:off x="7067550" y="15700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176" name="文本框 47"/>
          <p:cNvSpPr txBox="1"/>
          <p:nvPr/>
        </p:nvSpPr>
        <p:spPr>
          <a:xfrm rot="-4150866">
            <a:off x="7654925" y="24987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177" name="文本框 49"/>
          <p:cNvSpPr txBox="1"/>
          <p:nvPr/>
        </p:nvSpPr>
        <p:spPr>
          <a:xfrm rot="657351">
            <a:off x="5448300" y="13350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178" name="文本框 50"/>
          <p:cNvSpPr txBox="1"/>
          <p:nvPr/>
        </p:nvSpPr>
        <p:spPr>
          <a:xfrm rot="1480325">
            <a:off x="7391400" y="124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179" name="文本框 51"/>
          <p:cNvSpPr txBox="1"/>
          <p:nvPr/>
        </p:nvSpPr>
        <p:spPr>
          <a:xfrm rot="-5350866">
            <a:off x="5980113" y="21764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180" name="文本框 23"/>
          <p:cNvSpPr txBox="1"/>
          <p:nvPr/>
        </p:nvSpPr>
        <p:spPr>
          <a:xfrm>
            <a:off x="3262313" y="35607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181" name="文本框 34"/>
          <p:cNvSpPr txBox="1"/>
          <p:nvPr/>
        </p:nvSpPr>
        <p:spPr>
          <a:xfrm rot="4149897">
            <a:off x="4464050" y="3498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182" name="文本框 36"/>
          <p:cNvSpPr txBox="1"/>
          <p:nvPr/>
        </p:nvSpPr>
        <p:spPr>
          <a:xfrm rot="-1380000">
            <a:off x="3900488" y="13017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183" name="文本框 37"/>
          <p:cNvSpPr txBox="1"/>
          <p:nvPr/>
        </p:nvSpPr>
        <p:spPr>
          <a:xfrm rot="-180000">
            <a:off x="4130675" y="20542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184" name="文本框 45"/>
          <p:cNvSpPr txBox="1"/>
          <p:nvPr/>
        </p:nvSpPr>
        <p:spPr>
          <a:xfrm rot="-1380000">
            <a:off x="4460875" y="13239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185" name="文本框 46"/>
          <p:cNvSpPr txBox="1"/>
          <p:nvPr/>
        </p:nvSpPr>
        <p:spPr>
          <a:xfrm rot="-1380000">
            <a:off x="4830763" y="15382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186" name="文本框 47"/>
          <p:cNvSpPr txBox="1"/>
          <p:nvPr/>
        </p:nvSpPr>
        <p:spPr>
          <a:xfrm rot="-180000">
            <a:off x="5064125" y="22352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187" name="文本框 49"/>
          <p:cNvSpPr txBox="1"/>
          <p:nvPr/>
        </p:nvSpPr>
        <p:spPr>
          <a:xfrm rot="-5350866">
            <a:off x="6310313" y="21097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188" name="文本框 50"/>
          <p:cNvSpPr txBox="1"/>
          <p:nvPr/>
        </p:nvSpPr>
        <p:spPr>
          <a:xfrm rot="-170103">
            <a:off x="5589588" y="25908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189" name="文本框 51"/>
          <p:cNvSpPr txBox="1"/>
          <p:nvPr/>
        </p:nvSpPr>
        <p:spPr>
          <a:xfrm rot="-5350866">
            <a:off x="5845175" y="34337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190" name="文本框 32"/>
          <p:cNvSpPr txBox="1"/>
          <p:nvPr/>
        </p:nvSpPr>
        <p:spPr>
          <a:xfrm rot="1209897">
            <a:off x="1500188" y="28924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191" name="文本框 34"/>
          <p:cNvSpPr txBox="1"/>
          <p:nvPr/>
        </p:nvSpPr>
        <p:spPr>
          <a:xfrm rot="4149897">
            <a:off x="2143125" y="34559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192" name="文本框 36"/>
          <p:cNvSpPr txBox="1"/>
          <p:nvPr/>
        </p:nvSpPr>
        <p:spPr>
          <a:xfrm rot="-1380000">
            <a:off x="1604963" y="32289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193" name="文本框 37"/>
          <p:cNvSpPr txBox="1"/>
          <p:nvPr/>
        </p:nvSpPr>
        <p:spPr>
          <a:xfrm rot="1029897">
            <a:off x="2486025" y="27543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194" name="文本框 37"/>
          <p:cNvSpPr txBox="1"/>
          <p:nvPr/>
        </p:nvSpPr>
        <p:spPr>
          <a:xfrm rot="-1380000">
            <a:off x="3162300" y="31464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195" name="文本框 38"/>
          <p:cNvSpPr txBox="1"/>
          <p:nvPr/>
        </p:nvSpPr>
        <p:spPr>
          <a:xfrm rot="-170103">
            <a:off x="787400" y="15303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196" name="文本框 39"/>
          <p:cNvSpPr txBox="1"/>
          <p:nvPr/>
        </p:nvSpPr>
        <p:spPr>
          <a:xfrm rot="1029897">
            <a:off x="828675" y="34004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197" name="文本框 40"/>
          <p:cNvSpPr txBox="1"/>
          <p:nvPr/>
        </p:nvSpPr>
        <p:spPr>
          <a:xfrm rot="-170103">
            <a:off x="3009900" y="38369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198" name="文本框 41"/>
          <p:cNvSpPr txBox="1"/>
          <p:nvPr/>
        </p:nvSpPr>
        <p:spPr>
          <a:xfrm rot="-170103">
            <a:off x="4157663" y="31702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199" name="文本框 42"/>
          <p:cNvSpPr txBox="1"/>
          <p:nvPr/>
        </p:nvSpPr>
        <p:spPr>
          <a:xfrm rot="-170103">
            <a:off x="4324350" y="39290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00" name="文本框 43"/>
          <p:cNvSpPr txBox="1"/>
          <p:nvPr/>
        </p:nvSpPr>
        <p:spPr>
          <a:xfrm rot="-5070842">
            <a:off x="322263" y="20415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01" name="文本框 44"/>
          <p:cNvSpPr txBox="1"/>
          <p:nvPr/>
        </p:nvSpPr>
        <p:spPr>
          <a:xfrm rot="4149897">
            <a:off x="1339850" y="215900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02" name="文本框 45"/>
          <p:cNvSpPr txBox="1"/>
          <p:nvPr/>
        </p:nvSpPr>
        <p:spPr>
          <a:xfrm rot="-170103">
            <a:off x="1243013" y="12779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03" name="文本框 46"/>
          <p:cNvSpPr txBox="1"/>
          <p:nvPr/>
        </p:nvSpPr>
        <p:spPr>
          <a:xfrm rot="1029897">
            <a:off x="1338263" y="16843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04" name="文本框 45"/>
          <p:cNvSpPr txBox="1"/>
          <p:nvPr/>
        </p:nvSpPr>
        <p:spPr>
          <a:xfrm rot="-1380000">
            <a:off x="2117725" y="11461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05" name="文本框 46"/>
          <p:cNvSpPr txBox="1"/>
          <p:nvPr/>
        </p:nvSpPr>
        <p:spPr>
          <a:xfrm rot="-1380000">
            <a:off x="2687638" y="13160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06" name="文本框 47"/>
          <p:cNvSpPr txBox="1"/>
          <p:nvPr/>
        </p:nvSpPr>
        <p:spPr>
          <a:xfrm rot="-180000">
            <a:off x="2416175" y="1879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07" name="文本框 49"/>
          <p:cNvSpPr txBox="1"/>
          <p:nvPr/>
        </p:nvSpPr>
        <p:spPr>
          <a:xfrm rot="-1380000">
            <a:off x="3276600" y="15382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08" name="文本框 50"/>
          <p:cNvSpPr txBox="1"/>
          <p:nvPr/>
        </p:nvSpPr>
        <p:spPr>
          <a:xfrm rot="-1380000">
            <a:off x="2849563" y="21193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09" name="文本框 51"/>
          <p:cNvSpPr txBox="1"/>
          <p:nvPr/>
        </p:nvSpPr>
        <p:spPr>
          <a:xfrm rot="-1380000">
            <a:off x="3484563" y="22558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10" name="文本框 32"/>
          <p:cNvSpPr txBox="1"/>
          <p:nvPr/>
        </p:nvSpPr>
        <p:spPr>
          <a:xfrm rot="1209897">
            <a:off x="5114925" y="35385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11" name="文本框 34"/>
          <p:cNvSpPr txBox="1"/>
          <p:nvPr/>
        </p:nvSpPr>
        <p:spPr>
          <a:xfrm rot="-1030866">
            <a:off x="6313488" y="389413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12" name="文本框 36"/>
          <p:cNvSpPr txBox="1"/>
          <p:nvPr/>
        </p:nvSpPr>
        <p:spPr>
          <a:xfrm rot="368503">
            <a:off x="5773738" y="2859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13" name="文本框 37"/>
          <p:cNvSpPr txBox="1"/>
          <p:nvPr/>
        </p:nvSpPr>
        <p:spPr>
          <a:xfrm rot="829244">
            <a:off x="5284788" y="39735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14" name="文本框 45"/>
          <p:cNvSpPr txBox="1"/>
          <p:nvPr/>
        </p:nvSpPr>
        <p:spPr>
          <a:xfrm rot="-4502722">
            <a:off x="6778625" y="25003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15" name="文本框 46"/>
          <p:cNvSpPr txBox="1"/>
          <p:nvPr/>
        </p:nvSpPr>
        <p:spPr>
          <a:xfrm rot="2702238">
            <a:off x="7567613" y="30622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16" name="文本框 47"/>
          <p:cNvSpPr txBox="1"/>
          <p:nvPr/>
        </p:nvSpPr>
        <p:spPr>
          <a:xfrm rot="-3456638">
            <a:off x="6743700" y="3403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17" name="文本框 60"/>
          <p:cNvSpPr txBox="1"/>
          <p:nvPr/>
        </p:nvSpPr>
        <p:spPr>
          <a:xfrm rot="-3180423">
            <a:off x="1963738" y="23241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18" name="文本框 61"/>
          <p:cNvSpPr txBox="1"/>
          <p:nvPr/>
        </p:nvSpPr>
        <p:spPr>
          <a:xfrm rot="-3640556">
            <a:off x="7239000" y="35909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19" name="文本框 62"/>
          <p:cNvSpPr txBox="1"/>
          <p:nvPr/>
        </p:nvSpPr>
        <p:spPr>
          <a:xfrm rot="1549510">
            <a:off x="7754938" y="21748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20" name="文本框 32"/>
          <p:cNvSpPr txBox="1"/>
          <p:nvPr/>
        </p:nvSpPr>
        <p:spPr>
          <a:xfrm rot="4190103">
            <a:off x="4287838" y="25066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21" name="文本框 34"/>
          <p:cNvSpPr txBox="1"/>
          <p:nvPr/>
        </p:nvSpPr>
        <p:spPr>
          <a:xfrm rot="8340000">
            <a:off x="4922838" y="31384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22" name="文本框 36"/>
          <p:cNvSpPr txBox="1"/>
          <p:nvPr/>
        </p:nvSpPr>
        <p:spPr>
          <a:xfrm rot="-1160763">
            <a:off x="5773738" y="17510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23" name="文本框 37"/>
          <p:cNvSpPr txBox="1"/>
          <p:nvPr/>
        </p:nvSpPr>
        <p:spPr>
          <a:xfrm rot="39237">
            <a:off x="5649913" y="22733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24" name="文本框 45"/>
          <p:cNvSpPr txBox="1"/>
          <p:nvPr/>
        </p:nvSpPr>
        <p:spPr>
          <a:xfrm rot="-1160763">
            <a:off x="6334125" y="17732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25" name="文本框 46"/>
          <p:cNvSpPr txBox="1"/>
          <p:nvPr/>
        </p:nvSpPr>
        <p:spPr>
          <a:xfrm rot="-1160763">
            <a:off x="6704013" y="19875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26" name="文本框 47"/>
          <p:cNvSpPr txBox="1"/>
          <p:nvPr/>
        </p:nvSpPr>
        <p:spPr>
          <a:xfrm rot="39237">
            <a:off x="7185025" y="24574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27" name="文本框 49"/>
          <p:cNvSpPr txBox="1"/>
          <p:nvPr/>
        </p:nvSpPr>
        <p:spPr>
          <a:xfrm rot="-1160763">
            <a:off x="7038975" y="21590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28" name="文本框 50"/>
          <p:cNvSpPr txBox="1"/>
          <p:nvPr/>
        </p:nvSpPr>
        <p:spPr>
          <a:xfrm rot="-1160763">
            <a:off x="7488238" y="19335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29" name="文本框 51"/>
          <p:cNvSpPr txBox="1"/>
          <p:nvPr/>
        </p:nvSpPr>
        <p:spPr>
          <a:xfrm rot="-1160763">
            <a:off x="7289800" y="27940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31" name="文本框 34"/>
          <p:cNvSpPr txBox="1"/>
          <p:nvPr/>
        </p:nvSpPr>
        <p:spPr>
          <a:xfrm rot="8340000">
            <a:off x="3924300" y="281622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32" name="文本框 36"/>
          <p:cNvSpPr txBox="1"/>
          <p:nvPr/>
        </p:nvSpPr>
        <p:spPr>
          <a:xfrm rot="2810103">
            <a:off x="3813175" y="17351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33" name="文本框 37"/>
          <p:cNvSpPr txBox="1"/>
          <p:nvPr/>
        </p:nvSpPr>
        <p:spPr>
          <a:xfrm rot="4010103">
            <a:off x="3813175" y="22780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34" name="文本框 45"/>
          <p:cNvSpPr txBox="1"/>
          <p:nvPr/>
        </p:nvSpPr>
        <p:spPr>
          <a:xfrm rot="2810103">
            <a:off x="4395153" y="176942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35" name="文本框 46"/>
          <p:cNvSpPr txBox="1"/>
          <p:nvPr/>
        </p:nvSpPr>
        <p:spPr>
          <a:xfrm rot="2810103">
            <a:off x="4743450" y="19716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36" name="文本框 47"/>
          <p:cNvSpPr txBox="1"/>
          <p:nvPr/>
        </p:nvSpPr>
        <p:spPr>
          <a:xfrm rot="4010103">
            <a:off x="4743450" y="251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37" name="文本框 49"/>
          <p:cNvSpPr txBox="1"/>
          <p:nvPr/>
        </p:nvSpPr>
        <p:spPr>
          <a:xfrm rot="-1160763">
            <a:off x="6224588" y="25447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38" name="文本框 50"/>
          <p:cNvSpPr txBox="1"/>
          <p:nvPr/>
        </p:nvSpPr>
        <p:spPr>
          <a:xfrm rot="4020000">
            <a:off x="5218113" y="26304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39" name="文本框 51"/>
          <p:cNvSpPr txBox="1"/>
          <p:nvPr/>
        </p:nvSpPr>
        <p:spPr>
          <a:xfrm rot="-1160763">
            <a:off x="5599113" y="32194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40" name="文本框 32"/>
          <p:cNvSpPr txBox="1"/>
          <p:nvPr/>
        </p:nvSpPr>
        <p:spPr>
          <a:xfrm rot="5400000">
            <a:off x="1141413" y="32289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41" name="文本框 34"/>
          <p:cNvSpPr txBox="1"/>
          <p:nvPr/>
        </p:nvSpPr>
        <p:spPr>
          <a:xfrm rot="8340000">
            <a:off x="1881188" y="355282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42" name="文本框 36"/>
          <p:cNvSpPr txBox="1"/>
          <p:nvPr/>
        </p:nvSpPr>
        <p:spPr>
          <a:xfrm rot="2810103">
            <a:off x="1862138" y="2732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43" name="文本框 37"/>
          <p:cNvSpPr txBox="1"/>
          <p:nvPr/>
        </p:nvSpPr>
        <p:spPr>
          <a:xfrm rot="5220000">
            <a:off x="2297113" y="30146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44" name="文本框 45"/>
          <p:cNvSpPr txBox="1"/>
          <p:nvPr/>
        </p:nvSpPr>
        <p:spPr>
          <a:xfrm rot="2810103">
            <a:off x="2809875" y="27463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45" name="文本框 46"/>
          <p:cNvSpPr txBox="1"/>
          <p:nvPr/>
        </p:nvSpPr>
        <p:spPr>
          <a:xfrm rot="4020000">
            <a:off x="700088" y="19637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46" name="文本框 47"/>
          <p:cNvSpPr txBox="1"/>
          <p:nvPr/>
        </p:nvSpPr>
        <p:spPr>
          <a:xfrm rot="5220000">
            <a:off x="701675" y="28971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47" name="文本框 49"/>
          <p:cNvSpPr txBox="1"/>
          <p:nvPr/>
        </p:nvSpPr>
        <p:spPr>
          <a:xfrm rot="4020000">
            <a:off x="2463800" y="37401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48" name="文本框 50"/>
          <p:cNvSpPr txBox="1"/>
          <p:nvPr/>
        </p:nvSpPr>
        <p:spPr>
          <a:xfrm rot="4020000">
            <a:off x="3702050" y="33670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49" name="文本框 51"/>
          <p:cNvSpPr txBox="1"/>
          <p:nvPr/>
        </p:nvSpPr>
        <p:spPr>
          <a:xfrm rot="4020000">
            <a:off x="4071938" y="35814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50" name="文本框 32"/>
          <p:cNvSpPr txBox="1"/>
          <p:nvPr/>
        </p:nvSpPr>
        <p:spPr>
          <a:xfrm rot="-880739">
            <a:off x="514350" y="251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51" name="文本框 34"/>
          <p:cNvSpPr txBox="1"/>
          <p:nvPr/>
        </p:nvSpPr>
        <p:spPr>
          <a:xfrm rot="8340000">
            <a:off x="1254125" y="25923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52" name="文本框 36"/>
          <p:cNvSpPr txBox="1"/>
          <p:nvPr/>
        </p:nvSpPr>
        <p:spPr>
          <a:xfrm rot="4020000">
            <a:off x="1670050" y="15113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53" name="文本框 37"/>
          <p:cNvSpPr txBox="1"/>
          <p:nvPr/>
        </p:nvSpPr>
        <p:spPr>
          <a:xfrm rot="5220000">
            <a:off x="1670050" y="20542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54" name="文本框 45"/>
          <p:cNvSpPr txBox="1"/>
          <p:nvPr/>
        </p:nvSpPr>
        <p:spPr>
          <a:xfrm rot="2810103">
            <a:off x="2230438" y="15335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55" name="文本框 46"/>
          <p:cNvSpPr txBox="1"/>
          <p:nvPr/>
        </p:nvSpPr>
        <p:spPr>
          <a:xfrm rot="2810103">
            <a:off x="2600325" y="17478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56" name="文本框 47"/>
          <p:cNvSpPr txBox="1"/>
          <p:nvPr/>
        </p:nvSpPr>
        <p:spPr>
          <a:xfrm rot="4010103">
            <a:off x="2328863" y="23129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57" name="文本框 49"/>
          <p:cNvSpPr txBox="1"/>
          <p:nvPr/>
        </p:nvSpPr>
        <p:spPr>
          <a:xfrm rot="2810103">
            <a:off x="3187700" y="19716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58" name="文本框 50"/>
          <p:cNvSpPr txBox="1"/>
          <p:nvPr/>
        </p:nvSpPr>
        <p:spPr>
          <a:xfrm rot="2810103">
            <a:off x="3074988" y="24066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59" name="文本框 51"/>
          <p:cNvSpPr txBox="1"/>
          <p:nvPr/>
        </p:nvSpPr>
        <p:spPr>
          <a:xfrm rot="2810103">
            <a:off x="3444875" y="26209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60" name="文本框 32"/>
          <p:cNvSpPr txBox="1"/>
          <p:nvPr/>
        </p:nvSpPr>
        <p:spPr>
          <a:xfrm rot="5400000">
            <a:off x="4751388" y="36830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61" name="文本框 34"/>
          <p:cNvSpPr txBox="1"/>
          <p:nvPr/>
        </p:nvSpPr>
        <p:spPr>
          <a:xfrm rot="3159237">
            <a:off x="5819775" y="4006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62" name="文本框 36"/>
          <p:cNvSpPr txBox="1"/>
          <p:nvPr/>
        </p:nvSpPr>
        <p:spPr>
          <a:xfrm rot="-1160763">
            <a:off x="6237288" y="29257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63" name="文本框 37"/>
          <p:cNvSpPr txBox="1"/>
          <p:nvPr/>
        </p:nvSpPr>
        <p:spPr>
          <a:xfrm rot="39237">
            <a:off x="6237288" y="34686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64" name="文本框 45"/>
          <p:cNvSpPr txBox="1"/>
          <p:nvPr/>
        </p:nvSpPr>
        <p:spPr>
          <a:xfrm rot="-1160763">
            <a:off x="6797675" y="29479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65" name="文本框 46"/>
          <p:cNvSpPr txBox="1"/>
          <p:nvPr/>
        </p:nvSpPr>
        <p:spPr>
          <a:xfrm rot="-1160763">
            <a:off x="7167563" y="31623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66" name="文本框 47"/>
          <p:cNvSpPr txBox="1"/>
          <p:nvPr/>
        </p:nvSpPr>
        <p:spPr>
          <a:xfrm rot="39237">
            <a:off x="6854825" y="37306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67" name="文本框 49"/>
          <p:cNvSpPr txBox="1"/>
          <p:nvPr/>
        </p:nvSpPr>
        <p:spPr>
          <a:xfrm rot="-1160763">
            <a:off x="7688263" y="34528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68" name="文本框 50"/>
          <p:cNvSpPr txBox="1"/>
          <p:nvPr/>
        </p:nvSpPr>
        <p:spPr>
          <a:xfrm rot="-1160763">
            <a:off x="7642225" y="38211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69" name="文本框 51"/>
          <p:cNvSpPr txBox="1"/>
          <p:nvPr/>
        </p:nvSpPr>
        <p:spPr>
          <a:xfrm rot="-1160763">
            <a:off x="6780213" y="11461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CF8ED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CF8ED"/>
              </a:solidFill>
              <a:latin typeface="Arial" panose="020B0604020202020204" pitchFamily="34" charset="0"/>
            </a:endParaRPr>
          </a:p>
        </p:txBody>
      </p:sp>
      <p:sp>
        <p:nvSpPr>
          <p:cNvPr id="7272" name="TextBox 1"/>
          <p:cNvSpPr txBox="1"/>
          <p:nvPr/>
        </p:nvSpPr>
        <p:spPr>
          <a:xfrm>
            <a:off x="2357120" y="855980"/>
            <a:ext cx="1584325" cy="326898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道别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叮咛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歌韵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歌吟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3540" y="236855"/>
            <a:ext cx="553085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/>
              <a:t>自主理解词语</a:t>
            </a:r>
            <a:endParaRPr lang="zh-CN" altLang="en-US" sz="4400" b="1"/>
          </a:p>
        </p:txBody>
      </p:sp>
      <p:sp>
        <p:nvSpPr>
          <p:cNvPr id="4" name="文本框 3"/>
          <p:cNvSpPr txBox="1"/>
          <p:nvPr/>
        </p:nvSpPr>
        <p:spPr>
          <a:xfrm>
            <a:off x="1027430" y="3973195"/>
            <a:ext cx="56629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联系上下文、查工具书、找近义词、联系生活</a:t>
            </a:r>
            <a:r>
              <a:rPr lang="zh-CN" altLang="en-US">
                <a:latin typeface="Arial" panose="020B0604020202020204" pitchFamily="34" charset="0"/>
                <a:cs typeface="Arial" panose="020B0604020202020204" pitchFamily="34" charset="0"/>
              </a:rPr>
              <a:t>……</a:t>
            </a:r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8144" y="6393"/>
            <a:ext cx="1066892" cy="768350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5" name="组合 6"/>
          <p:cNvGrpSpPr/>
          <p:nvPr/>
        </p:nvGrpSpPr>
        <p:grpSpPr>
          <a:xfrm>
            <a:off x="107950" y="214313"/>
            <a:ext cx="2232025" cy="588962"/>
            <a:chOff x="244883" y="214893"/>
            <a:chExt cx="2232247" cy="589141"/>
          </a:xfrm>
        </p:grpSpPr>
        <p:pic>
          <p:nvPicPr>
            <p:cNvPr id="8202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AFFFF"/>
                </a:clrFrom>
                <a:clrTo>
                  <a:srgbClr val="FA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3527" y="267494"/>
              <a:ext cx="2153603" cy="5365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文本框 2"/>
            <p:cNvSpPr txBox="1">
              <a:spLocks noChangeArrowheads="1"/>
            </p:cNvSpPr>
            <p:nvPr/>
          </p:nvSpPr>
          <p:spPr bwMode="auto">
            <a:xfrm>
              <a:off x="244883" y="214893"/>
              <a:ext cx="1944881" cy="583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互学助学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42913" y="1947863"/>
            <a:ext cx="4057650" cy="2306637"/>
            <a:chOff x="2402056" y="1271466"/>
            <a:chExt cx="4056351" cy="2307925"/>
          </a:xfrm>
        </p:grpSpPr>
        <p:pic>
          <p:nvPicPr>
            <p:cNvPr id="12" name="Picture 2" descr="http://photos.tuchong.com/14629/f/2936270.jpg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 rot="21255212">
              <a:off x="2402056" y="1271466"/>
              <a:ext cx="3506626" cy="23079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01" name="TextBox 7"/>
            <p:cNvSpPr txBox="1"/>
            <p:nvPr/>
          </p:nvSpPr>
          <p:spPr>
            <a:xfrm>
              <a:off x="5781299" y="1922588"/>
              <a:ext cx="677108" cy="900246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>
              <a:spAutoFit/>
            </a:bodyPr>
            <a:lstStyle/>
            <a:p>
              <a:pPr eaLnBrk="1" hangingPunct="1"/>
              <a:r>
                <a:rPr lang="zh-CN" altLang="en-US" sz="3200" b="1" dirty="0">
                  <a:solidFill>
                    <a:srgbClr val="0000FF"/>
                  </a:solidFill>
                  <a:latin typeface="Calibri" panose="020F0502020204030204" pitchFamily="34" charset="0"/>
                </a:rPr>
                <a:t>黄叶</a:t>
              </a:r>
              <a:endPara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643438" y="1995488"/>
            <a:ext cx="3995737" cy="2286000"/>
            <a:chOff x="2689677" y="1461884"/>
            <a:chExt cx="3994727" cy="2285883"/>
          </a:xfrm>
        </p:grpSpPr>
        <p:pic>
          <p:nvPicPr>
            <p:cNvPr id="13" name="Picture 2" descr="http://photos.tuchong.com/39674/f/2305883.jpg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 rot="483241">
              <a:off x="3244832" y="1461884"/>
              <a:ext cx="3439572" cy="228588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99" name="TextBox 2"/>
            <p:cNvSpPr txBox="1"/>
            <p:nvPr/>
          </p:nvSpPr>
          <p:spPr>
            <a:xfrm>
              <a:off x="2689677" y="2064891"/>
              <a:ext cx="677108" cy="900246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>
              <a:spAutoFit/>
            </a:bodyPr>
            <a:lstStyle/>
            <a:p>
              <a:pPr eaLnBrk="1" hangingPunct="1"/>
              <a:r>
                <a:rPr lang="zh-CN" altLang="en-US" sz="3200" b="1" dirty="0">
                  <a:solidFill>
                    <a:srgbClr val="0000FF"/>
                  </a:solidFill>
                  <a:latin typeface="Calibri" panose="020F0502020204030204" pitchFamily="34" charset="0"/>
                </a:rPr>
                <a:t>蟋蟀</a:t>
              </a:r>
              <a:endPara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7108" y="60833"/>
            <a:ext cx="1066892" cy="73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71550" y="268288"/>
            <a:ext cx="4327525" cy="2400300"/>
            <a:chOff x="2339752" y="915566"/>
            <a:chExt cx="4327465" cy="2401252"/>
          </a:xfrm>
        </p:grpSpPr>
        <p:pic>
          <p:nvPicPr>
            <p:cNvPr id="17411" name="Picture 2" descr="http://photo.yupoo.com/sinaweibo2430502641/DkoEkjEL/medish.jpg"/>
            <p:cNvPicPr>
              <a:picLocks noChangeAspect="1" noChangeArrowheads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 bwMode="auto">
            <a:xfrm>
              <a:off x="2339752" y="915566"/>
              <a:ext cx="3650357" cy="240125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3" name="TextBox 4"/>
            <p:cNvSpPr txBox="1"/>
            <p:nvPr/>
          </p:nvSpPr>
          <p:spPr>
            <a:xfrm>
              <a:off x="5990109" y="1664958"/>
              <a:ext cx="677108" cy="900246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>
              <a:spAutoFit/>
            </a:bodyPr>
            <a:lstStyle/>
            <a:p>
              <a:pPr eaLnBrk="1" hangingPunct="1"/>
              <a:r>
                <a:rPr lang="zh-CN" altLang="en-US" sz="3200" b="1" dirty="0">
                  <a:solidFill>
                    <a:srgbClr val="0000FF"/>
                  </a:solidFill>
                  <a:latin typeface="Calibri" panose="020F0502020204030204" pitchFamily="34" charset="0"/>
                </a:rPr>
                <a:t>大雁</a:t>
              </a:r>
              <a:endPara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924300" y="2571750"/>
            <a:ext cx="4392613" cy="2363788"/>
            <a:chOff x="1694358" y="888072"/>
            <a:chExt cx="4392042" cy="2363406"/>
          </a:xfrm>
        </p:grpSpPr>
        <p:sp>
          <p:nvSpPr>
            <p:cNvPr id="9220" name="TextBox 2"/>
            <p:cNvSpPr txBox="1"/>
            <p:nvPr/>
          </p:nvSpPr>
          <p:spPr>
            <a:xfrm>
              <a:off x="1694358" y="1619651"/>
              <a:ext cx="677108" cy="900246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>
              <a:spAutoFit/>
            </a:bodyPr>
            <a:lstStyle/>
            <a:p>
              <a:pPr eaLnBrk="1" hangingPunct="1"/>
              <a:r>
                <a:rPr lang="zh-CN" altLang="en-US" sz="3200" b="1" dirty="0">
                  <a:solidFill>
                    <a:srgbClr val="0000FF"/>
                  </a:solidFill>
                  <a:latin typeface="Calibri" panose="020F0502020204030204" pitchFamily="34" charset="0"/>
                </a:rPr>
                <a:t>秋风</a:t>
              </a:r>
              <a:endPara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7" name="Picture 6" descr="http://p1.so.qhimg.com/t015a4a7da4a8a0e5d6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285257" y="888072"/>
              <a:ext cx="3801143" cy="236340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 trans="18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00392" y="34152"/>
            <a:ext cx="1065883" cy="737398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48005" y="328295"/>
            <a:ext cx="65163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77108" y="20827"/>
            <a:ext cx="1066892" cy="73768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032000" y="555308"/>
            <a:ext cx="50800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sz="1600">
                <a:latin typeface="Calibri" panose="020F0502020204030204" pitchFamily="34" charset="0"/>
                <a:ea typeface="宋体" panose="02010600030101010101" pitchFamily="2" charset="-122"/>
              </a:rPr>
              <a:t>《听听，秋的声音》小组星级任务单</a:t>
            </a:r>
            <a:endParaRPr lang="zh-CN" altLang="en-US"/>
          </a:p>
        </p:txBody>
      </p:sp>
      <p:graphicFrame>
        <p:nvGraphicFramePr>
          <p:cNvPr id="8" name="表格 7"/>
          <p:cNvGraphicFramePr/>
          <p:nvPr/>
        </p:nvGraphicFramePr>
        <p:xfrm>
          <a:off x="2032000" y="892493"/>
          <a:ext cx="5598795" cy="36957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4313"/>
                <a:gridCol w="5384800"/>
              </a:tblGrid>
              <a:tr h="12065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5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朗读诗歌，选择喜欢的小节比赛读一读，边读边想象画面，你的眼前仿佛出现了怎样的景象。</a:t>
                      </a:r>
                      <a:endParaRPr lang="en-US" altLang="en-US" sz="15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446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5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选择任一小节，发挥想象，说一说。黄叶会对大树妈妈说什么？蟋蟀告别歌台要去哪里？大雁会留下怎样的叮咛？</a:t>
                      </a:r>
                      <a:endParaRPr lang="en-US" altLang="en-US" sz="15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446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5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选择第一、第三或第五小节，发挥想象，写一写。听听，秋的声音，你听到了什么？你想到了什么？</a:t>
                      </a:r>
                      <a:endParaRPr lang="en-US" altLang="en-US" sz="15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9" name="图片 8"/>
          <p:cNvPicPr/>
          <p:nvPr/>
        </p:nvPicPr>
        <p:blipFill>
          <a:blip r:embed="rId2"/>
          <a:stretch>
            <a:fillRect/>
          </a:stretch>
        </p:blipFill>
        <p:spPr>
          <a:xfrm>
            <a:off x="2032000" y="892493"/>
            <a:ext cx="190500" cy="180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/>
          <p:nvPr/>
        </p:nvPicPr>
        <p:blipFill>
          <a:blip r:embed="rId3"/>
          <a:stretch>
            <a:fillRect/>
          </a:stretch>
        </p:blipFill>
        <p:spPr>
          <a:xfrm>
            <a:off x="2032000" y="2098993"/>
            <a:ext cx="190500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/>
          <p:nvPr/>
        </p:nvPicPr>
        <p:blipFill>
          <a:blip r:embed="rId3"/>
          <a:stretch>
            <a:fillRect/>
          </a:stretch>
        </p:blipFill>
        <p:spPr>
          <a:xfrm>
            <a:off x="2032000" y="2098993"/>
            <a:ext cx="190500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/>
          <p:nvPr/>
        </p:nvPicPr>
        <p:blipFill>
          <a:blip r:embed="rId3"/>
          <a:stretch>
            <a:fillRect/>
          </a:stretch>
        </p:blipFill>
        <p:spPr>
          <a:xfrm>
            <a:off x="2032000" y="2098993"/>
            <a:ext cx="190500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/>
          <p:nvPr/>
        </p:nvPicPr>
        <p:blipFill>
          <a:blip r:embed="rId4"/>
          <a:stretch>
            <a:fillRect/>
          </a:stretch>
        </p:blipFill>
        <p:spPr>
          <a:xfrm>
            <a:off x="2032000" y="3343593"/>
            <a:ext cx="152400" cy="180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/>
          <p:nvPr/>
        </p:nvPicPr>
        <p:blipFill>
          <a:blip r:embed="rId4"/>
          <a:stretch>
            <a:fillRect/>
          </a:stretch>
        </p:blipFill>
        <p:spPr>
          <a:xfrm>
            <a:off x="2032000" y="3343593"/>
            <a:ext cx="152400" cy="180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/>
          <p:nvPr/>
        </p:nvPicPr>
        <p:blipFill>
          <a:blip r:embed="rId4"/>
          <a:stretch>
            <a:fillRect/>
          </a:stretch>
        </p:blipFill>
        <p:spPr>
          <a:xfrm>
            <a:off x="2032000" y="3343593"/>
            <a:ext cx="152400" cy="180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/>
          <p:nvPr/>
        </p:nvPicPr>
        <p:blipFill>
          <a:blip r:embed="rId4"/>
          <a:stretch>
            <a:fillRect/>
          </a:stretch>
        </p:blipFill>
        <p:spPr>
          <a:xfrm>
            <a:off x="2032000" y="3343593"/>
            <a:ext cx="152400" cy="180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/>
          <p:nvPr/>
        </p:nvPicPr>
        <p:blipFill>
          <a:blip r:embed="rId4"/>
          <a:stretch>
            <a:fillRect/>
          </a:stretch>
        </p:blipFill>
        <p:spPr>
          <a:xfrm>
            <a:off x="2032000" y="3343593"/>
            <a:ext cx="152400" cy="180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48005" y="1008380"/>
            <a:ext cx="7048500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听听，</a:t>
            </a:r>
            <a:endParaRPr lang="zh-CN" altLang="en-US" sz="2000"/>
          </a:p>
          <a:p>
            <a:r>
              <a:rPr lang="zh-CN" altLang="en-US" sz="2000"/>
              <a:t>秋的声音，</a:t>
            </a:r>
            <a:endParaRPr lang="zh-CN" altLang="en-US" sz="2000"/>
          </a:p>
          <a:p>
            <a:endParaRPr lang="zh-CN" altLang="en-US" sz="2000"/>
          </a:p>
          <a:p>
            <a:endParaRPr lang="zh-CN" altLang="en-US" sz="2000"/>
          </a:p>
          <a:p>
            <a:endParaRPr lang="zh-CN" altLang="en-US" sz="2000"/>
          </a:p>
          <a:p>
            <a:endParaRPr lang="zh-CN" altLang="en-US" sz="2000"/>
          </a:p>
          <a:p>
            <a:r>
              <a:rPr lang="en-US" altLang="zh-CN"/>
              <a:t> </a:t>
            </a:r>
            <a:endParaRPr lang="en-US" altLang="zh-CN" u="sng"/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650240" y="1851660"/>
            <a:ext cx="3470910" cy="31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75945" y="2390775"/>
            <a:ext cx="3492500" cy="368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492125" y="2931795"/>
            <a:ext cx="3648075" cy="57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77108" y="20827"/>
            <a:ext cx="1066892" cy="737680"/>
          </a:xfrm>
          <a:prstGeom prst="rect">
            <a:avLst/>
          </a:prstGeom>
        </p:spPr>
      </p:pic>
      <p:grpSp>
        <p:nvGrpSpPr>
          <p:cNvPr id="8195" name="组合 6"/>
          <p:cNvGrpSpPr/>
          <p:nvPr/>
        </p:nvGrpSpPr>
        <p:grpSpPr>
          <a:xfrm>
            <a:off x="367030" y="169863"/>
            <a:ext cx="2232025" cy="588962"/>
            <a:chOff x="244883" y="214893"/>
            <a:chExt cx="2232247" cy="589141"/>
          </a:xfrm>
        </p:grpSpPr>
        <p:pic>
          <p:nvPicPr>
            <p:cNvPr id="820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AFFFF"/>
                </a:clrFrom>
                <a:clrTo>
                  <a:srgbClr val="FA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3527" y="267494"/>
              <a:ext cx="2153603" cy="5365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文本框 2"/>
            <p:cNvSpPr txBox="1">
              <a:spLocks noChangeArrowheads="1"/>
            </p:cNvSpPr>
            <p:nvPr/>
          </p:nvSpPr>
          <p:spPr bwMode="auto">
            <a:xfrm>
              <a:off x="244883" y="214893"/>
              <a:ext cx="1944881" cy="583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展学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2081</Words>
  <Application>WPS 演示</Application>
  <PresentationFormat>全屏显示(16:9)</PresentationFormat>
  <Paragraphs>713</Paragraphs>
  <Slides>11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</vt:lpstr>
      <vt:lpstr>宋体</vt:lpstr>
      <vt:lpstr>Wingdings</vt:lpstr>
      <vt:lpstr>Calibri</vt:lpstr>
      <vt:lpstr>楷体</vt:lpstr>
      <vt:lpstr>华文楷体</vt:lpstr>
      <vt:lpstr>黑体</vt:lpstr>
      <vt:lpstr>微软雅黑</vt:lpstr>
      <vt:lpstr>Arial Unicode MS</vt:lpstr>
      <vt:lpstr>2_Office 主题​​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
 本文件仅用于个人学习、研究或欣赏，以及其他非商业性或非盈利性用途，但同时应遵守著作权法及其他相关法律的规定，不得侵犯本司及相关权利人的合法权利。
 除此以外，将本文件任何内容用于其他用途时，应获得授权，如发现未经授权用于商业或盈利用途将追加侵权者的法律责任。
武汉天成贵龙文化传播有限公司</dc:description>
  <dc:subject>状元成才路</dc:subject>
  <cp:lastModifiedBy>Administrator</cp:lastModifiedBy>
  <cp:revision>19</cp:revision>
  <dcterms:created xsi:type="dcterms:W3CDTF">2016-03-25T01:23:00Z</dcterms:created>
  <dcterms:modified xsi:type="dcterms:W3CDTF">2020-10-19T07:16:19Z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2052-11.1.0.10072</vt:lpwstr>
  </property>
</Properties>
</file>