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handoutMasterIdLst>
    <p:handoutMasterId r:id="rId21"/>
  </p:handoutMasterIdLst>
  <p:sldIdLst>
    <p:sldId id="268" r:id="rId2"/>
    <p:sldId id="266" r:id="rId3"/>
    <p:sldId id="272" r:id="rId4"/>
    <p:sldId id="274" r:id="rId5"/>
    <p:sldId id="277" r:id="rId6"/>
    <p:sldId id="276" r:id="rId7"/>
    <p:sldId id="278" r:id="rId8"/>
    <p:sldId id="273" r:id="rId9"/>
    <p:sldId id="279" r:id="rId10"/>
    <p:sldId id="275" r:id="rId11"/>
    <p:sldId id="270" r:id="rId12"/>
    <p:sldId id="281" r:id="rId13"/>
    <p:sldId id="282" r:id="rId14"/>
    <p:sldId id="283" r:id="rId15"/>
    <p:sldId id="285" r:id="rId16"/>
    <p:sldId id="284" r:id="rId17"/>
    <p:sldId id="286" r:id="rId18"/>
    <p:sldId id="287" r:id="rId19"/>
    <p:sldId id="289" r:id="rId20"/>
  </p:sldIdLst>
  <p:sldSz cx="12192000" cy="6858000"/>
  <p:notesSz cx="6858000" cy="9144000"/>
  <p:embeddedFontLs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Calibri Light" panose="020F0302020204030204" pitchFamily="34" charset="0"/>
      <p:regular r:id="rId26"/>
      <p:italic r:id="rId27"/>
    </p:embeddedFont>
    <p:embeddedFont>
      <p:font typeface="楷体" panose="02010609060101010101" pitchFamily="49" charset="-122"/>
      <p:regular r:id="rId28"/>
    </p:embeddedFont>
    <p:embeddedFont>
      <p:font typeface="迷你简少儿" panose="03000509000000000000" pitchFamily="65" charset="-122"/>
      <p:regular r:id="rId29"/>
    </p:embeddedFont>
  </p:embeddedFontLst>
  <p:custShowLst>
    <p:custShow name="游戏1" id="0">
      <p:sldLst>
        <p:sld r:id="rId3"/>
        <p:sld r:id="rId4"/>
        <p:sld r:id="rId5"/>
        <p:sld r:id="rId6"/>
        <p:sld r:id="rId7"/>
        <p:sld r:id="rId8"/>
        <p:sld r:id="rId9"/>
        <p:sld r:id="rId10"/>
        <p:sld r:id="rId11"/>
      </p:sldLst>
    </p:custShow>
    <p:custShow name="游戏2" id="1">
      <p:sldLst>
        <p:sld r:id="rId12"/>
        <p:sld r:id="rId13"/>
        <p:sld r:id="rId14"/>
        <p:sld r:id="rId15"/>
        <p:sld r:id="rId16"/>
        <p:sld r:id="rId17"/>
        <p:sld r:id="rId18"/>
        <p:sld r:id="rId19"/>
        <p:sld r:id="rId20"/>
      </p:sldLst>
    </p:custShow>
  </p:custShow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版权说明" id="{E235D952-C201-45D8-AEE9-1C31F3248B43}">
          <p14:sldIdLst/>
        </p14:section>
        <p14:section name="首页" id="{CFE871E3-66E8-433C-8552-CDC4AD46A806}">
          <p14:sldIdLst>
            <p14:sldId id="268"/>
          </p14:sldIdLst>
        </p14:section>
        <p14:section name="游戏A" id="{0E657715-82B1-4418-BAA7-CF1162FCF0E9}">
          <p14:sldIdLst>
            <p14:sldId id="266"/>
            <p14:sldId id="272"/>
            <p14:sldId id="274"/>
            <p14:sldId id="277"/>
            <p14:sldId id="276"/>
            <p14:sldId id="278"/>
            <p14:sldId id="273"/>
            <p14:sldId id="279"/>
            <p14:sldId id="275"/>
          </p14:sldIdLst>
        </p14:section>
        <p14:section name="游戏B" id="{3F757D5A-6479-48C1-8548-377C22B1AD7B}">
          <p14:sldIdLst>
            <p14:sldId id="270"/>
            <p14:sldId id="281"/>
            <p14:sldId id="282"/>
            <p14:sldId id="283"/>
            <p14:sldId id="285"/>
            <p14:sldId id="284"/>
            <p14:sldId id="286"/>
            <p14:sldId id="287"/>
            <p14:sldId id="289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D908B"/>
    <a:srgbClr val="FFFFA2"/>
    <a:srgbClr val="EDEA7A"/>
    <a:srgbClr val="2AA89F"/>
    <a:srgbClr val="4F60AA"/>
    <a:srgbClr val="9C9C9C"/>
    <a:srgbClr val="DFD966"/>
    <a:srgbClr val="FFFFFF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11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38" y="7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5" d="100"/>
          <a:sy n="95" d="100"/>
        </p:scale>
        <p:origin x="366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D7FEC9F5-EA4B-4D67-A45B-7AD82913A63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E9CC604-5FB0-484B-BDAF-895B76C12DB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029F04-33C8-4A83-A396-6B3F8412517B}" type="datetimeFigureOut">
              <a:rPr lang="en-US" smtClean="0"/>
              <a:t>4/10/2020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37A9890-7964-45D6-9C34-50FCB9FCB26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7F31479-AB8B-458B-A8EB-6C58D6BDA97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105673-D32E-4E9A-BF02-5071B1DC74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9941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:a16="http://schemas.microsoft.com/office/drawing/2014/main" id="{B2B461D8-3E93-486E-B5D9-C556AF6ECD4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26" t="22551" r="2418" b="19249"/>
          <a:stretch/>
        </p:blipFill>
        <p:spPr>
          <a:xfrm>
            <a:off x="0" y="0"/>
            <a:ext cx="12190247" cy="6858000"/>
          </a:xfrm>
          <a:prstGeom prst="rect">
            <a:avLst/>
          </a:prstGeom>
        </p:spPr>
      </p:pic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77885857-C9C1-4DAA-BE19-EE48194290A9}"/>
              </a:ext>
            </a:extLst>
          </p:cNvPr>
          <p:cNvSpPr/>
          <p:nvPr userDrawn="1"/>
        </p:nvSpPr>
        <p:spPr>
          <a:xfrm>
            <a:off x="7532370" y="1885950"/>
            <a:ext cx="4320540" cy="1234440"/>
          </a:xfrm>
          <a:prstGeom prst="roundRect">
            <a:avLst>
              <a:gd name="adj" fmla="val 7407"/>
            </a:avLst>
          </a:prstGeom>
          <a:solidFill>
            <a:srgbClr val="4F60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E7DA5A5F-6AB2-4665-8AB1-B5645F653B25}"/>
              </a:ext>
            </a:extLst>
          </p:cNvPr>
          <p:cNvSpPr/>
          <p:nvPr userDrawn="1"/>
        </p:nvSpPr>
        <p:spPr>
          <a:xfrm>
            <a:off x="7532370" y="3347085"/>
            <a:ext cx="4320540" cy="69723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C7F1E463-ACC1-4A29-8E03-5C333FB2AB1C}"/>
              </a:ext>
            </a:extLst>
          </p:cNvPr>
          <p:cNvSpPr/>
          <p:nvPr userDrawn="1"/>
        </p:nvSpPr>
        <p:spPr>
          <a:xfrm>
            <a:off x="7532370" y="4161909"/>
            <a:ext cx="4320540" cy="69723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EB9E433D-2E19-4BF4-8F5D-359458010CE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40256" y="515284"/>
            <a:ext cx="6029467" cy="6047756"/>
          </a:xfrm>
          <a:prstGeom prst="rect">
            <a:avLst/>
          </a:prstGeom>
        </p:spPr>
      </p:pic>
      <p:pic>
        <p:nvPicPr>
          <p:cNvPr id="30" name="图片 29" descr="图片包含 矢量图形&#10;&#10;自动生成的说明">
            <a:extLst>
              <a:ext uri="{FF2B5EF4-FFF2-40B4-BE49-F238E27FC236}">
                <a16:creationId xmlns:a16="http://schemas.microsoft.com/office/drawing/2014/main" id="{A60885C7-CCA4-47F7-A361-1D2989082B2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3574" y="6397519"/>
            <a:ext cx="281466" cy="281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551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DB9715-6F18-4C9D-993A-C8364B1CB5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9C300BE-937C-4FF7-9899-22CE8ABA9F6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A5831AC-35A1-4334-BF25-E1716D4A5C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5AEF11F-C687-4086-B725-DF97E822146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91314B-C007-4A2C-B7AA-72F10FF9C1B1}" type="datetimeFigureOut">
              <a:rPr lang="en-US" smtClean="0"/>
              <a:t>4/10/2020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2DCFD28-1603-47C1-A450-7AED3067F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9095EA4-06CC-4302-9732-D1D686E6FF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7CD40A-E764-412A-9248-9AE36A928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313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0E2986-106D-428D-841E-133278985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8EF3BEE-6C6A-407C-8847-963336ADDC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B71D0E0-5C56-4F40-9058-18FF536340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91314B-C007-4A2C-B7AA-72F10FF9C1B1}" type="datetimeFigureOut">
              <a:rPr lang="en-US" smtClean="0"/>
              <a:t>4/10/2020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963EB2D-37BF-4D8D-AED5-002337A68E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07E4E18-A5F6-44FC-8B46-DE9381E90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7CD40A-E764-412A-9248-9AE36A928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5790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2FF1383D-F63E-43C3-B0B9-EAB81FD8632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0B7B83E-F3DB-40C6-BC4B-CA2A78B959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FB69350-13E5-4899-8454-15F041D095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91314B-C007-4A2C-B7AA-72F10FF9C1B1}" type="datetimeFigureOut">
              <a:rPr lang="en-US" smtClean="0"/>
              <a:t>4/10/2020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4F6D221-1BBC-4F2A-9A8A-FFE7149A70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D64E636-C36F-4E84-AAE0-BCE55E8090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7CD40A-E764-412A-9248-9AE36A928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799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id="{45B848FA-FAC5-414C-91F1-C274401480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26" t="22551" r="2418" b="19249"/>
          <a:stretch/>
        </p:blipFill>
        <p:spPr>
          <a:xfrm>
            <a:off x="0" y="0"/>
            <a:ext cx="12190247" cy="685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158C004-DD90-409B-A40F-6B55A763D97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40256" y="515284"/>
            <a:ext cx="6029467" cy="6047756"/>
          </a:xfrm>
          <a:prstGeom prst="rect">
            <a:avLst/>
          </a:prstGeom>
        </p:spPr>
      </p:pic>
      <p:pic>
        <p:nvPicPr>
          <p:cNvPr id="18" name="图片 17" descr="图片包含 矢量图形&#10;&#10;自动生成的说明">
            <a:extLst>
              <a:ext uri="{FF2B5EF4-FFF2-40B4-BE49-F238E27FC236}">
                <a16:creationId xmlns:a16="http://schemas.microsoft.com/office/drawing/2014/main" id="{A85E79AA-E883-4656-8E31-ABB91A04031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3574" y="6473719"/>
            <a:ext cx="281466" cy="281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204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F868DE6B-04A1-450E-82BE-258157F944D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26" t="22551" r="2418" b="19249"/>
          <a:stretch/>
        </p:blipFill>
        <p:spPr>
          <a:xfrm>
            <a:off x="0" y="0"/>
            <a:ext cx="12190247" cy="685800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F0A839E-E5CC-4636-90AD-1D2C6CB6C45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08891" y="526908"/>
            <a:ext cx="6023370" cy="6035563"/>
          </a:xfrm>
          <a:prstGeom prst="rect">
            <a:avLst/>
          </a:prstGeom>
        </p:spPr>
      </p:pic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58FFD499-933B-4530-B2C1-7E8D01D59143}"/>
              </a:ext>
            </a:extLst>
          </p:cNvPr>
          <p:cNvSpPr/>
          <p:nvPr userDrawn="1"/>
        </p:nvSpPr>
        <p:spPr>
          <a:xfrm>
            <a:off x="7532370" y="1885950"/>
            <a:ext cx="4320540" cy="1234440"/>
          </a:xfrm>
          <a:prstGeom prst="roundRect">
            <a:avLst>
              <a:gd name="adj" fmla="val 7407"/>
            </a:avLst>
          </a:prstGeom>
          <a:solidFill>
            <a:srgbClr val="2AA8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DC66CC25-DAF6-4073-A0A4-CC3675375B32}"/>
              </a:ext>
            </a:extLst>
          </p:cNvPr>
          <p:cNvSpPr/>
          <p:nvPr userDrawn="1"/>
        </p:nvSpPr>
        <p:spPr>
          <a:xfrm>
            <a:off x="7532370" y="3347085"/>
            <a:ext cx="4320540" cy="69723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92BFD9F6-3446-4ED5-B97A-6EC7C4690DC9}"/>
              </a:ext>
            </a:extLst>
          </p:cNvPr>
          <p:cNvSpPr/>
          <p:nvPr userDrawn="1"/>
        </p:nvSpPr>
        <p:spPr>
          <a:xfrm>
            <a:off x="7532370" y="4161909"/>
            <a:ext cx="4320540" cy="69723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图片 24" descr="图片包含 矢量图形&#10;&#10;自动生成的说明">
            <a:extLst>
              <a:ext uri="{FF2B5EF4-FFF2-40B4-BE49-F238E27FC236}">
                <a16:creationId xmlns:a16="http://schemas.microsoft.com/office/drawing/2014/main" id="{4A289315-233A-4D1F-AC77-C4ED815744F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3574" y="6397519"/>
            <a:ext cx="281466" cy="281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448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243FD4EE-ABC9-49FC-BB07-288930C705E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26" t="22551" r="2418" b="19249"/>
          <a:stretch/>
        </p:blipFill>
        <p:spPr>
          <a:xfrm>
            <a:off x="0" y="0"/>
            <a:ext cx="12190247" cy="685800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F0A839E-E5CC-4636-90AD-1D2C6CB6C45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08891" y="526908"/>
            <a:ext cx="6023370" cy="6035563"/>
          </a:xfrm>
          <a:prstGeom prst="rect">
            <a:avLst/>
          </a:prstGeom>
        </p:spPr>
      </p:pic>
      <p:pic>
        <p:nvPicPr>
          <p:cNvPr id="9" name="图片 8" descr="图片包含 矢量图形&#10;&#10;自动生成的说明">
            <a:extLst>
              <a:ext uri="{FF2B5EF4-FFF2-40B4-BE49-F238E27FC236}">
                <a16:creationId xmlns:a16="http://schemas.microsoft.com/office/drawing/2014/main" id="{3896011B-88F2-45FA-8C58-7DB7794E096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3574" y="6397519"/>
            <a:ext cx="281466" cy="281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8771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AC53FE-FFE8-44F8-A81C-BE0AE976D4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CA4B3EA-8816-4797-892C-11E5CBF421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B6DBDAF-F451-4B83-ACA0-200D13274C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C963B54-B3B3-4D52-A634-62D70C649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91314B-C007-4A2C-B7AA-72F10FF9C1B1}" type="datetimeFigureOut">
              <a:rPr lang="en-US" smtClean="0"/>
              <a:t>4/10/2020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F12684B-F617-4065-A569-3AD39FB6AE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B679681-AD4F-45DC-995A-57FB82F8E8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7CD40A-E764-412A-9248-9AE36A928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296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BD7788-F7AC-4C43-B470-240A694978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DC58D67-C919-4659-8749-252DB3B4D2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4384FA4-B832-4C46-B52D-A253D06151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6343E36-18EF-4C09-9322-91C2F516E4C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AB60005-E7ED-48EB-9067-F3EC4C18C6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CAD9E3E-B8C2-4E26-BC7F-461E13192E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91314B-C007-4A2C-B7AA-72F10FF9C1B1}" type="datetimeFigureOut">
              <a:rPr lang="en-US" smtClean="0"/>
              <a:t>4/10/2020</a:t>
            </a:fld>
            <a:endParaRPr 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CB391B37-C498-4CB3-B1D4-8CB147E739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57151D3-EB2B-4D72-807C-17175B98F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7CD40A-E764-412A-9248-9AE36A928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927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DCC3A1B-B358-4C74-BB94-D15BB2DB63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34235" y="1600200"/>
            <a:ext cx="9961727" cy="4005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707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8030731C-7468-4757-861B-AE9CC4882917}"/>
              </a:ext>
            </a:extLst>
          </p:cNvPr>
          <p:cNvGrpSpPr/>
          <p:nvPr userDrawn="1"/>
        </p:nvGrpSpPr>
        <p:grpSpPr>
          <a:xfrm>
            <a:off x="0" y="0"/>
            <a:ext cx="12190247" cy="6858000"/>
            <a:chOff x="0" y="0"/>
            <a:chExt cx="12190247" cy="6858000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1605528B-11E9-45AC-B7DC-D7BFEA83B8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Texturize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26" t="22551" r="2418" b="19249"/>
            <a:stretch/>
          </p:blipFill>
          <p:spPr>
            <a:xfrm>
              <a:off x="0" y="0"/>
              <a:ext cx="12190247" cy="6858000"/>
            </a:xfrm>
            <a:prstGeom prst="rect">
              <a:avLst/>
            </a:prstGeom>
          </p:spPr>
        </p:pic>
        <p:pic>
          <p:nvPicPr>
            <p:cNvPr id="7" name="图片 6" descr="图片包含 矢量图形&#10;&#10;自动生成的说明">
              <a:extLst>
                <a:ext uri="{FF2B5EF4-FFF2-40B4-BE49-F238E27FC236}">
                  <a16:creationId xmlns:a16="http://schemas.microsoft.com/office/drawing/2014/main" id="{BC086DFA-8BFA-43C2-A3AA-53B0ED33BE0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72934" y="6149747"/>
              <a:ext cx="547014" cy="5470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79404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66D54E8-FEBD-49E5-88AA-1303B396E3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5EA8162-AD15-4971-AF95-AEC9369F3C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B0930C8-6310-4E3B-8F3C-3EC229DDDC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67477BD-756C-4D43-BC5A-50EF0E926C6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91314B-C007-4A2C-B7AA-72F10FF9C1B1}" type="datetimeFigureOut">
              <a:rPr lang="en-US" smtClean="0"/>
              <a:t>4/10/2020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28658FA-982F-488C-8A52-F83DC8340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D22CE3D-64C0-4950-A3B6-A49E3CE73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7CD40A-E764-412A-9248-9AE36A928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238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矢量图形&#10;&#10;自动生成的说明">
            <a:extLst>
              <a:ext uri="{FF2B5EF4-FFF2-40B4-BE49-F238E27FC236}">
                <a16:creationId xmlns:a16="http://schemas.microsoft.com/office/drawing/2014/main" id="{141E76C9-9751-4283-A4B8-0F4DB02A8105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3574" y="6397519"/>
            <a:ext cx="281466" cy="281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889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1" r:id="rId2"/>
    <p:sldLayoutId id="2147483651" r:id="rId3"/>
    <p:sldLayoutId id="2147483660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" Target="slide1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image" Target="../media/image12.png"/><Relationship Id="rId7" Type="http://schemas.openxmlformats.org/officeDocument/2006/relationships/slide" Target="slide5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audio" Target="../media/audio3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slide" Target="slide12.xml"/><Relationship Id="rId4" Type="http://schemas.openxmlformats.org/officeDocument/2006/relationships/slide" Target="slide1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slide" Target="slide13.xml"/><Relationship Id="rId4" Type="http://schemas.openxmlformats.org/officeDocument/2006/relationships/slide" Target="slide1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slide" Target="slide18.xml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slide" Target="slide15.xml"/><Relationship Id="rId4" Type="http://schemas.openxmlformats.org/officeDocument/2006/relationships/slide" Target="slide1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3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image" Target="../media/image17.png"/><Relationship Id="rId7" Type="http://schemas.openxmlformats.org/officeDocument/2006/relationships/slide" Target="slide11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audio" Target="../media/audio3.wav"/><Relationship Id="rId5" Type="http://schemas.openxmlformats.org/officeDocument/2006/relationships/image" Target="../media/image18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image" Target="../media/image17.png"/><Relationship Id="rId7" Type="http://schemas.openxmlformats.org/officeDocument/2006/relationships/slide" Target="slide12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audio" Target="../media/audio3.wav"/><Relationship Id="rId5" Type="http://schemas.openxmlformats.org/officeDocument/2006/relationships/image" Target="../media/image18.pn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image" Target="../media/image17.png"/><Relationship Id="rId7" Type="http://schemas.openxmlformats.org/officeDocument/2006/relationships/slide" Target="slide1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audio" Target="../media/audio3.wav"/><Relationship Id="rId5" Type="http://schemas.openxmlformats.org/officeDocument/2006/relationships/image" Target="../media/image18.png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image" Target="../media/image17.png"/><Relationship Id="rId7" Type="http://schemas.openxmlformats.org/officeDocument/2006/relationships/slide" Target="slide14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audio" Target="../media/audio3.wav"/><Relationship Id="rId5" Type="http://schemas.openxmlformats.org/officeDocument/2006/relationships/image" Target="../media/image18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5" Type="http://schemas.openxmlformats.org/officeDocument/2006/relationships/slide" Target="slide4.xml"/><Relationship Id="rId4" Type="http://schemas.openxmlformats.org/officeDocument/2006/relationships/slide" Target="slide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5" Type="http://schemas.openxmlformats.org/officeDocument/2006/relationships/slide" Target="slide5.xml"/><Relationship Id="rId4" Type="http://schemas.openxmlformats.org/officeDocument/2006/relationships/slide" Target="slide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5" Type="http://schemas.openxmlformats.org/officeDocument/2006/relationships/slide" Target="slide10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3" Type="http://schemas.openxmlformats.org/officeDocument/2006/relationships/image" Target="../media/image7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image" Target="../media/image12.png"/><Relationship Id="rId7" Type="http://schemas.openxmlformats.org/officeDocument/2006/relationships/slide" Target="slide2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audio" Target="../media/audio3.wav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image" Target="../media/image12.png"/><Relationship Id="rId7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audio" Target="../media/audio3.wav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image" Target="../media/image12.png"/><Relationship Id="rId7" Type="http://schemas.openxmlformats.org/officeDocument/2006/relationships/slide" Target="slide4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audio" Target="../media/audio3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hlinkClick r:id="rId2" action="ppaction://hlinksldjump"/>
            <a:extLst>
              <a:ext uri="{FF2B5EF4-FFF2-40B4-BE49-F238E27FC236}">
                <a16:creationId xmlns:a16="http://schemas.microsoft.com/office/drawing/2014/main" id="{6232D788-7BF6-49CC-8D9C-74F75B20EB1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3" t="3494" r="14434" b="3319"/>
          <a:stretch/>
        </p:blipFill>
        <p:spPr>
          <a:xfrm>
            <a:off x="369690" y="3606329"/>
            <a:ext cx="2023388" cy="25434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>
            <a:hlinkClick r:id="rId4" action="ppaction://hlinksldjump"/>
            <a:extLst>
              <a:ext uri="{FF2B5EF4-FFF2-40B4-BE49-F238E27FC236}">
                <a16:creationId xmlns:a16="http://schemas.microsoft.com/office/drawing/2014/main" id="{2B9C73FF-4340-45FC-A662-C50D46F1F36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91" t="4092" r="13743" b="3684"/>
          <a:stretch/>
        </p:blipFill>
        <p:spPr>
          <a:xfrm>
            <a:off x="9787312" y="2539528"/>
            <a:ext cx="2132636" cy="269552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97DDA5D8-9B02-46FE-ADF0-67C1D16D0D5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96037" y="5583897"/>
            <a:ext cx="4188315" cy="83995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6631F26-A251-4DAE-A0F6-B06C3E040684}"/>
              </a:ext>
            </a:extLst>
          </p:cNvPr>
          <p:cNvSpPr txBox="1"/>
          <p:nvPr/>
        </p:nvSpPr>
        <p:spPr>
          <a:xfrm>
            <a:off x="4234241" y="6306477"/>
            <a:ext cx="3687997" cy="338554"/>
          </a:xfrm>
          <a:prstGeom prst="rect">
            <a:avLst/>
          </a:prstGeom>
          <a:solidFill>
            <a:srgbClr val="FD908B"/>
          </a:solidFill>
          <a:ln w="3810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FFFF00"/>
                </a:solidFill>
              </a:rPr>
              <a:t>choose an Easter egg and get in the game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C2ABBF8-1204-4A36-B045-9C351E6E2ED1}"/>
              </a:ext>
            </a:extLst>
          </p:cNvPr>
          <p:cNvSpPr/>
          <p:nvPr/>
        </p:nvSpPr>
        <p:spPr>
          <a:xfrm>
            <a:off x="4866604" y="5235050"/>
            <a:ext cx="2447180" cy="369332"/>
          </a:xfrm>
          <a:prstGeom prst="rect">
            <a:avLst/>
          </a:prstGeom>
          <a:solidFill>
            <a:srgbClr val="FFFFA2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内容制作：</a:t>
            </a:r>
            <a:r>
              <a:rPr lang="en-US">
                <a:solidFill>
                  <a:schemeClr val="bg1">
                    <a:lumMod val="50000"/>
                  </a:schemeClr>
                </a:solidFill>
              </a:rPr>
              <a:t>Hannah Li</a:t>
            </a:r>
          </a:p>
        </p:txBody>
      </p:sp>
    </p:spTree>
    <p:extLst>
      <p:ext uri="{BB962C8B-B14F-4D97-AF65-F5344CB8AC3E}">
        <p14:creationId xmlns:p14="http://schemas.microsoft.com/office/powerpoint/2010/main" val="265844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3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3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F5D19325-5F10-4971-A399-B3D2D27307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4815" y="6079972"/>
            <a:ext cx="3529890" cy="603556"/>
          </a:xfrm>
          <a:prstGeom prst="rect">
            <a:avLst/>
          </a:prstGeom>
        </p:spPr>
      </p:pic>
      <p:pic>
        <p:nvPicPr>
          <p:cNvPr id="21" name="蛋5">
            <a:extLst>
              <a:ext uri="{FF2B5EF4-FFF2-40B4-BE49-F238E27FC236}">
                <a16:creationId xmlns:a16="http://schemas.microsoft.com/office/drawing/2014/main" id="{66599624-C036-4C0F-844B-504757A5D6A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3" t="3494" r="14434" b="3319"/>
          <a:stretch/>
        </p:blipFill>
        <p:spPr>
          <a:xfrm>
            <a:off x="4546173" y="2896731"/>
            <a:ext cx="332124" cy="4174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破4">
            <a:extLst>
              <a:ext uri="{FF2B5EF4-FFF2-40B4-BE49-F238E27FC236}">
                <a16:creationId xmlns:a16="http://schemas.microsoft.com/office/drawing/2014/main" id="{043C5B06-B0B5-492B-9F02-A6ECD1F4B2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459128">
            <a:off x="6354267" y="1924006"/>
            <a:ext cx="332124" cy="440384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:a16="http://schemas.microsoft.com/office/drawing/2014/main" id="{B007AD89-AC31-436B-BE47-B2D66232271C}"/>
              </a:ext>
            </a:extLst>
          </p:cNvPr>
          <p:cNvGrpSpPr/>
          <p:nvPr/>
        </p:nvGrpSpPr>
        <p:grpSpPr>
          <a:xfrm rot="4687735">
            <a:off x="8403040" y="2443480"/>
            <a:ext cx="1925736" cy="2644921"/>
            <a:chOff x="3998917" y="3508590"/>
            <a:chExt cx="1103472" cy="1515575"/>
          </a:xfrm>
        </p:grpSpPr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35B02C88-03A1-4A72-BE6D-FAEFAFD1AA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33" t="34232" r="14434" b="3319"/>
            <a:stretch/>
          </p:blipFill>
          <p:spPr>
            <a:xfrm>
              <a:off x="4001352" y="4182759"/>
              <a:ext cx="998842" cy="841406"/>
            </a:xfrm>
            <a:custGeom>
              <a:avLst/>
              <a:gdLst>
                <a:gd name="connsiteX0" fmla="*/ 402132 w 998842"/>
                <a:gd name="connsiteY0" fmla="*/ 0 h 841406"/>
                <a:gd name="connsiteX1" fmla="*/ 505003 w 998842"/>
                <a:gd name="connsiteY1" fmla="*/ 192835 h 841406"/>
                <a:gd name="connsiteX2" fmla="*/ 607873 w 998842"/>
                <a:gd name="connsiteY2" fmla="*/ 0 h 841406"/>
                <a:gd name="connsiteX3" fmla="*/ 710744 w 998842"/>
                <a:gd name="connsiteY3" fmla="*/ 192835 h 841406"/>
                <a:gd name="connsiteX4" fmla="*/ 809804 w 998842"/>
                <a:gd name="connsiteY4" fmla="*/ 7142 h 841406"/>
                <a:gd name="connsiteX5" fmla="*/ 908865 w 998842"/>
                <a:gd name="connsiteY5" fmla="*/ 192835 h 841406"/>
                <a:gd name="connsiteX6" fmla="*/ 998842 w 998842"/>
                <a:gd name="connsiteY6" fmla="*/ 24169 h 841406"/>
                <a:gd name="connsiteX7" fmla="*/ 998842 w 998842"/>
                <a:gd name="connsiteY7" fmla="*/ 841406 h 841406"/>
                <a:gd name="connsiteX8" fmla="*/ 0 w 998842"/>
                <a:gd name="connsiteY8" fmla="*/ 841406 h 841406"/>
                <a:gd name="connsiteX9" fmla="*/ 0 w 998842"/>
                <a:gd name="connsiteY9" fmla="*/ 4885 h 841406"/>
                <a:gd name="connsiteX10" fmla="*/ 100265 w 998842"/>
                <a:gd name="connsiteY10" fmla="*/ 192835 h 841406"/>
                <a:gd name="connsiteX11" fmla="*/ 199763 w 998842"/>
                <a:gd name="connsiteY11" fmla="*/ 6321 h 841406"/>
                <a:gd name="connsiteX12" fmla="*/ 299262 w 998842"/>
                <a:gd name="connsiteY12" fmla="*/ 192835 h 841406"/>
                <a:gd name="connsiteX13" fmla="*/ 402132 w 998842"/>
                <a:gd name="connsiteY13" fmla="*/ 0 h 841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98842" h="841406">
                  <a:moveTo>
                    <a:pt x="402132" y="0"/>
                  </a:moveTo>
                  <a:lnTo>
                    <a:pt x="505003" y="192835"/>
                  </a:lnTo>
                  <a:lnTo>
                    <a:pt x="607873" y="0"/>
                  </a:lnTo>
                  <a:lnTo>
                    <a:pt x="710744" y="192835"/>
                  </a:lnTo>
                  <a:lnTo>
                    <a:pt x="809804" y="7142"/>
                  </a:lnTo>
                  <a:lnTo>
                    <a:pt x="908865" y="192835"/>
                  </a:lnTo>
                  <a:lnTo>
                    <a:pt x="998842" y="24169"/>
                  </a:lnTo>
                  <a:lnTo>
                    <a:pt x="998842" y="841406"/>
                  </a:lnTo>
                  <a:lnTo>
                    <a:pt x="0" y="841406"/>
                  </a:lnTo>
                  <a:lnTo>
                    <a:pt x="0" y="4885"/>
                  </a:lnTo>
                  <a:lnTo>
                    <a:pt x="100265" y="192835"/>
                  </a:lnTo>
                  <a:lnTo>
                    <a:pt x="199763" y="6321"/>
                  </a:lnTo>
                  <a:lnTo>
                    <a:pt x="299262" y="192835"/>
                  </a:lnTo>
                  <a:lnTo>
                    <a:pt x="402132" y="0"/>
                  </a:lnTo>
                  <a:close/>
                </a:path>
              </a:pathLst>
            </a:cu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5CF7915D-93CE-47E9-B0CF-7B7C9377E6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b="48763"/>
            <a:stretch/>
          </p:blipFill>
          <p:spPr>
            <a:xfrm>
              <a:off x="3998917" y="3508590"/>
              <a:ext cx="1103472" cy="696586"/>
            </a:xfrm>
            <a:prstGeom prst="rect">
              <a:avLst/>
            </a:prstGeom>
          </p:spPr>
        </p:pic>
      </p:grpSp>
      <p:pic>
        <p:nvPicPr>
          <p:cNvPr id="32" name="蛋2">
            <a:extLst>
              <a:ext uri="{FF2B5EF4-FFF2-40B4-BE49-F238E27FC236}">
                <a16:creationId xmlns:a16="http://schemas.microsoft.com/office/drawing/2014/main" id="{7BD34912-EF5E-497E-9339-6C318B7F719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3" t="3494" r="14434" b="3319"/>
          <a:stretch/>
        </p:blipFill>
        <p:spPr>
          <a:xfrm>
            <a:off x="7901827" y="2144198"/>
            <a:ext cx="2000380" cy="25144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4" name="矩形: 圆角 33">
            <a:hlinkClick r:id="rId7" action="ppaction://hlinksldjump"/>
            <a:extLst>
              <a:ext uri="{FF2B5EF4-FFF2-40B4-BE49-F238E27FC236}">
                <a16:creationId xmlns:a16="http://schemas.microsoft.com/office/drawing/2014/main" id="{7BE2ABDF-21F5-498E-B001-5867723E8F0D}"/>
              </a:ext>
            </a:extLst>
          </p:cNvPr>
          <p:cNvSpPr/>
          <p:nvPr/>
        </p:nvSpPr>
        <p:spPr>
          <a:xfrm>
            <a:off x="7800238" y="6115050"/>
            <a:ext cx="1360170" cy="411480"/>
          </a:xfrm>
          <a:prstGeom prst="roundRect">
            <a:avLst/>
          </a:prstGeom>
          <a:solidFill>
            <a:srgbClr val="2AA89F">
              <a:alpha val="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en-US" dirty="0">
              <a:latin typeface="迷你简少儿" panose="03000509000000000000" pitchFamily="65" charset="-122"/>
              <a:ea typeface="迷你简少儿" panose="03000509000000000000" pitchFamily="65" charset="-122"/>
            </a:endParaRPr>
          </a:p>
        </p:txBody>
      </p:sp>
      <p:sp>
        <p:nvSpPr>
          <p:cNvPr id="38" name="矩形: 圆角 37">
            <a:hlinkClick r:id="rId8" action="ppaction://hlinksldjump"/>
            <a:extLst>
              <a:ext uri="{FF2B5EF4-FFF2-40B4-BE49-F238E27FC236}">
                <a16:creationId xmlns:a16="http://schemas.microsoft.com/office/drawing/2014/main" id="{05908F04-5A2D-4F73-AE7A-02052DF3B106}"/>
              </a:ext>
            </a:extLst>
          </p:cNvPr>
          <p:cNvSpPr/>
          <p:nvPr/>
        </p:nvSpPr>
        <p:spPr>
          <a:xfrm>
            <a:off x="9803853" y="6115050"/>
            <a:ext cx="1360170" cy="411480"/>
          </a:xfrm>
          <a:prstGeom prst="roundRect">
            <a:avLst/>
          </a:prstGeom>
          <a:solidFill>
            <a:srgbClr val="2AA89F">
              <a:alpha val="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en-US" dirty="0">
              <a:latin typeface="迷你简少儿" panose="03000509000000000000" pitchFamily="65" charset="-122"/>
              <a:ea typeface="迷你简少儿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6820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52 0.00092 L -0.00052 -0.07685 L 0.03854 -0.07685 C 0.03867 -0.11945 0.0388 -0.16204 0.03906 -0.20463 L 0.07864 -0.20834 C 0.07838 -0.23148 0.07825 -0.25463 0.07812 -0.27778 L 0.04114 -0.275 C 0.04127 -0.29769 0.0414 -0.32014 0.04167 -0.34259 L 0.11458 -0.33889 C 0.11432 -0.27384 0.11419 -0.2088 0.11406 -0.14352 L 0.14896 -0.14259 " pathEditMode="relative" ptsTypes="AAAAAAAAAAA" p14:bounceEnd="20000">
                                          <p:cBhvr>
                                            <p:cTn id="6" dur="3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5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  <p:par>
                                    <p:cTn id="7" presetID="8" presetClass="emph" presetSubtype="0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Rot by="64800000" p14:bounceEnd="20000">
                                          <p:cBhvr>
                                            <p:cTn id="8" dur="3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0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失败1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3" presetID="2" presetClass="entr" presetSubtype="1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13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8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1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2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3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4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5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 animBg="1"/>
          <p:bldP spid="3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52 0.00092 L -0.00052 -0.07685 L 0.03854 -0.07685 C 0.03867 -0.11945 0.0388 -0.16204 0.03906 -0.20463 L 0.07864 -0.20834 C 0.07838 -0.23148 0.07825 -0.25463 0.07812 -0.27778 L 0.04114 -0.275 C 0.04127 -0.29769 0.0414 -0.32014 0.04167 -0.34259 L 0.11458 -0.33889 C 0.11432 -0.27384 0.11419 -0.2088 0.11406 -0.14352 L 0.14896 -0.14259 " pathEditMode="relative" ptsTypes="AAAAAAAAAAA">
                                          <p:cBhvr>
                                            <p:cTn id="6" dur="3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5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  <p:par>
                                    <p:cTn id="7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4800000">
                                          <p:cBhvr>
                                            <p:cTn id="8" dur="3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0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9" name="失败1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13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8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1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2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3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4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5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 animBg="1"/>
          <p:bldP spid="38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图片 112">
            <a:extLst>
              <a:ext uri="{FF2B5EF4-FFF2-40B4-BE49-F238E27FC236}">
                <a16:creationId xmlns:a16="http://schemas.microsoft.com/office/drawing/2014/main" id="{DE529804-9C06-4D30-B043-B145E7A600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3136" y="763382"/>
            <a:ext cx="3956647" cy="749873"/>
          </a:xfrm>
          <a:prstGeom prst="rect">
            <a:avLst/>
          </a:prstGeom>
        </p:spPr>
      </p:pic>
      <p:pic>
        <p:nvPicPr>
          <p:cNvPr id="80" name="蛋2">
            <a:extLst>
              <a:ext uri="{FF2B5EF4-FFF2-40B4-BE49-F238E27FC236}">
                <a16:creationId xmlns:a16="http://schemas.microsoft.com/office/drawing/2014/main" id="{F84DA6CD-45B5-4892-B5EE-3BAF21B7C1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91" t="4092" r="13743" b="3684"/>
          <a:stretch/>
        </p:blipFill>
        <p:spPr>
          <a:xfrm>
            <a:off x="3468315" y="1020745"/>
            <a:ext cx="324626" cy="41030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81" name="1-2">
            <a:extLst>
              <a:ext uri="{FF2B5EF4-FFF2-40B4-BE49-F238E27FC236}">
                <a16:creationId xmlns:a16="http://schemas.microsoft.com/office/drawing/2014/main" id="{0EC299E7-CDA0-4A83-BCC3-44E5D6C6980F}"/>
              </a:ext>
            </a:extLst>
          </p:cNvPr>
          <p:cNvCxnSpPr/>
          <p:nvPr/>
        </p:nvCxnSpPr>
        <p:spPr>
          <a:xfrm>
            <a:off x="4126522" y="810130"/>
            <a:ext cx="360000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84" name="1-1">
            <a:extLst>
              <a:ext uri="{FF2B5EF4-FFF2-40B4-BE49-F238E27FC236}">
                <a16:creationId xmlns:a16="http://schemas.microsoft.com/office/drawing/2014/main" id="{AEB72DEF-1173-4E70-A5CD-D2F8CBCD53E6}"/>
              </a:ext>
            </a:extLst>
          </p:cNvPr>
          <p:cNvCxnSpPr>
            <a:cxnSpLocks/>
          </p:cNvCxnSpPr>
          <p:nvPr/>
        </p:nvCxnSpPr>
        <p:spPr>
          <a:xfrm>
            <a:off x="3379564" y="1600235"/>
            <a:ext cx="0" cy="3600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94" name="蛋1">
            <a:extLst>
              <a:ext uri="{FF2B5EF4-FFF2-40B4-BE49-F238E27FC236}">
                <a16:creationId xmlns:a16="http://schemas.microsoft.com/office/drawing/2014/main" id="{A47C359A-761F-4CEC-B5EB-7BA42A0919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91" t="4092" r="13743" b="3684"/>
          <a:stretch/>
        </p:blipFill>
        <p:spPr>
          <a:xfrm>
            <a:off x="514099" y="1500555"/>
            <a:ext cx="324626" cy="41030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9" name="问题">
            <a:extLst>
              <a:ext uri="{FF2B5EF4-FFF2-40B4-BE49-F238E27FC236}">
                <a16:creationId xmlns:a16="http://schemas.microsoft.com/office/drawing/2014/main" id="{87CD5F3D-E06E-419C-9BBE-EBFA074B1F60}"/>
              </a:ext>
            </a:extLst>
          </p:cNvPr>
          <p:cNvSpPr txBox="1"/>
          <p:nvPr/>
        </p:nvSpPr>
        <p:spPr>
          <a:xfrm>
            <a:off x="8064875" y="2283536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耶稣受难被钉在哪儿了？</a:t>
            </a:r>
            <a:endParaRPr lang="en-US" sz="24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A答案">
            <a:extLst>
              <a:ext uri="{FF2B5EF4-FFF2-40B4-BE49-F238E27FC236}">
                <a16:creationId xmlns:a16="http://schemas.microsoft.com/office/drawing/2014/main" id="{C89EA800-BF51-472F-9F94-88316E843500}"/>
              </a:ext>
            </a:extLst>
          </p:cNvPr>
          <p:cNvSpPr txBox="1"/>
          <p:nvPr/>
        </p:nvSpPr>
        <p:spPr>
          <a:xfrm>
            <a:off x="8298300" y="3478129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山上</a:t>
            </a:r>
            <a:endParaRPr 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B答案">
            <a:extLst>
              <a:ext uri="{FF2B5EF4-FFF2-40B4-BE49-F238E27FC236}">
                <a16:creationId xmlns:a16="http://schemas.microsoft.com/office/drawing/2014/main" id="{840D005A-2E29-4392-A543-55AFEF08C2AA}"/>
              </a:ext>
            </a:extLst>
          </p:cNvPr>
          <p:cNvSpPr txBox="1"/>
          <p:nvPr/>
        </p:nvSpPr>
        <p:spPr>
          <a:xfrm>
            <a:off x="8298300" y="426519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十字架上</a:t>
            </a:r>
            <a:endParaRPr 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" name="A">
            <a:hlinkClick r:id="rId4" action="ppaction://hlinksldjump"/>
            <a:extLst>
              <a:ext uri="{FF2B5EF4-FFF2-40B4-BE49-F238E27FC236}">
                <a16:creationId xmlns:a16="http://schemas.microsoft.com/office/drawing/2014/main" id="{49959E7C-A201-46B2-9E57-B97D92EB47BE}"/>
              </a:ext>
            </a:extLst>
          </p:cNvPr>
          <p:cNvSpPr/>
          <p:nvPr/>
        </p:nvSpPr>
        <p:spPr>
          <a:xfrm>
            <a:off x="7831450" y="3478129"/>
            <a:ext cx="466850" cy="466850"/>
          </a:xfrm>
          <a:prstGeom prst="ellipse">
            <a:avLst/>
          </a:prstGeom>
          <a:solidFill>
            <a:srgbClr val="4F60AA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A</a:t>
            </a:r>
          </a:p>
        </p:txBody>
      </p:sp>
      <p:sp>
        <p:nvSpPr>
          <p:cNvPr id="103" name="B">
            <a:hlinkClick r:id="rId5" action="ppaction://hlinksldjump"/>
            <a:extLst>
              <a:ext uri="{FF2B5EF4-FFF2-40B4-BE49-F238E27FC236}">
                <a16:creationId xmlns:a16="http://schemas.microsoft.com/office/drawing/2014/main" id="{8596CCA8-0527-4A6F-8445-92138BCD7D67}"/>
              </a:ext>
            </a:extLst>
          </p:cNvPr>
          <p:cNvSpPr/>
          <p:nvPr/>
        </p:nvSpPr>
        <p:spPr>
          <a:xfrm>
            <a:off x="7831450" y="4272326"/>
            <a:ext cx="466850" cy="466850"/>
          </a:xfrm>
          <a:prstGeom prst="ellipse">
            <a:avLst/>
          </a:prstGeom>
          <a:solidFill>
            <a:srgbClr val="4F60AA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B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DCECC0-0E87-4890-A1DF-198B08371484}"/>
              </a:ext>
            </a:extLst>
          </p:cNvPr>
          <p:cNvSpPr txBox="1"/>
          <p:nvPr/>
        </p:nvSpPr>
        <p:spPr>
          <a:xfrm>
            <a:off x="7831450" y="1264903"/>
            <a:ext cx="3778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Choose the correct answer by clicking on A or B</a:t>
            </a:r>
          </a:p>
        </p:txBody>
      </p:sp>
    </p:spTree>
    <p:extLst>
      <p:ext uri="{BB962C8B-B14F-4D97-AF65-F5344CB8AC3E}">
        <p14:creationId xmlns:p14="http://schemas.microsoft.com/office/powerpoint/2010/main" val="551210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78 0.00278 L 0.11055 0.00278 L 0.11315 -0.07361 L 0.04088 -0.07361 L 0.03112 -0.13542 L 0.14531 -0.13403 L 0.14974 -0.0037 L 0.18177 -0.00694 L 0.18633 -0.1243 L 0.22396 -0.13241 L 0.22305 -0.07523 L 0.24271 -0.07037 " pathEditMode="relative" rAng="0" ptsTypes="AAAAAAAAAAAA" p14:bounceEnd="20000">
                                          <p:cBhvr>
                                            <p:cTn id="6" dur="3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096" y="-6921"/>
                                        </p:animMotion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5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  <p:par>
                                    <p:cTn id="7" presetID="8" presetClass="emph" presetSubtype="0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Rot by="64800000" p14:bounceEnd="20000">
                                          <p:cBhvr>
                                            <p:cTn id="8" dur="3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0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78 0.00278 L 0.11055 0.00278 L 0.11315 -0.07361 L 0.04088 -0.07361 L 0.03112 -0.13542 L 0.14531 -0.13403 L 0.14974 -0.0037 L 0.18177 -0.00694 L 0.18633 -0.1243 L 0.22396 -0.13241 L 0.22305 -0.07523 L 0.24271 -0.07037 " pathEditMode="relative" rAng="0" ptsTypes="AAAAAAAAAAAA">
                                          <p:cBhvr>
                                            <p:cTn id="6" dur="3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096" y="-6921"/>
                                        </p:animMotion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5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  <p:par>
                                    <p:cTn id="7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4800000">
                                          <p:cBhvr>
                                            <p:cTn id="8" dur="3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0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蛋2">
            <a:extLst>
              <a:ext uri="{FF2B5EF4-FFF2-40B4-BE49-F238E27FC236}">
                <a16:creationId xmlns:a16="http://schemas.microsoft.com/office/drawing/2014/main" id="{F84DA6CD-45B5-4892-B5EE-3BAF21B7C1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91" t="4092" r="13743" b="3684"/>
          <a:stretch/>
        </p:blipFill>
        <p:spPr>
          <a:xfrm>
            <a:off x="3468315" y="1031631"/>
            <a:ext cx="324626" cy="41030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3" name="蛋3">
            <a:extLst>
              <a:ext uri="{FF2B5EF4-FFF2-40B4-BE49-F238E27FC236}">
                <a16:creationId xmlns:a16="http://schemas.microsoft.com/office/drawing/2014/main" id="{78B99061-F11D-4565-B783-44631A6B9B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91" t="4092" r="13743" b="3684"/>
          <a:stretch/>
        </p:blipFill>
        <p:spPr>
          <a:xfrm>
            <a:off x="889238" y="2637691"/>
            <a:ext cx="324626" cy="41030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86" name="2-2">
            <a:extLst>
              <a:ext uri="{FF2B5EF4-FFF2-40B4-BE49-F238E27FC236}">
                <a16:creationId xmlns:a16="http://schemas.microsoft.com/office/drawing/2014/main" id="{930AC096-8AD1-4E9C-B5A4-AE78364D7F20}"/>
              </a:ext>
            </a:extLst>
          </p:cNvPr>
          <p:cNvCxnSpPr>
            <a:cxnSpLocks/>
          </p:cNvCxnSpPr>
          <p:nvPr/>
        </p:nvCxnSpPr>
        <p:spPr>
          <a:xfrm>
            <a:off x="1577561" y="3343552"/>
            <a:ext cx="0" cy="3600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87" name="2-1">
            <a:extLst>
              <a:ext uri="{FF2B5EF4-FFF2-40B4-BE49-F238E27FC236}">
                <a16:creationId xmlns:a16="http://schemas.microsoft.com/office/drawing/2014/main" id="{8A8EA662-5602-43FA-86CF-F62F9EFA87A6}"/>
              </a:ext>
            </a:extLst>
          </p:cNvPr>
          <p:cNvCxnSpPr/>
          <p:nvPr/>
        </p:nvCxnSpPr>
        <p:spPr>
          <a:xfrm>
            <a:off x="1331376" y="2629998"/>
            <a:ext cx="360000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99" name="问题">
            <a:extLst>
              <a:ext uri="{FF2B5EF4-FFF2-40B4-BE49-F238E27FC236}">
                <a16:creationId xmlns:a16="http://schemas.microsoft.com/office/drawing/2014/main" id="{87CD5F3D-E06E-419C-9BBE-EBFA074B1F60}"/>
              </a:ext>
            </a:extLst>
          </p:cNvPr>
          <p:cNvSpPr txBox="1"/>
          <p:nvPr/>
        </p:nvSpPr>
        <p:spPr>
          <a:xfrm>
            <a:off x="8064875" y="2283536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哪个是复活节的象征？</a:t>
            </a:r>
            <a:endParaRPr lang="en-US" sz="24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A答案">
            <a:extLst>
              <a:ext uri="{FF2B5EF4-FFF2-40B4-BE49-F238E27FC236}">
                <a16:creationId xmlns:a16="http://schemas.microsoft.com/office/drawing/2014/main" id="{C89EA800-BF51-472F-9F94-88316E843500}"/>
              </a:ext>
            </a:extLst>
          </p:cNvPr>
          <p:cNvSpPr txBox="1"/>
          <p:nvPr/>
        </p:nvSpPr>
        <p:spPr>
          <a:xfrm>
            <a:off x="8298300" y="3478129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鸡蛋</a:t>
            </a:r>
            <a:endParaRPr 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B答案">
            <a:extLst>
              <a:ext uri="{FF2B5EF4-FFF2-40B4-BE49-F238E27FC236}">
                <a16:creationId xmlns:a16="http://schemas.microsoft.com/office/drawing/2014/main" id="{840D005A-2E29-4392-A543-55AFEF08C2AA}"/>
              </a:ext>
            </a:extLst>
          </p:cNvPr>
          <p:cNvSpPr txBox="1"/>
          <p:nvPr/>
        </p:nvSpPr>
        <p:spPr>
          <a:xfrm>
            <a:off x="8298300" y="4265197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彩蛋</a:t>
            </a:r>
            <a:endParaRPr 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" name="A">
            <a:hlinkClick r:id="rId4" action="ppaction://hlinksldjump"/>
            <a:extLst>
              <a:ext uri="{FF2B5EF4-FFF2-40B4-BE49-F238E27FC236}">
                <a16:creationId xmlns:a16="http://schemas.microsoft.com/office/drawing/2014/main" id="{49959E7C-A201-46B2-9E57-B97D92EB47BE}"/>
              </a:ext>
            </a:extLst>
          </p:cNvPr>
          <p:cNvSpPr/>
          <p:nvPr/>
        </p:nvSpPr>
        <p:spPr>
          <a:xfrm>
            <a:off x="7831450" y="3478129"/>
            <a:ext cx="466850" cy="466850"/>
          </a:xfrm>
          <a:prstGeom prst="ellipse">
            <a:avLst/>
          </a:prstGeom>
          <a:solidFill>
            <a:srgbClr val="4F60AA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A</a:t>
            </a:r>
          </a:p>
        </p:txBody>
      </p:sp>
      <p:sp>
        <p:nvSpPr>
          <p:cNvPr id="103" name="B">
            <a:hlinkClick r:id="rId5" action="ppaction://hlinksldjump"/>
            <a:extLst>
              <a:ext uri="{FF2B5EF4-FFF2-40B4-BE49-F238E27FC236}">
                <a16:creationId xmlns:a16="http://schemas.microsoft.com/office/drawing/2014/main" id="{8596CCA8-0527-4A6F-8445-92138BCD7D67}"/>
              </a:ext>
            </a:extLst>
          </p:cNvPr>
          <p:cNvSpPr/>
          <p:nvPr/>
        </p:nvSpPr>
        <p:spPr>
          <a:xfrm>
            <a:off x="7831450" y="4272326"/>
            <a:ext cx="466850" cy="466850"/>
          </a:xfrm>
          <a:prstGeom prst="ellipse">
            <a:avLst/>
          </a:prstGeom>
          <a:solidFill>
            <a:srgbClr val="4F60AA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526135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52 -0.00092 L -0.01927 0.00209 L -0.02201 0.13241 L -0.20951 0.1419 L -0.2112 0.23403 " pathEditMode="relative" ptsTypes="AAAAA" p14:bounceEnd="20000">
                                          <p:cBhvr>
                                            <p:cTn id="6" dur="3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5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  <p:par>
                                    <p:cTn id="7" presetID="8" presetClass="emph" presetSubtype="0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Rot by="64800000" p14:bounceEnd="20000">
                                          <p:cBhvr>
                                            <p:cTn id="8" dur="3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0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选择正确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7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52 -0.00092 L -0.01927 0.00209 L -0.02201 0.13241 L -0.20951 0.1419 L -0.2112 0.23403 " pathEditMode="relative" ptsTypes="AAAAA">
                                          <p:cBhvr>
                                            <p:cTn id="6" dur="3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5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  <p:par>
                                    <p:cTn id="7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4800000">
                                          <p:cBhvr>
                                            <p:cTn id="8" dur="3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0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8" name="选择正确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7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蛋3">
            <a:extLst>
              <a:ext uri="{FF2B5EF4-FFF2-40B4-BE49-F238E27FC236}">
                <a16:creationId xmlns:a16="http://schemas.microsoft.com/office/drawing/2014/main" id="{78B99061-F11D-4565-B783-44631A6B9B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91" t="4092" r="13743" b="3684"/>
          <a:stretch/>
        </p:blipFill>
        <p:spPr>
          <a:xfrm>
            <a:off x="889238" y="2637691"/>
            <a:ext cx="324626" cy="41030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85" name="3-2">
            <a:extLst>
              <a:ext uri="{FF2B5EF4-FFF2-40B4-BE49-F238E27FC236}">
                <a16:creationId xmlns:a16="http://schemas.microsoft.com/office/drawing/2014/main" id="{3D60557C-DC09-4CA8-846E-7F26F7D5FA25}"/>
              </a:ext>
            </a:extLst>
          </p:cNvPr>
          <p:cNvCxnSpPr>
            <a:cxnSpLocks/>
          </p:cNvCxnSpPr>
          <p:nvPr/>
        </p:nvCxnSpPr>
        <p:spPr>
          <a:xfrm flipV="1">
            <a:off x="2958093" y="4631610"/>
            <a:ext cx="0" cy="3600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88" name="蛋4">
            <a:extLst>
              <a:ext uri="{FF2B5EF4-FFF2-40B4-BE49-F238E27FC236}">
                <a16:creationId xmlns:a16="http://schemas.microsoft.com/office/drawing/2014/main" id="{CE76BD39-6B06-41A2-A08D-F3C43B5E1A8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91" t="4092" r="13743" b="3684"/>
          <a:stretch/>
        </p:blipFill>
        <p:spPr>
          <a:xfrm>
            <a:off x="2358149" y="4676271"/>
            <a:ext cx="324626" cy="41030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89" name="3-1">
            <a:extLst>
              <a:ext uri="{FF2B5EF4-FFF2-40B4-BE49-F238E27FC236}">
                <a16:creationId xmlns:a16="http://schemas.microsoft.com/office/drawing/2014/main" id="{D2E3DC8E-78B1-4F2B-A0EF-F323D89F7B61}"/>
              </a:ext>
            </a:extLst>
          </p:cNvPr>
          <p:cNvCxnSpPr>
            <a:cxnSpLocks/>
          </p:cNvCxnSpPr>
          <p:nvPr/>
        </p:nvCxnSpPr>
        <p:spPr>
          <a:xfrm flipH="1">
            <a:off x="2230735" y="5350310"/>
            <a:ext cx="360000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99" name="问题">
            <a:extLst>
              <a:ext uri="{FF2B5EF4-FFF2-40B4-BE49-F238E27FC236}">
                <a16:creationId xmlns:a16="http://schemas.microsoft.com/office/drawing/2014/main" id="{87CD5F3D-E06E-419C-9BBE-EBFA074B1F60}"/>
              </a:ext>
            </a:extLst>
          </p:cNvPr>
          <p:cNvSpPr txBox="1"/>
          <p:nvPr/>
        </p:nvSpPr>
        <p:spPr>
          <a:xfrm>
            <a:off x="8064875" y="2283536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象征复活节的动物有：</a:t>
            </a:r>
            <a:endParaRPr lang="en-US" sz="24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A答案">
            <a:extLst>
              <a:ext uri="{FF2B5EF4-FFF2-40B4-BE49-F238E27FC236}">
                <a16:creationId xmlns:a16="http://schemas.microsoft.com/office/drawing/2014/main" id="{C89EA800-BF51-472F-9F94-88316E843500}"/>
              </a:ext>
            </a:extLst>
          </p:cNvPr>
          <p:cNvSpPr txBox="1"/>
          <p:nvPr/>
        </p:nvSpPr>
        <p:spPr>
          <a:xfrm>
            <a:off x="8298300" y="3478129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兔子、小鸡</a:t>
            </a:r>
            <a:endParaRPr 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B答案">
            <a:extLst>
              <a:ext uri="{FF2B5EF4-FFF2-40B4-BE49-F238E27FC236}">
                <a16:creationId xmlns:a16="http://schemas.microsoft.com/office/drawing/2014/main" id="{840D005A-2E29-4392-A543-55AFEF08C2AA}"/>
              </a:ext>
            </a:extLst>
          </p:cNvPr>
          <p:cNvSpPr txBox="1"/>
          <p:nvPr/>
        </p:nvSpPr>
        <p:spPr>
          <a:xfrm>
            <a:off x="8298300" y="4265197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猴子、小狗</a:t>
            </a:r>
            <a:endParaRPr 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" name="A">
            <a:hlinkClick r:id="rId4" action="ppaction://hlinksldjump"/>
            <a:extLst>
              <a:ext uri="{FF2B5EF4-FFF2-40B4-BE49-F238E27FC236}">
                <a16:creationId xmlns:a16="http://schemas.microsoft.com/office/drawing/2014/main" id="{49959E7C-A201-46B2-9E57-B97D92EB47BE}"/>
              </a:ext>
            </a:extLst>
          </p:cNvPr>
          <p:cNvSpPr/>
          <p:nvPr/>
        </p:nvSpPr>
        <p:spPr>
          <a:xfrm>
            <a:off x="7831450" y="3478129"/>
            <a:ext cx="466850" cy="466850"/>
          </a:xfrm>
          <a:prstGeom prst="ellipse">
            <a:avLst/>
          </a:prstGeom>
          <a:solidFill>
            <a:srgbClr val="4F60AA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A</a:t>
            </a:r>
          </a:p>
        </p:txBody>
      </p:sp>
      <p:sp>
        <p:nvSpPr>
          <p:cNvPr id="103" name="B">
            <a:hlinkClick r:id="rId5" action="ppaction://hlinksldjump"/>
            <a:extLst>
              <a:ext uri="{FF2B5EF4-FFF2-40B4-BE49-F238E27FC236}">
                <a16:creationId xmlns:a16="http://schemas.microsoft.com/office/drawing/2014/main" id="{8596CCA8-0527-4A6F-8445-92138BCD7D67}"/>
              </a:ext>
            </a:extLst>
          </p:cNvPr>
          <p:cNvSpPr/>
          <p:nvPr/>
        </p:nvSpPr>
        <p:spPr>
          <a:xfrm>
            <a:off x="7831450" y="4272326"/>
            <a:ext cx="466850" cy="466850"/>
          </a:xfrm>
          <a:prstGeom prst="ellipse">
            <a:avLst/>
          </a:prstGeom>
          <a:solidFill>
            <a:srgbClr val="4F60AA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376954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52 -0.00833 L 0.01992 0.04236 L 0.04414 0.05348 L 0.04232 0.16158 L 0.0039 0.17408 L 0.00117 0.24723 L 0.03867 0.23287 L 0.04857 0.29491 L 0.07539 0.29005 L 0.08698 0.23773 L 0.1164 0.23936 L 0.12096 0.29815 " pathEditMode="relative" ptsTypes="AAAAAAAAAAAA" p14:bounceEnd="20000">
                                          <p:cBhvr>
                                            <p:cTn id="6" dur="3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5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  <p:par>
                                    <p:cTn id="7" presetID="8" presetClass="emph" presetSubtype="0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Rot by="64800000" p14:bounceEnd="20000">
                                          <p:cBhvr>
                                            <p:cTn id="8" dur="3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0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选择正确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2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4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52 -0.00833 L 0.01992 0.04236 L 0.04414 0.05348 L 0.04232 0.16158 L 0.0039 0.17408 L 0.00117 0.24723 L 0.03867 0.23287 L 0.04857 0.29491 L 0.07539 0.29005 L 0.08698 0.23773 L 0.1164 0.23936 L 0.12096 0.29815 " pathEditMode="relative" ptsTypes="AAAAAAAAAAAA">
                                          <p:cBhvr>
                                            <p:cTn id="6" dur="3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5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  <p:par>
                                    <p:cTn id="7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4800000">
                                          <p:cBhvr>
                                            <p:cTn id="8" dur="3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0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8" name="选择正确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2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4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蛋4">
            <a:extLst>
              <a:ext uri="{FF2B5EF4-FFF2-40B4-BE49-F238E27FC236}">
                <a16:creationId xmlns:a16="http://schemas.microsoft.com/office/drawing/2014/main" id="{CE76BD39-6B06-41A2-A08D-F3C43B5E1A8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91" t="4092" r="13743" b="3684"/>
          <a:stretch/>
        </p:blipFill>
        <p:spPr>
          <a:xfrm>
            <a:off x="2358149" y="4676271"/>
            <a:ext cx="324626" cy="41030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0" name="蛋5">
            <a:extLst>
              <a:ext uri="{FF2B5EF4-FFF2-40B4-BE49-F238E27FC236}">
                <a16:creationId xmlns:a16="http://schemas.microsoft.com/office/drawing/2014/main" id="{0AA37523-A6BB-4BC3-AC83-DA2D80F014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91" t="4092" r="13743" b="3684"/>
          <a:stretch/>
        </p:blipFill>
        <p:spPr>
          <a:xfrm>
            <a:off x="5288917" y="4241280"/>
            <a:ext cx="324626" cy="41030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91" name="4-1">
            <a:extLst>
              <a:ext uri="{FF2B5EF4-FFF2-40B4-BE49-F238E27FC236}">
                <a16:creationId xmlns:a16="http://schemas.microsoft.com/office/drawing/2014/main" id="{88628686-F96A-4F39-8E96-6901D0CAC088}"/>
              </a:ext>
            </a:extLst>
          </p:cNvPr>
          <p:cNvCxnSpPr>
            <a:cxnSpLocks/>
          </p:cNvCxnSpPr>
          <p:nvPr/>
        </p:nvCxnSpPr>
        <p:spPr>
          <a:xfrm flipV="1">
            <a:off x="5234075" y="3759316"/>
            <a:ext cx="0" cy="3600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93" name="4-2">
            <a:extLst>
              <a:ext uri="{FF2B5EF4-FFF2-40B4-BE49-F238E27FC236}">
                <a16:creationId xmlns:a16="http://schemas.microsoft.com/office/drawing/2014/main" id="{2A2EFD16-9A39-4BC0-8A9D-F38A0EBA481A}"/>
              </a:ext>
            </a:extLst>
          </p:cNvPr>
          <p:cNvCxnSpPr/>
          <p:nvPr/>
        </p:nvCxnSpPr>
        <p:spPr>
          <a:xfrm>
            <a:off x="5940249" y="4009137"/>
            <a:ext cx="360000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99" name="问题">
            <a:extLst>
              <a:ext uri="{FF2B5EF4-FFF2-40B4-BE49-F238E27FC236}">
                <a16:creationId xmlns:a16="http://schemas.microsoft.com/office/drawing/2014/main" id="{87CD5F3D-E06E-419C-9BBE-EBFA074B1F60}"/>
              </a:ext>
            </a:extLst>
          </p:cNvPr>
          <p:cNvSpPr txBox="1"/>
          <p:nvPr/>
        </p:nvSpPr>
        <p:spPr>
          <a:xfrm>
            <a:off x="8064875" y="2283536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象征复活节的花是：</a:t>
            </a:r>
            <a:endParaRPr lang="en-US" sz="24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A答案">
            <a:extLst>
              <a:ext uri="{FF2B5EF4-FFF2-40B4-BE49-F238E27FC236}">
                <a16:creationId xmlns:a16="http://schemas.microsoft.com/office/drawing/2014/main" id="{C89EA800-BF51-472F-9F94-88316E843500}"/>
              </a:ext>
            </a:extLst>
          </p:cNvPr>
          <p:cNvSpPr txBox="1"/>
          <p:nvPr/>
        </p:nvSpPr>
        <p:spPr>
          <a:xfrm>
            <a:off x="8298300" y="347812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玫瑰花</a:t>
            </a:r>
            <a:endParaRPr 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B答案">
            <a:extLst>
              <a:ext uri="{FF2B5EF4-FFF2-40B4-BE49-F238E27FC236}">
                <a16:creationId xmlns:a16="http://schemas.microsoft.com/office/drawing/2014/main" id="{840D005A-2E29-4392-A543-55AFEF08C2AA}"/>
              </a:ext>
            </a:extLst>
          </p:cNvPr>
          <p:cNvSpPr txBox="1"/>
          <p:nvPr/>
        </p:nvSpPr>
        <p:spPr>
          <a:xfrm>
            <a:off x="8298300" y="4265197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百合花</a:t>
            </a:r>
            <a:endParaRPr 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" name="A">
            <a:hlinkClick r:id="rId4" action="ppaction://hlinksldjump"/>
            <a:extLst>
              <a:ext uri="{FF2B5EF4-FFF2-40B4-BE49-F238E27FC236}">
                <a16:creationId xmlns:a16="http://schemas.microsoft.com/office/drawing/2014/main" id="{49959E7C-A201-46B2-9E57-B97D92EB47BE}"/>
              </a:ext>
            </a:extLst>
          </p:cNvPr>
          <p:cNvSpPr/>
          <p:nvPr/>
        </p:nvSpPr>
        <p:spPr>
          <a:xfrm>
            <a:off x="7831450" y="3478129"/>
            <a:ext cx="466850" cy="466850"/>
          </a:xfrm>
          <a:prstGeom prst="ellipse">
            <a:avLst/>
          </a:prstGeom>
          <a:solidFill>
            <a:srgbClr val="4F60AA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A</a:t>
            </a:r>
          </a:p>
        </p:txBody>
      </p:sp>
      <p:sp>
        <p:nvSpPr>
          <p:cNvPr id="103" name="B">
            <a:hlinkClick r:id="rId5" action="ppaction://hlinksldjump"/>
            <a:extLst>
              <a:ext uri="{FF2B5EF4-FFF2-40B4-BE49-F238E27FC236}">
                <a16:creationId xmlns:a16="http://schemas.microsoft.com/office/drawing/2014/main" id="{8596CCA8-0527-4A6F-8445-92138BCD7D67}"/>
              </a:ext>
            </a:extLst>
          </p:cNvPr>
          <p:cNvSpPr/>
          <p:nvPr/>
        </p:nvSpPr>
        <p:spPr>
          <a:xfrm>
            <a:off x="7831450" y="4272326"/>
            <a:ext cx="466850" cy="466850"/>
          </a:xfrm>
          <a:prstGeom prst="ellipse">
            <a:avLst/>
          </a:prstGeom>
          <a:solidFill>
            <a:srgbClr val="4F60AA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011067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52 0.00069 L -0.00404 0.06898 L -0.11471 0.07222 L -0.11641 0.19768 L -0.08346 0.21041 L -0.07539 0.13564 L -0.04323 0.13564 L -0.03789 0.20393 L -0.00664 0.20717 L 0.11302 0.20555 L 0.10586 0.13564 L 0.03711 0.13101 L 0.03802 0.06736 L 0.14688 0.07222 L 0.1487 0.13888 L 0.18438 0.12615 L 0.18438 0.01018 L 0.21927 0.00694 L 0.22018 0.14675 L 0.29518 0.13402 L 0.29336 0.06412 L 0.2612 0.06111 L 0.26029 -0.06112 L 0.24245 -0.06112 " pathEditMode="relative" ptsTypes="AAAAAAAAAAAAAAAAAAAAAAAA" p14:bounceEnd="20000">
                                          <p:cBhvr>
                                            <p:cTn id="6" dur="5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5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  <p:par>
                                    <p:cTn id="7" presetID="8" presetClass="emph" presetSubtype="0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Rot by="64800000" p14:bounceEnd="20000">
                                          <p:cBhvr>
                                            <p:cTn id="8" dur="5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10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选择正确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52 0.00069 L -0.00404 0.06898 L -0.11471 0.07222 L -0.11641 0.19768 L -0.08346 0.21041 L -0.07539 0.13564 L -0.04323 0.13564 L -0.03789 0.20393 L -0.00664 0.20717 L 0.11302 0.20555 L 0.10586 0.13564 L 0.03711 0.13101 L 0.03802 0.06736 L 0.14688 0.07222 L 0.1487 0.13888 L 0.18438 0.12615 L 0.18438 0.01018 L 0.21927 0.00694 L 0.22018 0.14675 L 0.29518 0.13402 L 0.29336 0.06412 L 0.2612 0.06111 L 0.26029 -0.06112 L 0.24245 -0.06112 " pathEditMode="relative" ptsTypes="AAAAAAAAAAAAAAAAAAAAAAAA">
                                          <p:cBhvr>
                                            <p:cTn id="6" dur="5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5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  <p:par>
                                    <p:cTn id="7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4800000">
                                          <p:cBhvr>
                                            <p:cTn id="8" dur="5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10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8" name="选择正确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蛋5">
            <a:extLst>
              <a:ext uri="{FF2B5EF4-FFF2-40B4-BE49-F238E27FC236}">
                <a16:creationId xmlns:a16="http://schemas.microsoft.com/office/drawing/2014/main" id="{0AA37523-A6BB-4BC3-AC83-DA2D80F014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91" t="4092" r="13743" b="3684"/>
          <a:stretch/>
        </p:blipFill>
        <p:spPr>
          <a:xfrm>
            <a:off x="5288917" y="4241280"/>
            <a:ext cx="324626" cy="41030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蛋1">
            <a:extLst>
              <a:ext uri="{FF2B5EF4-FFF2-40B4-BE49-F238E27FC236}">
                <a16:creationId xmlns:a16="http://schemas.microsoft.com/office/drawing/2014/main" id="{AC6A5CD4-9F2E-48A4-BB7D-E20F9E9E569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91" t="4092" r="13743" b="3684"/>
          <a:stretch/>
        </p:blipFill>
        <p:spPr>
          <a:xfrm>
            <a:off x="8495836" y="1795405"/>
            <a:ext cx="2326548" cy="29406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" name="图片 1">
            <a:hlinkClick r:id="rId4" action="ppaction://hlinksldjump"/>
            <a:extLst>
              <a:ext uri="{FF2B5EF4-FFF2-40B4-BE49-F238E27FC236}">
                <a16:creationId xmlns:a16="http://schemas.microsoft.com/office/drawing/2014/main" id="{D329A927-3CE6-488B-B94B-B5BF7CE8B6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35144" y="6086830"/>
            <a:ext cx="1524132" cy="597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572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95 0.00231 L -0.02032 -0.00093 L -0.01862 -0.25949 L 0.13945 -0.25949 L 0.34127 -0.16435 " pathEditMode="relative" ptsTypes="AAAAA" p14:bounceEnd="20000">
                                          <p:cBhvr>
                                            <p:cTn id="6" dur="5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Rot by="64800000" p14:bounceEnd="20000">
                                          <p:cBhvr>
                                            <p:cTn id="8" dur="5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32" presetClass="emph" presetSubtype="0" repeatCount="indefinite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5" dur="8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6" dur="160" fill="hold">
                                              <p:stCondLst>
                                                <p:cond delay="16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7" dur="160" fill="hold">
                                              <p:stCondLst>
                                                <p:cond delay="32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8" dur="160" fill="hold">
                                              <p:stCondLst>
                                                <p:cond delay="48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9" dur="160" fill="hold">
                                              <p:stCondLst>
                                                <p:cond delay="64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4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胜利1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95 0.00231 L -0.02032 -0.00093 L -0.01862 -0.25949 L 0.13945 -0.25949 L 0.34127 -0.16435 " pathEditMode="relative" ptsTypes="AAAAA">
                                          <p:cBhvr>
                                            <p:cTn id="6" dur="5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4800000">
                                          <p:cBhvr>
                                            <p:cTn id="8" dur="5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32" presetClass="emph" presetSubtype="0" repeatCount="indefinite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5" dur="8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6" dur="160" fill="hold">
                                              <p:stCondLst>
                                                <p:cond delay="16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7" dur="160" fill="hold">
                                              <p:stCondLst>
                                                <p:cond delay="32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8" dur="160" fill="hold">
                                              <p:stCondLst>
                                                <p:cond delay="48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9" dur="160" fill="hold">
                                              <p:stCondLst>
                                                <p:cond delay="64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4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8" name="胜利1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5DDC835-B014-4269-A6E3-ECD1EEF79E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6324" y="6076950"/>
            <a:ext cx="3529890" cy="603556"/>
          </a:xfrm>
          <a:prstGeom prst="rect">
            <a:avLst/>
          </a:prstGeom>
        </p:spPr>
      </p:pic>
      <p:pic>
        <p:nvPicPr>
          <p:cNvPr id="80" name="蛋2">
            <a:extLst>
              <a:ext uri="{FF2B5EF4-FFF2-40B4-BE49-F238E27FC236}">
                <a16:creationId xmlns:a16="http://schemas.microsoft.com/office/drawing/2014/main" id="{F84DA6CD-45B5-4892-B5EE-3BAF21B7C12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91" t="4092" r="13743" b="3684"/>
          <a:stretch/>
        </p:blipFill>
        <p:spPr>
          <a:xfrm>
            <a:off x="3468315" y="1031631"/>
            <a:ext cx="324626" cy="41030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5" name="破1">
            <a:extLst>
              <a:ext uri="{FF2B5EF4-FFF2-40B4-BE49-F238E27FC236}">
                <a16:creationId xmlns:a16="http://schemas.microsoft.com/office/drawing/2014/main" id="{9223DF0D-C57E-4C48-8526-5664C508E8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956180">
            <a:off x="6480011" y="1991393"/>
            <a:ext cx="314754" cy="418897"/>
          </a:xfrm>
          <a:prstGeom prst="rect">
            <a:avLst/>
          </a:prstGeom>
        </p:spPr>
      </p:pic>
      <p:pic>
        <p:nvPicPr>
          <p:cNvPr id="24" name="蛋1">
            <a:extLst>
              <a:ext uri="{FF2B5EF4-FFF2-40B4-BE49-F238E27FC236}">
                <a16:creationId xmlns:a16="http://schemas.microsoft.com/office/drawing/2014/main" id="{346DAC25-B5B5-49DE-9783-91268490D4A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91" t="4092" r="13743" b="3684"/>
          <a:stretch/>
        </p:blipFill>
        <p:spPr>
          <a:xfrm>
            <a:off x="8103952" y="2097318"/>
            <a:ext cx="2326548" cy="29406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7E1DD6AF-0B21-4FDF-A36B-C910F2404B1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4602024">
            <a:off x="8399939" y="2427240"/>
            <a:ext cx="2278860" cy="2957040"/>
          </a:xfrm>
          <a:prstGeom prst="rect">
            <a:avLst/>
          </a:prstGeom>
        </p:spPr>
      </p:pic>
      <p:sp>
        <p:nvSpPr>
          <p:cNvPr id="27" name="矩形: 圆角 26">
            <a:hlinkClick r:id="rId7" action="ppaction://hlinksldjump"/>
            <a:extLst>
              <a:ext uri="{FF2B5EF4-FFF2-40B4-BE49-F238E27FC236}">
                <a16:creationId xmlns:a16="http://schemas.microsoft.com/office/drawing/2014/main" id="{8FBAB57F-93A9-4619-B9B5-1386BE1C4015}"/>
              </a:ext>
            </a:extLst>
          </p:cNvPr>
          <p:cNvSpPr/>
          <p:nvPr/>
        </p:nvSpPr>
        <p:spPr>
          <a:xfrm>
            <a:off x="7800238" y="6115050"/>
            <a:ext cx="1360170" cy="411480"/>
          </a:xfrm>
          <a:prstGeom prst="roundRect">
            <a:avLst/>
          </a:prstGeom>
          <a:solidFill>
            <a:srgbClr val="4F60AA">
              <a:alpha val="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en-US" dirty="0">
              <a:latin typeface="迷你简少儿" panose="03000509000000000000" pitchFamily="65" charset="-122"/>
              <a:ea typeface="迷你简少儿" panose="03000509000000000000" pitchFamily="65" charset="-122"/>
            </a:endParaRPr>
          </a:p>
        </p:txBody>
      </p:sp>
      <p:sp>
        <p:nvSpPr>
          <p:cNvPr id="28" name="矩形: 圆角 27">
            <a:hlinkClick r:id="rId8" action="ppaction://hlinksldjump"/>
            <a:extLst>
              <a:ext uri="{FF2B5EF4-FFF2-40B4-BE49-F238E27FC236}">
                <a16:creationId xmlns:a16="http://schemas.microsoft.com/office/drawing/2014/main" id="{D262A54E-3477-473E-844D-950FF9E12F51}"/>
              </a:ext>
            </a:extLst>
          </p:cNvPr>
          <p:cNvSpPr/>
          <p:nvPr/>
        </p:nvSpPr>
        <p:spPr>
          <a:xfrm>
            <a:off x="9803853" y="6115050"/>
            <a:ext cx="1360170" cy="411480"/>
          </a:xfrm>
          <a:prstGeom prst="roundRect">
            <a:avLst/>
          </a:prstGeom>
          <a:solidFill>
            <a:srgbClr val="4F60AA">
              <a:alpha val="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en-US" dirty="0">
              <a:latin typeface="迷你简少儿" panose="03000509000000000000" pitchFamily="65" charset="-122"/>
              <a:ea typeface="迷你简少儿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2382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31 -0.00277 L 0.02721 0.00047 L 0.0263 -0.06296 L 0.1263 -0.0662 L 0.1289 0.06389 L 0.02356 0.06551 L 0.01914 0.25278 L 0.05573 0.275 L 0.05664 0.3926 L 0.09323 0.39584 L 0.09505 0.20371 L 0.05664 0.20047 L 0.05937 0.13866 L 0.16731 0.13542 L 0.17005 -0.06921 L 0.24596 -0.0662 L 0.24596 0.13542 " pathEditMode="relative" ptsTypes="AAAAAAAAAAAAAAAAA" p14:bounceEnd="20000">
                                          <p:cBhvr>
                                            <p:cTn id="6" dur="5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5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  <p:par>
                                    <p:cTn id="7" presetID="8" presetClass="emph" presetSubtype="0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Rot by="64800000" p14:bounceEnd="20000">
                                          <p:cBhvr>
                                            <p:cTn id="8" dur="5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10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失败1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13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13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8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1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2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3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4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5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31 -0.00277 L 0.02721 0.00047 L 0.0263 -0.06296 L 0.1263 -0.0662 L 0.1289 0.06389 L 0.02356 0.06551 L 0.01914 0.25278 L 0.05573 0.275 L 0.05664 0.3926 L 0.09323 0.39584 L 0.09505 0.20371 L 0.05664 0.20047 L 0.05937 0.13866 L 0.16731 0.13542 L 0.17005 -0.06921 L 0.24596 -0.0662 L 0.24596 0.13542 " pathEditMode="relative" ptsTypes="AAAAAAAAAAAAAAAAA">
                                          <p:cBhvr>
                                            <p:cTn id="6" dur="5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5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  <p:par>
                                    <p:cTn id="7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4800000">
                                          <p:cBhvr>
                                            <p:cTn id="8" dur="5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10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1" name="失败1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1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13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8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1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2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3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4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5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8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76A45113-A018-4186-86DA-818F6B3E72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6324" y="6076950"/>
            <a:ext cx="3529890" cy="603556"/>
          </a:xfrm>
          <a:prstGeom prst="rect">
            <a:avLst/>
          </a:prstGeom>
        </p:spPr>
      </p:pic>
      <p:pic>
        <p:nvPicPr>
          <p:cNvPr id="83" name="蛋3">
            <a:extLst>
              <a:ext uri="{FF2B5EF4-FFF2-40B4-BE49-F238E27FC236}">
                <a16:creationId xmlns:a16="http://schemas.microsoft.com/office/drawing/2014/main" id="{78B99061-F11D-4565-B783-44631A6B9B9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91" t="4092" r="13743" b="3684"/>
          <a:stretch/>
        </p:blipFill>
        <p:spPr>
          <a:xfrm>
            <a:off x="889238" y="2637691"/>
            <a:ext cx="324626" cy="41030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6" name="破2">
            <a:extLst>
              <a:ext uri="{FF2B5EF4-FFF2-40B4-BE49-F238E27FC236}">
                <a16:creationId xmlns:a16="http://schemas.microsoft.com/office/drawing/2014/main" id="{E2ACD272-F4EA-4814-8753-5D47452B35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956180">
            <a:off x="3212878" y="4733783"/>
            <a:ext cx="314754" cy="418897"/>
          </a:xfrm>
          <a:prstGeom prst="rect">
            <a:avLst/>
          </a:prstGeom>
        </p:spPr>
      </p:pic>
      <p:pic>
        <p:nvPicPr>
          <p:cNvPr id="24" name="蛋1">
            <a:extLst>
              <a:ext uri="{FF2B5EF4-FFF2-40B4-BE49-F238E27FC236}">
                <a16:creationId xmlns:a16="http://schemas.microsoft.com/office/drawing/2014/main" id="{CD02A9A6-F4EC-492C-AFF7-DDD32E7B4A8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91" t="4092" r="13743" b="3684"/>
          <a:stretch/>
        </p:blipFill>
        <p:spPr>
          <a:xfrm>
            <a:off x="8103952" y="2097318"/>
            <a:ext cx="2326548" cy="29406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45B32C68-A698-473B-B5F5-AC03D28C733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4602024">
            <a:off x="8399939" y="2427240"/>
            <a:ext cx="2278860" cy="2957040"/>
          </a:xfrm>
          <a:prstGeom prst="rect">
            <a:avLst/>
          </a:prstGeom>
        </p:spPr>
      </p:pic>
      <p:sp>
        <p:nvSpPr>
          <p:cNvPr id="26" name="矩形: 圆角 25">
            <a:hlinkClick r:id="rId7" action="ppaction://hlinksldjump"/>
            <a:extLst>
              <a:ext uri="{FF2B5EF4-FFF2-40B4-BE49-F238E27FC236}">
                <a16:creationId xmlns:a16="http://schemas.microsoft.com/office/drawing/2014/main" id="{AE5F467F-CEC5-4C12-B86D-E7048CA8F38E}"/>
              </a:ext>
            </a:extLst>
          </p:cNvPr>
          <p:cNvSpPr/>
          <p:nvPr/>
        </p:nvSpPr>
        <p:spPr>
          <a:xfrm>
            <a:off x="7800238" y="6115050"/>
            <a:ext cx="1360170" cy="411480"/>
          </a:xfrm>
          <a:prstGeom prst="roundRect">
            <a:avLst/>
          </a:prstGeom>
          <a:solidFill>
            <a:srgbClr val="4F60AA">
              <a:alpha val="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en-US" dirty="0">
              <a:latin typeface="迷你简少儿" panose="03000509000000000000" pitchFamily="65" charset="-122"/>
              <a:ea typeface="迷你简少儿" panose="03000509000000000000" pitchFamily="65" charset="-122"/>
            </a:endParaRPr>
          </a:p>
        </p:txBody>
      </p:sp>
      <p:sp>
        <p:nvSpPr>
          <p:cNvPr id="27" name="矩形: 圆角 26">
            <a:hlinkClick r:id="rId8" action="ppaction://hlinksldjump"/>
            <a:extLst>
              <a:ext uri="{FF2B5EF4-FFF2-40B4-BE49-F238E27FC236}">
                <a16:creationId xmlns:a16="http://schemas.microsoft.com/office/drawing/2014/main" id="{E87AF5F8-48AA-4CCD-86FB-B9A2180E7ECF}"/>
              </a:ext>
            </a:extLst>
          </p:cNvPr>
          <p:cNvSpPr/>
          <p:nvPr/>
        </p:nvSpPr>
        <p:spPr>
          <a:xfrm>
            <a:off x="9803853" y="6115050"/>
            <a:ext cx="1360170" cy="411480"/>
          </a:xfrm>
          <a:prstGeom prst="roundRect">
            <a:avLst/>
          </a:prstGeom>
          <a:solidFill>
            <a:srgbClr val="4F60AA">
              <a:alpha val="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en-US" dirty="0">
              <a:latin typeface="迷你简少儿" panose="03000509000000000000" pitchFamily="65" charset="-122"/>
              <a:ea typeface="迷你简少儿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0958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52 -0.00185 L 0.01107 -0.03356 L 0.19323 -0.03217 L 0.19323 0.09329 L 0.23164 0.11065 L 0.2289 0.29815 L 0.19049 0.29815 " pathEditMode="relative" ptsTypes="AAAAAAA" p14:bounceEnd="20000">
                                          <p:cBhvr>
                                            <p:cTn id="6" dur="3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5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  <p:par>
                                    <p:cTn id="7" presetID="8" presetClass="emph" presetSubtype="0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Rot by="64800000" p14:bounceEnd="20000">
                                          <p:cBhvr>
                                            <p:cTn id="8" dur="3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0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失败1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3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13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8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1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2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3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4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5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2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52 -0.00185 L 0.01107 -0.03356 L 0.19323 -0.03217 L 0.19323 0.09329 L 0.23164 0.11065 L 0.2289 0.29815 L 0.19049 0.29815 " pathEditMode="relative" ptsTypes="AAAAAAA">
                                          <p:cBhvr>
                                            <p:cTn id="6" dur="3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5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  <p:par>
                                    <p:cTn id="7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4800000">
                                          <p:cBhvr>
                                            <p:cTn id="8" dur="3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0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1" name="失败1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13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8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1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2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3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4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5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27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36C7E9EF-B1B3-40B1-BDAD-C75ED1DA04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6324" y="6076950"/>
            <a:ext cx="3529890" cy="603556"/>
          </a:xfrm>
          <a:prstGeom prst="rect">
            <a:avLst/>
          </a:prstGeom>
        </p:spPr>
      </p:pic>
      <p:pic>
        <p:nvPicPr>
          <p:cNvPr id="88" name="蛋4">
            <a:extLst>
              <a:ext uri="{FF2B5EF4-FFF2-40B4-BE49-F238E27FC236}">
                <a16:creationId xmlns:a16="http://schemas.microsoft.com/office/drawing/2014/main" id="{CE76BD39-6B06-41A2-A08D-F3C43B5E1A8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91" t="4092" r="13743" b="3684"/>
          <a:stretch/>
        </p:blipFill>
        <p:spPr>
          <a:xfrm>
            <a:off x="2358149" y="4676271"/>
            <a:ext cx="324626" cy="41030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7" name="破3">
            <a:extLst>
              <a:ext uri="{FF2B5EF4-FFF2-40B4-BE49-F238E27FC236}">
                <a16:creationId xmlns:a16="http://schemas.microsoft.com/office/drawing/2014/main" id="{15B972F3-704B-4842-8B7A-48277F5F0A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956180">
            <a:off x="2324985" y="3358212"/>
            <a:ext cx="314754" cy="418897"/>
          </a:xfrm>
          <a:prstGeom prst="rect">
            <a:avLst/>
          </a:prstGeom>
        </p:spPr>
      </p:pic>
      <p:pic>
        <p:nvPicPr>
          <p:cNvPr id="24" name="蛋1">
            <a:extLst>
              <a:ext uri="{FF2B5EF4-FFF2-40B4-BE49-F238E27FC236}">
                <a16:creationId xmlns:a16="http://schemas.microsoft.com/office/drawing/2014/main" id="{CF4CCDC9-65A0-4178-BF9D-D00EBBC0B14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91" t="4092" r="13743" b="3684"/>
          <a:stretch/>
        </p:blipFill>
        <p:spPr>
          <a:xfrm>
            <a:off x="8103952" y="2097318"/>
            <a:ext cx="2326548" cy="29406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98B05CC6-BD3B-4F02-B2FE-9867CB13A60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4602024">
            <a:off x="8399939" y="2427240"/>
            <a:ext cx="2278860" cy="2957040"/>
          </a:xfrm>
          <a:prstGeom prst="rect">
            <a:avLst/>
          </a:prstGeom>
        </p:spPr>
      </p:pic>
      <p:sp>
        <p:nvSpPr>
          <p:cNvPr id="26" name="矩形: 圆角 25">
            <a:hlinkClick r:id="rId7" action="ppaction://hlinksldjump"/>
            <a:extLst>
              <a:ext uri="{FF2B5EF4-FFF2-40B4-BE49-F238E27FC236}">
                <a16:creationId xmlns:a16="http://schemas.microsoft.com/office/drawing/2014/main" id="{910A05DC-AF39-4DCC-A745-BC1CC51DA799}"/>
              </a:ext>
            </a:extLst>
          </p:cNvPr>
          <p:cNvSpPr/>
          <p:nvPr/>
        </p:nvSpPr>
        <p:spPr>
          <a:xfrm>
            <a:off x="7800238" y="6115050"/>
            <a:ext cx="1360170" cy="411480"/>
          </a:xfrm>
          <a:prstGeom prst="roundRect">
            <a:avLst/>
          </a:prstGeom>
          <a:solidFill>
            <a:srgbClr val="4F60AA">
              <a:alpha val="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en-US" dirty="0">
              <a:latin typeface="迷你简少儿" panose="03000509000000000000" pitchFamily="65" charset="-122"/>
              <a:ea typeface="迷你简少儿" panose="03000509000000000000" pitchFamily="65" charset="-122"/>
            </a:endParaRPr>
          </a:p>
        </p:txBody>
      </p:sp>
      <p:sp>
        <p:nvSpPr>
          <p:cNvPr id="27" name="矩形: 圆角 26">
            <a:hlinkClick r:id="rId8" action="ppaction://hlinksldjump"/>
            <a:extLst>
              <a:ext uri="{FF2B5EF4-FFF2-40B4-BE49-F238E27FC236}">
                <a16:creationId xmlns:a16="http://schemas.microsoft.com/office/drawing/2014/main" id="{2405CBA3-4D78-4E09-B7C3-B4A766D2D45B}"/>
              </a:ext>
            </a:extLst>
          </p:cNvPr>
          <p:cNvSpPr/>
          <p:nvPr/>
        </p:nvSpPr>
        <p:spPr>
          <a:xfrm>
            <a:off x="9803853" y="6115050"/>
            <a:ext cx="1360170" cy="411480"/>
          </a:xfrm>
          <a:prstGeom prst="roundRect">
            <a:avLst/>
          </a:prstGeom>
          <a:solidFill>
            <a:srgbClr val="4F60AA">
              <a:alpha val="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en-US" dirty="0">
              <a:latin typeface="迷你简少儿" panose="03000509000000000000" pitchFamily="65" charset="-122"/>
              <a:ea typeface="迷你简少儿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3549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52 0.00092 L 0.03802 0.00092 L 0.03711 -0.06112 L 0.07109 -0.06436 L 0.07109 -0.13102 L -0.03971 -0.13588 L -0.03802 -0.25811 L 0.03255 -0.26112 L 0.03177 -0.20417 L -0.0013 -0.20093 " pathEditMode="relative" ptsTypes="AAAAAAAAAA" p14:bounceEnd="20000">
                                          <p:cBhvr>
                                            <p:cTn id="6" dur="3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5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  <p:par>
                                    <p:cTn id="7" presetID="8" presetClass="emph" presetSubtype="0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Rot by="64800000" p14:bounceEnd="20000">
                                          <p:cBhvr>
                                            <p:cTn id="8" dur="3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0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失败1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3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13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8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1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2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3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4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5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2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52 0.00092 L 0.03802 0.00092 L 0.03711 -0.06112 L 0.07109 -0.06436 L 0.07109 -0.13102 L -0.03971 -0.13588 L -0.03802 -0.25811 L 0.03255 -0.26112 L 0.03177 -0.20417 L -0.0013 -0.20093 " pathEditMode="relative" ptsTypes="AAAAAAAAAA">
                                          <p:cBhvr>
                                            <p:cTn id="6" dur="3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5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  <p:par>
                                    <p:cTn id="7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4800000">
                                          <p:cBhvr>
                                            <p:cTn id="8" dur="3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0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1" name="失败1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13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8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1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2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3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4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5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27" grpId="0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82561706-4890-4DD8-8469-4B8CDE066D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6324" y="6076950"/>
            <a:ext cx="3529890" cy="603556"/>
          </a:xfrm>
          <a:prstGeom prst="rect">
            <a:avLst/>
          </a:prstGeom>
        </p:spPr>
      </p:pic>
      <p:pic>
        <p:nvPicPr>
          <p:cNvPr id="90" name="蛋5">
            <a:extLst>
              <a:ext uri="{FF2B5EF4-FFF2-40B4-BE49-F238E27FC236}">
                <a16:creationId xmlns:a16="http://schemas.microsoft.com/office/drawing/2014/main" id="{0AA37523-A6BB-4BC3-AC83-DA2D80F0148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91" t="4092" r="13743" b="3684"/>
          <a:stretch/>
        </p:blipFill>
        <p:spPr>
          <a:xfrm>
            <a:off x="5288917" y="4241280"/>
            <a:ext cx="324626" cy="41030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破4">
            <a:extLst>
              <a:ext uri="{FF2B5EF4-FFF2-40B4-BE49-F238E27FC236}">
                <a16:creationId xmlns:a16="http://schemas.microsoft.com/office/drawing/2014/main" id="{28BDB4E0-7931-4BB8-8976-CC0627120A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956180">
            <a:off x="5515115" y="2898966"/>
            <a:ext cx="314754" cy="418897"/>
          </a:xfrm>
          <a:prstGeom prst="rect">
            <a:avLst/>
          </a:prstGeom>
        </p:spPr>
      </p:pic>
      <p:pic>
        <p:nvPicPr>
          <p:cNvPr id="12" name="蛋1">
            <a:extLst>
              <a:ext uri="{FF2B5EF4-FFF2-40B4-BE49-F238E27FC236}">
                <a16:creationId xmlns:a16="http://schemas.microsoft.com/office/drawing/2014/main" id="{242AB754-0B85-4420-98F2-F4D9B3B3CE5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91" t="4092" r="13743" b="3684"/>
          <a:stretch/>
        </p:blipFill>
        <p:spPr>
          <a:xfrm>
            <a:off x="8103952" y="2097318"/>
            <a:ext cx="2326548" cy="29406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65BFADD8-3EA4-4EF4-B0E0-E582F8FDBCD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4602024">
            <a:off x="8399939" y="2427240"/>
            <a:ext cx="2278860" cy="2957040"/>
          </a:xfrm>
          <a:prstGeom prst="rect">
            <a:avLst/>
          </a:prstGeom>
        </p:spPr>
      </p:pic>
      <p:sp>
        <p:nvSpPr>
          <p:cNvPr id="14" name="矩形: 圆角 13">
            <a:hlinkClick r:id="rId7" action="ppaction://hlinksldjump"/>
            <a:extLst>
              <a:ext uri="{FF2B5EF4-FFF2-40B4-BE49-F238E27FC236}">
                <a16:creationId xmlns:a16="http://schemas.microsoft.com/office/drawing/2014/main" id="{66AA667F-7617-427C-9699-E8779ECDDD60}"/>
              </a:ext>
            </a:extLst>
          </p:cNvPr>
          <p:cNvSpPr/>
          <p:nvPr/>
        </p:nvSpPr>
        <p:spPr>
          <a:xfrm>
            <a:off x="7800238" y="6115050"/>
            <a:ext cx="1360170" cy="411480"/>
          </a:xfrm>
          <a:prstGeom prst="roundRect">
            <a:avLst/>
          </a:prstGeom>
          <a:solidFill>
            <a:srgbClr val="4F60AA">
              <a:alpha val="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en-US" dirty="0">
              <a:latin typeface="迷你简少儿" panose="03000509000000000000" pitchFamily="65" charset="-122"/>
              <a:ea typeface="迷你简少儿" panose="03000509000000000000" pitchFamily="65" charset="-122"/>
            </a:endParaRPr>
          </a:p>
        </p:txBody>
      </p:sp>
      <p:sp>
        <p:nvSpPr>
          <p:cNvPr id="15" name="矩形: 圆角 14">
            <a:hlinkClick r:id="rId8" action="ppaction://hlinksldjump"/>
            <a:extLst>
              <a:ext uri="{FF2B5EF4-FFF2-40B4-BE49-F238E27FC236}">
                <a16:creationId xmlns:a16="http://schemas.microsoft.com/office/drawing/2014/main" id="{41A1C17D-01F6-4F64-8E56-0B250BB565F1}"/>
              </a:ext>
            </a:extLst>
          </p:cNvPr>
          <p:cNvSpPr/>
          <p:nvPr/>
        </p:nvSpPr>
        <p:spPr>
          <a:xfrm>
            <a:off x="9803853" y="6115050"/>
            <a:ext cx="1360170" cy="411480"/>
          </a:xfrm>
          <a:prstGeom prst="roundRect">
            <a:avLst/>
          </a:prstGeom>
          <a:solidFill>
            <a:srgbClr val="4F60AA">
              <a:alpha val="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en-US" dirty="0">
              <a:latin typeface="迷你简少儿" panose="03000509000000000000" pitchFamily="65" charset="-122"/>
              <a:ea typeface="迷你简少儿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2788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95 -0.00069 L 0.0207 -0.00718 L 0.02239 -0.06898 L 0.08854 -0.06597 L 0.0957 -0.11667 L 0.09388 -0.1912 L 0.01888 -0.20069 " pathEditMode="relative" ptsTypes="AAAAAAA" p14:bounceEnd="20000">
                                          <p:cBhvr>
                                            <p:cTn id="6" dur="3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5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  <p:par>
                                    <p:cTn id="7" presetID="8" presetClass="emph" presetSubtype="0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Rot by="64800000" p14:bounceEnd="20000">
                                          <p:cBhvr>
                                            <p:cTn id="8" dur="3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0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失败1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3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13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8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1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2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3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4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5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95 -0.00069 L 0.0207 -0.00718 L 0.02239 -0.06898 L 0.08854 -0.06597 L 0.0957 -0.11667 L 0.09388 -0.1912 L 0.01888 -0.20069 " pathEditMode="relative" ptsTypes="AAAAAAA">
                                          <p:cBhvr>
                                            <p:cTn id="6" dur="3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5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  <p:par>
                                    <p:cTn id="7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4800000">
                                          <p:cBhvr>
                                            <p:cTn id="8" dur="3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0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1" name="失败1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13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8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1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2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3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4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5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5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蛋1">
            <a:extLst>
              <a:ext uri="{FF2B5EF4-FFF2-40B4-BE49-F238E27FC236}">
                <a16:creationId xmlns:a16="http://schemas.microsoft.com/office/drawing/2014/main" id="{EB1AE387-AAC1-4D94-BF98-BB2315B71DD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3" t="3494" r="14434" b="3319"/>
          <a:stretch/>
        </p:blipFill>
        <p:spPr>
          <a:xfrm>
            <a:off x="465045" y="561276"/>
            <a:ext cx="332124" cy="4174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7" name="1-1">
            <a:extLst>
              <a:ext uri="{FF2B5EF4-FFF2-40B4-BE49-F238E27FC236}">
                <a16:creationId xmlns:a16="http://schemas.microsoft.com/office/drawing/2014/main" id="{D8A2CDA1-8029-469F-9FD4-DDF06CEF00EE}"/>
              </a:ext>
            </a:extLst>
          </p:cNvPr>
          <p:cNvCxnSpPr/>
          <p:nvPr/>
        </p:nvCxnSpPr>
        <p:spPr>
          <a:xfrm>
            <a:off x="2344615" y="786684"/>
            <a:ext cx="360000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8" name="1-2">
            <a:extLst>
              <a:ext uri="{FF2B5EF4-FFF2-40B4-BE49-F238E27FC236}">
                <a16:creationId xmlns:a16="http://schemas.microsoft.com/office/drawing/2014/main" id="{1609E071-CAF6-451B-A49A-1997C822E721}"/>
              </a:ext>
            </a:extLst>
          </p:cNvPr>
          <p:cNvCxnSpPr>
            <a:cxnSpLocks/>
          </p:cNvCxnSpPr>
          <p:nvPr/>
        </p:nvCxnSpPr>
        <p:spPr>
          <a:xfrm flipH="1">
            <a:off x="1242647" y="1279053"/>
            <a:ext cx="360000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0" name="蛋2">
            <a:extLst>
              <a:ext uri="{FF2B5EF4-FFF2-40B4-BE49-F238E27FC236}">
                <a16:creationId xmlns:a16="http://schemas.microsoft.com/office/drawing/2014/main" id="{D422E724-C826-4ED4-9496-5010BCE212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3" t="3494" r="14434" b="3319"/>
          <a:stretch/>
        </p:blipFill>
        <p:spPr>
          <a:xfrm>
            <a:off x="1781908" y="566038"/>
            <a:ext cx="332124" cy="4174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9" name="问题">
            <a:extLst>
              <a:ext uri="{FF2B5EF4-FFF2-40B4-BE49-F238E27FC236}">
                <a16:creationId xmlns:a16="http://schemas.microsoft.com/office/drawing/2014/main" id="{3C4B9A4C-FFC1-4437-B636-994A66635819}"/>
              </a:ext>
            </a:extLst>
          </p:cNvPr>
          <p:cNvSpPr txBox="1"/>
          <p:nvPr/>
        </p:nvSpPr>
        <p:spPr>
          <a:xfrm>
            <a:off x="8064875" y="2283536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复活节在什么季节？</a:t>
            </a:r>
            <a:endParaRPr lang="en-US" sz="24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正确答案">
            <a:extLst>
              <a:ext uri="{FF2B5EF4-FFF2-40B4-BE49-F238E27FC236}">
                <a16:creationId xmlns:a16="http://schemas.microsoft.com/office/drawing/2014/main" id="{E8507336-8542-4B7F-A14D-EA07DB603890}"/>
              </a:ext>
            </a:extLst>
          </p:cNvPr>
          <p:cNvSpPr txBox="1"/>
          <p:nvPr/>
        </p:nvSpPr>
        <p:spPr>
          <a:xfrm>
            <a:off x="8298300" y="3478129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复活节在春天。</a:t>
            </a:r>
            <a:endParaRPr 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错误答案">
            <a:extLst>
              <a:ext uri="{FF2B5EF4-FFF2-40B4-BE49-F238E27FC236}">
                <a16:creationId xmlns:a16="http://schemas.microsoft.com/office/drawing/2014/main" id="{39D88768-EA51-47D7-96F1-084B0991A92D}"/>
              </a:ext>
            </a:extLst>
          </p:cNvPr>
          <p:cNvSpPr txBox="1"/>
          <p:nvPr/>
        </p:nvSpPr>
        <p:spPr>
          <a:xfrm>
            <a:off x="8298300" y="4265197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复活节在夏天。</a:t>
            </a:r>
            <a:endParaRPr 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A">
            <a:hlinkClick r:id="rId3" action="ppaction://hlinksldjump"/>
            <a:extLst>
              <a:ext uri="{FF2B5EF4-FFF2-40B4-BE49-F238E27FC236}">
                <a16:creationId xmlns:a16="http://schemas.microsoft.com/office/drawing/2014/main" id="{25E52AD4-A36A-4D59-9CD6-14FFB175CAD3}"/>
              </a:ext>
            </a:extLst>
          </p:cNvPr>
          <p:cNvSpPr/>
          <p:nvPr/>
        </p:nvSpPr>
        <p:spPr>
          <a:xfrm>
            <a:off x="7831450" y="3459156"/>
            <a:ext cx="466850" cy="466850"/>
          </a:xfrm>
          <a:prstGeom prst="ellipse">
            <a:avLst/>
          </a:prstGeom>
          <a:solidFill>
            <a:srgbClr val="2AA89F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A</a:t>
            </a:r>
          </a:p>
        </p:txBody>
      </p:sp>
      <p:sp>
        <p:nvSpPr>
          <p:cNvPr id="34" name="B">
            <a:hlinkClick r:id="rId4" action="ppaction://hlinksldjump"/>
            <a:extLst>
              <a:ext uri="{FF2B5EF4-FFF2-40B4-BE49-F238E27FC236}">
                <a16:creationId xmlns:a16="http://schemas.microsoft.com/office/drawing/2014/main" id="{204F13B4-AEDC-46FF-AD60-B8EEC05D1D10}"/>
              </a:ext>
            </a:extLst>
          </p:cNvPr>
          <p:cNvSpPr/>
          <p:nvPr/>
        </p:nvSpPr>
        <p:spPr>
          <a:xfrm>
            <a:off x="7831450" y="4272326"/>
            <a:ext cx="466850" cy="466850"/>
          </a:xfrm>
          <a:prstGeom prst="ellipse">
            <a:avLst/>
          </a:prstGeom>
          <a:solidFill>
            <a:srgbClr val="2AA89F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B</a:t>
            </a:r>
          </a:p>
        </p:txBody>
      </p:sp>
      <p:pic>
        <p:nvPicPr>
          <p:cNvPr id="45" name="图片 44">
            <a:extLst>
              <a:ext uri="{FF2B5EF4-FFF2-40B4-BE49-F238E27FC236}">
                <a16:creationId xmlns:a16="http://schemas.microsoft.com/office/drawing/2014/main" id="{681CE218-939A-44A1-B4A8-89DD222D1C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53137" y="770017"/>
            <a:ext cx="3956647" cy="75597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5E6B7E7-A67F-491A-9708-696E53D5D254}"/>
              </a:ext>
            </a:extLst>
          </p:cNvPr>
          <p:cNvSpPr txBox="1"/>
          <p:nvPr/>
        </p:nvSpPr>
        <p:spPr>
          <a:xfrm>
            <a:off x="7365775" y="1326251"/>
            <a:ext cx="4713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Choose the correct answer by clicking on A or B</a:t>
            </a:r>
          </a:p>
        </p:txBody>
      </p:sp>
    </p:spTree>
    <p:extLst>
      <p:ext uri="{BB962C8B-B14F-4D97-AF65-F5344CB8AC3E}">
        <p14:creationId xmlns:p14="http://schemas.microsoft.com/office/powerpoint/2010/main" val="2991909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0833E-6 1.48148E-6 L 0.10808 0.00092 " pathEditMode="relative" rAng="0" ptsTypes="AA">
                                          <p:cBhvr>
                                            <p:cTn id="6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04" y="46"/>
                                        </p:animMotion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5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  <p:par>
                                    <p:cTn id="7" presetID="8" presetClass="emph" presetSubtype="0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animRot by="64800000" p14:bounceEnd="30000">
                                          <p:cBhvr>
                                            <p:cTn id="8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0833E-6 1.48148E-6 L 0.10808 0.00092 " pathEditMode="relative" rAng="0" ptsTypes="AA">
                                          <p:cBhvr>
                                            <p:cTn id="6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04" y="46"/>
                                        </p:animMotion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5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  <p:par>
                                    <p:cTn id="7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4800000">
                                          <p:cBhvr>
                                            <p:cTn id="8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蛋2">
            <a:extLst>
              <a:ext uri="{FF2B5EF4-FFF2-40B4-BE49-F238E27FC236}">
                <a16:creationId xmlns:a16="http://schemas.microsoft.com/office/drawing/2014/main" id="{D422E724-C826-4ED4-9496-5010BCE212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3" t="3494" r="14434" b="3319"/>
          <a:stretch/>
        </p:blipFill>
        <p:spPr>
          <a:xfrm>
            <a:off x="1781908" y="566038"/>
            <a:ext cx="332124" cy="4174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蛋3">
            <a:extLst>
              <a:ext uri="{FF2B5EF4-FFF2-40B4-BE49-F238E27FC236}">
                <a16:creationId xmlns:a16="http://schemas.microsoft.com/office/drawing/2014/main" id="{CAEEE8F7-9F7D-498C-AD95-B5D2E69625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3" t="3494" r="14434" b="3319"/>
          <a:stretch/>
        </p:blipFill>
        <p:spPr>
          <a:xfrm>
            <a:off x="2262554" y="3344589"/>
            <a:ext cx="332124" cy="4174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12" name="2-1">
            <a:extLst>
              <a:ext uri="{FF2B5EF4-FFF2-40B4-BE49-F238E27FC236}">
                <a16:creationId xmlns:a16="http://schemas.microsoft.com/office/drawing/2014/main" id="{872C6122-A87C-415D-BB7F-30B07674912A}"/>
              </a:ext>
            </a:extLst>
          </p:cNvPr>
          <p:cNvCxnSpPr/>
          <p:nvPr/>
        </p:nvCxnSpPr>
        <p:spPr>
          <a:xfrm>
            <a:off x="3165231" y="3107853"/>
            <a:ext cx="360000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3" name="2-2">
            <a:extLst>
              <a:ext uri="{FF2B5EF4-FFF2-40B4-BE49-F238E27FC236}">
                <a16:creationId xmlns:a16="http://schemas.microsoft.com/office/drawing/2014/main" id="{98835DA8-C487-44BC-8C93-E0943977FE95}"/>
              </a:ext>
            </a:extLst>
          </p:cNvPr>
          <p:cNvCxnSpPr>
            <a:cxnSpLocks/>
          </p:cNvCxnSpPr>
          <p:nvPr/>
        </p:nvCxnSpPr>
        <p:spPr>
          <a:xfrm flipH="1">
            <a:off x="1242647" y="3578014"/>
            <a:ext cx="360000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4" name="问题">
            <a:extLst>
              <a:ext uri="{FF2B5EF4-FFF2-40B4-BE49-F238E27FC236}">
                <a16:creationId xmlns:a16="http://schemas.microsoft.com/office/drawing/2014/main" id="{BCD7F921-283A-40BB-9610-EC664B248E37}"/>
              </a:ext>
            </a:extLst>
          </p:cNvPr>
          <p:cNvSpPr txBox="1"/>
          <p:nvPr/>
        </p:nvSpPr>
        <p:spPr>
          <a:xfrm>
            <a:off x="8064875" y="2283536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复活节通常在几月？</a:t>
            </a:r>
            <a:endParaRPr lang="en-US" sz="24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错误答案">
            <a:extLst>
              <a:ext uri="{FF2B5EF4-FFF2-40B4-BE49-F238E27FC236}">
                <a16:creationId xmlns:a16="http://schemas.microsoft.com/office/drawing/2014/main" id="{12A940C4-BFD8-4940-8E0A-518F90E56EC0}"/>
              </a:ext>
            </a:extLst>
          </p:cNvPr>
          <p:cNvSpPr txBox="1"/>
          <p:nvPr/>
        </p:nvSpPr>
        <p:spPr>
          <a:xfrm>
            <a:off x="8298300" y="3478129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复活节通常在五月。</a:t>
            </a:r>
            <a:endParaRPr 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正确答案">
            <a:extLst>
              <a:ext uri="{FF2B5EF4-FFF2-40B4-BE49-F238E27FC236}">
                <a16:creationId xmlns:a16="http://schemas.microsoft.com/office/drawing/2014/main" id="{A158D7B1-00B0-4C5B-B212-7A86433B5C97}"/>
              </a:ext>
            </a:extLst>
          </p:cNvPr>
          <p:cNvSpPr txBox="1"/>
          <p:nvPr/>
        </p:nvSpPr>
        <p:spPr>
          <a:xfrm>
            <a:off x="8298300" y="4265197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复活节通常在四月。</a:t>
            </a:r>
            <a:endParaRPr 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A">
            <a:hlinkClick r:id="rId4" action="ppaction://hlinksldjump"/>
            <a:extLst>
              <a:ext uri="{FF2B5EF4-FFF2-40B4-BE49-F238E27FC236}">
                <a16:creationId xmlns:a16="http://schemas.microsoft.com/office/drawing/2014/main" id="{EE13B013-39C7-4983-9D1A-BF7F61D5F374}"/>
              </a:ext>
            </a:extLst>
          </p:cNvPr>
          <p:cNvSpPr/>
          <p:nvPr/>
        </p:nvSpPr>
        <p:spPr>
          <a:xfrm>
            <a:off x="7831450" y="3478129"/>
            <a:ext cx="466850" cy="466850"/>
          </a:xfrm>
          <a:prstGeom prst="ellipse">
            <a:avLst/>
          </a:prstGeom>
          <a:solidFill>
            <a:srgbClr val="2AA89F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/>
              <a:t>A</a:t>
            </a:r>
            <a:endParaRPr lang="en-US" sz="2800" dirty="0"/>
          </a:p>
        </p:txBody>
      </p:sp>
      <p:sp>
        <p:nvSpPr>
          <p:cNvPr id="37" name="B">
            <a:hlinkClick r:id="rId5" action="ppaction://hlinksldjump"/>
            <a:extLst>
              <a:ext uri="{FF2B5EF4-FFF2-40B4-BE49-F238E27FC236}">
                <a16:creationId xmlns:a16="http://schemas.microsoft.com/office/drawing/2014/main" id="{1E5B63C6-2A3D-46C6-8F7F-F8B8FA5F98F2}"/>
              </a:ext>
            </a:extLst>
          </p:cNvPr>
          <p:cNvSpPr/>
          <p:nvPr/>
        </p:nvSpPr>
        <p:spPr>
          <a:xfrm>
            <a:off x="7831450" y="4272326"/>
            <a:ext cx="466850" cy="466850"/>
          </a:xfrm>
          <a:prstGeom prst="ellipse">
            <a:avLst/>
          </a:prstGeom>
          <a:solidFill>
            <a:srgbClr val="2AA89F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771354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accel="5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58333E-6 0.00023 L 0.00078 0.07292 L -0.06888 0.07107 C -0.06888 0.09283 -0.06888 0.11459 -0.06888 0.13588 L -0.03347 0.13866 L -0.03503 0.33588 L 0.00312 0.33449 L 0.00078 0.40348 L 0.03958 0.4051 " pathEditMode="relative" rAng="0" ptsTypes="AAAAAAAAA" p14:bounceEnd="40000">
                                          <p:cBhvr>
                                            <p:cTn id="6" dur="3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71" y="20231"/>
                                        </p:animMotion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5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  <p:par>
                                    <p:cTn id="7" presetID="8" presetClass="emph" presetSubtype="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Rot by="64800000" p14:bounceEnd="40000">
                                          <p:cBhvr>
                                            <p:cTn id="8" dur="3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0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选择正确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58333E-6 0.00023 L 0.00078 0.07292 L -0.06888 0.07107 C -0.06888 0.09283 -0.06888 0.11459 -0.06888 0.13588 L -0.03347 0.13866 L -0.03503 0.33588 L 0.00312 0.33449 L 0.00078 0.40348 L 0.03958 0.4051 " pathEditMode="relative" rAng="0" ptsTypes="AAAAAAAAA">
                                          <p:cBhvr>
                                            <p:cTn id="6" dur="3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71" y="20231"/>
                                        </p:animMotion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5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  <p:par>
                                    <p:cTn id="7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4800000">
                                          <p:cBhvr>
                                            <p:cTn id="8" dur="3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0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8" name="选择正确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蛋3">
            <a:extLst>
              <a:ext uri="{FF2B5EF4-FFF2-40B4-BE49-F238E27FC236}">
                <a16:creationId xmlns:a16="http://schemas.microsoft.com/office/drawing/2014/main" id="{CAEEE8F7-9F7D-498C-AD95-B5D2E69625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3" t="3494" r="14434" b="3319"/>
          <a:stretch/>
        </p:blipFill>
        <p:spPr>
          <a:xfrm>
            <a:off x="2262554" y="3344589"/>
            <a:ext cx="332124" cy="4174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蛋4">
            <a:extLst>
              <a:ext uri="{FF2B5EF4-FFF2-40B4-BE49-F238E27FC236}">
                <a16:creationId xmlns:a16="http://schemas.microsoft.com/office/drawing/2014/main" id="{9596E3A7-2390-4BB1-8CE6-11263E30D5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3" t="3494" r="14434" b="3319"/>
          <a:stretch/>
        </p:blipFill>
        <p:spPr>
          <a:xfrm>
            <a:off x="2262847" y="4704466"/>
            <a:ext cx="332124" cy="4174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15" name="3-1">
            <a:extLst>
              <a:ext uri="{FF2B5EF4-FFF2-40B4-BE49-F238E27FC236}">
                <a16:creationId xmlns:a16="http://schemas.microsoft.com/office/drawing/2014/main" id="{89BF4668-14EE-42BB-8675-AF6B474B94AB}"/>
              </a:ext>
            </a:extLst>
          </p:cNvPr>
          <p:cNvCxnSpPr>
            <a:cxnSpLocks/>
          </p:cNvCxnSpPr>
          <p:nvPr/>
        </p:nvCxnSpPr>
        <p:spPr>
          <a:xfrm>
            <a:off x="2440339" y="5266137"/>
            <a:ext cx="0" cy="3600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7" name="3-2">
            <a:extLst>
              <a:ext uri="{FF2B5EF4-FFF2-40B4-BE49-F238E27FC236}">
                <a16:creationId xmlns:a16="http://schemas.microsoft.com/office/drawing/2014/main" id="{93B7D0F1-F0D6-44C4-B44C-2C4023C46130}"/>
              </a:ext>
            </a:extLst>
          </p:cNvPr>
          <p:cNvCxnSpPr>
            <a:cxnSpLocks/>
          </p:cNvCxnSpPr>
          <p:nvPr/>
        </p:nvCxnSpPr>
        <p:spPr>
          <a:xfrm flipV="1">
            <a:off x="1985078" y="4196862"/>
            <a:ext cx="0" cy="3600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4" name="问题">
            <a:extLst>
              <a:ext uri="{FF2B5EF4-FFF2-40B4-BE49-F238E27FC236}">
                <a16:creationId xmlns:a16="http://schemas.microsoft.com/office/drawing/2014/main" id="{BCD7F921-283A-40BB-9610-EC664B248E37}"/>
              </a:ext>
            </a:extLst>
          </p:cNvPr>
          <p:cNvSpPr txBox="1"/>
          <p:nvPr/>
        </p:nvSpPr>
        <p:spPr>
          <a:xfrm>
            <a:off x="8064875" y="2283536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复活节在星期几？</a:t>
            </a:r>
            <a:endParaRPr lang="en-US" sz="24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错误答案">
            <a:extLst>
              <a:ext uri="{FF2B5EF4-FFF2-40B4-BE49-F238E27FC236}">
                <a16:creationId xmlns:a16="http://schemas.microsoft.com/office/drawing/2014/main" id="{12A940C4-BFD8-4940-8E0A-518F90E56EC0}"/>
              </a:ext>
            </a:extLst>
          </p:cNvPr>
          <p:cNvSpPr txBox="1"/>
          <p:nvPr/>
        </p:nvSpPr>
        <p:spPr>
          <a:xfrm>
            <a:off x="8298300" y="3478129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复活节在星期五。</a:t>
            </a:r>
            <a:endParaRPr 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正确答案">
            <a:extLst>
              <a:ext uri="{FF2B5EF4-FFF2-40B4-BE49-F238E27FC236}">
                <a16:creationId xmlns:a16="http://schemas.microsoft.com/office/drawing/2014/main" id="{A158D7B1-00B0-4C5B-B212-7A86433B5C97}"/>
              </a:ext>
            </a:extLst>
          </p:cNvPr>
          <p:cNvSpPr txBox="1"/>
          <p:nvPr/>
        </p:nvSpPr>
        <p:spPr>
          <a:xfrm>
            <a:off x="8298300" y="4265197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复活节在星期日。</a:t>
            </a:r>
            <a:endParaRPr 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A">
            <a:hlinkClick r:id="rId4" action="ppaction://hlinksldjump"/>
            <a:extLst>
              <a:ext uri="{FF2B5EF4-FFF2-40B4-BE49-F238E27FC236}">
                <a16:creationId xmlns:a16="http://schemas.microsoft.com/office/drawing/2014/main" id="{EE13B013-39C7-4983-9D1A-BF7F61D5F374}"/>
              </a:ext>
            </a:extLst>
          </p:cNvPr>
          <p:cNvSpPr/>
          <p:nvPr/>
        </p:nvSpPr>
        <p:spPr>
          <a:xfrm>
            <a:off x="7831450" y="3478129"/>
            <a:ext cx="466850" cy="466850"/>
          </a:xfrm>
          <a:prstGeom prst="ellipse">
            <a:avLst/>
          </a:prstGeom>
          <a:solidFill>
            <a:srgbClr val="2AA89F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A</a:t>
            </a:r>
          </a:p>
        </p:txBody>
      </p:sp>
      <p:sp>
        <p:nvSpPr>
          <p:cNvPr id="37" name="B">
            <a:hlinkClick r:id="rId5" action="ppaction://hlinksldjump"/>
            <a:extLst>
              <a:ext uri="{FF2B5EF4-FFF2-40B4-BE49-F238E27FC236}">
                <a16:creationId xmlns:a16="http://schemas.microsoft.com/office/drawing/2014/main" id="{1E5B63C6-2A3D-46C6-8F7F-F8B8FA5F98F2}"/>
              </a:ext>
            </a:extLst>
          </p:cNvPr>
          <p:cNvSpPr/>
          <p:nvPr/>
        </p:nvSpPr>
        <p:spPr>
          <a:xfrm>
            <a:off x="7831450" y="4272326"/>
            <a:ext cx="466850" cy="466850"/>
          </a:xfrm>
          <a:prstGeom prst="ellipse">
            <a:avLst/>
          </a:prstGeom>
          <a:solidFill>
            <a:srgbClr val="2AA89F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029728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accel="50000" fill="hold" nodeType="withEffect" p14:presetBounceEnd="29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235 0.00023 L -0.11185 0.00185 L -0.11185 0.0618 L -0.0763 0.06342 L -0.0763 0.19351 L -0.1082 0.20185 L -0.10729 0.26203 L -0.04167 0.26203 L -0.03516 0.19699 L -0.00039 0.20023 " pathEditMode="relative" ptsTypes="AAAAAAAAAA" p14:bounceEnd="29000">
                                          <p:cBhvr>
                                            <p:cTn id="6" dur="3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5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  <p:par>
                                    <p:cTn id="7" presetID="8" presetClass="emph" presetSubtype="0" fill="hold" nodeType="withEffect" p14:presetBounceEnd="29000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p14:bounceEnd="29000">
                                          <p:cBhvr>
                                            <p:cTn id="8" dur="3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0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选择正确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2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235 0.00023 L -0.11185 0.00185 L -0.11185 0.0618 L -0.0763 0.06342 L -0.0763 0.19351 L -0.1082 0.20185 L -0.10729 0.26203 L -0.04167 0.26203 L -0.03516 0.19699 L -0.00039 0.20023 " pathEditMode="relative" ptsTypes="AAAAAAAAAA">
                                          <p:cBhvr>
                                            <p:cTn id="6" dur="3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5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  <p:par>
                                    <p:cTn id="7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" dur="3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0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8" name="选择正确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2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蛋4">
            <a:extLst>
              <a:ext uri="{FF2B5EF4-FFF2-40B4-BE49-F238E27FC236}">
                <a16:creationId xmlns:a16="http://schemas.microsoft.com/office/drawing/2014/main" id="{9596E3A7-2390-4BB1-8CE6-11263E30D5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3" t="3494" r="14434" b="3319"/>
          <a:stretch/>
        </p:blipFill>
        <p:spPr>
          <a:xfrm>
            <a:off x="2262847" y="4704466"/>
            <a:ext cx="332124" cy="4174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蛋5">
            <a:extLst>
              <a:ext uri="{FF2B5EF4-FFF2-40B4-BE49-F238E27FC236}">
                <a16:creationId xmlns:a16="http://schemas.microsoft.com/office/drawing/2014/main" id="{66599624-C036-4C0F-844B-504757A5D6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3" t="3494" r="14434" b="3319"/>
          <a:stretch/>
        </p:blipFill>
        <p:spPr>
          <a:xfrm>
            <a:off x="4546173" y="2896731"/>
            <a:ext cx="332124" cy="4174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22" name="4-2">
            <a:extLst>
              <a:ext uri="{FF2B5EF4-FFF2-40B4-BE49-F238E27FC236}">
                <a16:creationId xmlns:a16="http://schemas.microsoft.com/office/drawing/2014/main" id="{7A27CDA5-5D61-485B-9D97-ECCC8FC1E598}"/>
              </a:ext>
            </a:extLst>
          </p:cNvPr>
          <p:cNvCxnSpPr>
            <a:cxnSpLocks/>
          </p:cNvCxnSpPr>
          <p:nvPr/>
        </p:nvCxnSpPr>
        <p:spPr>
          <a:xfrm>
            <a:off x="5197201" y="3898050"/>
            <a:ext cx="0" cy="3600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3" name="4-1">
            <a:extLst>
              <a:ext uri="{FF2B5EF4-FFF2-40B4-BE49-F238E27FC236}">
                <a16:creationId xmlns:a16="http://schemas.microsoft.com/office/drawing/2014/main" id="{6576E0F5-2D9E-4704-9666-40EF6ACDAEA3}"/>
              </a:ext>
            </a:extLst>
          </p:cNvPr>
          <p:cNvCxnSpPr>
            <a:cxnSpLocks/>
          </p:cNvCxnSpPr>
          <p:nvPr/>
        </p:nvCxnSpPr>
        <p:spPr>
          <a:xfrm flipV="1">
            <a:off x="5197201" y="1926097"/>
            <a:ext cx="0" cy="3600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4" name="问题">
            <a:extLst>
              <a:ext uri="{FF2B5EF4-FFF2-40B4-BE49-F238E27FC236}">
                <a16:creationId xmlns:a16="http://schemas.microsoft.com/office/drawing/2014/main" id="{BCD7F921-283A-40BB-9610-EC664B248E37}"/>
              </a:ext>
            </a:extLst>
          </p:cNvPr>
          <p:cNvSpPr txBox="1"/>
          <p:nvPr/>
        </p:nvSpPr>
        <p:spPr>
          <a:xfrm>
            <a:off x="8064875" y="2283536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复活节是为了纪念谁？</a:t>
            </a:r>
            <a:endParaRPr lang="en-US" sz="24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错误答案">
            <a:extLst>
              <a:ext uri="{FF2B5EF4-FFF2-40B4-BE49-F238E27FC236}">
                <a16:creationId xmlns:a16="http://schemas.microsoft.com/office/drawing/2014/main" id="{12A940C4-BFD8-4940-8E0A-518F90E56EC0}"/>
              </a:ext>
            </a:extLst>
          </p:cNvPr>
          <p:cNvSpPr txBox="1"/>
          <p:nvPr/>
        </p:nvSpPr>
        <p:spPr>
          <a:xfrm>
            <a:off x="8298300" y="3478129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耶稣</a:t>
            </a:r>
            <a:endParaRPr 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正确答案">
            <a:extLst>
              <a:ext uri="{FF2B5EF4-FFF2-40B4-BE49-F238E27FC236}">
                <a16:creationId xmlns:a16="http://schemas.microsoft.com/office/drawing/2014/main" id="{A158D7B1-00B0-4C5B-B212-7A86433B5C97}"/>
              </a:ext>
            </a:extLst>
          </p:cNvPr>
          <p:cNvSpPr txBox="1"/>
          <p:nvPr/>
        </p:nvSpPr>
        <p:spPr>
          <a:xfrm>
            <a:off x="8298300" y="4265197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黄帝</a:t>
            </a:r>
            <a:endParaRPr 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A">
            <a:hlinkClick r:id="rId4" action="ppaction://hlinksldjump"/>
            <a:extLst>
              <a:ext uri="{FF2B5EF4-FFF2-40B4-BE49-F238E27FC236}">
                <a16:creationId xmlns:a16="http://schemas.microsoft.com/office/drawing/2014/main" id="{EE13B013-39C7-4983-9D1A-BF7F61D5F374}"/>
              </a:ext>
            </a:extLst>
          </p:cNvPr>
          <p:cNvSpPr/>
          <p:nvPr/>
        </p:nvSpPr>
        <p:spPr>
          <a:xfrm>
            <a:off x="7831450" y="3478129"/>
            <a:ext cx="466850" cy="466850"/>
          </a:xfrm>
          <a:prstGeom prst="ellipse">
            <a:avLst/>
          </a:prstGeom>
          <a:solidFill>
            <a:srgbClr val="2AA89F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A</a:t>
            </a:r>
          </a:p>
        </p:txBody>
      </p:sp>
      <p:sp>
        <p:nvSpPr>
          <p:cNvPr id="37" name="B">
            <a:hlinkClick r:id="rId5" action="ppaction://hlinksldjump"/>
            <a:extLst>
              <a:ext uri="{FF2B5EF4-FFF2-40B4-BE49-F238E27FC236}">
                <a16:creationId xmlns:a16="http://schemas.microsoft.com/office/drawing/2014/main" id="{1E5B63C6-2A3D-46C6-8F7F-F8B8FA5F98F2}"/>
              </a:ext>
            </a:extLst>
          </p:cNvPr>
          <p:cNvSpPr/>
          <p:nvPr/>
        </p:nvSpPr>
        <p:spPr>
          <a:xfrm>
            <a:off x="7831450" y="4272326"/>
            <a:ext cx="466850" cy="466850"/>
          </a:xfrm>
          <a:prstGeom prst="ellipse">
            <a:avLst/>
          </a:prstGeom>
          <a:solidFill>
            <a:srgbClr val="2AA89F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893734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accel="50000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3 0.00139 L 0.03932 0.00324 L 0.03724 0.0625 L 0.00391 0.06621 L 0.00026 0.12917 L -0.11224 0.13565 C -0.1125 0.15903 -0.11263 0.18241 -0.11276 0.20602 L 0.03724 0.2051 L 0.03984 0.13102 L 0.0763 0.13102 L 0.0763 0.20139 L 0.11276 0.20232 L 0.11432 0.12547 L 0.1487 0.12824 L 0.14974 0.20417 L 0.18672 0.2051 L 0.1862 0.19584 L 0.18932 0.07361 L 0.22318 0.07361 L 0.22578 0.20602 L 0.26328 0.20139 C 0.26341 0.13681 0.26354 0.07223 0.2638 0.00787 L 0.19141 -0.00509 L 0.18724 -0.26342 " pathEditMode="relative" ptsTypes="AAAAAAAAAAAAAAAAAAAAAAAA" p14:bounceEnd="20000">
                                          <p:cBhvr>
                                            <p:cTn id="6" dur="5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5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  <p:par>
                                    <p:cTn id="7" presetID="8" presetClass="emph" presetSubtype="0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Rot by="64800000" p14:bounceEnd="20000">
                                          <p:cBhvr>
                                            <p:cTn id="8" dur="5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7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10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选择正确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2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3 0.00139 L 0.03932 0.00324 L 0.03724 0.0625 L 0.00391 0.06621 L 0.00026 0.12917 L -0.11224 0.13565 C -0.1125 0.15903 -0.11263 0.18241 -0.11276 0.20602 L 0.03724 0.2051 L 0.03984 0.13102 L 0.0763 0.13102 L 0.0763 0.20139 L 0.11276 0.20232 L 0.11432 0.12547 L 0.1487 0.12824 L 0.14974 0.20417 L 0.18672 0.2051 L 0.1862 0.19584 L 0.18932 0.07361 L 0.22318 0.07361 L 0.22578 0.20602 L 0.26328 0.20139 C 0.26341 0.13681 0.26354 0.07223 0.2638 0.00787 L 0.19141 -0.00509 L 0.18724 -0.26342 " pathEditMode="relative" ptsTypes="AAAAAAAAAAAAAAAAAAAAAAAA">
                                          <p:cBhvr>
                                            <p:cTn id="6" dur="5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5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  <p:par>
                                    <p:cTn id="7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4800000">
                                          <p:cBhvr>
                                            <p:cTn id="8" dur="5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7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10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8" name="选择正确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2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蛋5">
            <a:extLst>
              <a:ext uri="{FF2B5EF4-FFF2-40B4-BE49-F238E27FC236}">
                <a16:creationId xmlns:a16="http://schemas.microsoft.com/office/drawing/2014/main" id="{66599624-C036-4C0F-844B-504757A5D6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3" t="3494" r="14434" b="3319"/>
          <a:stretch/>
        </p:blipFill>
        <p:spPr>
          <a:xfrm>
            <a:off x="4546173" y="2896731"/>
            <a:ext cx="332124" cy="4174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9" name="蛋5">
            <a:extLst>
              <a:ext uri="{FF2B5EF4-FFF2-40B4-BE49-F238E27FC236}">
                <a16:creationId xmlns:a16="http://schemas.microsoft.com/office/drawing/2014/main" id="{12B3A379-F3C7-4A2F-86C2-2F5D6580BEA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3" t="3494" r="14434" b="3319"/>
          <a:stretch/>
        </p:blipFill>
        <p:spPr>
          <a:xfrm>
            <a:off x="8112592" y="2065020"/>
            <a:ext cx="2170202" cy="27279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" name="图片 1">
            <a:hlinkClick r:id="rId4" action="ppaction://hlinksldjump"/>
            <a:extLst>
              <a:ext uri="{FF2B5EF4-FFF2-40B4-BE49-F238E27FC236}">
                <a16:creationId xmlns:a16="http://schemas.microsoft.com/office/drawing/2014/main" id="{EB4E7FEE-3486-4696-9996-94BBBB84DF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35627" y="6053302"/>
            <a:ext cx="1524132" cy="603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155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66667E-6 -0.0007 C 0.00026 0.02338 0.00143 0.04815 0.0026 0.07245 L 0.03698 0.07245 C 0.03802 0.11412 0.03854 0.15532 0.03997 0.19722 L 0.11198 0.20069 C 0.11211 0.22338 0.11211 0.24606 0.1125 0.27083 L 0.15443 0.26597 C 0.15377 0.22129 0.15325 0.17754 0.15247 0.13333 L 0.07786 0.13055 C 0.07734 0.10879 0.07734 0.08611 0.07734 0.06273 L 0.15247 0.06458 C 0.15325 0.01828 0.15612 -0.01922 0.15651 -0.06551 C 0.15716 -0.08866 0.21068 -0.06667 0.21133 -0.06574 C 0.25078 -0.05116 0.3332 0.00092 0.37461 0.0206 " pathEditMode="relative" rAng="0" ptsTypes="AAAAAAAAAAAAAA" p14:bounceEnd="40000">
                                          <p:cBhvr>
                                            <p:cTn id="6" dur="5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724" y="9815"/>
                                        </p:animMotion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5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  <p:par>
                                    <p:cTn id="7" presetID="8" presetClass="emph" presetSubtype="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Rot by="64800000" p14:bounceEnd="40000">
                                          <p:cBhvr>
                                            <p:cTn id="8" dur="5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32" presetClass="emph" presetSubtype="0" repeatCount="indefinite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5" dur="8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6" dur="160" fill="hold">
                                              <p:stCondLst>
                                                <p:cond delay="16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7" dur="160" fill="hold">
                                              <p:stCondLst>
                                                <p:cond delay="32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8" dur="160" fill="hold">
                                              <p:stCondLst>
                                                <p:cond delay="48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9" dur="160" fill="hold">
                                              <p:stCondLst>
                                                <p:cond delay="64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4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胜利1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66667E-6 -0.0007 C 0.00026 0.02338 0.00143 0.04815 0.0026 0.07245 L 0.03698 0.07245 C 0.03802 0.11412 0.03854 0.15532 0.03997 0.19722 L 0.11198 0.20069 C 0.11211 0.22338 0.11211 0.24606 0.1125 0.27083 L 0.15443 0.26597 C 0.15377 0.22129 0.15325 0.17754 0.15247 0.13333 L 0.07786 0.13055 C 0.07734 0.10879 0.07734 0.08611 0.07734 0.06273 L 0.15247 0.06458 C 0.15325 0.01828 0.15612 -0.01922 0.15651 -0.06551 C 0.15716 -0.08866 0.21068 -0.06667 0.21133 -0.06574 C 0.25078 -0.05116 0.3332 0.00092 0.37461 0.0206 " pathEditMode="relative" rAng="0" ptsTypes="AAAAAAAAAAAAAA">
                                          <p:cBhvr>
                                            <p:cTn id="6" dur="5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724" y="9815"/>
                                        </p:animMotion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5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  <p:par>
                                    <p:cTn id="7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4800000">
                                          <p:cBhvr>
                                            <p:cTn id="8" dur="5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32" presetClass="emph" presetSubtype="0" repeatCount="indefinite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5" dur="8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6" dur="160" fill="hold">
                                              <p:stCondLst>
                                                <p:cond delay="16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7" dur="160" fill="hold">
                                              <p:stCondLst>
                                                <p:cond delay="32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8" dur="160" fill="hold">
                                              <p:stCondLst>
                                                <p:cond delay="48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9" dur="160" fill="hold">
                                              <p:stCondLst>
                                                <p:cond delay="64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4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8" name="胜利1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865BB04-BDAE-440C-B957-B85D67CC97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4815" y="6079972"/>
            <a:ext cx="3529890" cy="603556"/>
          </a:xfrm>
          <a:prstGeom prst="rect">
            <a:avLst/>
          </a:prstGeom>
        </p:spPr>
      </p:pic>
      <p:pic>
        <p:nvPicPr>
          <p:cNvPr id="10" name="蛋2">
            <a:extLst>
              <a:ext uri="{FF2B5EF4-FFF2-40B4-BE49-F238E27FC236}">
                <a16:creationId xmlns:a16="http://schemas.microsoft.com/office/drawing/2014/main" id="{D422E724-C826-4ED4-9496-5010BCE2125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3" t="3494" r="14434" b="3319"/>
          <a:stretch/>
        </p:blipFill>
        <p:spPr>
          <a:xfrm>
            <a:off x="1781908" y="566038"/>
            <a:ext cx="332124" cy="4174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破1">
            <a:extLst>
              <a:ext uri="{FF2B5EF4-FFF2-40B4-BE49-F238E27FC236}">
                <a16:creationId xmlns:a16="http://schemas.microsoft.com/office/drawing/2014/main" id="{C7EAA54E-5682-4CF2-817F-125CE94EB1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459128">
            <a:off x="4571414" y="1924005"/>
            <a:ext cx="332124" cy="440384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:a16="http://schemas.microsoft.com/office/drawing/2014/main" id="{2BB187EB-5CC1-4593-AACB-C892B783C718}"/>
              </a:ext>
            </a:extLst>
          </p:cNvPr>
          <p:cNvGrpSpPr/>
          <p:nvPr/>
        </p:nvGrpSpPr>
        <p:grpSpPr>
          <a:xfrm rot="4687735">
            <a:off x="8403040" y="2443480"/>
            <a:ext cx="1925736" cy="2644921"/>
            <a:chOff x="3998917" y="3508590"/>
            <a:chExt cx="1103472" cy="1515575"/>
          </a:xfrm>
        </p:grpSpPr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2CB5D584-DFAA-401A-99AE-2B3857D58CA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33" t="34232" r="14434" b="3319"/>
            <a:stretch/>
          </p:blipFill>
          <p:spPr>
            <a:xfrm>
              <a:off x="4001352" y="4182759"/>
              <a:ext cx="998842" cy="841406"/>
            </a:xfrm>
            <a:custGeom>
              <a:avLst/>
              <a:gdLst>
                <a:gd name="connsiteX0" fmla="*/ 402132 w 998842"/>
                <a:gd name="connsiteY0" fmla="*/ 0 h 841406"/>
                <a:gd name="connsiteX1" fmla="*/ 505003 w 998842"/>
                <a:gd name="connsiteY1" fmla="*/ 192835 h 841406"/>
                <a:gd name="connsiteX2" fmla="*/ 607873 w 998842"/>
                <a:gd name="connsiteY2" fmla="*/ 0 h 841406"/>
                <a:gd name="connsiteX3" fmla="*/ 710744 w 998842"/>
                <a:gd name="connsiteY3" fmla="*/ 192835 h 841406"/>
                <a:gd name="connsiteX4" fmla="*/ 809804 w 998842"/>
                <a:gd name="connsiteY4" fmla="*/ 7142 h 841406"/>
                <a:gd name="connsiteX5" fmla="*/ 908865 w 998842"/>
                <a:gd name="connsiteY5" fmla="*/ 192835 h 841406"/>
                <a:gd name="connsiteX6" fmla="*/ 998842 w 998842"/>
                <a:gd name="connsiteY6" fmla="*/ 24169 h 841406"/>
                <a:gd name="connsiteX7" fmla="*/ 998842 w 998842"/>
                <a:gd name="connsiteY7" fmla="*/ 841406 h 841406"/>
                <a:gd name="connsiteX8" fmla="*/ 0 w 998842"/>
                <a:gd name="connsiteY8" fmla="*/ 841406 h 841406"/>
                <a:gd name="connsiteX9" fmla="*/ 0 w 998842"/>
                <a:gd name="connsiteY9" fmla="*/ 4885 h 841406"/>
                <a:gd name="connsiteX10" fmla="*/ 100265 w 998842"/>
                <a:gd name="connsiteY10" fmla="*/ 192835 h 841406"/>
                <a:gd name="connsiteX11" fmla="*/ 199763 w 998842"/>
                <a:gd name="connsiteY11" fmla="*/ 6321 h 841406"/>
                <a:gd name="connsiteX12" fmla="*/ 299262 w 998842"/>
                <a:gd name="connsiteY12" fmla="*/ 192835 h 841406"/>
                <a:gd name="connsiteX13" fmla="*/ 402132 w 998842"/>
                <a:gd name="connsiteY13" fmla="*/ 0 h 841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98842" h="841406">
                  <a:moveTo>
                    <a:pt x="402132" y="0"/>
                  </a:moveTo>
                  <a:lnTo>
                    <a:pt x="505003" y="192835"/>
                  </a:lnTo>
                  <a:lnTo>
                    <a:pt x="607873" y="0"/>
                  </a:lnTo>
                  <a:lnTo>
                    <a:pt x="710744" y="192835"/>
                  </a:lnTo>
                  <a:lnTo>
                    <a:pt x="809804" y="7142"/>
                  </a:lnTo>
                  <a:lnTo>
                    <a:pt x="908865" y="192835"/>
                  </a:lnTo>
                  <a:lnTo>
                    <a:pt x="998842" y="24169"/>
                  </a:lnTo>
                  <a:lnTo>
                    <a:pt x="998842" y="841406"/>
                  </a:lnTo>
                  <a:lnTo>
                    <a:pt x="0" y="841406"/>
                  </a:lnTo>
                  <a:lnTo>
                    <a:pt x="0" y="4885"/>
                  </a:lnTo>
                  <a:lnTo>
                    <a:pt x="100265" y="192835"/>
                  </a:lnTo>
                  <a:lnTo>
                    <a:pt x="199763" y="6321"/>
                  </a:lnTo>
                  <a:lnTo>
                    <a:pt x="299262" y="192835"/>
                  </a:lnTo>
                  <a:lnTo>
                    <a:pt x="402132" y="0"/>
                  </a:lnTo>
                  <a:close/>
                </a:path>
              </a:pathLst>
            </a:cu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CB792BA8-F857-48BE-8E3B-C6CCBFF6BE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b="48763"/>
            <a:stretch/>
          </p:blipFill>
          <p:spPr>
            <a:xfrm>
              <a:off x="3998917" y="3508590"/>
              <a:ext cx="1103472" cy="696586"/>
            </a:xfrm>
            <a:prstGeom prst="rect">
              <a:avLst/>
            </a:prstGeom>
          </p:spPr>
        </p:pic>
      </p:grpSp>
      <p:pic>
        <p:nvPicPr>
          <p:cNvPr id="34" name="蛋2">
            <a:extLst>
              <a:ext uri="{FF2B5EF4-FFF2-40B4-BE49-F238E27FC236}">
                <a16:creationId xmlns:a16="http://schemas.microsoft.com/office/drawing/2014/main" id="{7D3679DB-4F9E-44FC-A76E-195A63CE705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3" t="3494" r="14434" b="3319"/>
          <a:stretch/>
        </p:blipFill>
        <p:spPr>
          <a:xfrm>
            <a:off x="7959283" y="2171755"/>
            <a:ext cx="2000380" cy="25144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矩形: 圆角 1">
            <a:hlinkClick r:id="rId7" action="ppaction://hlinksldjump"/>
            <a:extLst>
              <a:ext uri="{FF2B5EF4-FFF2-40B4-BE49-F238E27FC236}">
                <a16:creationId xmlns:a16="http://schemas.microsoft.com/office/drawing/2014/main" id="{57F21E1E-F943-4403-80F3-109A813F31D3}"/>
              </a:ext>
            </a:extLst>
          </p:cNvPr>
          <p:cNvSpPr/>
          <p:nvPr/>
        </p:nvSpPr>
        <p:spPr>
          <a:xfrm>
            <a:off x="7800238" y="6115050"/>
            <a:ext cx="1360170" cy="411480"/>
          </a:xfrm>
          <a:prstGeom prst="roundRect">
            <a:avLst/>
          </a:prstGeom>
          <a:solidFill>
            <a:srgbClr val="2AA89F">
              <a:alpha val="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en-US" dirty="0">
              <a:latin typeface="迷你简少儿" panose="03000509000000000000" pitchFamily="65" charset="-122"/>
              <a:ea typeface="迷你简少儿" panose="03000509000000000000" pitchFamily="65" charset="-122"/>
            </a:endParaRPr>
          </a:p>
        </p:txBody>
      </p:sp>
      <p:sp>
        <p:nvSpPr>
          <p:cNvPr id="38" name="矩形: 圆角 37">
            <a:hlinkClick r:id="rId8" action="ppaction://hlinksldjump"/>
            <a:extLst>
              <a:ext uri="{FF2B5EF4-FFF2-40B4-BE49-F238E27FC236}">
                <a16:creationId xmlns:a16="http://schemas.microsoft.com/office/drawing/2014/main" id="{B98CF87E-EA67-4157-9F3D-93D956521540}"/>
              </a:ext>
            </a:extLst>
          </p:cNvPr>
          <p:cNvSpPr/>
          <p:nvPr/>
        </p:nvSpPr>
        <p:spPr>
          <a:xfrm>
            <a:off x="9803853" y="6115050"/>
            <a:ext cx="1360170" cy="411480"/>
          </a:xfrm>
          <a:prstGeom prst="roundRect">
            <a:avLst/>
          </a:prstGeom>
          <a:solidFill>
            <a:srgbClr val="2AA89F">
              <a:alpha val="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en-US" dirty="0">
              <a:latin typeface="迷你简少儿" panose="03000509000000000000" pitchFamily="65" charset="-122"/>
              <a:ea typeface="迷你简少儿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4211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accel="50000" fill="hold" nodeType="withEffect" p14:presetBounceEnd="21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-1.48148E-6 L 0.11393 0.0007 L 0.11588 0.19769 L 0.22643 0.19769 L 0.22565 0.19908 " pathEditMode="relative" rAng="0" ptsTypes="AAAAA" p14:bounceEnd="21000">
                                          <p:cBhvr>
                                            <p:cTn id="6" dur="3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315" y="9954"/>
                                        </p:animMotion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5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  <p:par>
                                    <p:cTn id="7" presetID="8" presetClass="emph" presetSubtype="0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Rot by="64800000" p14:bounceEnd="20000">
                                          <p:cBhvr>
                                            <p:cTn id="8" dur="3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7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0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失败1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3" presetID="2" presetClass="entr" presetSubtype="1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13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8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1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2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3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4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5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-1.48148E-6 L 0.11393 0.0007 L 0.11588 0.19769 L 0.22643 0.19769 L 0.22565 0.19908 " pathEditMode="relative" rAng="0" ptsTypes="AAAAA">
                                          <p:cBhvr>
                                            <p:cTn id="6" dur="3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315" y="9954"/>
                                        </p:animMotion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5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  <p:par>
                                    <p:cTn id="7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4800000">
                                          <p:cBhvr>
                                            <p:cTn id="8" dur="3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7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0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9" name="失败1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13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8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1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2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3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4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5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8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EF0ABF9-6A61-45A4-AAB8-6C287090C5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4815" y="6079972"/>
            <a:ext cx="3529890" cy="603556"/>
          </a:xfrm>
          <a:prstGeom prst="rect">
            <a:avLst/>
          </a:prstGeom>
        </p:spPr>
      </p:pic>
      <p:pic>
        <p:nvPicPr>
          <p:cNvPr id="11" name="蛋3">
            <a:extLst>
              <a:ext uri="{FF2B5EF4-FFF2-40B4-BE49-F238E27FC236}">
                <a16:creationId xmlns:a16="http://schemas.microsoft.com/office/drawing/2014/main" id="{CAEEE8F7-9F7D-498C-AD95-B5D2E696255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3" t="3494" r="14434" b="3319"/>
          <a:stretch/>
        </p:blipFill>
        <p:spPr>
          <a:xfrm>
            <a:off x="2262554" y="3344589"/>
            <a:ext cx="332124" cy="4174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破2">
            <a:extLst>
              <a:ext uri="{FF2B5EF4-FFF2-40B4-BE49-F238E27FC236}">
                <a16:creationId xmlns:a16="http://schemas.microsoft.com/office/drawing/2014/main" id="{8B0065E5-BC02-4444-AF99-A159D524DA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459128">
            <a:off x="3663232" y="4264871"/>
            <a:ext cx="332124" cy="440384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:a16="http://schemas.microsoft.com/office/drawing/2014/main" id="{24FFBF4D-2A41-4537-9698-67FA51BDFC04}"/>
              </a:ext>
            </a:extLst>
          </p:cNvPr>
          <p:cNvGrpSpPr/>
          <p:nvPr/>
        </p:nvGrpSpPr>
        <p:grpSpPr>
          <a:xfrm rot="4687735">
            <a:off x="8403040" y="2443480"/>
            <a:ext cx="1925736" cy="2644921"/>
            <a:chOff x="3998917" y="3508590"/>
            <a:chExt cx="1103472" cy="1515575"/>
          </a:xfrm>
        </p:grpSpPr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C37D5C9D-F161-47F3-921B-74A72566C6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33" t="34232" r="14434" b="3319"/>
            <a:stretch/>
          </p:blipFill>
          <p:spPr>
            <a:xfrm>
              <a:off x="4001352" y="4182759"/>
              <a:ext cx="998842" cy="841406"/>
            </a:xfrm>
            <a:custGeom>
              <a:avLst/>
              <a:gdLst>
                <a:gd name="connsiteX0" fmla="*/ 402132 w 998842"/>
                <a:gd name="connsiteY0" fmla="*/ 0 h 841406"/>
                <a:gd name="connsiteX1" fmla="*/ 505003 w 998842"/>
                <a:gd name="connsiteY1" fmla="*/ 192835 h 841406"/>
                <a:gd name="connsiteX2" fmla="*/ 607873 w 998842"/>
                <a:gd name="connsiteY2" fmla="*/ 0 h 841406"/>
                <a:gd name="connsiteX3" fmla="*/ 710744 w 998842"/>
                <a:gd name="connsiteY3" fmla="*/ 192835 h 841406"/>
                <a:gd name="connsiteX4" fmla="*/ 809804 w 998842"/>
                <a:gd name="connsiteY4" fmla="*/ 7142 h 841406"/>
                <a:gd name="connsiteX5" fmla="*/ 908865 w 998842"/>
                <a:gd name="connsiteY5" fmla="*/ 192835 h 841406"/>
                <a:gd name="connsiteX6" fmla="*/ 998842 w 998842"/>
                <a:gd name="connsiteY6" fmla="*/ 24169 h 841406"/>
                <a:gd name="connsiteX7" fmla="*/ 998842 w 998842"/>
                <a:gd name="connsiteY7" fmla="*/ 841406 h 841406"/>
                <a:gd name="connsiteX8" fmla="*/ 0 w 998842"/>
                <a:gd name="connsiteY8" fmla="*/ 841406 h 841406"/>
                <a:gd name="connsiteX9" fmla="*/ 0 w 998842"/>
                <a:gd name="connsiteY9" fmla="*/ 4885 h 841406"/>
                <a:gd name="connsiteX10" fmla="*/ 100265 w 998842"/>
                <a:gd name="connsiteY10" fmla="*/ 192835 h 841406"/>
                <a:gd name="connsiteX11" fmla="*/ 199763 w 998842"/>
                <a:gd name="connsiteY11" fmla="*/ 6321 h 841406"/>
                <a:gd name="connsiteX12" fmla="*/ 299262 w 998842"/>
                <a:gd name="connsiteY12" fmla="*/ 192835 h 841406"/>
                <a:gd name="connsiteX13" fmla="*/ 402132 w 998842"/>
                <a:gd name="connsiteY13" fmla="*/ 0 h 841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98842" h="841406">
                  <a:moveTo>
                    <a:pt x="402132" y="0"/>
                  </a:moveTo>
                  <a:lnTo>
                    <a:pt x="505003" y="192835"/>
                  </a:lnTo>
                  <a:lnTo>
                    <a:pt x="607873" y="0"/>
                  </a:lnTo>
                  <a:lnTo>
                    <a:pt x="710744" y="192835"/>
                  </a:lnTo>
                  <a:lnTo>
                    <a:pt x="809804" y="7142"/>
                  </a:lnTo>
                  <a:lnTo>
                    <a:pt x="908865" y="192835"/>
                  </a:lnTo>
                  <a:lnTo>
                    <a:pt x="998842" y="24169"/>
                  </a:lnTo>
                  <a:lnTo>
                    <a:pt x="998842" y="841406"/>
                  </a:lnTo>
                  <a:lnTo>
                    <a:pt x="0" y="841406"/>
                  </a:lnTo>
                  <a:lnTo>
                    <a:pt x="0" y="4885"/>
                  </a:lnTo>
                  <a:lnTo>
                    <a:pt x="100265" y="192835"/>
                  </a:lnTo>
                  <a:lnTo>
                    <a:pt x="199763" y="6321"/>
                  </a:lnTo>
                  <a:lnTo>
                    <a:pt x="299262" y="192835"/>
                  </a:lnTo>
                  <a:lnTo>
                    <a:pt x="402132" y="0"/>
                  </a:lnTo>
                  <a:close/>
                </a:path>
              </a:pathLst>
            </a:cu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FCD5F9F6-1FDE-4A34-8A90-7088860C31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b="48763"/>
            <a:stretch/>
          </p:blipFill>
          <p:spPr>
            <a:xfrm>
              <a:off x="3998917" y="3508590"/>
              <a:ext cx="1103472" cy="696586"/>
            </a:xfrm>
            <a:prstGeom prst="rect">
              <a:avLst/>
            </a:prstGeom>
          </p:spPr>
        </p:pic>
      </p:grpSp>
      <p:pic>
        <p:nvPicPr>
          <p:cNvPr id="32" name="蛋2">
            <a:extLst>
              <a:ext uri="{FF2B5EF4-FFF2-40B4-BE49-F238E27FC236}">
                <a16:creationId xmlns:a16="http://schemas.microsoft.com/office/drawing/2014/main" id="{3CDF5ACD-8F9D-4426-B12D-FB3588091D9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3" t="3494" r="14434" b="3319"/>
          <a:stretch/>
        </p:blipFill>
        <p:spPr>
          <a:xfrm>
            <a:off x="7986042" y="2171755"/>
            <a:ext cx="2000380" cy="25144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4" name="矩形: 圆角 33">
            <a:hlinkClick r:id="rId7" action="ppaction://hlinksldjump"/>
            <a:extLst>
              <a:ext uri="{FF2B5EF4-FFF2-40B4-BE49-F238E27FC236}">
                <a16:creationId xmlns:a16="http://schemas.microsoft.com/office/drawing/2014/main" id="{4D52DDC4-4611-473B-B631-AEAD383A32E0}"/>
              </a:ext>
            </a:extLst>
          </p:cNvPr>
          <p:cNvSpPr/>
          <p:nvPr/>
        </p:nvSpPr>
        <p:spPr>
          <a:xfrm>
            <a:off x="7800238" y="6115050"/>
            <a:ext cx="1360170" cy="411480"/>
          </a:xfrm>
          <a:prstGeom prst="roundRect">
            <a:avLst/>
          </a:prstGeom>
          <a:solidFill>
            <a:srgbClr val="2AA89F">
              <a:alpha val="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en-US" dirty="0">
              <a:latin typeface="迷你简少儿" panose="03000509000000000000" pitchFamily="65" charset="-122"/>
              <a:ea typeface="迷你简少儿" panose="03000509000000000000" pitchFamily="65" charset="-122"/>
            </a:endParaRPr>
          </a:p>
        </p:txBody>
      </p:sp>
      <p:sp>
        <p:nvSpPr>
          <p:cNvPr id="38" name="矩形: 圆角 37">
            <a:hlinkClick r:id="rId8" action="ppaction://hlinksldjump"/>
            <a:extLst>
              <a:ext uri="{FF2B5EF4-FFF2-40B4-BE49-F238E27FC236}">
                <a16:creationId xmlns:a16="http://schemas.microsoft.com/office/drawing/2014/main" id="{2422DCC5-CE6E-43CA-92A3-F12F62928B52}"/>
              </a:ext>
            </a:extLst>
          </p:cNvPr>
          <p:cNvSpPr/>
          <p:nvPr/>
        </p:nvSpPr>
        <p:spPr>
          <a:xfrm>
            <a:off x="9803853" y="6115050"/>
            <a:ext cx="1360170" cy="411480"/>
          </a:xfrm>
          <a:prstGeom prst="roundRect">
            <a:avLst/>
          </a:prstGeom>
          <a:solidFill>
            <a:srgbClr val="2AA89F">
              <a:alpha val="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en-US" dirty="0">
              <a:latin typeface="迷你简少儿" panose="03000509000000000000" pitchFamily="65" charset="-122"/>
              <a:ea typeface="迷你简少儿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4555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39 -0.00139 L 0.03607 -0.00325 L 0.0418 -0.06482 L 0.10833 -0.06644 L 0.11484 -0.13797 L 0.14961 -0.13797 L 0.14961 -0.00325 L 0.08112 0.00347 L 0.08112 0.07013 L 0.11393 0.07013 L 0.11393 0.12523 " pathEditMode="relative" ptsTypes="AAAAAAAAAAA" p14:bounceEnd="20000">
                                          <p:cBhvr>
                                            <p:cTn id="6" dur="3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5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  <p:par>
                                    <p:cTn id="7" presetID="8" presetClass="emph" presetSubtype="0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Rot by="64800000" p14:bounceEnd="20000">
                                          <p:cBhvr>
                                            <p:cTn id="8" dur="3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0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失败1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3" presetID="2" presetClass="entr" presetSubtype="1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13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8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1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2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3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4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5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 animBg="1"/>
          <p:bldP spid="3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39 -0.00139 L 0.03607 -0.00325 L 0.0418 -0.06482 L 0.10833 -0.06644 L 0.11484 -0.13797 L 0.14961 -0.13797 L 0.14961 -0.00325 L 0.08112 0.00347 L 0.08112 0.07013 L 0.11393 0.07013 L 0.11393 0.12523 " pathEditMode="relative" ptsTypes="AAAAAAAAAAA">
                                          <p:cBhvr>
                                            <p:cTn id="6" dur="3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5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  <p:par>
                                    <p:cTn id="7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4800000">
                                          <p:cBhvr>
                                            <p:cTn id="8" dur="3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0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9" name="失败1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13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8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1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2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3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4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5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 animBg="1"/>
          <p:bldP spid="38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C8FE4980-B81F-43D7-AEE4-B31D223D16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4815" y="6079972"/>
            <a:ext cx="3529890" cy="603556"/>
          </a:xfrm>
          <a:prstGeom prst="rect">
            <a:avLst/>
          </a:prstGeom>
        </p:spPr>
      </p:pic>
      <p:pic>
        <p:nvPicPr>
          <p:cNvPr id="14" name="蛋4">
            <a:extLst>
              <a:ext uri="{FF2B5EF4-FFF2-40B4-BE49-F238E27FC236}">
                <a16:creationId xmlns:a16="http://schemas.microsoft.com/office/drawing/2014/main" id="{9596E3A7-2390-4BB1-8CE6-11263E30D58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3" t="3494" r="14434" b="3319"/>
          <a:stretch/>
        </p:blipFill>
        <p:spPr>
          <a:xfrm>
            <a:off x="2262847" y="4704466"/>
            <a:ext cx="332124" cy="4174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破3">
            <a:extLst>
              <a:ext uri="{FF2B5EF4-FFF2-40B4-BE49-F238E27FC236}">
                <a16:creationId xmlns:a16="http://schemas.microsoft.com/office/drawing/2014/main" id="{AF85008E-9661-4F7D-824C-45A66863FE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459128">
            <a:off x="4110339" y="3817012"/>
            <a:ext cx="332124" cy="440384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:a16="http://schemas.microsoft.com/office/drawing/2014/main" id="{3A6455EC-2365-41A6-ABE7-0D6612B19BE6}"/>
              </a:ext>
            </a:extLst>
          </p:cNvPr>
          <p:cNvGrpSpPr/>
          <p:nvPr/>
        </p:nvGrpSpPr>
        <p:grpSpPr>
          <a:xfrm rot="4687735">
            <a:off x="8403040" y="2443480"/>
            <a:ext cx="1925736" cy="2644921"/>
            <a:chOff x="3998917" y="3508590"/>
            <a:chExt cx="1103472" cy="1515575"/>
          </a:xfrm>
        </p:grpSpPr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72DA8937-0CDE-4624-889B-F3CE23081E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33" t="34232" r="14434" b="3319"/>
            <a:stretch/>
          </p:blipFill>
          <p:spPr>
            <a:xfrm>
              <a:off x="4001352" y="4182759"/>
              <a:ext cx="998842" cy="841406"/>
            </a:xfrm>
            <a:custGeom>
              <a:avLst/>
              <a:gdLst>
                <a:gd name="connsiteX0" fmla="*/ 402132 w 998842"/>
                <a:gd name="connsiteY0" fmla="*/ 0 h 841406"/>
                <a:gd name="connsiteX1" fmla="*/ 505003 w 998842"/>
                <a:gd name="connsiteY1" fmla="*/ 192835 h 841406"/>
                <a:gd name="connsiteX2" fmla="*/ 607873 w 998842"/>
                <a:gd name="connsiteY2" fmla="*/ 0 h 841406"/>
                <a:gd name="connsiteX3" fmla="*/ 710744 w 998842"/>
                <a:gd name="connsiteY3" fmla="*/ 192835 h 841406"/>
                <a:gd name="connsiteX4" fmla="*/ 809804 w 998842"/>
                <a:gd name="connsiteY4" fmla="*/ 7142 h 841406"/>
                <a:gd name="connsiteX5" fmla="*/ 908865 w 998842"/>
                <a:gd name="connsiteY5" fmla="*/ 192835 h 841406"/>
                <a:gd name="connsiteX6" fmla="*/ 998842 w 998842"/>
                <a:gd name="connsiteY6" fmla="*/ 24169 h 841406"/>
                <a:gd name="connsiteX7" fmla="*/ 998842 w 998842"/>
                <a:gd name="connsiteY7" fmla="*/ 841406 h 841406"/>
                <a:gd name="connsiteX8" fmla="*/ 0 w 998842"/>
                <a:gd name="connsiteY8" fmla="*/ 841406 h 841406"/>
                <a:gd name="connsiteX9" fmla="*/ 0 w 998842"/>
                <a:gd name="connsiteY9" fmla="*/ 4885 h 841406"/>
                <a:gd name="connsiteX10" fmla="*/ 100265 w 998842"/>
                <a:gd name="connsiteY10" fmla="*/ 192835 h 841406"/>
                <a:gd name="connsiteX11" fmla="*/ 199763 w 998842"/>
                <a:gd name="connsiteY11" fmla="*/ 6321 h 841406"/>
                <a:gd name="connsiteX12" fmla="*/ 299262 w 998842"/>
                <a:gd name="connsiteY12" fmla="*/ 192835 h 841406"/>
                <a:gd name="connsiteX13" fmla="*/ 402132 w 998842"/>
                <a:gd name="connsiteY13" fmla="*/ 0 h 841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98842" h="841406">
                  <a:moveTo>
                    <a:pt x="402132" y="0"/>
                  </a:moveTo>
                  <a:lnTo>
                    <a:pt x="505003" y="192835"/>
                  </a:lnTo>
                  <a:lnTo>
                    <a:pt x="607873" y="0"/>
                  </a:lnTo>
                  <a:lnTo>
                    <a:pt x="710744" y="192835"/>
                  </a:lnTo>
                  <a:lnTo>
                    <a:pt x="809804" y="7142"/>
                  </a:lnTo>
                  <a:lnTo>
                    <a:pt x="908865" y="192835"/>
                  </a:lnTo>
                  <a:lnTo>
                    <a:pt x="998842" y="24169"/>
                  </a:lnTo>
                  <a:lnTo>
                    <a:pt x="998842" y="841406"/>
                  </a:lnTo>
                  <a:lnTo>
                    <a:pt x="0" y="841406"/>
                  </a:lnTo>
                  <a:lnTo>
                    <a:pt x="0" y="4885"/>
                  </a:lnTo>
                  <a:lnTo>
                    <a:pt x="100265" y="192835"/>
                  </a:lnTo>
                  <a:lnTo>
                    <a:pt x="199763" y="6321"/>
                  </a:lnTo>
                  <a:lnTo>
                    <a:pt x="299262" y="192835"/>
                  </a:lnTo>
                  <a:lnTo>
                    <a:pt x="402132" y="0"/>
                  </a:lnTo>
                  <a:close/>
                </a:path>
              </a:pathLst>
            </a:cu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ED6FF5BD-3393-4602-8F32-F6E587CF56D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b="48763"/>
            <a:stretch/>
          </p:blipFill>
          <p:spPr>
            <a:xfrm>
              <a:off x="3998917" y="3508590"/>
              <a:ext cx="1103472" cy="696586"/>
            </a:xfrm>
            <a:prstGeom prst="rect">
              <a:avLst/>
            </a:prstGeom>
          </p:spPr>
        </p:pic>
      </p:grpSp>
      <p:pic>
        <p:nvPicPr>
          <p:cNvPr id="32" name="蛋2">
            <a:extLst>
              <a:ext uri="{FF2B5EF4-FFF2-40B4-BE49-F238E27FC236}">
                <a16:creationId xmlns:a16="http://schemas.microsoft.com/office/drawing/2014/main" id="{2981B323-A5B9-4BF8-BD65-50AAACB454F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3" t="3494" r="14434" b="3319"/>
          <a:stretch/>
        </p:blipFill>
        <p:spPr>
          <a:xfrm>
            <a:off x="7959283" y="2160869"/>
            <a:ext cx="2000380" cy="25144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4" name="矩形: 圆角 33">
            <a:hlinkClick r:id="rId7" action="ppaction://hlinksldjump"/>
            <a:extLst>
              <a:ext uri="{FF2B5EF4-FFF2-40B4-BE49-F238E27FC236}">
                <a16:creationId xmlns:a16="http://schemas.microsoft.com/office/drawing/2014/main" id="{3CFE5CDA-1B77-46A7-8AD9-C567D17D3417}"/>
              </a:ext>
            </a:extLst>
          </p:cNvPr>
          <p:cNvSpPr/>
          <p:nvPr/>
        </p:nvSpPr>
        <p:spPr>
          <a:xfrm>
            <a:off x="7800238" y="6115050"/>
            <a:ext cx="1360170" cy="411480"/>
          </a:xfrm>
          <a:prstGeom prst="roundRect">
            <a:avLst/>
          </a:prstGeom>
          <a:solidFill>
            <a:srgbClr val="2AA89F">
              <a:alpha val="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en-US" dirty="0">
              <a:latin typeface="迷你简少儿" panose="03000509000000000000" pitchFamily="65" charset="-122"/>
              <a:ea typeface="迷你简少儿" panose="03000509000000000000" pitchFamily="65" charset="-122"/>
            </a:endParaRPr>
          </a:p>
        </p:txBody>
      </p:sp>
      <p:sp>
        <p:nvSpPr>
          <p:cNvPr id="38" name="矩形: 圆角 37">
            <a:hlinkClick r:id="rId8" action="ppaction://hlinksldjump"/>
            <a:extLst>
              <a:ext uri="{FF2B5EF4-FFF2-40B4-BE49-F238E27FC236}">
                <a16:creationId xmlns:a16="http://schemas.microsoft.com/office/drawing/2014/main" id="{681D4376-C1BF-4BAC-8222-9431BC6435D6}"/>
              </a:ext>
            </a:extLst>
          </p:cNvPr>
          <p:cNvSpPr/>
          <p:nvPr/>
        </p:nvSpPr>
        <p:spPr>
          <a:xfrm>
            <a:off x="9803853" y="6115050"/>
            <a:ext cx="1360170" cy="411480"/>
          </a:xfrm>
          <a:prstGeom prst="roundRect">
            <a:avLst/>
          </a:prstGeom>
          <a:solidFill>
            <a:srgbClr val="2AA89F">
              <a:alpha val="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en-US" dirty="0">
              <a:latin typeface="迷你简少儿" panose="03000509000000000000" pitchFamily="65" charset="-122"/>
              <a:ea typeface="迷你简少儿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595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3 0.00139 L -0.03516 0.00047 L -0.0362 -0.13564 L -0.0013 -0.13472 L 0.00026 -0.06527 L 0.07474 -0.06435 L 0.07682 0.00047 L 0.1487 0.00047 L 0.15234 -0.12824 " pathEditMode="relative" ptsTypes="AAAAAAAAA" p14:bounceEnd="20000">
                                          <p:cBhvr>
                                            <p:cTn id="6" dur="3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5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  <p:par>
                                    <p:cTn id="7" presetID="8" presetClass="emph" presetSubtype="0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Rot by="64800000" p14:bounceEnd="20000">
                                          <p:cBhvr>
                                            <p:cTn id="8" dur="3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0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失败1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3" presetID="2" presetClass="entr" presetSubtype="1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13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8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1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2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3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4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5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 animBg="1"/>
          <p:bldP spid="3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3 0.00139 L -0.03516 0.00047 L -0.0362 -0.13564 L -0.0013 -0.13472 L 0.00026 -0.06527 L 0.07474 -0.06435 L 0.07682 0.00047 L 0.1487 0.00047 L 0.15234 -0.12824 " pathEditMode="relative" ptsTypes="AAAAAAAAA">
                                          <p:cBhvr>
                                            <p:cTn id="6" dur="3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5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  <p:par>
                                    <p:cTn id="7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4800000">
                                          <p:cBhvr>
                                            <p:cTn id="8" dur="3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0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9" name="失败1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13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8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1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2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3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4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5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 animBg="1"/>
          <p:bldP spid="38" grpId="0" animBg="1"/>
        </p:bldLst>
      </p:timing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1774</TotalTime>
  <Words>141</Words>
  <Application>Microsoft Office PowerPoint</Application>
  <PresentationFormat>宽屏</PresentationFormat>
  <Paragraphs>44</Paragraphs>
  <Slides>19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  <vt:variant>
        <vt:lpstr>自定义放映</vt:lpstr>
      </vt:variant>
      <vt:variant>
        <vt:i4>2</vt:i4>
      </vt:variant>
    </vt:vector>
  </HeadingPairs>
  <TitlesOfParts>
    <vt:vector size="27" baseType="lpstr">
      <vt:lpstr>迷你简少儿</vt:lpstr>
      <vt:lpstr>Arial</vt:lpstr>
      <vt:lpstr>楷体</vt:lpstr>
      <vt:lpstr>Calibri Light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游戏1</vt:lpstr>
      <vt:lpstr>游戏2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孜孜 杨</dc:creator>
  <cp:lastModifiedBy>杨 孜孜</cp:lastModifiedBy>
  <cp:revision>100</cp:revision>
  <dcterms:created xsi:type="dcterms:W3CDTF">2018-12-09T18:20:47Z</dcterms:created>
  <dcterms:modified xsi:type="dcterms:W3CDTF">2020-04-10T04:25:08Z</dcterms:modified>
</cp:coreProperties>
</file>