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318" r:id="rId4"/>
    <p:sldId id="319" r:id="rId5"/>
    <p:sldId id="320" r:id="rId6"/>
    <p:sldId id="321" r:id="rId7"/>
    <p:sldId id="289" r:id="rId8"/>
    <p:sldId id="322" r:id="rId9"/>
    <p:sldId id="288" r:id="rId10"/>
    <p:sldId id="323" r:id="rId11"/>
    <p:sldId id="324" r:id="rId12"/>
    <p:sldId id="325" r:id="rId13"/>
    <p:sldId id="326" r:id="rId14"/>
    <p:sldId id="327" r:id="rId15"/>
    <p:sldId id="335" r:id="rId16"/>
    <p:sldId id="314" r:id="rId17"/>
    <p:sldId id="328" r:id="rId18"/>
    <p:sldId id="329" r:id="rId19"/>
    <p:sldId id="331" r:id="rId20"/>
    <p:sldId id="332" r:id="rId21"/>
    <p:sldId id="334" r:id="rId22"/>
    <p:sldId id="298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A8800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90" y="-630"/>
      </p:cViewPr>
      <p:guideLst>
        <p:guide orient="horz" pos="217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GIF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 descr="C:\Users\Administrator\AppData\Roaming\Tencent\Users\541737432\QQ\WinTemp\RichOle\08QU@0$%8{WJN`C76[)WHX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1785938"/>
            <a:ext cx="3214688" cy="451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5"/>
          <p:cNvSpPr txBox="1"/>
          <p:nvPr/>
        </p:nvSpPr>
        <p:spPr>
          <a:xfrm>
            <a:off x="827088" y="2492375"/>
            <a:ext cx="75311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13.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642938" y="1214438"/>
            <a:ext cx="7929562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这根胡子长在下巴的右边，胡萝卜先生吃果酱面包的时候，胡子沾到了甜甜的果酱。对一根胡子来说，果酱是多么好的营养品啊！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1" descr="C:\Users\Administrator\AppData\Roaming\Tencent\Users\541737432\QQ\WinTemp\RichOle\}JBA$5TD0@CH_R5Q%3){3@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1" y="3643314"/>
            <a:ext cx="2228850" cy="25622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714375" y="1643063"/>
            <a:ext cx="7929563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于是，胡萝卜先生一步一步走的时候，这根胡子就在一点一点地变长。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Picture 1" descr="C:\Users\Administrator\AppData\Roaming\Tencent\Users\541737432\QQ\WinTemp\RichOle\T]21BU7D2BX(0@YB7QF~EL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3357563"/>
            <a:ext cx="1857375" cy="2667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292" name="直接连接符 4"/>
          <p:cNvCxnSpPr/>
          <p:nvPr/>
        </p:nvCxnSpPr>
        <p:spPr>
          <a:xfrm>
            <a:off x="2643188" y="4857750"/>
            <a:ext cx="6072187" cy="1214438"/>
          </a:xfrm>
          <a:prstGeom prst="line">
            <a:avLst/>
          </a:prstGeom>
          <a:ln w="9525" cap="flat" cmpd="sng">
            <a:solidFill>
              <a:srgbClr val="A88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785813" y="1214438"/>
            <a:ext cx="7929562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只要回头看看胡萝卜先生走了多长的路，就可以知道他的这根胡子已经长了多长了。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Picture 1" descr="C:\Users\Administrator\AppData\Roaming\Tencent\Users\541737432\QQ\WinTemp\RichOle\}82@WL``PX5_Q8XX(]4I~X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500438"/>
            <a:ext cx="5000625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642938" y="1285875"/>
            <a:ext cx="7929562" cy="3414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在很远的街口，有一个男孩正在放风筝。线实在太短了，他的风筝只能飞过屋顶。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胡萝卜先生的胡子刚好在风里飘动着。“这绳子够长了，就是不知道够不够牢固。”小男孩说完就扯了扯胡子，他确定足够牢固，就剪了一段用来放风筝。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0" name="Picture 2" descr="C:\Users\Administrator\AppData\Roaming\Tencent\Users\541737432\QQ\WinTemp\RichOle\1FLU2X[1[SHF}9TS1R1~K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4" y="4429132"/>
            <a:ext cx="5240214" cy="1785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785813" y="1214438"/>
            <a:ext cx="7929562" cy="3292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胡萝卜先生继续往前走，当他走过鸟太太家的树底下，鸟太太正在找绳子晾小鸟的尿布。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胡萝卜先生的胡子刚好在风里飘动着。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Picture 1" descr="C:\Users\Administrator\AppData\Roaming\Tencent\Users\541737432\QQ\WinTemp\RichOle\}82@WL``PX5_Q8XX(]4I~X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500438"/>
            <a:ext cx="5000625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2" descr="mm 的副本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071563"/>
            <a:ext cx="8286750" cy="507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/>
          <p:nvPr/>
        </p:nvSpPr>
        <p:spPr>
          <a:xfrm>
            <a:off x="1071563" y="2286000"/>
            <a:ext cx="7143750" cy="3324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乌龟爷爷想喝水，但是没有吊桶的绳子，它看见胡萝卜先生的胡子那么长，就说：“您的胡子能借我当吊桶的绳子吗？”胡萝卜先生非常爽快地答应了，于是他又剪了一段下来，给乌龟爷爷当吊桶的绳子。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WordArt 2"/>
          <p:cNvSpPr>
            <a:spLocks noTextEdit="1"/>
          </p:cNvSpPr>
          <p:nvPr/>
        </p:nvSpPr>
        <p:spPr>
          <a:xfrm>
            <a:off x="1000125" y="1714500"/>
            <a:ext cx="1857375" cy="558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续编故事一：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969963"/>
            <a:ext cx="8424863" cy="5303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2"/>
          <p:cNvSpPr>
            <a:spLocks noTextEdit="1"/>
          </p:cNvSpPr>
          <p:nvPr/>
        </p:nvSpPr>
        <p:spPr>
          <a:xfrm>
            <a:off x="1357313" y="1500188"/>
            <a:ext cx="1857375" cy="7016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续编故事二：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矩形 6"/>
          <p:cNvSpPr/>
          <p:nvPr/>
        </p:nvSpPr>
        <p:spPr>
          <a:xfrm>
            <a:off x="928688" y="2214563"/>
            <a:ext cx="7358062" cy="3322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蝈蝈乐队看见了胡萝卜先生的胡子那么长，它们把胡萝卜先生围起来问道：“您可以把胡子送给我们当琴弦吗？”胡萝卜先很高兴地说：“可以。”然后就剪了好几段胡子给它们当吉它弦、古筝弦、二胡弦和小提琴弦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3" descr="BAS00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000125"/>
            <a:ext cx="8570912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69" name="Rectangle 1"/>
          <p:cNvSpPr/>
          <p:nvPr/>
        </p:nvSpPr>
        <p:spPr>
          <a:xfrm>
            <a:off x="1071563" y="1857375"/>
            <a:ext cx="7143750" cy="3970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时，豹子哥哥和豹子弟弟比赛跳绳，豹子弟弟刚跳到一半，绳子就断了。它们看见胡萝卜先生的胡子那么长，就问：“胡萝卜先生，你能不能把胡子借给我们当跳绳？”胡萝卜先生听了，话也不说剪了两段胡子给了豹子哥哥和豹子弟弟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WordArt 2"/>
          <p:cNvSpPr>
            <a:spLocks noTextEdit="1"/>
          </p:cNvSpPr>
          <p:nvPr/>
        </p:nvSpPr>
        <p:spPr>
          <a:xfrm>
            <a:off x="1214438" y="1428750"/>
            <a:ext cx="2000250" cy="558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续编故事三：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Picture 2" descr="mm 的副本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071563"/>
            <a:ext cx="8286750" cy="507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2"/>
          <p:cNvSpPr/>
          <p:nvPr/>
        </p:nvSpPr>
        <p:spPr>
          <a:xfrm>
            <a:off x="1071563" y="1928813"/>
            <a:ext cx="7143750" cy="4522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这时，小鸭子抱着一叠沉甸甸的书走了过来，一下不小心脚下绊了一跤，书全撒到地上，小鸭子整理好书后站起来，走着走着，看见胡萝卜先生的胡子那么长，它就说：“胡萝卜先生，可以把你的胡子借我用一下吗？”胡萝卜先生说“当然可以。”说着剪了一段胡子给了小鸭子，小鸭子用胡子绑好书，一摇一摆地去了学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WordArt 2"/>
          <p:cNvSpPr>
            <a:spLocks noTextEdit="1"/>
          </p:cNvSpPr>
          <p:nvPr/>
        </p:nvSpPr>
        <p:spPr>
          <a:xfrm>
            <a:off x="1071563" y="1571625"/>
            <a:ext cx="2000250" cy="558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续编故事四：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矩形 3"/>
          <p:cNvSpPr/>
          <p:nvPr/>
        </p:nvSpPr>
        <p:spPr>
          <a:xfrm>
            <a:off x="785813" y="1785938"/>
            <a:ext cx="7643812" cy="286067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胡萝卜先生常常为胡子发愁，因为他长着浓密的胡子，必须每天刮。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 rot="-2096692">
            <a:off x="484188" y="1560513"/>
            <a:ext cx="854075" cy="461962"/>
            <a:chOff x="0" y="0"/>
            <a:chExt cx="648" cy="377"/>
          </a:xfrm>
        </p:grpSpPr>
        <p:sp>
          <p:nvSpPr>
            <p:cNvPr id="20484" name="AutoShape 10"/>
            <p:cNvSpPr/>
            <p:nvPr/>
          </p:nvSpPr>
          <p:spPr>
            <a:xfrm rot="5400000">
              <a:off x="268" y="24"/>
              <a:ext cx="373" cy="325"/>
            </a:xfrm>
            <a:custGeom>
              <a:avLst/>
              <a:gdLst/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</a:cxnLst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ap="flat" cmpd="sng">
              <a:solidFill>
                <a:srgbClr val="CC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85" name="AutoShape 11"/>
            <p:cNvSpPr/>
            <p:nvPr/>
          </p:nvSpPr>
          <p:spPr>
            <a:xfrm rot="-5400000">
              <a:off x="35" y="25"/>
              <a:ext cx="373" cy="325"/>
            </a:xfrm>
            <a:custGeom>
              <a:avLst/>
              <a:gdLst/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</a:cxnLst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ap="flat" cmpd="sng">
              <a:solidFill>
                <a:srgbClr val="CC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86" name="Oval 12"/>
            <p:cNvSpPr/>
            <p:nvPr/>
          </p:nvSpPr>
          <p:spPr>
            <a:xfrm>
              <a:off x="371" y="15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Oval 13"/>
            <p:cNvSpPr/>
            <p:nvPr/>
          </p:nvSpPr>
          <p:spPr>
            <a:xfrm>
              <a:off x="115" y="55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Oval 14"/>
            <p:cNvSpPr/>
            <p:nvPr/>
          </p:nvSpPr>
          <p:spPr>
            <a:xfrm>
              <a:off x="151" y="210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Oval 15"/>
            <p:cNvSpPr/>
            <p:nvPr/>
          </p:nvSpPr>
          <p:spPr>
            <a:xfrm>
              <a:off x="475" y="1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Oval 16"/>
            <p:cNvSpPr/>
            <p:nvPr/>
          </p:nvSpPr>
          <p:spPr>
            <a:xfrm>
              <a:off x="558" y="22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1" name="Oval 17"/>
            <p:cNvSpPr/>
            <p:nvPr/>
          </p:nvSpPr>
          <p:spPr>
            <a:xfrm>
              <a:off x="250" y="82"/>
              <a:ext cx="173" cy="228"/>
            </a:xfrm>
            <a:prstGeom prst="ellipse">
              <a:avLst/>
            </a:prstGeom>
            <a:solidFill>
              <a:srgbClr val="FFCCFF"/>
            </a:solidFill>
            <a:ln w="9525" cap="flat" cmpd="sng">
              <a:solidFill>
                <a:srgbClr val="CC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Oval 18"/>
            <p:cNvSpPr/>
            <p:nvPr/>
          </p:nvSpPr>
          <p:spPr>
            <a:xfrm>
              <a:off x="0" y="19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Oval 19"/>
            <p:cNvSpPr/>
            <p:nvPr/>
          </p:nvSpPr>
          <p:spPr>
            <a:xfrm>
              <a:off x="246" y="10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p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FR60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214438"/>
            <a:ext cx="8358187" cy="507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 descr="小学语文（散文）02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071563"/>
            <a:ext cx="25146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1928813" y="2428875"/>
            <a:ext cx="3929062" cy="2414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一个胖娃娃，埋在地底下，头顶绿襟穿红褂，夏天播种秋天拔，小兔子们最爱他。</a:t>
            </a:r>
            <a:endParaRPr lang="zh-CN" altLang="en-US" sz="24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2928938" y="1785938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猜谜语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3286125" y="4929188"/>
            <a:ext cx="23495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答案：胡萝卜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9027" name="横卷形 129026"/>
          <p:cNvSpPr/>
          <p:nvPr/>
        </p:nvSpPr>
        <p:spPr>
          <a:xfrm>
            <a:off x="928688" y="1214438"/>
            <a:ext cx="7388225" cy="2959100"/>
          </a:xfrm>
          <a:prstGeom prst="horizontalScroll">
            <a:avLst>
              <a:gd name="adj" fmla="val 12500"/>
            </a:avLst>
          </a:prstGeom>
          <a:noFill/>
          <a:ln w="142875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9028" name="图片 129027" descr="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4000500"/>
            <a:ext cx="4357688" cy="221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矩形 129028"/>
          <p:cNvSpPr/>
          <p:nvPr/>
        </p:nvSpPr>
        <p:spPr>
          <a:xfrm>
            <a:off x="1476375" y="-315912"/>
            <a:ext cx="201612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96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矩形 5"/>
          <p:cNvSpPr/>
          <p:nvPr/>
        </p:nvSpPr>
        <p:spPr>
          <a:xfrm>
            <a:off x="1285875" y="2214563"/>
            <a:ext cx="7142163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帮助别人，快乐自己。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animBg="1"/>
      <p:bldP spid="215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"/>
          <p:cNvSpPr txBox="1"/>
          <p:nvPr/>
        </p:nvSpPr>
        <p:spPr>
          <a:xfrm>
            <a:off x="3197225" y="2714625"/>
            <a:ext cx="3616325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dirty="0">
                <a:solidFill>
                  <a:srgbClr val="FF66FF"/>
                </a:solidFill>
                <a:latin typeface="方正喵呜体" charset="-122"/>
                <a:ea typeface="方正喵呜体" charset="-122"/>
              </a:rPr>
              <a:t>再见</a:t>
            </a:r>
            <a:endParaRPr lang="zh-CN" altLang="en-US" sz="9600" dirty="0">
              <a:solidFill>
                <a:srgbClr val="FF66FF"/>
              </a:solidFill>
              <a:latin typeface="方正喵呜体" charset="-122"/>
              <a:ea typeface="方正喵呜体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0178" name="Picture 2" descr="http://img03.sogoucdn.com/app/a/100520093/df0d41d57c55b391-b904366f8d1dfad9-9872c4038b32997e52ece65f9b4857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1" y="1500174"/>
            <a:ext cx="5227963" cy="42172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6" descr="C:\Users\Administrator\AppData\Roaming\Tencent\Users\541737432\QQ\WinTemp\RichOle\Q0U9V%PNXG}`3OT(QMN~}I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4680520" cy="41461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2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14438"/>
            <a:ext cx="8215313" cy="497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边框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285875"/>
            <a:ext cx="2428875" cy="785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3"/>
          <p:cNvSpPr txBox="1"/>
          <p:nvPr/>
        </p:nvSpPr>
        <p:spPr>
          <a:xfrm>
            <a:off x="3714750" y="1428750"/>
            <a:ext cx="19431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di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 者 简 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1"/>
          <p:cNvSpPr/>
          <p:nvPr/>
        </p:nvSpPr>
        <p:spPr>
          <a:xfrm>
            <a:off x="1785938" y="2286000"/>
            <a:ext cx="6286500" cy="2932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55600" eaLnBrk="0" hangingPunct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王一梅：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儿童作家，共发表短篇童话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余篇，出版作品八十多部，获得了许多的奖项。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8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513"/>
            <a:ext cx="8786813" cy="530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000125" y="2436813"/>
            <a:ext cx="7742238" cy="25844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bg1"/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发愁　浓密　近视　沾到　继续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街口　风筝　牢固  晾晒　尿布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飘动　胡萝卜　匆匆忙忙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172" name="WordArt 2"/>
          <p:cNvSpPr>
            <a:spLocks noTextEdit="1"/>
          </p:cNvSpPr>
          <p:nvPr/>
        </p:nvSpPr>
        <p:spPr>
          <a:xfrm>
            <a:off x="714375" y="1571625"/>
            <a:ext cx="1857375" cy="6429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我会认：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2" descr="mm 的副本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71750"/>
            <a:ext cx="8286750" cy="36433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24000" y="2870200"/>
          <a:ext cx="6096000" cy="27940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indent="304800"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822325" y="3149600"/>
            <a:ext cx="7500938" cy="23066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3048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熟字加偏旁：秋</a:t>
            </a:r>
            <a:r>
              <a:rPr kumimoji="0" 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</a:t>
            </a:r>
            <a:r>
              <a:rPr kumimoji="0" 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愁</a:t>
            </a:r>
            <a:r>
              <a:rPr kumimoji="0" 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日</a:t>
            </a:r>
            <a:r>
              <a:rPr kumimoji="0" 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京</a:t>
            </a: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晾</a:t>
            </a:r>
            <a:r>
              <a:rPr kumimoji="0" 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3200" b="1" i="0" u="none" strike="noStrike" kern="1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marL="0" marR="0" lvl="0" indent="3048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形近字辨析：萝一箩</a:t>
            </a:r>
            <a:endParaRPr kumimoji="0" lang="zh-CN" sz="3200" b="1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marL="0" marR="0" lvl="0" indent="3048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减一减：“下”减掉横就是“卜”。</a:t>
            </a:r>
            <a:endParaRPr kumimoji="0" lang="zh-CN" sz="3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7625" y="1285875"/>
            <a:ext cx="6702425" cy="1338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愁</a:t>
            </a:r>
            <a:r>
              <a:rPr kumimoji="0" lang="en-US" alt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沾 </a:t>
            </a:r>
            <a:r>
              <a:rPr kumimoji="0" lang="en-US" alt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晾</a:t>
            </a:r>
            <a:r>
              <a:rPr kumimoji="0" lang="zh-CN" sz="5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5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萝</a:t>
            </a:r>
            <a:r>
              <a:rPr kumimoji="0" lang="en-US" alt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5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卜</a:t>
            </a:r>
            <a:endParaRPr kumimoji="0" lang="zh-CN" sz="5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857250" y="1176338"/>
            <a:ext cx="7429500" cy="1752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bg1"/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胡萝卜先生常常为胡子发愁，因为他长着浓密的胡子，必须每天刮。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126" name="Picture 6" descr="C:\Users\Administrator\AppData\Roaming\Tencent\Users\541737432\QQ\WinTemp\RichOle\Q0U9V%PNXG}`3OT(QMN~}I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7" y="3000373"/>
            <a:ext cx="3629025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4" descr="C:\Users\Administrator\AppData\Roaming\Tencent\Users\541737432\QQ\WinTemp\RichOle\08QU@0$%8{WJN`C76[)WHX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2781300"/>
            <a:ext cx="2506663" cy="352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11188" y="1341438"/>
            <a:ext cx="7715250" cy="219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有一天，胡萝卜先生匆匆忙忙刮了胡子，就吃着果酱面包上街去了。因为他近视，就没有发现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刮了一根胡子。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1140</Words>
  <Application>WPS 演示</Application>
  <PresentationFormat>全屏显示(4:3)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</vt:lpstr>
      <vt:lpstr>Times New Roman</vt:lpstr>
      <vt:lpstr>楷体_GB2312</vt:lpstr>
      <vt:lpstr>微软雅黑</vt:lpstr>
      <vt:lpstr>黑体</vt:lpstr>
      <vt:lpstr>方正喵呜体</vt:lpstr>
      <vt:lpstr>新宋体</vt:lpstr>
      <vt:lpstr>Calibri</vt:lpstr>
      <vt:lpstr>Times New Roman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admin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厚德载物1378979062</cp:lastModifiedBy>
  <cp:revision>50</cp:revision>
  <dcterms:created xsi:type="dcterms:W3CDTF">2015-03-28T16:48:03Z</dcterms:created>
  <dcterms:modified xsi:type="dcterms:W3CDTF">2018-07-15T07:33:52Z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2052-10.1.0.7440</vt:lpwstr>
  </property>
</Properties>
</file>