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44"/>
  </p:handoutMasterIdLst>
  <p:sldIdLst>
    <p:sldId id="426" r:id="rId3"/>
    <p:sldId id="458" r:id="rId4"/>
    <p:sldId id="430" r:id="rId5"/>
    <p:sldId id="459" r:id="rId6"/>
    <p:sldId id="460" r:id="rId7"/>
    <p:sldId id="461" r:id="rId8"/>
    <p:sldId id="462" r:id="rId9"/>
    <p:sldId id="463" r:id="rId10"/>
    <p:sldId id="464" r:id="rId11"/>
    <p:sldId id="495" r:id="rId12"/>
    <p:sldId id="466" r:id="rId13"/>
    <p:sldId id="465" r:id="rId15"/>
    <p:sldId id="467" r:id="rId16"/>
    <p:sldId id="468" r:id="rId17"/>
    <p:sldId id="469" r:id="rId18"/>
    <p:sldId id="470" r:id="rId19"/>
    <p:sldId id="471" r:id="rId20"/>
    <p:sldId id="472" r:id="rId21"/>
    <p:sldId id="474" r:id="rId22"/>
    <p:sldId id="473" r:id="rId23"/>
    <p:sldId id="475" r:id="rId24"/>
    <p:sldId id="476" r:id="rId25"/>
    <p:sldId id="477" r:id="rId26"/>
    <p:sldId id="478" r:id="rId27"/>
    <p:sldId id="479" r:id="rId28"/>
    <p:sldId id="480" r:id="rId29"/>
    <p:sldId id="481" r:id="rId30"/>
    <p:sldId id="482" r:id="rId31"/>
    <p:sldId id="483" r:id="rId32"/>
    <p:sldId id="484" r:id="rId33"/>
    <p:sldId id="485" r:id="rId34"/>
    <p:sldId id="486" r:id="rId35"/>
    <p:sldId id="487" r:id="rId36"/>
    <p:sldId id="488" r:id="rId37"/>
    <p:sldId id="489" r:id="rId38"/>
    <p:sldId id="490" r:id="rId39"/>
    <p:sldId id="491" r:id="rId40"/>
    <p:sldId id="492" r:id="rId41"/>
    <p:sldId id="493" r:id="rId42"/>
    <p:sldId id="494" r:id="rId43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6DEE4"/>
    <a:srgbClr val="E3EFF2"/>
    <a:srgbClr val="FF00FF"/>
    <a:srgbClr val="FFFFFF"/>
    <a:srgbClr val="00FF00"/>
    <a:srgbClr val="99FFCC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890"/>
    <p:restoredTop sz="94660"/>
  </p:normalViewPr>
  <p:slideViewPr>
    <p:cSldViewPr showGuides="1">
      <p:cViewPr varScale="1">
        <p:scale>
          <a:sx n="114" d="100"/>
          <a:sy n="114" d="100"/>
        </p:scale>
        <p:origin x="-34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4E7EE5-BC6D-40FF-9BC8-FA96A2E74A8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47D128-99CC-43B5-89A9-C018E07AFD0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zh-CN" sz="1200" dirty="0"/>
          </a:p>
        </p:txBody>
      </p:sp>
      <p:sp>
        <p:nvSpPr>
          <p:cNvPr id="5018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flipH="1">
            <a:off x="95250" y="123825"/>
            <a:ext cx="8993188" cy="4976813"/>
          </a:xfrm>
          <a:custGeom>
            <a:avLst/>
            <a:gdLst>
              <a:gd name="connsiteX0" fmla="*/ 196654 w 8857477"/>
              <a:gd name="connsiteY0" fmla="*/ 984028 h 4864292"/>
              <a:gd name="connsiteX1" fmla="*/ 832758 w 8857477"/>
              <a:gd name="connsiteY1" fmla="*/ 139202 h 4864292"/>
              <a:gd name="connsiteX2" fmla="*/ 3337419 w 8857477"/>
              <a:gd name="connsiteY2" fmla="*/ 188898 h 4864292"/>
              <a:gd name="connsiteX3" fmla="*/ 5514088 w 8857477"/>
              <a:gd name="connsiteY3" fmla="*/ 54 h 4864292"/>
              <a:gd name="connsiteX4" fmla="*/ 7054654 w 8857477"/>
              <a:gd name="connsiteY4" fmla="*/ 169019 h 4864292"/>
              <a:gd name="connsiteX5" fmla="*/ 8416314 w 8857477"/>
              <a:gd name="connsiteY5" fmla="*/ 139202 h 4864292"/>
              <a:gd name="connsiteX6" fmla="*/ 8843697 w 8857477"/>
              <a:gd name="connsiteY6" fmla="*/ 1033724 h 4864292"/>
              <a:gd name="connsiteX7" fmla="*/ 8744306 w 8857477"/>
              <a:gd name="connsiteY7" fmla="*/ 2524593 h 4864292"/>
              <a:gd name="connsiteX8" fmla="*/ 8853636 w 8857477"/>
              <a:gd name="connsiteY8" fmla="*/ 3846498 h 4864292"/>
              <a:gd name="connsiteX9" fmla="*/ 8575341 w 8857477"/>
              <a:gd name="connsiteY9" fmla="*/ 4711202 h 4864292"/>
              <a:gd name="connsiteX10" fmla="*/ 7263375 w 8857477"/>
              <a:gd name="connsiteY10" fmla="*/ 4860289 h 4864292"/>
              <a:gd name="connsiteX11" fmla="*/ 5484271 w 8857477"/>
              <a:gd name="connsiteY11" fmla="*/ 4661506 h 4864292"/>
              <a:gd name="connsiteX12" fmla="*/ 3834375 w 8857477"/>
              <a:gd name="connsiteY12" fmla="*/ 4780776 h 4864292"/>
              <a:gd name="connsiteX13" fmla="*/ 2025454 w 8857477"/>
              <a:gd name="connsiteY13" fmla="*/ 4701263 h 4864292"/>
              <a:gd name="connsiteX14" fmla="*/ 971906 w 8857477"/>
              <a:gd name="connsiteY14" fmla="*/ 4800654 h 4864292"/>
              <a:gd name="connsiteX15" fmla="*/ 37627 w 8857477"/>
              <a:gd name="connsiteY15" fmla="*/ 4532298 h 4864292"/>
              <a:gd name="connsiteX16" fmla="*/ 186714 w 8857477"/>
              <a:gd name="connsiteY16" fmla="*/ 2713437 h 4864292"/>
              <a:gd name="connsiteX17" fmla="*/ 196654 w 8857477"/>
              <a:gd name="connsiteY17" fmla="*/ 984028 h 4864292"/>
              <a:gd name="connsiteX0-1" fmla="*/ 196654 w 8857477"/>
              <a:gd name="connsiteY0-2" fmla="*/ 1013070 h 4893334"/>
              <a:gd name="connsiteX1-3" fmla="*/ 538139 w 8857477"/>
              <a:gd name="connsiteY1-4" fmla="*/ 32251 h 4893334"/>
              <a:gd name="connsiteX2-5" fmla="*/ 3337419 w 8857477"/>
              <a:gd name="connsiteY2-6" fmla="*/ 217940 h 4893334"/>
              <a:gd name="connsiteX3-7" fmla="*/ 5514088 w 8857477"/>
              <a:gd name="connsiteY3-8" fmla="*/ 29096 h 4893334"/>
              <a:gd name="connsiteX4-9" fmla="*/ 7054654 w 8857477"/>
              <a:gd name="connsiteY4-10" fmla="*/ 198061 h 4893334"/>
              <a:gd name="connsiteX5-11" fmla="*/ 8416314 w 8857477"/>
              <a:gd name="connsiteY5-12" fmla="*/ 168244 h 4893334"/>
              <a:gd name="connsiteX6-13" fmla="*/ 8843697 w 8857477"/>
              <a:gd name="connsiteY6-14" fmla="*/ 1062766 h 4893334"/>
              <a:gd name="connsiteX7-15" fmla="*/ 8744306 w 8857477"/>
              <a:gd name="connsiteY7-16" fmla="*/ 2553635 h 4893334"/>
              <a:gd name="connsiteX8-17" fmla="*/ 8853636 w 8857477"/>
              <a:gd name="connsiteY8-18" fmla="*/ 3875540 h 4893334"/>
              <a:gd name="connsiteX9-19" fmla="*/ 8575341 w 8857477"/>
              <a:gd name="connsiteY9-20" fmla="*/ 4740244 h 4893334"/>
              <a:gd name="connsiteX10-21" fmla="*/ 7263375 w 8857477"/>
              <a:gd name="connsiteY10-22" fmla="*/ 4889331 h 4893334"/>
              <a:gd name="connsiteX11-23" fmla="*/ 5484271 w 8857477"/>
              <a:gd name="connsiteY11-24" fmla="*/ 4690548 h 4893334"/>
              <a:gd name="connsiteX12-25" fmla="*/ 3834375 w 8857477"/>
              <a:gd name="connsiteY12-26" fmla="*/ 4809818 h 4893334"/>
              <a:gd name="connsiteX13-27" fmla="*/ 2025454 w 8857477"/>
              <a:gd name="connsiteY13-28" fmla="*/ 4730305 h 4893334"/>
              <a:gd name="connsiteX14-29" fmla="*/ 971906 w 8857477"/>
              <a:gd name="connsiteY14-30" fmla="*/ 4829696 h 4893334"/>
              <a:gd name="connsiteX15-31" fmla="*/ 37627 w 8857477"/>
              <a:gd name="connsiteY15-32" fmla="*/ 4561340 h 4893334"/>
              <a:gd name="connsiteX16-33" fmla="*/ 186714 w 8857477"/>
              <a:gd name="connsiteY16-34" fmla="*/ 2742479 h 4893334"/>
              <a:gd name="connsiteX17-35" fmla="*/ 196654 w 8857477"/>
              <a:gd name="connsiteY17-36" fmla="*/ 1013070 h 4893334"/>
              <a:gd name="connsiteX0-37" fmla="*/ 8724 w 8885601"/>
              <a:gd name="connsiteY0-38" fmla="*/ 971940 h 4891060"/>
              <a:gd name="connsiteX1-39" fmla="*/ 566263 w 8885601"/>
              <a:gd name="connsiteY1-40" fmla="*/ 29977 h 4891060"/>
              <a:gd name="connsiteX2-41" fmla="*/ 3365543 w 8885601"/>
              <a:gd name="connsiteY2-42" fmla="*/ 215666 h 4891060"/>
              <a:gd name="connsiteX3-43" fmla="*/ 5542212 w 8885601"/>
              <a:gd name="connsiteY3-44" fmla="*/ 26822 h 4891060"/>
              <a:gd name="connsiteX4-45" fmla="*/ 7082778 w 8885601"/>
              <a:gd name="connsiteY4-46" fmla="*/ 195787 h 4891060"/>
              <a:gd name="connsiteX5-47" fmla="*/ 8444438 w 8885601"/>
              <a:gd name="connsiteY5-48" fmla="*/ 165970 h 4891060"/>
              <a:gd name="connsiteX6-49" fmla="*/ 8871821 w 8885601"/>
              <a:gd name="connsiteY6-50" fmla="*/ 1060492 h 4891060"/>
              <a:gd name="connsiteX7-51" fmla="*/ 8772430 w 8885601"/>
              <a:gd name="connsiteY7-52" fmla="*/ 2551361 h 4891060"/>
              <a:gd name="connsiteX8-53" fmla="*/ 8881760 w 8885601"/>
              <a:gd name="connsiteY8-54" fmla="*/ 3873266 h 4891060"/>
              <a:gd name="connsiteX9-55" fmla="*/ 8603465 w 8885601"/>
              <a:gd name="connsiteY9-56" fmla="*/ 4737970 h 4891060"/>
              <a:gd name="connsiteX10-57" fmla="*/ 7291499 w 8885601"/>
              <a:gd name="connsiteY10-58" fmla="*/ 4887057 h 4891060"/>
              <a:gd name="connsiteX11-59" fmla="*/ 5512395 w 8885601"/>
              <a:gd name="connsiteY11-60" fmla="*/ 4688274 h 4891060"/>
              <a:gd name="connsiteX12-61" fmla="*/ 3862499 w 8885601"/>
              <a:gd name="connsiteY12-62" fmla="*/ 4807544 h 4891060"/>
              <a:gd name="connsiteX13-63" fmla="*/ 2053578 w 8885601"/>
              <a:gd name="connsiteY13-64" fmla="*/ 4728031 h 4891060"/>
              <a:gd name="connsiteX14-65" fmla="*/ 1000030 w 8885601"/>
              <a:gd name="connsiteY14-66" fmla="*/ 4827422 h 4891060"/>
              <a:gd name="connsiteX15-67" fmla="*/ 65751 w 8885601"/>
              <a:gd name="connsiteY15-68" fmla="*/ 4559066 h 4891060"/>
              <a:gd name="connsiteX16-69" fmla="*/ 214838 w 8885601"/>
              <a:gd name="connsiteY16-70" fmla="*/ 2740205 h 4891060"/>
              <a:gd name="connsiteX17-71" fmla="*/ 8724 w 8885601"/>
              <a:gd name="connsiteY17-72" fmla="*/ 971940 h 4891060"/>
              <a:gd name="connsiteX0-73" fmla="*/ 11326 w 8888203"/>
              <a:gd name="connsiteY0-74" fmla="*/ 971940 h 4891060"/>
              <a:gd name="connsiteX1-75" fmla="*/ 568865 w 8888203"/>
              <a:gd name="connsiteY1-76" fmla="*/ 29977 h 4891060"/>
              <a:gd name="connsiteX2-77" fmla="*/ 3368145 w 8888203"/>
              <a:gd name="connsiteY2-78" fmla="*/ 215666 h 4891060"/>
              <a:gd name="connsiteX3-79" fmla="*/ 5544814 w 8888203"/>
              <a:gd name="connsiteY3-80" fmla="*/ 26822 h 4891060"/>
              <a:gd name="connsiteX4-81" fmla="*/ 7085380 w 8888203"/>
              <a:gd name="connsiteY4-82" fmla="*/ 195787 h 4891060"/>
              <a:gd name="connsiteX5-83" fmla="*/ 8447040 w 8888203"/>
              <a:gd name="connsiteY5-84" fmla="*/ 165970 h 4891060"/>
              <a:gd name="connsiteX6-85" fmla="*/ 8874423 w 8888203"/>
              <a:gd name="connsiteY6-86" fmla="*/ 1060492 h 4891060"/>
              <a:gd name="connsiteX7-87" fmla="*/ 8775032 w 8888203"/>
              <a:gd name="connsiteY7-88" fmla="*/ 2551361 h 4891060"/>
              <a:gd name="connsiteX8-89" fmla="*/ 8884362 w 8888203"/>
              <a:gd name="connsiteY8-90" fmla="*/ 3873266 h 4891060"/>
              <a:gd name="connsiteX9-91" fmla="*/ 8606067 w 8888203"/>
              <a:gd name="connsiteY9-92" fmla="*/ 4737970 h 4891060"/>
              <a:gd name="connsiteX10-93" fmla="*/ 7294101 w 8888203"/>
              <a:gd name="connsiteY10-94" fmla="*/ 4887057 h 4891060"/>
              <a:gd name="connsiteX11-95" fmla="*/ 5514997 w 8888203"/>
              <a:gd name="connsiteY11-96" fmla="*/ 4688274 h 4891060"/>
              <a:gd name="connsiteX12-97" fmla="*/ 3865101 w 8888203"/>
              <a:gd name="connsiteY12-98" fmla="*/ 4807544 h 4891060"/>
              <a:gd name="connsiteX13-99" fmla="*/ 2056180 w 8888203"/>
              <a:gd name="connsiteY13-100" fmla="*/ 4728031 h 4891060"/>
              <a:gd name="connsiteX14-101" fmla="*/ 1002632 w 8888203"/>
              <a:gd name="connsiteY14-102" fmla="*/ 4827422 h 4891060"/>
              <a:gd name="connsiteX15-103" fmla="*/ 68353 w 8888203"/>
              <a:gd name="connsiteY15-104" fmla="*/ 4559066 h 4891060"/>
              <a:gd name="connsiteX16-105" fmla="*/ 217440 w 8888203"/>
              <a:gd name="connsiteY16-106" fmla="*/ 2740205 h 4891060"/>
              <a:gd name="connsiteX17-107" fmla="*/ 11326 w 8888203"/>
              <a:gd name="connsiteY17-108" fmla="*/ 971940 h 4891060"/>
              <a:gd name="connsiteX0-109" fmla="*/ 26802 w 8854575"/>
              <a:gd name="connsiteY0-110" fmla="*/ 1064527 h 4896223"/>
              <a:gd name="connsiteX1-111" fmla="*/ 535237 w 8854575"/>
              <a:gd name="connsiteY1-112" fmla="*/ 35140 h 4896223"/>
              <a:gd name="connsiteX2-113" fmla="*/ 3334517 w 8854575"/>
              <a:gd name="connsiteY2-114" fmla="*/ 220829 h 4896223"/>
              <a:gd name="connsiteX3-115" fmla="*/ 5511186 w 8854575"/>
              <a:gd name="connsiteY3-116" fmla="*/ 31985 h 4896223"/>
              <a:gd name="connsiteX4-117" fmla="*/ 7051752 w 8854575"/>
              <a:gd name="connsiteY4-118" fmla="*/ 200950 h 4896223"/>
              <a:gd name="connsiteX5-119" fmla="*/ 8413412 w 8854575"/>
              <a:gd name="connsiteY5-120" fmla="*/ 171133 h 4896223"/>
              <a:gd name="connsiteX6-121" fmla="*/ 8840795 w 8854575"/>
              <a:gd name="connsiteY6-122" fmla="*/ 1065655 h 4896223"/>
              <a:gd name="connsiteX7-123" fmla="*/ 8741404 w 8854575"/>
              <a:gd name="connsiteY7-124" fmla="*/ 2556524 h 4896223"/>
              <a:gd name="connsiteX8-125" fmla="*/ 8850734 w 8854575"/>
              <a:gd name="connsiteY8-126" fmla="*/ 3878429 h 4896223"/>
              <a:gd name="connsiteX9-127" fmla="*/ 8572439 w 8854575"/>
              <a:gd name="connsiteY9-128" fmla="*/ 4743133 h 4896223"/>
              <a:gd name="connsiteX10-129" fmla="*/ 7260473 w 8854575"/>
              <a:gd name="connsiteY10-130" fmla="*/ 4892220 h 4896223"/>
              <a:gd name="connsiteX11-131" fmla="*/ 5481369 w 8854575"/>
              <a:gd name="connsiteY11-132" fmla="*/ 4693437 h 4896223"/>
              <a:gd name="connsiteX12-133" fmla="*/ 3831473 w 8854575"/>
              <a:gd name="connsiteY12-134" fmla="*/ 4812707 h 4896223"/>
              <a:gd name="connsiteX13-135" fmla="*/ 2022552 w 8854575"/>
              <a:gd name="connsiteY13-136" fmla="*/ 4733194 h 4896223"/>
              <a:gd name="connsiteX14-137" fmla="*/ 969004 w 8854575"/>
              <a:gd name="connsiteY14-138" fmla="*/ 4832585 h 4896223"/>
              <a:gd name="connsiteX15-139" fmla="*/ 34725 w 8854575"/>
              <a:gd name="connsiteY15-140" fmla="*/ 4564229 h 4896223"/>
              <a:gd name="connsiteX16-141" fmla="*/ 183812 w 8854575"/>
              <a:gd name="connsiteY16-142" fmla="*/ 2745368 h 4896223"/>
              <a:gd name="connsiteX17-143" fmla="*/ 26802 w 8854575"/>
              <a:gd name="connsiteY17-144" fmla="*/ 1064527 h 4896223"/>
              <a:gd name="connsiteX0-145" fmla="*/ 32087 w 8859860"/>
              <a:gd name="connsiteY0-146" fmla="*/ 1064527 h 4896223"/>
              <a:gd name="connsiteX1-147" fmla="*/ 540522 w 8859860"/>
              <a:gd name="connsiteY1-148" fmla="*/ 35140 h 4896223"/>
              <a:gd name="connsiteX2-149" fmla="*/ 3339802 w 8859860"/>
              <a:gd name="connsiteY2-150" fmla="*/ 220829 h 4896223"/>
              <a:gd name="connsiteX3-151" fmla="*/ 5516471 w 8859860"/>
              <a:gd name="connsiteY3-152" fmla="*/ 31985 h 4896223"/>
              <a:gd name="connsiteX4-153" fmla="*/ 7057037 w 8859860"/>
              <a:gd name="connsiteY4-154" fmla="*/ 200950 h 4896223"/>
              <a:gd name="connsiteX5-155" fmla="*/ 8418697 w 8859860"/>
              <a:gd name="connsiteY5-156" fmla="*/ 171133 h 4896223"/>
              <a:gd name="connsiteX6-157" fmla="*/ 8846080 w 8859860"/>
              <a:gd name="connsiteY6-158" fmla="*/ 1065655 h 4896223"/>
              <a:gd name="connsiteX7-159" fmla="*/ 8746689 w 8859860"/>
              <a:gd name="connsiteY7-160" fmla="*/ 2556524 h 4896223"/>
              <a:gd name="connsiteX8-161" fmla="*/ 8856019 w 8859860"/>
              <a:gd name="connsiteY8-162" fmla="*/ 3878429 h 4896223"/>
              <a:gd name="connsiteX9-163" fmla="*/ 8577724 w 8859860"/>
              <a:gd name="connsiteY9-164" fmla="*/ 4743133 h 4896223"/>
              <a:gd name="connsiteX10-165" fmla="*/ 7265758 w 8859860"/>
              <a:gd name="connsiteY10-166" fmla="*/ 4892220 h 4896223"/>
              <a:gd name="connsiteX11-167" fmla="*/ 5486654 w 8859860"/>
              <a:gd name="connsiteY11-168" fmla="*/ 4693437 h 4896223"/>
              <a:gd name="connsiteX12-169" fmla="*/ 3836758 w 8859860"/>
              <a:gd name="connsiteY12-170" fmla="*/ 4812707 h 4896223"/>
              <a:gd name="connsiteX13-171" fmla="*/ 2027837 w 8859860"/>
              <a:gd name="connsiteY13-172" fmla="*/ 4733194 h 4896223"/>
              <a:gd name="connsiteX14-173" fmla="*/ 974289 w 8859860"/>
              <a:gd name="connsiteY14-174" fmla="*/ 4832585 h 4896223"/>
              <a:gd name="connsiteX15-175" fmla="*/ 40010 w 8859860"/>
              <a:gd name="connsiteY15-176" fmla="*/ 4564229 h 4896223"/>
              <a:gd name="connsiteX16-177" fmla="*/ 139993 w 8859860"/>
              <a:gd name="connsiteY16-178" fmla="*/ 2716227 h 4896223"/>
              <a:gd name="connsiteX17-179" fmla="*/ 32087 w 8859860"/>
              <a:gd name="connsiteY17-180" fmla="*/ 1064527 h 4896223"/>
              <a:gd name="connsiteX0-181" fmla="*/ 13737 w 8870972"/>
              <a:gd name="connsiteY0-182" fmla="*/ 941112 h 4889375"/>
              <a:gd name="connsiteX1-183" fmla="*/ 551634 w 8870972"/>
              <a:gd name="connsiteY1-184" fmla="*/ 28292 h 4889375"/>
              <a:gd name="connsiteX2-185" fmla="*/ 3350914 w 8870972"/>
              <a:gd name="connsiteY2-186" fmla="*/ 213981 h 4889375"/>
              <a:gd name="connsiteX3-187" fmla="*/ 5527583 w 8870972"/>
              <a:gd name="connsiteY3-188" fmla="*/ 25137 h 4889375"/>
              <a:gd name="connsiteX4-189" fmla="*/ 7068149 w 8870972"/>
              <a:gd name="connsiteY4-190" fmla="*/ 194102 h 4889375"/>
              <a:gd name="connsiteX5-191" fmla="*/ 8429809 w 8870972"/>
              <a:gd name="connsiteY5-192" fmla="*/ 164285 h 4889375"/>
              <a:gd name="connsiteX6-193" fmla="*/ 8857192 w 8870972"/>
              <a:gd name="connsiteY6-194" fmla="*/ 1058807 h 4889375"/>
              <a:gd name="connsiteX7-195" fmla="*/ 8757801 w 8870972"/>
              <a:gd name="connsiteY7-196" fmla="*/ 2549676 h 4889375"/>
              <a:gd name="connsiteX8-197" fmla="*/ 8867131 w 8870972"/>
              <a:gd name="connsiteY8-198" fmla="*/ 3871581 h 4889375"/>
              <a:gd name="connsiteX9-199" fmla="*/ 8588836 w 8870972"/>
              <a:gd name="connsiteY9-200" fmla="*/ 4736285 h 4889375"/>
              <a:gd name="connsiteX10-201" fmla="*/ 7276870 w 8870972"/>
              <a:gd name="connsiteY10-202" fmla="*/ 4885372 h 4889375"/>
              <a:gd name="connsiteX11-203" fmla="*/ 5497766 w 8870972"/>
              <a:gd name="connsiteY11-204" fmla="*/ 4686589 h 4889375"/>
              <a:gd name="connsiteX12-205" fmla="*/ 3847870 w 8870972"/>
              <a:gd name="connsiteY12-206" fmla="*/ 4805859 h 4889375"/>
              <a:gd name="connsiteX13-207" fmla="*/ 2038949 w 8870972"/>
              <a:gd name="connsiteY13-208" fmla="*/ 4726346 h 4889375"/>
              <a:gd name="connsiteX14-209" fmla="*/ 985401 w 8870972"/>
              <a:gd name="connsiteY14-210" fmla="*/ 4825737 h 4889375"/>
              <a:gd name="connsiteX15-211" fmla="*/ 51122 w 8870972"/>
              <a:gd name="connsiteY15-212" fmla="*/ 4557381 h 4889375"/>
              <a:gd name="connsiteX16-213" fmla="*/ 151105 w 8870972"/>
              <a:gd name="connsiteY16-214" fmla="*/ 2709379 h 4889375"/>
              <a:gd name="connsiteX17-215" fmla="*/ 13737 w 8870972"/>
              <a:gd name="connsiteY17-216" fmla="*/ 941112 h 4889375"/>
              <a:gd name="connsiteX0-217" fmla="*/ 2076 w 8859311"/>
              <a:gd name="connsiteY0-218" fmla="*/ 941112 h 4889375"/>
              <a:gd name="connsiteX1-219" fmla="*/ 539973 w 8859311"/>
              <a:gd name="connsiteY1-220" fmla="*/ 28292 h 4889375"/>
              <a:gd name="connsiteX2-221" fmla="*/ 3339253 w 8859311"/>
              <a:gd name="connsiteY2-222" fmla="*/ 213981 h 4889375"/>
              <a:gd name="connsiteX3-223" fmla="*/ 5515922 w 8859311"/>
              <a:gd name="connsiteY3-224" fmla="*/ 25137 h 4889375"/>
              <a:gd name="connsiteX4-225" fmla="*/ 7056488 w 8859311"/>
              <a:gd name="connsiteY4-226" fmla="*/ 194102 h 4889375"/>
              <a:gd name="connsiteX5-227" fmla="*/ 8418148 w 8859311"/>
              <a:gd name="connsiteY5-228" fmla="*/ 164285 h 4889375"/>
              <a:gd name="connsiteX6-229" fmla="*/ 8845531 w 8859311"/>
              <a:gd name="connsiteY6-230" fmla="*/ 1058807 h 4889375"/>
              <a:gd name="connsiteX7-231" fmla="*/ 8746140 w 8859311"/>
              <a:gd name="connsiteY7-232" fmla="*/ 2549676 h 4889375"/>
              <a:gd name="connsiteX8-233" fmla="*/ 8855470 w 8859311"/>
              <a:gd name="connsiteY8-234" fmla="*/ 3871581 h 4889375"/>
              <a:gd name="connsiteX9-235" fmla="*/ 8577175 w 8859311"/>
              <a:gd name="connsiteY9-236" fmla="*/ 4736285 h 4889375"/>
              <a:gd name="connsiteX10-237" fmla="*/ 7265209 w 8859311"/>
              <a:gd name="connsiteY10-238" fmla="*/ 4885372 h 4889375"/>
              <a:gd name="connsiteX11-239" fmla="*/ 5486105 w 8859311"/>
              <a:gd name="connsiteY11-240" fmla="*/ 4686589 h 4889375"/>
              <a:gd name="connsiteX12-241" fmla="*/ 3836209 w 8859311"/>
              <a:gd name="connsiteY12-242" fmla="*/ 4805859 h 4889375"/>
              <a:gd name="connsiteX13-243" fmla="*/ 2027288 w 8859311"/>
              <a:gd name="connsiteY13-244" fmla="*/ 4726346 h 4889375"/>
              <a:gd name="connsiteX14-245" fmla="*/ 973740 w 8859311"/>
              <a:gd name="connsiteY14-246" fmla="*/ 4825737 h 4889375"/>
              <a:gd name="connsiteX15-247" fmla="*/ 39461 w 8859311"/>
              <a:gd name="connsiteY15-248" fmla="*/ 4557381 h 4889375"/>
              <a:gd name="connsiteX16-249" fmla="*/ 139444 w 8859311"/>
              <a:gd name="connsiteY16-250" fmla="*/ 2709379 h 4889375"/>
              <a:gd name="connsiteX17-251" fmla="*/ 2076 w 8859311"/>
              <a:gd name="connsiteY17-252" fmla="*/ 941112 h 4889375"/>
              <a:gd name="connsiteX0-253" fmla="*/ 21851 w 8879086"/>
              <a:gd name="connsiteY0-254" fmla="*/ 941112 h 4889375"/>
              <a:gd name="connsiteX1-255" fmla="*/ 559748 w 8879086"/>
              <a:gd name="connsiteY1-256" fmla="*/ 28292 h 4889375"/>
              <a:gd name="connsiteX2-257" fmla="*/ 3359028 w 8879086"/>
              <a:gd name="connsiteY2-258" fmla="*/ 213981 h 4889375"/>
              <a:gd name="connsiteX3-259" fmla="*/ 5535697 w 8879086"/>
              <a:gd name="connsiteY3-260" fmla="*/ 25137 h 4889375"/>
              <a:gd name="connsiteX4-261" fmla="*/ 7076263 w 8879086"/>
              <a:gd name="connsiteY4-262" fmla="*/ 194102 h 4889375"/>
              <a:gd name="connsiteX5-263" fmla="*/ 8437923 w 8879086"/>
              <a:gd name="connsiteY5-264" fmla="*/ 164285 h 4889375"/>
              <a:gd name="connsiteX6-265" fmla="*/ 8865306 w 8879086"/>
              <a:gd name="connsiteY6-266" fmla="*/ 1058807 h 4889375"/>
              <a:gd name="connsiteX7-267" fmla="*/ 8765915 w 8879086"/>
              <a:gd name="connsiteY7-268" fmla="*/ 2549676 h 4889375"/>
              <a:gd name="connsiteX8-269" fmla="*/ 8875245 w 8879086"/>
              <a:gd name="connsiteY8-270" fmla="*/ 3871581 h 4889375"/>
              <a:gd name="connsiteX9-271" fmla="*/ 8596950 w 8879086"/>
              <a:gd name="connsiteY9-272" fmla="*/ 4736285 h 4889375"/>
              <a:gd name="connsiteX10-273" fmla="*/ 7284984 w 8879086"/>
              <a:gd name="connsiteY10-274" fmla="*/ 4885372 h 4889375"/>
              <a:gd name="connsiteX11-275" fmla="*/ 5505880 w 8879086"/>
              <a:gd name="connsiteY11-276" fmla="*/ 4686589 h 4889375"/>
              <a:gd name="connsiteX12-277" fmla="*/ 3855984 w 8879086"/>
              <a:gd name="connsiteY12-278" fmla="*/ 4805859 h 4889375"/>
              <a:gd name="connsiteX13-279" fmla="*/ 2047063 w 8879086"/>
              <a:gd name="connsiteY13-280" fmla="*/ 4726346 h 4889375"/>
              <a:gd name="connsiteX14-281" fmla="*/ 993515 w 8879086"/>
              <a:gd name="connsiteY14-282" fmla="*/ 4825737 h 4889375"/>
              <a:gd name="connsiteX15-283" fmla="*/ 59236 w 8879086"/>
              <a:gd name="connsiteY15-284" fmla="*/ 4557381 h 4889375"/>
              <a:gd name="connsiteX16-285" fmla="*/ 100295 w 8879086"/>
              <a:gd name="connsiteY16-286" fmla="*/ 2719093 h 4889375"/>
              <a:gd name="connsiteX17-287" fmla="*/ 21851 w 8879086"/>
              <a:gd name="connsiteY17-288" fmla="*/ 941112 h 4889375"/>
              <a:gd name="connsiteX0-289" fmla="*/ 18141 w 8924478"/>
              <a:gd name="connsiteY0-290" fmla="*/ 879525 h 4886070"/>
              <a:gd name="connsiteX1-291" fmla="*/ 605140 w 8924478"/>
              <a:gd name="connsiteY1-292" fmla="*/ 24987 h 4886070"/>
              <a:gd name="connsiteX2-293" fmla="*/ 3404420 w 8924478"/>
              <a:gd name="connsiteY2-294" fmla="*/ 210676 h 4886070"/>
              <a:gd name="connsiteX3-295" fmla="*/ 5581089 w 8924478"/>
              <a:gd name="connsiteY3-296" fmla="*/ 21832 h 4886070"/>
              <a:gd name="connsiteX4-297" fmla="*/ 7121655 w 8924478"/>
              <a:gd name="connsiteY4-298" fmla="*/ 190797 h 4886070"/>
              <a:gd name="connsiteX5-299" fmla="*/ 8483315 w 8924478"/>
              <a:gd name="connsiteY5-300" fmla="*/ 160980 h 4886070"/>
              <a:gd name="connsiteX6-301" fmla="*/ 8910698 w 8924478"/>
              <a:gd name="connsiteY6-302" fmla="*/ 1055502 h 4886070"/>
              <a:gd name="connsiteX7-303" fmla="*/ 8811307 w 8924478"/>
              <a:gd name="connsiteY7-304" fmla="*/ 2546371 h 4886070"/>
              <a:gd name="connsiteX8-305" fmla="*/ 8920637 w 8924478"/>
              <a:gd name="connsiteY8-306" fmla="*/ 3868276 h 4886070"/>
              <a:gd name="connsiteX9-307" fmla="*/ 8642342 w 8924478"/>
              <a:gd name="connsiteY9-308" fmla="*/ 4732980 h 4886070"/>
              <a:gd name="connsiteX10-309" fmla="*/ 7330376 w 8924478"/>
              <a:gd name="connsiteY10-310" fmla="*/ 4882067 h 4886070"/>
              <a:gd name="connsiteX11-311" fmla="*/ 5551272 w 8924478"/>
              <a:gd name="connsiteY11-312" fmla="*/ 4683284 h 4886070"/>
              <a:gd name="connsiteX12-313" fmla="*/ 3901376 w 8924478"/>
              <a:gd name="connsiteY12-314" fmla="*/ 4802554 h 4886070"/>
              <a:gd name="connsiteX13-315" fmla="*/ 2092455 w 8924478"/>
              <a:gd name="connsiteY13-316" fmla="*/ 4723041 h 4886070"/>
              <a:gd name="connsiteX14-317" fmla="*/ 1038907 w 8924478"/>
              <a:gd name="connsiteY14-318" fmla="*/ 4822432 h 4886070"/>
              <a:gd name="connsiteX15-319" fmla="*/ 104628 w 8924478"/>
              <a:gd name="connsiteY15-320" fmla="*/ 4554076 h 4886070"/>
              <a:gd name="connsiteX16-321" fmla="*/ 145687 w 8924478"/>
              <a:gd name="connsiteY16-322" fmla="*/ 2715788 h 4886070"/>
              <a:gd name="connsiteX17-323" fmla="*/ 18141 w 8924478"/>
              <a:gd name="connsiteY17-324" fmla="*/ 879525 h 4886070"/>
              <a:gd name="connsiteX0-325" fmla="*/ 1636 w 8907973"/>
              <a:gd name="connsiteY0-326" fmla="*/ 879525 h 4886070"/>
              <a:gd name="connsiteX1-327" fmla="*/ 588635 w 8907973"/>
              <a:gd name="connsiteY1-328" fmla="*/ 24987 h 4886070"/>
              <a:gd name="connsiteX2-329" fmla="*/ 3387915 w 8907973"/>
              <a:gd name="connsiteY2-330" fmla="*/ 210676 h 4886070"/>
              <a:gd name="connsiteX3-331" fmla="*/ 5564584 w 8907973"/>
              <a:gd name="connsiteY3-332" fmla="*/ 21832 h 4886070"/>
              <a:gd name="connsiteX4-333" fmla="*/ 7105150 w 8907973"/>
              <a:gd name="connsiteY4-334" fmla="*/ 190797 h 4886070"/>
              <a:gd name="connsiteX5-335" fmla="*/ 8466810 w 8907973"/>
              <a:gd name="connsiteY5-336" fmla="*/ 160980 h 4886070"/>
              <a:gd name="connsiteX6-337" fmla="*/ 8894193 w 8907973"/>
              <a:gd name="connsiteY6-338" fmla="*/ 1055502 h 4886070"/>
              <a:gd name="connsiteX7-339" fmla="*/ 8794802 w 8907973"/>
              <a:gd name="connsiteY7-340" fmla="*/ 2546371 h 4886070"/>
              <a:gd name="connsiteX8-341" fmla="*/ 8904132 w 8907973"/>
              <a:gd name="connsiteY8-342" fmla="*/ 3868276 h 4886070"/>
              <a:gd name="connsiteX9-343" fmla="*/ 8625837 w 8907973"/>
              <a:gd name="connsiteY9-344" fmla="*/ 4732980 h 4886070"/>
              <a:gd name="connsiteX10-345" fmla="*/ 7313871 w 8907973"/>
              <a:gd name="connsiteY10-346" fmla="*/ 4882067 h 4886070"/>
              <a:gd name="connsiteX11-347" fmla="*/ 5534767 w 8907973"/>
              <a:gd name="connsiteY11-348" fmla="*/ 4683284 h 4886070"/>
              <a:gd name="connsiteX12-349" fmla="*/ 3884871 w 8907973"/>
              <a:gd name="connsiteY12-350" fmla="*/ 4802554 h 4886070"/>
              <a:gd name="connsiteX13-351" fmla="*/ 2075950 w 8907973"/>
              <a:gd name="connsiteY13-352" fmla="*/ 4723041 h 4886070"/>
              <a:gd name="connsiteX14-353" fmla="*/ 1022402 w 8907973"/>
              <a:gd name="connsiteY14-354" fmla="*/ 4822432 h 4886070"/>
              <a:gd name="connsiteX15-355" fmla="*/ 88123 w 8907973"/>
              <a:gd name="connsiteY15-356" fmla="*/ 4554076 h 4886070"/>
              <a:gd name="connsiteX16-357" fmla="*/ 129182 w 8907973"/>
              <a:gd name="connsiteY16-358" fmla="*/ 2715788 h 4886070"/>
              <a:gd name="connsiteX17-359" fmla="*/ 1636 w 8907973"/>
              <a:gd name="connsiteY17-360" fmla="*/ 879525 h 4886070"/>
              <a:gd name="connsiteX0-361" fmla="*/ 61185 w 8869316"/>
              <a:gd name="connsiteY0-362" fmla="*/ 859015 h 4884988"/>
              <a:gd name="connsiteX1-363" fmla="*/ 549978 w 8869316"/>
              <a:gd name="connsiteY1-364" fmla="*/ 23905 h 4884988"/>
              <a:gd name="connsiteX2-365" fmla="*/ 3349258 w 8869316"/>
              <a:gd name="connsiteY2-366" fmla="*/ 209594 h 4884988"/>
              <a:gd name="connsiteX3-367" fmla="*/ 5525927 w 8869316"/>
              <a:gd name="connsiteY3-368" fmla="*/ 20750 h 4884988"/>
              <a:gd name="connsiteX4-369" fmla="*/ 7066493 w 8869316"/>
              <a:gd name="connsiteY4-370" fmla="*/ 189715 h 4884988"/>
              <a:gd name="connsiteX5-371" fmla="*/ 8428153 w 8869316"/>
              <a:gd name="connsiteY5-372" fmla="*/ 159898 h 4884988"/>
              <a:gd name="connsiteX6-373" fmla="*/ 8855536 w 8869316"/>
              <a:gd name="connsiteY6-374" fmla="*/ 1054420 h 4884988"/>
              <a:gd name="connsiteX7-375" fmla="*/ 8756145 w 8869316"/>
              <a:gd name="connsiteY7-376" fmla="*/ 2545289 h 4884988"/>
              <a:gd name="connsiteX8-377" fmla="*/ 8865475 w 8869316"/>
              <a:gd name="connsiteY8-378" fmla="*/ 3867194 h 4884988"/>
              <a:gd name="connsiteX9-379" fmla="*/ 8587180 w 8869316"/>
              <a:gd name="connsiteY9-380" fmla="*/ 4731898 h 4884988"/>
              <a:gd name="connsiteX10-381" fmla="*/ 7275214 w 8869316"/>
              <a:gd name="connsiteY10-382" fmla="*/ 4880985 h 4884988"/>
              <a:gd name="connsiteX11-383" fmla="*/ 5496110 w 8869316"/>
              <a:gd name="connsiteY11-384" fmla="*/ 4682202 h 4884988"/>
              <a:gd name="connsiteX12-385" fmla="*/ 3846214 w 8869316"/>
              <a:gd name="connsiteY12-386" fmla="*/ 4801472 h 4884988"/>
              <a:gd name="connsiteX13-387" fmla="*/ 2037293 w 8869316"/>
              <a:gd name="connsiteY13-388" fmla="*/ 4721959 h 4884988"/>
              <a:gd name="connsiteX14-389" fmla="*/ 983745 w 8869316"/>
              <a:gd name="connsiteY14-390" fmla="*/ 4821350 h 4884988"/>
              <a:gd name="connsiteX15-391" fmla="*/ 49466 w 8869316"/>
              <a:gd name="connsiteY15-392" fmla="*/ 4552994 h 4884988"/>
              <a:gd name="connsiteX16-393" fmla="*/ 90525 w 8869316"/>
              <a:gd name="connsiteY16-394" fmla="*/ 2714706 h 4884988"/>
              <a:gd name="connsiteX17-395" fmla="*/ 61185 w 8869316"/>
              <a:gd name="connsiteY17-396" fmla="*/ 859015 h 4884988"/>
              <a:gd name="connsiteX0-397" fmla="*/ 20829 w 8868243"/>
              <a:gd name="connsiteY0-398" fmla="*/ 848764 h 4884451"/>
              <a:gd name="connsiteX1-399" fmla="*/ 548905 w 8868243"/>
              <a:gd name="connsiteY1-400" fmla="*/ 23368 h 4884451"/>
              <a:gd name="connsiteX2-401" fmla="*/ 3348185 w 8868243"/>
              <a:gd name="connsiteY2-402" fmla="*/ 209057 h 4884451"/>
              <a:gd name="connsiteX3-403" fmla="*/ 5524854 w 8868243"/>
              <a:gd name="connsiteY3-404" fmla="*/ 20213 h 4884451"/>
              <a:gd name="connsiteX4-405" fmla="*/ 7065420 w 8868243"/>
              <a:gd name="connsiteY4-406" fmla="*/ 189178 h 4884451"/>
              <a:gd name="connsiteX5-407" fmla="*/ 8427080 w 8868243"/>
              <a:gd name="connsiteY5-408" fmla="*/ 159361 h 4884451"/>
              <a:gd name="connsiteX6-409" fmla="*/ 8854463 w 8868243"/>
              <a:gd name="connsiteY6-410" fmla="*/ 1053883 h 4884451"/>
              <a:gd name="connsiteX7-411" fmla="*/ 8755072 w 8868243"/>
              <a:gd name="connsiteY7-412" fmla="*/ 2544752 h 4884451"/>
              <a:gd name="connsiteX8-413" fmla="*/ 8864402 w 8868243"/>
              <a:gd name="connsiteY8-414" fmla="*/ 3866657 h 4884451"/>
              <a:gd name="connsiteX9-415" fmla="*/ 8586107 w 8868243"/>
              <a:gd name="connsiteY9-416" fmla="*/ 4731361 h 4884451"/>
              <a:gd name="connsiteX10-417" fmla="*/ 7274141 w 8868243"/>
              <a:gd name="connsiteY10-418" fmla="*/ 4880448 h 4884451"/>
              <a:gd name="connsiteX11-419" fmla="*/ 5495037 w 8868243"/>
              <a:gd name="connsiteY11-420" fmla="*/ 4681665 h 4884451"/>
              <a:gd name="connsiteX12-421" fmla="*/ 3845141 w 8868243"/>
              <a:gd name="connsiteY12-422" fmla="*/ 4800935 h 4884451"/>
              <a:gd name="connsiteX13-423" fmla="*/ 2036220 w 8868243"/>
              <a:gd name="connsiteY13-424" fmla="*/ 4721422 h 4884451"/>
              <a:gd name="connsiteX14-425" fmla="*/ 982672 w 8868243"/>
              <a:gd name="connsiteY14-426" fmla="*/ 4820813 h 4884451"/>
              <a:gd name="connsiteX15-427" fmla="*/ 48393 w 8868243"/>
              <a:gd name="connsiteY15-428" fmla="*/ 4552457 h 4884451"/>
              <a:gd name="connsiteX16-429" fmla="*/ 89452 w 8868243"/>
              <a:gd name="connsiteY16-430" fmla="*/ 2714169 h 4884451"/>
              <a:gd name="connsiteX17-431" fmla="*/ 20829 w 8868243"/>
              <a:gd name="connsiteY17-432" fmla="*/ 848764 h 4884451"/>
              <a:gd name="connsiteX0-433" fmla="*/ 20829 w 8868243"/>
              <a:gd name="connsiteY0-434" fmla="*/ 848764 h 4884451"/>
              <a:gd name="connsiteX1-435" fmla="*/ 548905 w 8868243"/>
              <a:gd name="connsiteY1-436" fmla="*/ 23368 h 4884451"/>
              <a:gd name="connsiteX2-437" fmla="*/ 3348185 w 8868243"/>
              <a:gd name="connsiteY2-438" fmla="*/ 209057 h 4884451"/>
              <a:gd name="connsiteX3-439" fmla="*/ 5524854 w 8868243"/>
              <a:gd name="connsiteY3-440" fmla="*/ 20213 h 4884451"/>
              <a:gd name="connsiteX4-441" fmla="*/ 7065420 w 8868243"/>
              <a:gd name="connsiteY4-442" fmla="*/ 189178 h 4884451"/>
              <a:gd name="connsiteX5-443" fmla="*/ 8427080 w 8868243"/>
              <a:gd name="connsiteY5-444" fmla="*/ 159361 h 4884451"/>
              <a:gd name="connsiteX6-445" fmla="*/ 8854463 w 8868243"/>
              <a:gd name="connsiteY6-446" fmla="*/ 1053883 h 4884451"/>
              <a:gd name="connsiteX7-447" fmla="*/ 8755072 w 8868243"/>
              <a:gd name="connsiteY7-448" fmla="*/ 2544752 h 4884451"/>
              <a:gd name="connsiteX8-449" fmla="*/ 8864402 w 8868243"/>
              <a:gd name="connsiteY8-450" fmla="*/ 3866657 h 4884451"/>
              <a:gd name="connsiteX9-451" fmla="*/ 8586107 w 8868243"/>
              <a:gd name="connsiteY9-452" fmla="*/ 4731361 h 4884451"/>
              <a:gd name="connsiteX10-453" fmla="*/ 7274141 w 8868243"/>
              <a:gd name="connsiteY10-454" fmla="*/ 4880448 h 4884451"/>
              <a:gd name="connsiteX11-455" fmla="*/ 5495037 w 8868243"/>
              <a:gd name="connsiteY11-456" fmla="*/ 4681665 h 4884451"/>
              <a:gd name="connsiteX12-457" fmla="*/ 3845141 w 8868243"/>
              <a:gd name="connsiteY12-458" fmla="*/ 4800935 h 4884451"/>
              <a:gd name="connsiteX13-459" fmla="*/ 2036220 w 8868243"/>
              <a:gd name="connsiteY13-460" fmla="*/ 4721422 h 4884451"/>
              <a:gd name="connsiteX14-461" fmla="*/ 982672 w 8868243"/>
              <a:gd name="connsiteY14-462" fmla="*/ 4820813 h 4884451"/>
              <a:gd name="connsiteX15-463" fmla="*/ 48393 w 8868243"/>
              <a:gd name="connsiteY15-464" fmla="*/ 4552457 h 4884451"/>
              <a:gd name="connsiteX16-465" fmla="*/ 89452 w 8868243"/>
              <a:gd name="connsiteY16-466" fmla="*/ 2714169 h 4884451"/>
              <a:gd name="connsiteX17-467" fmla="*/ 20829 w 8868243"/>
              <a:gd name="connsiteY17-468" fmla="*/ 848764 h 4884451"/>
              <a:gd name="connsiteX0-469" fmla="*/ 37463 w 8884877"/>
              <a:gd name="connsiteY0-470" fmla="*/ 828606 h 4864293"/>
              <a:gd name="connsiteX1-471" fmla="*/ 781593 w 8884877"/>
              <a:gd name="connsiteY1-472" fmla="*/ 51779 h 4864293"/>
              <a:gd name="connsiteX2-473" fmla="*/ 3364819 w 8884877"/>
              <a:gd name="connsiteY2-474" fmla="*/ 188899 h 4864293"/>
              <a:gd name="connsiteX3-475" fmla="*/ 5541488 w 8884877"/>
              <a:gd name="connsiteY3-476" fmla="*/ 55 h 4864293"/>
              <a:gd name="connsiteX4-477" fmla="*/ 7082054 w 8884877"/>
              <a:gd name="connsiteY4-478" fmla="*/ 169020 h 4864293"/>
              <a:gd name="connsiteX5-479" fmla="*/ 8443714 w 8884877"/>
              <a:gd name="connsiteY5-480" fmla="*/ 139203 h 4864293"/>
              <a:gd name="connsiteX6-481" fmla="*/ 8871097 w 8884877"/>
              <a:gd name="connsiteY6-482" fmla="*/ 1033725 h 4864293"/>
              <a:gd name="connsiteX7-483" fmla="*/ 8771706 w 8884877"/>
              <a:gd name="connsiteY7-484" fmla="*/ 2524594 h 4864293"/>
              <a:gd name="connsiteX8-485" fmla="*/ 8881036 w 8884877"/>
              <a:gd name="connsiteY8-486" fmla="*/ 3846499 h 4864293"/>
              <a:gd name="connsiteX9-487" fmla="*/ 8602741 w 8884877"/>
              <a:gd name="connsiteY9-488" fmla="*/ 4711203 h 4864293"/>
              <a:gd name="connsiteX10-489" fmla="*/ 7290775 w 8884877"/>
              <a:gd name="connsiteY10-490" fmla="*/ 4860290 h 4864293"/>
              <a:gd name="connsiteX11-491" fmla="*/ 5511671 w 8884877"/>
              <a:gd name="connsiteY11-492" fmla="*/ 4661507 h 4864293"/>
              <a:gd name="connsiteX12-493" fmla="*/ 3861775 w 8884877"/>
              <a:gd name="connsiteY12-494" fmla="*/ 4780777 h 4864293"/>
              <a:gd name="connsiteX13-495" fmla="*/ 2052854 w 8884877"/>
              <a:gd name="connsiteY13-496" fmla="*/ 4701264 h 4864293"/>
              <a:gd name="connsiteX14-497" fmla="*/ 999306 w 8884877"/>
              <a:gd name="connsiteY14-498" fmla="*/ 4800655 h 4864293"/>
              <a:gd name="connsiteX15-499" fmla="*/ 65027 w 8884877"/>
              <a:gd name="connsiteY15-500" fmla="*/ 4532299 h 4864293"/>
              <a:gd name="connsiteX16-501" fmla="*/ 106086 w 8884877"/>
              <a:gd name="connsiteY16-502" fmla="*/ 2694011 h 4864293"/>
              <a:gd name="connsiteX17-503" fmla="*/ 37463 w 8884877"/>
              <a:gd name="connsiteY17-504" fmla="*/ 828606 h 48642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8884877" h="4864293">
                <a:moveTo>
                  <a:pt x="37463" y="828606"/>
                </a:moveTo>
                <a:cubicBezTo>
                  <a:pt x="150047" y="388234"/>
                  <a:pt x="227034" y="158397"/>
                  <a:pt x="781593" y="51779"/>
                </a:cubicBezTo>
                <a:cubicBezTo>
                  <a:pt x="1336152" y="-54839"/>
                  <a:pt x="2571503" y="197520"/>
                  <a:pt x="3364819" y="188899"/>
                </a:cubicBezTo>
                <a:cubicBezTo>
                  <a:pt x="4158135" y="180278"/>
                  <a:pt x="4921949" y="3368"/>
                  <a:pt x="5541488" y="55"/>
                </a:cubicBezTo>
                <a:cubicBezTo>
                  <a:pt x="6161027" y="-3258"/>
                  <a:pt x="6598350" y="145829"/>
                  <a:pt x="7082054" y="169020"/>
                </a:cubicBezTo>
                <a:cubicBezTo>
                  <a:pt x="7565758" y="192211"/>
                  <a:pt x="8145540" y="-4915"/>
                  <a:pt x="8443714" y="139203"/>
                </a:cubicBezTo>
                <a:cubicBezTo>
                  <a:pt x="8741888" y="283320"/>
                  <a:pt x="8816432" y="636160"/>
                  <a:pt x="8871097" y="1033725"/>
                </a:cubicBezTo>
                <a:cubicBezTo>
                  <a:pt x="8925762" y="1431290"/>
                  <a:pt x="8770050" y="2055798"/>
                  <a:pt x="8771706" y="2524594"/>
                </a:cubicBezTo>
                <a:cubicBezTo>
                  <a:pt x="8773362" y="2993390"/>
                  <a:pt x="8909197" y="3482064"/>
                  <a:pt x="8881036" y="3846499"/>
                </a:cubicBezTo>
                <a:cubicBezTo>
                  <a:pt x="8852875" y="4210934"/>
                  <a:pt x="8867785" y="4542238"/>
                  <a:pt x="8602741" y="4711203"/>
                </a:cubicBezTo>
                <a:cubicBezTo>
                  <a:pt x="8337698" y="4880168"/>
                  <a:pt x="7805953" y="4868573"/>
                  <a:pt x="7290775" y="4860290"/>
                </a:cubicBezTo>
                <a:cubicBezTo>
                  <a:pt x="6775597" y="4852007"/>
                  <a:pt x="6083171" y="4674759"/>
                  <a:pt x="5511671" y="4661507"/>
                </a:cubicBezTo>
                <a:cubicBezTo>
                  <a:pt x="4940171" y="4648255"/>
                  <a:pt x="4438244" y="4774151"/>
                  <a:pt x="3861775" y="4780777"/>
                </a:cubicBezTo>
                <a:cubicBezTo>
                  <a:pt x="3285306" y="4787403"/>
                  <a:pt x="2529932" y="4697951"/>
                  <a:pt x="2052854" y="4701264"/>
                </a:cubicBezTo>
                <a:cubicBezTo>
                  <a:pt x="1575776" y="4704577"/>
                  <a:pt x="1330610" y="4828816"/>
                  <a:pt x="999306" y="4800655"/>
                </a:cubicBezTo>
                <a:cubicBezTo>
                  <a:pt x="668002" y="4772494"/>
                  <a:pt x="195892" y="4880168"/>
                  <a:pt x="65027" y="4532299"/>
                </a:cubicBezTo>
                <a:cubicBezTo>
                  <a:pt x="-65838" y="4184430"/>
                  <a:pt x="110680" y="3311293"/>
                  <a:pt x="106086" y="2694011"/>
                </a:cubicBezTo>
                <a:cubicBezTo>
                  <a:pt x="101492" y="2076729"/>
                  <a:pt x="-75121" y="1268978"/>
                  <a:pt x="37463" y="828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179388" y="195263"/>
            <a:ext cx="8820150" cy="4849813"/>
          </a:xfrm>
          <a:custGeom>
            <a:avLst/>
            <a:gdLst>
              <a:gd name="connsiteX0" fmla="*/ 196654 w 8857477"/>
              <a:gd name="connsiteY0" fmla="*/ 984028 h 4864292"/>
              <a:gd name="connsiteX1" fmla="*/ 832758 w 8857477"/>
              <a:gd name="connsiteY1" fmla="*/ 139202 h 4864292"/>
              <a:gd name="connsiteX2" fmla="*/ 3337419 w 8857477"/>
              <a:gd name="connsiteY2" fmla="*/ 188898 h 4864292"/>
              <a:gd name="connsiteX3" fmla="*/ 5514088 w 8857477"/>
              <a:gd name="connsiteY3" fmla="*/ 54 h 4864292"/>
              <a:gd name="connsiteX4" fmla="*/ 7054654 w 8857477"/>
              <a:gd name="connsiteY4" fmla="*/ 169019 h 4864292"/>
              <a:gd name="connsiteX5" fmla="*/ 8416314 w 8857477"/>
              <a:gd name="connsiteY5" fmla="*/ 139202 h 4864292"/>
              <a:gd name="connsiteX6" fmla="*/ 8843697 w 8857477"/>
              <a:gd name="connsiteY6" fmla="*/ 1033724 h 4864292"/>
              <a:gd name="connsiteX7" fmla="*/ 8744306 w 8857477"/>
              <a:gd name="connsiteY7" fmla="*/ 2524593 h 4864292"/>
              <a:gd name="connsiteX8" fmla="*/ 8853636 w 8857477"/>
              <a:gd name="connsiteY8" fmla="*/ 3846498 h 4864292"/>
              <a:gd name="connsiteX9" fmla="*/ 8575341 w 8857477"/>
              <a:gd name="connsiteY9" fmla="*/ 4711202 h 4864292"/>
              <a:gd name="connsiteX10" fmla="*/ 7263375 w 8857477"/>
              <a:gd name="connsiteY10" fmla="*/ 4860289 h 4864292"/>
              <a:gd name="connsiteX11" fmla="*/ 5484271 w 8857477"/>
              <a:gd name="connsiteY11" fmla="*/ 4661506 h 4864292"/>
              <a:gd name="connsiteX12" fmla="*/ 3834375 w 8857477"/>
              <a:gd name="connsiteY12" fmla="*/ 4780776 h 4864292"/>
              <a:gd name="connsiteX13" fmla="*/ 2025454 w 8857477"/>
              <a:gd name="connsiteY13" fmla="*/ 4701263 h 4864292"/>
              <a:gd name="connsiteX14" fmla="*/ 971906 w 8857477"/>
              <a:gd name="connsiteY14" fmla="*/ 4800654 h 4864292"/>
              <a:gd name="connsiteX15" fmla="*/ 37627 w 8857477"/>
              <a:gd name="connsiteY15" fmla="*/ 4532298 h 4864292"/>
              <a:gd name="connsiteX16" fmla="*/ 186714 w 8857477"/>
              <a:gd name="connsiteY16" fmla="*/ 2713437 h 4864292"/>
              <a:gd name="connsiteX17" fmla="*/ 196654 w 8857477"/>
              <a:gd name="connsiteY17" fmla="*/ 984028 h 4864292"/>
              <a:gd name="connsiteX0-1" fmla="*/ 196654 w 8857477"/>
              <a:gd name="connsiteY0-2" fmla="*/ 1013070 h 4893334"/>
              <a:gd name="connsiteX1-3" fmla="*/ 538139 w 8857477"/>
              <a:gd name="connsiteY1-4" fmla="*/ 32251 h 4893334"/>
              <a:gd name="connsiteX2-5" fmla="*/ 3337419 w 8857477"/>
              <a:gd name="connsiteY2-6" fmla="*/ 217940 h 4893334"/>
              <a:gd name="connsiteX3-7" fmla="*/ 5514088 w 8857477"/>
              <a:gd name="connsiteY3-8" fmla="*/ 29096 h 4893334"/>
              <a:gd name="connsiteX4-9" fmla="*/ 7054654 w 8857477"/>
              <a:gd name="connsiteY4-10" fmla="*/ 198061 h 4893334"/>
              <a:gd name="connsiteX5-11" fmla="*/ 8416314 w 8857477"/>
              <a:gd name="connsiteY5-12" fmla="*/ 168244 h 4893334"/>
              <a:gd name="connsiteX6-13" fmla="*/ 8843697 w 8857477"/>
              <a:gd name="connsiteY6-14" fmla="*/ 1062766 h 4893334"/>
              <a:gd name="connsiteX7-15" fmla="*/ 8744306 w 8857477"/>
              <a:gd name="connsiteY7-16" fmla="*/ 2553635 h 4893334"/>
              <a:gd name="connsiteX8-17" fmla="*/ 8853636 w 8857477"/>
              <a:gd name="connsiteY8-18" fmla="*/ 3875540 h 4893334"/>
              <a:gd name="connsiteX9-19" fmla="*/ 8575341 w 8857477"/>
              <a:gd name="connsiteY9-20" fmla="*/ 4740244 h 4893334"/>
              <a:gd name="connsiteX10-21" fmla="*/ 7263375 w 8857477"/>
              <a:gd name="connsiteY10-22" fmla="*/ 4889331 h 4893334"/>
              <a:gd name="connsiteX11-23" fmla="*/ 5484271 w 8857477"/>
              <a:gd name="connsiteY11-24" fmla="*/ 4690548 h 4893334"/>
              <a:gd name="connsiteX12-25" fmla="*/ 3834375 w 8857477"/>
              <a:gd name="connsiteY12-26" fmla="*/ 4809818 h 4893334"/>
              <a:gd name="connsiteX13-27" fmla="*/ 2025454 w 8857477"/>
              <a:gd name="connsiteY13-28" fmla="*/ 4730305 h 4893334"/>
              <a:gd name="connsiteX14-29" fmla="*/ 971906 w 8857477"/>
              <a:gd name="connsiteY14-30" fmla="*/ 4829696 h 4893334"/>
              <a:gd name="connsiteX15-31" fmla="*/ 37627 w 8857477"/>
              <a:gd name="connsiteY15-32" fmla="*/ 4561340 h 4893334"/>
              <a:gd name="connsiteX16-33" fmla="*/ 186714 w 8857477"/>
              <a:gd name="connsiteY16-34" fmla="*/ 2742479 h 4893334"/>
              <a:gd name="connsiteX17-35" fmla="*/ 196654 w 8857477"/>
              <a:gd name="connsiteY17-36" fmla="*/ 1013070 h 4893334"/>
              <a:gd name="connsiteX0-37" fmla="*/ 8724 w 8885601"/>
              <a:gd name="connsiteY0-38" fmla="*/ 971940 h 4891060"/>
              <a:gd name="connsiteX1-39" fmla="*/ 566263 w 8885601"/>
              <a:gd name="connsiteY1-40" fmla="*/ 29977 h 4891060"/>
              <a:gd name="connsiteX2-41" fmla="*/ 3365543 w 8885601"/>
              <a:gd name="connsiteY2-42" fmla="*/ 215666 h 4891060"/>
              <a:gd name="connsiteX3-43" fmla="*/ 5542212 w 8885601"/>
              <a:gd name="connsiteY3-44" fmla="*/ 26822 h 4891060"/>
              <a:gd name="connsiteX4-45" fmla="*/ 7082778 w 8885601"/>
              <a:gd name="connsiteY4-46" fmla="*/ 195787 h 4891060"/>
              <a:gd name="connsiteX5-47" fmla="*/ 8444438 w 8885601"/>
              <a:gd name="connsiteY5-48" fmla="*/ 165970 h 4891060"/>
              <a:gd name="connsiteX6-49" fmla="*/ 8871821 w 8885601"/>
              <a:gd name="connsiteY6-50" fmla="*/ 1060492 h 4891060"/>
              <a:gd name="connsiteX7-51" fmla="*/ 8772430 w 8885601"/>
              <a:gd name="connsiteY7-52" fmla="*/ 2551361 h 4891060"/>
              <a:gd name="connsiteX8-53" fmla="*/ 8881760 w 8885601"/>
              <a:gd name="connsiteY8-54" fmla="*/ 3873266 h 4891060"/>
              <a:gd name="connsiteX9-55" fmla="*/ 8603465 w 8885601"/>
              <a:gd name="connsiteY9-56" fmla="*/ 4737970 h 4891060"/>
              <a:gd name="connsiteX10-57" fmla="*/ 7291499 w 8885601"/>
              <a:gd name="connsiteY10-58" fmla="*/ 4887057 h 4891060"/>
              <a:gd name="connsiteX11-59" fmla="*/ 5512395 w 8885601"/>
              <a:gd name="connsiteY11-60" fmla="*/ 4688274 h 4891060"/>
              <a:gd name="connsiteX12-61" fmla="*/ 3862499 w 8885601"/>
              <a:gd name="connsiteY12-62" fmla="*/ 4807544 h 4891060"/>
              <a:gd name="connsiteX13-63" fmla="*/ 2053578 w 8885601"/>
              <a:gd name="connsiteY13-64" fmla="*/ 4728031 h 4891060"/>
              <a:gd name="connsiteX14-65" fmla="*/ 1000030 w 8885601"/>
              <a:gd name="connsiteY14-66" fmla="*/ 4827422 h 4891060"/>
              <a:gd name="connsiteX15-67" fmla="*/ 65751 w 8885601"/>
              <a:gd name="connsiteY15-68" fmla="*/ 4559066 h 4891060"/>
              <a:gd name="connsiteX16-69" fmla="*/ 214838 w 8885601"/>
              <a:gd name="connsiteY16-70" fmla="*/ 2740205 h 4891060"/>
              <a:gd name="connsiteX17-71" fmla="*/ 8724 w 8885601"/>
              <a:gd name="connsiteY17-72" fmla="*/ 971940 h 4891060"/>
              <a:gd name="connsiteX0-73" fmla="*/ 11326 w 8888203"/>
              <a:gd name="connsiteY0-74" fmla="*/ 971940 h 4891060"/>
              <a:gd name="connsiteX1-75" fmla="*/ 568865 w 8888203"/>
              <a:gd name="connsiteY1-76" fmla="*/ 29977 h 4891060"/>
              <a:gd name="connsiteX2-77" fmla="*/ 3368145 w 8888203"/>
              <a:gd name="connsiteY2-78" fmla="*/ 215666 h 4891060"/>
              <a:gd name="connsiteX3-79" fmla="*/ 5544814 w 8888203"/>
              <a:gd name="connsiteY3-80" fmla="*/ 26822 h 4891060"/>
              <a:gd name="connsiteX4-81" fmla="*/ 7085380 w 8888203"/>
              <a:gd name="connsiteY4-82" fmla="*/ 195787 h 4891060"/>
              <a:gd name="connsiteX5-83" fmla="*/ 8447040 w 8888203"/>
              <a:gd name="connsiteY5-84" fmla="*/ 165970 h 4891060"/>
              <a:gd name="connsiteX6-85" fmla="*/ 8874423 w 8888203"/>
              <a:gd name="connsiteY6-86" fmla="*/ 1060492 h 4891060"/>
              <a:gd name="connsiteX7-87" fmla="*/ 8775032 w 8888203"/>
              <a:gd name="connsiteY7-88" fmla="*/ 2551361 h 4891060"/>
              <a:gd name="connsiteX8-89" fmla="*/ 8884362 w 8888203"/>
              <a:gd name="connsiteY8-90" fmla="*/ 3873266 h 4891060"/>
              <a:gd name="connsiteX9-91" fmla="*/ 8606067 w 8888203"/>
              <a:gd name="connsiteY9-92" fmla="*/ 4737970 h 4891060"/>
              <a:gd name="connsiteX10-93" fmla="*/ 7294101 w 8888203"/>
              <a:gd name="connsiteY10-94" fmla="*/ 4887057 h 4891060"/>
              <a:gd name="connsiteX11-95" fmla="*/ 5514997 w 8888203"/>
              <a:gd name="connsiteY11-96" fmla="*/ 4688274 h 4891060"/>
              <a:gd name="connsiteX12-97" fmla="*/ 3865101 w 8888203"/>
              <a:gd name="connsiteY12-98" fmla="*/ 4807544 h 4891060"/>
              <a:gd name="connsiteX13-99" fmla="*/ 2056180 w 8888203"/>
              <a:gd name="connsiteY13-100" fmla="*/ 4728031 h 4891060"/>
              <a:gd name="connsiteX14-101" fmla="*/ 1002632 w 8888203"/>
              <a:gd name="connsiteY14-102" fmla="*/ 4827422 h 4891060"/>
              <a:gd name="connsiteX15-103" fmla="*/ 68353 w 8888203"/>
              <a:gd name="connsiteY15-104" fmla="*/ 4559066 h 4891060"/>
              <a:gd name="connsiteX16-105" fmla="*/ 217440 w 8888203"/>
              <a:gd name="connsiteY16-106" fmla="*/ 2740205 h 4891060"/>
              <a:gd name="connsiteX17-107" fmla="*/ 11326 w 8888203"/>
              <a:gd name="connsiteY17-108" fmla="*/ 971940 h 4891060"/>
              <a:gd name="connsiteX0-109" fmla="*/ 26802 w 8854575"/>
              <a:gd name="connsiteY0-110" fmla="*/ 1064527 h 4896223"/>
              <a:gd name="connsiteX1-111" fmla="*/ 535237 w 8854575"/>
              <a:gd name="connsiteY1-112" fmla="*/ 35140 h 4896223"/>
              <a:gd name="connsiteX2-113" fmla="*/ 3334517 w 8854575"/>
              <a:gd name="connsiteY2-114" fmla="*/ 220829 h 4896223"/>
              <a:gd name="connsiteX3-115" fmla="*/ 5511186 w 8854575"/>
              <a:gd name="connsiteY3-116" fmla="*/ 31985 h 4896223"/>
              <a:gd name="connsiteX4-117" fmla="*/ 7051752 w 8854575"/>
              <a:gd name="connsiteY4-118" fmla="*/ 200950 h 4896223"/>
              <a:gd name="connsiteX5-119" fmla="*/ 8413412 w 8854575"/>
              <a:gd name="connsiteY5-120" fmla="*/ 171133 h 4896223"/>
              <a:gd name="connsiteX6-121" fmla="*/ 8840795 w 8854575"/>
              <a:gd name="connsiteY6-122" fmla="*/ 1065655 h 4896223"/>
              <a:gd name="connsiteX7-123" fmla="*/ 8741404 w 8854575"/>
              <a:gd name="connsiteY7-124" fmla="*/ 2556524 h 4896223"/>
              <a:gd name="connsiteX8-125" fmla="*/ 8850734 w 8854575"/>
              <a:gd name="connsiteY8-126" fmla="*/ 3878429 h 4896223"/>
              <a:gd name="connsiteX9-127" fmla="*/ 8572439 w 8854575"/>
              <a:gd name="connsiteY9-128" fmla="*/ 4743133 h 4896223"/>
              <a:gd name="connsiteX10-129" fmla="*/ 7260473 w 8854575"/>
              <a:gd name="connsiteY10-130" fmla="*/ 4892220 h 4896223"/>
              <a:gd name="connsiteX11-131" fmla="*/ 5481369 w 8854575"/>
              <a:gd name="connsiteY11-132" fmla="*/ 4693437 h 4896223"/>
              <a:gd name="connsiteX12-133" fmla="*/ 3831473 w 8854575"/>
              <a:gd name="connsiteY12-134" fmla="*/ 4812707 h 4896223"/>
              <a:gd name="connsiteX13-135" fmla="*/ 2022552 w 8854575"/>
              <a:gd name="connsiteY13-136" fmla="*/ 4733194 h 4896223"/>
              <a:gd name="connsiteX14-137" fmla="*/ 969004 w 8854575"/>
              <a:gd name="connsiteY14-138" fmla="*/ 4832585 h 4896223"/>
              <a:gd name="connsiteX15-139" fmla="*/ 34725 w 8854575"/>
              <a:gd name="connsiteY15-140" fmla="*/ 4564229 h 4896223"/>
              <a:gd name="connsiteX16-141" fmla="*/ 183812 w 8854575"/>
              <a:gd name="connsiteY16-142" fmla="*/ 2745368 h 4896223"/>
              <a:gd name="connsiteX17-143" fmla="*/ 26802 w 8854575"/>
              <a:gd name="connsiteY17-144" fmla="*/ 1064527 h 4896223"/>
              <a:gd name="connsiteX0-145" fmla="*/ 32087 w 8859860"/>
              <a:gd name="connsiteY0-146" fmla="*/ 1064527 h 4896223"/>
              <a:gd name="connsiteX1-147" fmla="*/ 540522 w 8859860"/>
              <a:gd name="connsiteY1-148" fmla="*/ 35140 h 4896223"/>
              <a:gd name="connsiteX2-149" fmla="*/ 3339802 w 8859860"/>
              <a:gd name="connsiteY2-150" fmla="*/ 220829 h 4896223"/>
              <a:gd name="connsiteX3-151" fmla="*/ 5516471 w 8859860"/>
              <a:gd name="connsiteY3-152" fmla="*/ 31985 h 4896223"/>
              <a:gd name="connsiteX4-153" fmla="*/ 7057037 w 8859860"/>
              <a:gd name="connsiteY4-154" fmla="*/ 200950 h 4896223"/>
              <a:gd name="connsiteX5-155" fmla="*/ 8418697 w 8859860"/>
              <a:gd name="connsiteY5-156" fmla="*/ 171133 h 4896223"/>
              <a:gd name="connsiteX6-157" fmla="*/ 8846080 w 8859860"/>
              <a:gd name="connsiteY6-158" fmla="*/ 1065655 h 4896223"/>
              <a:gd name="connsiteX7-159" fmla="*/ 8746689 w 8859860"/>
              <a:gd name="connsiteY7-160" fmla="*/ 2556524 h 4896223"/>
              <a:gd name="connsiteX8-161" fmla="*/ 8856019 w 8859860"/>
              <a:gd name="connsiteY8-162" fmla="*/ 3878429 h 4896223"/>
              <a:gd name="connsiteX9-163" fmla="*/ 8577724 w 8859860"/>
              <a:gd name="connsiteY9-164" fmla="*/ 4743133 h 4896223"/>
              <a:gd name="connsiteX10-165" fmla="*/ 7265758 w 8859860"/>
              <a:gd name="connsiteY10-166" fmla="*/ 4892220 h 4896223"/>
              <a:gd name="connsiteX11-167" fmla="*/ 5486654 w 8859860"/>
              <a:gd name="connsiteY11-168" fmla="*/ 4693437 h 4896223"/>
              <a:gd name="connsiteX12-169" fmla="*/ 3836758 w 8859860"/>
              <a:gd name="connsiteY12-170" fmla="*/ 4812707 h 4896223"/>
              <a:gd name="connsiteX13-171" fmla="*/ 2027837 w 8859860"/>
              <a:gd name="connsiteY13-172" fmla="*/ 4733194 h 4896223"/>
              <a:gd name="connsiteX14-173" fmla="*/ 974289 w 8859860"/>
              <a:gd name="connsiteY14-174" fmla="*/ 4832585 h 4896223"/>
              <a:gd name="connsiteX15-175" fmla="*/ 40010 w 8859860"/>
              <a:gd name="connsiteY15-176" fmla="*/ 4564229 h 4896223"/>
              <a:gd name="connsiteX16-177" fmla="*/ 139993 w 8859860"/>
              <a:gd name="connsiteY16-178" fmla="*/ 2716227 h 4896223"/>
              <a:gd name="connsiteX17-179" fmla="*/ 32087 w 8859860"/>
              <a:gd name="connsiteY17-180" fmla="*/ 1064527 h 4896223"/>
              <a:gd name="connsiteX0-181" fmla="*/ 13737 w 8870972"/>
              <a:gd name="connsiteY0-182" fmla="*/ 941112 h 4889375"/>
              <a:gd name="connsiteX1-183" fmla="*/ 551634 w 8870972"/>
              <a:gd name="connsiteY1-184" fmla="*/ 28292 h 4889375"/>
              <a:gd name="connsiteX2-185" fmla="*/ 3350914 w 8870972"/>
              <a:gd name="connsiteY2-186" fmla="*/ 213981 h 4889375"/>
              <a:gd name="connsiteX3-187" fmla="*/ 5527583 w 8870972"/>
              <a:gd name="connsiteY3-188" fmla="*/ 25137 h 4889375"/>
              <a:gd name="connsiteX4-189" fmla="*/ 7068149 w 8870972"/>
              <a:gd name="connsiteY4-190" fmla="*/ 194102 h 4889375"/>
              <a:gd name="connsiteX5-191" fmla="*/ 8429809 w 8870972"/>
              <a:gd name="connsiteY5-192" fmla="*/ 164285 h 4889375"/>
              <a:gd name="connsiteX6-193" fmla="*/ 8857192 w 8870972"/>
              <a:gd name="connsiteY6-194" fmla="*/ 1058807 h 4889375"/>
              <a:gd name="connsiteX7-195" fmla="*/ 8757801 w 8870972"/>
              <a:gd name="connsiteY7-196" fmla="*/ 2549676 h 4889375"/>
              <a:gd name="connsiteX8-197" fmla="*/ 8867131 w 8870972"/>
              <a:gd name="connsiteY8-198" fmla="*/ 3871581 h 4889375"/>
              <a:gd name="connsiteX9-199" fmla="*/ 8588836 w 8870972"/>
              <a:gd name="connsiteY9-200" fmla="*/ 4736285 h 4889375"/>
              <a:gd name="connsiteX10-201" fmla="*/ 7276870 w 8870972"/>
              <a:gd name="connsiteY10-202" fmla="*/ 4885372 h 4889375"/>
              <a:gd name="connsiteX11-203" fmla="*/ 5497766 w 8870972"/>
              <a:gd name="connsiteY11-204" fmla="*/ 4686589 h 4889375"/>
              <a:gd name="connsiteX12-205" fmla="*/ 3847870 w 8870972"/>
              <a:gd name="connsiteY12-206" fmla="*/ 4805859 h 4889375"/>
              <a:gd name="connsiteX13-207" fmla="*/ 2038949 w 8870972"/>
              <a:gd name="connsiteY13-208" fmla="*/ 4726346 h 4889375"/>
              <a:gd name="connsiteX14-209" fmla="*/ 985401 w 8870972"/>
              <a:gd name="connsiteY14-210" fmla="*/ 4825737 h 4889375"/>
              <a:gd name="connsiteX15-211" fmla="*/ 51122 w 8870972"/>
              <a:gd name="connsiteY15-212" fmla="*/ 4557381 h 4889375"/>
              <a:gd name="connsiteX16-213" fmla="*/ 151105 w 8870972"/>
              <a:gd name="connsiteY16-214" fmla="*/ 2709379 h 4889375"/>
              <a:gd name="connsiteX17-215" fmla="*/ 13737 w 8870972"/>
              <a:gd name="connsiteY17-216" fmla="*/ 941112 h 4889375"/>
              <a:gd name="connsiteX0-217" fmla="*/ 2076 w 8859311"/>
              <a:gd name="connsiteY0-218" fmla="*/ 941112 h 4889375"/>
              <a:gd name="connsiteX1-219" fmla="*/ 539973 w 8859311"/>
              <a:gd name="connsiteY1-220" fmla="*/ 28292 h 4889375"/>
              <a:gd name="connsiteX2-221" fmla="*/ 3339253 w 8859311"/>
              <a:gd name="connsiteY2-222" fmla="*/ 213981 h 4889375"/>
              <a:gd name="connsiteX3-223" fmla="*/ 5515922 w 8859311"/>
              <a:gd name="connsiteY3-224" fmla="*/ 25137 h 4889375"/>
              <a:gd name="connsiteX4-225" fmla="*/ 7056488 w 8859311"/>
              <a:gd name="connsiteY4-226" fmla="*/ 194102 h 4889375"/>
              <a:gd name="connsiteX5-227" fmla="*/ 8418148 w 8859311"/>
              <a:gd name="connsiteY5-228" fmla="*/ 164285 h 4889375"/>
              <a:gd name="connsiteX6-229" fmla="*/ 8845531 w 8859311"/>
              <a:gd name="connsiteY6-230" fmla="*/ 1058807 h 4889375"/>
              <a:gd name="connsiteX7-231" fmla="*/ 8746140 w 8859311"/>
              <a:gd name="connsiteY7-232" fmla="*/ 2549676 h 4889375"/>
              <a:gd name="connsiteX8-233" fmla="*/ 8855470 w 8859311"/>
              <a:gd name="connsiteY8-234" fmla="*/ 3871581 h 4889375"/>
              <a:gd name="connsiteX9-235" fmla="*/ 8577175 w 8859311"/>
              <a:gd name="connsiteY9-236" fmla="*/ 4736285 h 4889375"/>
              <a:gd name="connsiteX10-237" fmla="*/ 7265209 w 8859311"/>
              <a:gd name="connsiteY10-238" fmla="*/ 4885372 h 4889375"/>
              <a:gd name="connsiteX11-239" fmla="*/ 5486105 w 8859311"/>
              <a:gd name="connsiteY11-240" fmla="*/ 4686589 h 4889375"/>
              <a:gd name="connsiteX12-241" fmla="*/ 3836209 w 8859311"/>
              <a:gd name="connsiteY12-242" fmla="*/ 4805859 h 4889375"/>
              <a:gd name="connsiteX13-243" fmla="*/ 2027288 w 8859311"/>
              <a:gd name="connsiteY13-244" fmla="*/ 4726346 h 4889375"/>
              <a:gd name="connsiteX14-245" fmla="*/ 973740 w 8859311"/>
              <a:gd name="connsiteY14-246" fmla="*/ 4825737 h 4889375"/>
              <a:gd name="connsiteX15-247" fmla="*/ 39461 w 8859311"/>
              <a:gd name="connsiteY15-248" fmla="*/ 4557381 h 4889375"/>
              <a:gd name="connsiteX16-249" fmla="*/ 139444 w 8859311"/>
              <a:gd name="connsiteY16-250" fmla="*/ 2709379 h 4889375"/>
              <a:gd name="connsiteX17-251" fmla="*/ 2076 w 8859311"/>
              <a:gd name="connsiteY17-252" fmla="*/ 941112 h 4889375"/>
              <a:gd name="connsiteX0-253" fmla="*/ 21851 w 8879086"/>
              <a:gd name="connsiteY0-254" fmla="*/ 941112 h 4889375"/>
              <a:gd name="connsiteX1-255" fmla="*/ 559748 w 8879086"/>
              <a:gd name="connsiteY1-256" fmla="*/ 28292 h 4889375"/>
              <a:gd name="connsiteX2-257" fmla="*/ 3359028 w 8879086"/>
              <a:gd name="connsiteY2-258" fmla="*/ 213981 h 4889375"/>
              <a:gd name="connsiteX3-259" fmla="*/ 5535697 w 8879086"/>
              <a:gd name="connsiteY3-260" fmla="*/ 25137 h 4889375"/>
              <a:gd name="connsiteX4-261" fmla="*/ 7076263 w 8879086"/>
              <a:gd name="connsiteY4-262" fmla="*/ 194102 h 4889375"/>
              <a:gd name="connsiteX5-263" fmla="*/ 8437923 w 8879086"/>
              <a:gd name="connsiteY5-264" fmla="*/ 164285 h 4889375"/>
              <a:gd name="connsiteX6-265" fmla="*/ 8865306 w 8879086"/>
              <a:gd name="connsiteY6-266" fmla="*/ 1058807 h 4889375"/>
              <a:gd name="connsiteX7-267" fmla="*/ 8765915 w 8879086"/>
              <a:gd name="connsiteY7-268" fmla="*/ 2549676 h 4889375"/>
              <a:gd name="connsiteX8-269" fmla="*/ 8875245 w 8879086"/>
              <a:gd name="connsiteY8-270" fmla="*/ 3871581 h 4889375"/>
              <a:gd name="connsiteX9-271" fmla="*/ 8596950 w 8879086"/>
              <a:gd name="connsiteY9-272" fmla="*/ 4736285 h 4889375"/>
              <a:gd name="connsiteX10-273" fmla="*/ 7284984 w 8879086"/>
              <a:gd name="connsiteY10-274" fmla="*/ 4885372 h 4889375"/>
              <a:gd name="connsiteX11-275" fmla="*/ 5505880 w 8879086"/>
              <a:gd name="connsiteY11-276" fmla="*/ 4686589 h 4889375"/>
              <a:gd name="connsiteX12-277" fmla="*/ 3855984 w 8879086"/>
              <a:gd name="connsiteY12-278" fmla="*/ 4805859 h 4889375"/>
              <a:gd name="connsiteX13-279" fmla="*/ 2047063 w 8879086"/>
              <a:gd name="connsiteY13-280" fmla="*/ 4726346 h 4889375"/>
              <a:gd name="connsiteX14-281" fmla="*/ 993515 w 8879086"/>
              <a:gd name="connsiteY14-282" fmla="*/ 4825737 h 4889375"/>
              <a:gd name="connsiteX15-283" fmla="*/ 59236 w 8879086"/>
              <a:gd name="connsiteY15-284" fmla="*/ 4557381 h 4889375"/>
              <a:gd name="connsiteX16-285" fmla="*/ 100295 w 8879086"/>
              <a:gd name="connsiteY16-286" fmla="*/ 2719093 h 4889375"/>
              <a:gd name="connsiteX17-287" fmla="*/ 21851 w 8879086"/>
              <a:gd name="connsiteY17-288" fmla="*/ 941112 h 4889375"/>
              <a:gd name="connsiteX0-289" fmla="*/ 18141 w 8924478"/>
              <a:gd name="connsiteY0-290" fmla="*/ 879525 h 4886070"/>
              <a:gd name="connsiteX1-291" fmla="*/ 605140 w 8924478"/>
              <a:gd name="connsiteY1-292" fmla="*/ 24987 h 4886070"/>
              <a:gd name="connsiteX2-293" fmla="*/ 3404420 w 8924478"/>
              <a:gd name="connsiteY2-294" fmla="*/ 210676 h 4886070"/>
              <a:gd name="connsiteX3-295" fmla="*/ 5581089 w 8924478"/>
              <a:gd name="connsiteY3-296" fmla="*/ 21832 h 4886070"/>
              <a:gd name="connsiteX4-297" fmla="*/ 7121655 w 8924478"/>
              <a:gd name="connsiteY4-298" fmla="*/ 190797 h 4886070"/>
              <a:gd name="connsiteX5-299" fmla="*/ 8483315 w 8924478"/>
              <a:gd name="connsiteY5-300" fmla="*/ 160980 h 4886070"/>
              <a:gd name="connsiteX6-301" fmla="*/ 8910698 w 8924478"/>
              <a:gd name="connsiteY6-302" fmla="*/ 1055502 h 4886070"/>
              <a:gd name="connsiteX7-303" fmla="*/ 8811307 w 8924478"/>
              <a:gd name="connsiteY7-304" fmla="*/ 2546371 h 4886070"/>
              <a:gd name="connsiteX8-305" fmla="*/ 8920637 w 8924478"/>
              <a:gd name="connsiteY8-306" fmla="*/ 3868276 h 4886070"/>
              <a:gd name="connsiteX9-307" fmla="*/ 8642342 w 8924478"/>
              <a:gd name="connsiteY9-308" fmla="*/ 4732980 h 4886070"/>
              <a:gd name="connsiteX10-309" fmla="*/ 7330376 w 8924478"/>
              <a:gd name="connsiteY10-310" fmla="*/ 4882067 h 4886070"/>
              <a:gd name="connsiteX11-311" fmla="*/ 5551272 w 8924478"/>
              <a:gd name="connsiteY11-312" fmla="*/ 4683284 h 4886070"/>
              <a:gd name="connsiteX12-313" fmla="*/ 3901376 w 8924478"/>
              <a:gd name="connsiteY12-314" fmla="*/ 4802554 h 4886070"/>
              <a:gd name="connsiteX13-315" fmla="*/ 2092455 w 8924478"/>
              <a:gd name="connsiteY13-316" fmla="*/ 4723041 h 4886070"/>
              <a:gd name="connsiteX14-317" fmla="*/ 1038907 w 8924478"/>
              <a:gd name="connsiteY14-318" fmla="*/ 4822432 h 4886070"/>
              <a:gd name="connsiteX15-319" fmla="*/ 104628 w 8924478"/>
              <a:gd name="connsiteY15-320" fmla="*/ 4554076 h 4886070"/>
              <a:gd name="connsiteX16-321" fmla="*/ 145687 w 8924478"/>
              <a:gd name="connsiteY16-322" fmla="*/ 2715788 h 4886070"/>
              <a:gd name="connsiteX17-323" fmla="*/ 18141 w 8924478"/>
              <a:gd name="connsiteY17-324" fmla="*/ 879525 h 4886070"/>
              <a:gd name="connsiteX0-325" fmla="*/ 1636 w 8907973"/>
              <a:gd name="connsiteY0-326" fmla="*/ 879525 h 4886070"/>
              <a:gd name="connsiteX1-327" fmla="*/ 588635 w 8907973"/>
              <a:gd name="connsiteY1-328" fmla="*/ 24987 h 4886070"/>
              <a:gd name="connsiteX2-329" fmla="*/ 3387915 w 8907973"/>
              <a:gd name="connsiteY2-330" fmla="*/ 210676 h 4886070"/>
              <a:gd name="connsiteX3-331" fmla="*/ 5564584 w 8907973"/>
              <a:gd name="connsiteY3-332" fmla="*/ 21832 h 4886070"/>
              <a:gd name="connsiteX4-333" fmla="*/ 7105150 w 8907973"/>
              <a:gd name="connsiteY4-334" fmla="*/ 190797 h 4886070"/>
              <a:gd name="connsiteX5-335" fmla="*/ 8466810 w 8907973"/>
              <a:gd name="connsiteY5-336" fmla="*/ 160980 h 4886070"/>
              <a:gd name="connsiteX6-337" fmla="*/ 8894193 w 8907973"/>
              <a:gd name="connsiteY6-338" fmla="*/ 1055502 h 4886070"/>
              <a:gd name="connsiteX7-339" fmla="*/ 8794802 w 8907973"/>
              <a:gd name="connsiteY7-340" fmla="*/ 2546371 h 4886070"/>
              <a:gd name="connsiteX8-341" fmla="*/ 8904132 w 8907973"/>
              <a:gd name="connsiteY8-342" fmla="*/ 3868276 h 4886070"/>
              <a:gd name="connsiteX9-343" fmla="*/ 8625837 w 8907973"/>
              <a:gd name="connsiteY9-344" fmla="*/ 4732980 h 4886070"/>
              <a:gd name="connsiteX10-345" fmla="*/ 7313871 w 8907973"/>
              <a:gd name="connsiteY10-346" fmla="*/ 4882067 h 4886070"/>
              <a:gd name="connsiteX11-347" fmla="*/ 5534767 w 8907973"/>
              <a:gd name="connsiteY11-348" fmla="*/ 4683284 h 4886070"/>
              <a:gd name="connsiteX12-349" fmla="*/ 3884871 w 8907973"/>
              <a:gd name="connsiteY12-350" fmla="*/ 4802554 h 4886070"/>
              <a:gd name="connsiteX13-351" fmla="*/ 2075950 w 8907973"/>
              <a:gd name="connsiteY13-352" fmla="*/ 4723041 h 4886070"/>
              <a:gd name="connsiteX14-353" fmla="*/ 1022402 w 8907973"/>
              <a:gd name="connsiteY14-354" fmla="*/ 4822432 h 4886070"/>
              <a:gd name="connsiteX15-355" fmla="*/ 88123 w 8907973"/>
              <a:gd name="connsiteY15-356" fmla="*/ 4554076 h 4886070"/>
              <a:gd name="connsiteX16-357" fmla="*/ 129182 w 8907973"/>
              <a:gd name="connsiteY16-358" fmla="*/ 2715788 h 4886070"/>
              <a:gd name="connsiteX17-359" fmla="*/ 1636 w 8907973"/>
              <a:gd name="connsiteY17-360" fmla="*/ 879525 h 4886070"/>
              <a:gd name="connsiteX0-361" fmla="*/ 61185 w 8869316"/>
              <a:gd name="connsiteY0-362" fmla="*/ 859015 h 4884988"/>
              <a:gd name="connsiteX1-363" fmla="*/ 549978 w 8869316"/>
              <a:gd name="connsiteY1-364" fmla="*/ 23905 h 4884988"/>
              <a:gd name="connsiteX2-365" fmla="*/ 3349258 w 8869316"/>
              <a:gd name="connsiteY2-366" fmla="*/ 209594 h 4884988"/>
              <a:gd name="connsiteX3-367" fmla="*/ 5525927 w 8869316"/>
              <a:gd name="connsiteY3-368" fmla="*/ 20750 h 4884988"/>
              <a:gd name="connsiteX4-369" fmla="*/ 7066493 w 8869316"/>
              <a:gd name="connsiteY4-370" fmla="*/ 189715 h 4884988"/>
              <a:gd name="connsiteX5-371" fmla="*/ 8428153 w 8869316"/>
              <a:gd name="connsiteY5-372" fmla="*/ 159898 h 4884988"/>
              <a:gd name="connsiteX6-373" fmla="*/ 8855536 w 8869316"/>
              <a:gd name="connsiteY6-374" fmla="*/ 1054420 h 4884988"/>
              <a:gd name="connsiteX7-375" fmla="*/ 8756145 w 8869316"/>
              <a:gd name="connsiteY7-376" fmla="*/ 2545289 h 4884988"/>
              <a:gd name="connsiteX8-377" fmla="*/ 8865475 w 8869316"/>
              <a:gd name="connsiteY8-378" fmla="*/ 3867194 h 4884988"/>
              <a:gd name="connsiteX9-379" fmla="*/ 8587180 w 8869316"/>
              <a:gd name="connsiteY9-380" fmla="*/ 4731898 h 4884988"/>
              <a:gd name="connsiteX10-381" fmla="*/ 7275214 w 8869316"/>
              <a:gd name="connsiteY10-382" fmla="*/ 4880985 h 4884988"/>
              <a:gd name="connsiteX11-383" fmla="*/ 5496110 w 8869316"/>
              <a:gd name="connsiteY11-384" fmla="*/ 4682202 h 4884988"/>
              <a:gd name="connsiteX12-385" fmla="*/ 3846214 w 8869316"/>
              <a:gd name="connsiteY12-386" fmla="*/ 4801472 h 4884988"/>
              <a:gd name="connsiteX13-387" fmla="*/ 2037293 w 8869316"/>
              <a:gd name="connsiteY13-388" fmla="*/ 4721959 h 4884988"/>
              <a:gd name="connsiteX14-389" fmla="*/ 983745 w 8869316"/>
              <a:gd name="connsiteY14-390" fmla="*/ 4821350 h 4884988"/>
              <a:gd name="connsiteX15-391" fmla="*/ 49466 w 8869316"/>
              <a:gd name="connsiteY15-392" fmla="*/ 4552994 h 4884988"/>
              <a:gd name="connsiteX16-393" fmla="*/ 90525 w 8869316"/>
              <a:gd name="connsiteY16-394" fmla="*/ 2714706 h 4884988"/>
              <a:gd name="connsiteX17-395" fmla="*/ 61185 w 8869316"/>
              <a:gd name="connsiteY17-396" fmla="*/ 859015 h 4884988"/>
              <a:gd name="connsiteX0-397" fmla="*/ 20829 w 8868243"/>
              <a:gd name="connsiteY0-398" fmla="*/ 848764 h 4884451"/>
              <a:gd name="connsiteX1-399" fmla="*/ 548905 w 8868243"/>
              <a:gd name="connsiteY1-400" fmla="*/ 23368 h 4884451"/>
              <a:gd name="connsiteX2-401" fmla="*/ 3348185 w 8868243"/>
              <a:gd name="connsiteY2-402" fmla="*/ 209057 h 4884451"/>
              <a:gd name="connsiteX3-403" fmla="*/ 5524854 w 8868243"/>
              <a:gd name="connsiteY3-404" fmla="*/ 20213 h 4884451"/>
              <a:gd name="connsiteX4-405" fmla="*/ 7065420 w 8868243"/>
              <a:gd name="connsiteY4-406" fmla="*/ 189178 h 4884451"/>
              <a:gd name="connsiteX5-407" fmla="*/ 8427080 w 8868243"/>
              <a:gd name="connsiteY5-408" fmla="*/ 159361 h 4884451"/>
              <a:gd name="connsiteX6-409" fmla="*/ 8854463 w 8868243"/>
              <a:gd name="connsiteY6-410" fmla="*/ 1053883 h 4884451"/>
              <a:gd name="connsiteX7-411" fmla="*/ 8755072 w 8868243"/>
              <a:gd name="connsiteY7-412" fmla="*/ 2544752 h 4884451"/>
              <a:gd name="connsiteX8-413" fmla="*/ 8864402 w 8868243"/>
              <a:gd name="connsiteY8-414" fmla="*/ 3866657 h 4884451"/>
              <a:gd name="connsiteX9-415" fmla="*/ 8586107 w 8868243"/>
              <a:gd name="connsiteY9-416" fmla="*/ 4731361 h 4884451"/>
              <a:gd name="connsiteX10-417" fmla="*/ 7274141 w 8868243"/>
              <a:gd name="connsiteY10-418" fmla="*/ 4880448 h 4884451"/>
              <a:gd name="connsiteX11-419" fmla="*/ 5495037 w 8868243"/>
              <a:gd name="connsiteY11-420" fmla="*/ 4681665 h 4884451"/>
              <a:gd name="connsiteX12-421" fmla="*/ 3845141 w 8868243"/>
              <a:gd name="connsiteY12-422" fmla="*/ 4800935 h 4884451"/>
              <a:gd name="connsiteX13-423" fmla="*/ 2036220 w 8868243"/>
              <a:gd name="connsiteY13-424" fmla="*/ 4721422 h 4884451"/>
              <a:gd name="connsiteX14-425" fmla="*/ 982672 w 8868243"/>
              <a:gd name="connsiteY14-426" fmla="*/ 4820813 h 4884451"/>
              <a:gd name="connsiteX15-427" fmla="*/ 48393 w 8868243"/>
              <a:gd name="connsiteY15-428" fmla="*/ 4552457 h 4884451"/>
              <a:gd name="connsiteX16-429" fmla="*/ 89452 w 8868243"/>
              <a:gd name="connsiteY16-430" fmla="*/ 2714169 h 4884451"/>
              <a:gd name="connsiteX17-431" fmla="*/ 20829 w 8868243"/>
              <a:gd name="connsiteY17-432" fmla="*/ 848764 h 4884451"/>
              <a:gd name="connsiteX0-433" fmla="*/ 20829 w 8868243"/>
              <a:gd name="connsiteY0-434" fmla="*/ 848764 h 4884451"/>
              <a:gd name="connsiteX1-435" fmla="*/ 548905 w 8868243"/>
              <a:gd name="connsiteY1-436" fmla="*/ 23368 h 4884451"/>
              <a:gd name="connsiteX2-437" fmla="*/ 3348185 w 8868243"/>
              <a:gd name="connsiteY2-438" fmla="*/ 209057 h 4884451"/>
              <a:gd name="connsiteX3-439" fmla="*/ 5524854 w 8868243"/>
              <a:gd name="connsiteY3-440" fmla="*/ 20213 h 4884451"/>
              <a:gd name="connsiteX4-441" fmla="*/ 7065420 w 8868243"/>
              <a:gd name="connsiteY4-442" fmla="*/ 189178 h 4884451"/>
              <a:gd name="connsiteX5-443" fmla="*/ 8427080 w 8868243"/>
              <a:gd name="connsiteY5-444" fmla="*/ 159361 h 4884451"/>
              <a:gd name="connsiteX6-445" fmla="*/ 8854463 w 8868243"/>
              <a:gd name="connsiteY6-446" fmla="*/ 1053883 h 4884451"/>
              <a:gd name="connsiteX7-447" fmla="*/ 8755072 w 8868243"/>
              <a:gd name="connsiteY7-448" fmla="*/ 2544752 h 4884451"/>
              <a:gd name="connsiteX8-449" fmla="*/ 8864402 w 8868243"/>
              <a:gd name="connsiteY8-450" fmla="*/ 3866657 h 4884451"/>
              <a:gd name="connsiteX9-451" fmla="*/ 8586107 w 8868243"/>
              <a:gd name="connsiteY9-452" fmla="*/ 4731361 h 4884451"/>
              <a:gd name="connsiteX10-453" fmla="*/ 7274141 w 8868243"/>
              <a:gd name="connsiteY10-454" fmla="*/ 4880448 h 4884451"/>
              <a:gd name="connsiteX11-455" fmla="*/ 5495037 w 8868243"/>
              <a:gd name="connsiteY11-456" fmla="*/ 4681665 h 4884451"/>
              <a:gd name="connsiteX12-457" fmla="*/ 3845141 w 8868243"/>
              <a:gd name="connsiteY12-458" fmla="*/ 4800935 h 4884451"/>
              <a:gd name="connsiteX13-459" fmla="*/ 2036220 w 8868243"/>
              <a:gd name="connsiteY13-460" fmla="*/ 4721422 h 4884451"/>
              <a:gd name="connsiteX14-461" fmla="*/ 982672 w 8868243"/>
              <a:gd name="connsiteY14-462" fmla="*/ 4820813 h 4884451"/>
              <a:gd name="connsiteX15-463" fmla="*/ 48393 w 8868243"/>
              <a:gd name="connsiteY15-464" fmla="*/ 4552457 h 4884451"/>
              <a:gd name="connsiteX16-465" fmla="*/ 89452 w 8868243"/>
              <a:gd name="connsiteY16-466" fmla="*/ 2714169 h 4884451"/>
              <a:gd name="connsiteX17-467" fmla="*/ 20829 w 8868243"/>
              <a:gd name="connsiteY17-468" fmla="*/ 848764 h 4884451"/>
              <a:gd name="connsiteX0-469" fmla="*/ 37463 w 8884877"/>
              <a:gd name="connsiteY0-470" fmla="*/ 828606 h 4864293"/>
              <a:gd name="connsiteX1-471" fmla="*/ 781593 w 8884877"/>
              <a:gd name="connsiteY1-472" fmla="*/ 51779 h 4864293"/>
              <a:gd name="connsiteX2-473" fmla="*/ 3364819 w 8884877"/>
              <a:gd name="connsiteY2-474" fmla="*/ 188899 h 4864293"/>
              <a:gd name="connsiteX3-475" fmla="*/ 5541488 w 8884877"/>
              <a:gd name="connsiteY3-476" fmla="*/ 55 h 4864293"/>
              <a:gd name="connsiteX4-477" fmla="*/ 7082054 w 8884877"/>
              <a:gd name="connsiteY4-478" fmla="*/ 169020 h 4864293"/>
              <a:gd name="connsiteX5-479" fmla="*/ 8443714 w 8884877"/>
              <a:gd name="connsiteY5-480" fmla="*/ 139203 h 4864293"/>
              <a:gd name="connsiteX6-481" fmla="*/ 8871097 w 8884877"/>
              <a:gd name="connsiteY6-482" fmla="*/ 1033725 h 4864293"/>
              <a:gd name="connsiteX7-483" fmla="*/ 8771706 w 8884877"/>
              <a:gd name="connsiteY7-484" fmla="*/ 2524594 h 4864293"/>
              <a:gd name="connsiteX8-485" fmla="*/ 8881036 w 8884877"/>
              <a:gd name="connsiteY8-486" fmla="*/ 3846499 h 4864293"/>
              <a:gd name="connsiteX9-487" fmla="*/ 8602741 w 8884877"/>
              <a:gd name="connsiteY9-488" fmla="*/ 4711203 h 4864293"/>
              <a:gd name="connsiteX10-489" fmla="*/ 7290775 w 8884877"/>
              <a:gd name="connsiteY10-490" fmla="*/ 4860290 h 4864293"/>
              <a:gd name="connsiteX11-491" fmla="*/ 5511671 w 8884877"/>
              <a:gd name="connsiteY11-492" fmla="*/ 4661507 h 4864293"/>
              <a:gd name="connsiteX12-493" fmla="*/ 3861775 w 8884877"/>
              <a:gd name="connsiteY12-494" fmla="*/ 4780777 h 4864293"/>
              <a:gd name="connsiteX13-495" fmla="*/ 2052854 w 8884877"/>
              <a:gd name="connsiteY13-496" fmla="*/ 4701264 h 4864293"/>
              <a:gd name="connsiteX14-497" fmla="*/ 999306 w 8884877"/>
              <a:gd name="connsiteY14-498" fmla="*/ 4800655 h 4864293"/>
              <a:gd name="connsiteX15-499" fmla="*/ 65027 w 8884877"/>
              <a:gd name="connsiteY15-500" fmla="*/ 4532299 h 4864293"/>
              <a:gd name="connsiteX16-501" fmla="*/ 106086 w 8884877"/>
              <a:gd name="connsiteY16-502" fmla="*/ 2694011 h 4864293"/>
              <a:gd name="connsiteX17-503" fmla="*/ 37463 w 8884877"/>
              <a:gd name="connsiteY17-504" fmla="*/ 828606 h 48642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8884877" h="4864293">
                <a:moveTo>
                  <a:pt x="37463" y="828606"/>
                </a:moveTo>
                <a:cubicBezTo>
                  <a:pt x="150047" y="388234"/>
                  <a:pt x="227034" y="158397"/>
                  <a:pt x="781593" y="51779"/>
                </a:cubicBezTo>
                <a:cubicBezTo>
                  <a:pt x="1336152" y="-54839"/>
                  <a:pt x="2571503" y="197520"/>
                  <a:pt x="3364819" y="188899"/>
                </a:cubicBezTo>
                <a:cubicBezTo>
                  <a:pt x="4158135" y="180278"/>
                  <a:pt x="4921949" y="3368"/>
                  <a:pt x="5541488" y="55"/>
                </a:cubicBezTo>
                <a:cubicBezTo>
                  <a:pt x="6161027" y="-3258"/>
                  <a:pt x="6598350" y="145829"/>
                  <a:pt x="7082054" y="169020"/>
                </a:cubicBezTo>
                <a:cubicBezTo>
                  <a:pt x="7565758" y="192211"/>
                  <a:pt x="8145540" y="-4915"/>
                  <a:pt x="8443714" y="139203"/>
                </a:cubicBezTo>
                <a:cubicBezTo>
                  <a:pt x="8741888" y="283320"/>
                  <a:pt x="8816432" y="636160"/>
                  <a:pt x="8871097" y="1033725"/>
                </a:cubicBezTo>
                <a:cubicBezTo>
                  <a:pt x="8925762" y="1431290"/>
                  <a:pt x="8770050" y="2055798"/>
                  <a:pt x="8771706" y="2524594"/>
                </a:cubicBezTo>
                <a:cubicBezTo>
                  <a:pt x="8773362" y="2993390"/>
                  <a:pt x="8909197" y="3482064"/>
                  <a:pt x="8881036" y="3846499"/>
                </a:cubicBezTo>
                <a:cubicBezTo>
                  <a:pt x="8852875" y="4210934"/>
                  <a:pt x="8867785" y="4542238"/>
                  <a:pt x="8602741" y="4711203"/>
                </a:cubicBezTo>
                <a:cubicBezTo>
                  <a:pt x="8337698" y="4880168"/>
                  <a:pt x="7805953" y="4868573"/>
                  <a:pt x="7290775" y="4860290"/>
                </a:cubicBezTo>
                <a:cubicBezTo>
                  <a:pt x="6775597" y="4852007"/>
                  <a:pt x="6083171" y="4674759"/>
                  <a:pt x="5511671" y="4661507"/>
                </a:cubicBezTo>
                <a:cubicBezTo>
                  <a:pt x="4940171" y="4648255"/>
                  <a:pt x="4438244" y="4774151"/>
                  <a:pt x="3861775" y="4780777"/>
                </a:cubicBezTo>
                <a:cubicBezTo>
                  <a:pt x="3285306" y="4787403"/>
                  <a:pt x="2529932" y="4697951"/>
                  <a:pt x="2052854" y="4701264"/>
                </a:cubicBezTo>
                <a:cubicBezTo>
                  <a:pt x="1575776" y="4704577"/>
                  <a:pt x="1330610" y="4828816"/>
                  <a:pt x="999306" y="4800655"/>
                </a:cubicBezTo>
                <a:cubicBezTo>
                  <a:pt x="668002" y="4772494"/>
                  <a:pt x="195892" y="4880168"/>
                  <a:pt x="65027" y="4532299"/>
                </a:cubicBezTo>
                <a:cubicBezTo>
                  <a:pt x="-65838" y="4184430"/>
                  <a:pt x="110680" y="3311293"/>
                  <a:pt x="106086" y="2694011"/>
                </a:cubicBezTo>
                <a:cubicBezTo>
                  <a:pt x="101492" y="2076729"/>
                  <a:pt x="-75121" y="1268978"/>
                  <a:pt x="37463" y="828606"/>
                </a:cubicBezTo>
                <a:close/>
              </a:path>
            </a:pathLst>
          </a:custGeom>
          <a:noFill/>
          <a:ln w="38100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flipH="1">
            <a:off x="95250" y="123825"/>
            <a:ext cx="8993188" cy="4976813"/>
          </a:xfrm>
          <a:custGeom>
            <a:avLst/>
            <a:gdLst>
              <a:gd name="connsiteX0" fmla="*/ 196654 w 8857477"/>
              <a:gd name="connsiteY0" fmla="*/ 984028 h 4864292"/>
              <a:gd name="connsiteX1" fmla="*/ 832758 w 8857477"/>
              <a:gd name="connsiteY1" fmla="*/ 139202 h 4864292"/>
              <a:gd name="connsiteX2" fmla="*/ 3337419 w 8857477"/>
              <a:gd name="connsiteY2" fmla="*/ 188898 h 4864292"/>
              <a:gd name="connsiteX3" fmla="*/ 5514088 w 8857477"/>
              <a:gd name="connsiteY3" fmla="*/ 54 h 4864292"/>
              <a:gd name="connsiteX4" fmla="*/ 7054654 w 8857477"/>
              <a:gd name="connsiteY4" fmla="*/ 169019 h 4864292"/>
              <a:gd name="connsiteX5" fmla="*/ 8416314 w 8857477"/>
              <a:gd name="connsiteY5" fmla="*/ 139202 h 4864292"/>
              <a:gd name="connsiteX6" fmla="*/ 8843697 w 8857477"/>
              <a:gd name="connsiteY6" fmla="*/ 1033724 h 4864292"/>
              <a:gd name="connsiteX7" fmla="*/ 8744306 w 8857477"/>
              <a:gd name="connsiteY7" fmla="*/ 2524593 h 4864292"/>
              <a:gd name="connsiteX8" fmla="*/ 8853636 w 8857477"/>
              <a:gd name="connsiteY8" fmla="*/ 3846498 h 4864292"/>
              <a:gd name="connsiteX9" fmla="*/ 8575341 w 8857477"/>
              <a:gd name="connsiteY9" fmla="*/ 4711202 h 4864292"/>
              <a:gd name="connsiteX10" fmla="*/ 7263375 w 8857477"/>
              <a:gd name="connsiteY10" fmla="*/ 4860289 h 4864292"/>
              <a:gd name="connsiteX11" fmla="*/ 5484271 w 8857477"/>
              <a:gd name="connsiteY11" fmla="*/ 4661506 h 4864292"/>
              <a:gd name="connsiteX12" fmla="*/ 3834375 w 8857477"/>
              <a:gd name="connsiteY12" fmla="*/ 4780776 h 4864292"/>
              <a:gd name="connsiteX13" fmla="*/ 2025454 w 8857477"/>
              <a:gd name="connsiteY13" fmla="*/ 4701263 h 4864292"/>
              <a:gd name="connsiteX14" fmla="*/ 971906 w 8857477"/>
              <a:gd name="connsiteY14" fmla="*/ 4800654 h 4864292"/>
              <a:gd name="connsiteX15" fmla="*/ 37627 w 8857477"/>
              <a:gd name="connsiteY15" fmla="*/ 4532298 h 4864292"/>
              <a:gd name="connsiteX16" fmla="*/ 186714 w 8857477"/>
              <a:gd name="connsiteY16" fmla="*/ 2713437 h 4864292"/>
              <a:gd name="connsiteX17" fmla="*/ 196654 w 8857477"/>
              <a:gd name="connsiteY17" fmla="*/ 984028 h 4864292"/>
              <a:gd name="connsiteX0-1" fmla="*/ 196654 w 8857477"/>
              <a:gd name="connsiteY0-2" fmla="*/ 1013070 h 4893334"/>
              <a:gd name="connsiteX1-3" fmla="*/ 538139 w 8857477"/>
              <a:gd name="connsiteY1-4" fmla="*/ 32251 h 4893334"/>
              <a:gd name="connsiteX2-5" fmla="*/ 3337419 w 8857477"/>
              <a:gd name="connsiteY2-6" fmla="*/ 217940 h 4893334"/>
              <a:gd name="connsiteX3-7" fmla="*/ 5514088 w 8857477"/>
              <a:gd name="connsiteY3-8" fmla="*/ 29096 h 4893334"/>
              <a:gd name="connsiteX4-9" fmla="*/ 7054654 w 8857477"/>
              <a:gd name="connsiteY4-10" fmla="*/ 198061 h 4893334"/>
              <a:gd name="connsiteX5-11" fmla="*/ 8416314 w 8857477"/>
              <a:gd name="connsiteY5-12" fmla="*/ 168244 h 4893334"/>
              <a:gd name="connsiteX6-13" fmla="*/ 8843697 w 8857477"/>
              <a:gd name="connsiteY6-14" fmla="*/ 1062766 h 4893334"/>
              <a:gd name="connsiteX7-15" fmla="*/ 8744306 w 8857477"/>
              <a:gd name="connsiteY7-16" fmla="*/ 2553635 h 4893334"/>
              <a:gd name="connsiteX8-17" fmla="*/ 8853636 w 8857477"/>
              <a:gd name="connsiteY8-18" fmla="*/ 3875540 h 4893334"/>
              <a:gd name="connsiteX9-19" fmla="*/ 8575341 w 8857477"/>
              <a:gd name="connsiteY9-20" fmla="*/ 4740244 h 4893334"/>
              <a:gd name="connsiteX10-21" fmla="*/ 7263375 w 8857477"/>
              <a:gd name="connsiteY10-22" fmla="*/ 4889331 h 4893334"/>
              <a:gd name="connsiteX11-23" fmla="*/ 5484271 w 8857477"/>
              <a:gd name="connsiteY11-24" fmla="*/ 4690548 h 4893334"/>
              <a:gd name="connsiteX12-25" fmla="*/ 3834375 w 8857477"/>
              <a:gd name="connsiteY12-26" fmla="*/ 4809818 h 4893334"/>
              <a:gd name="connsiteX13-27" fmla="*/ 2025454 w 8857477"/>
              <a:gd name="connsiteY13-28" fmla="*/ 4730305 h 4893334"/>
              <a:gd name="connsiteX14-29" fmla="*/ 971906 w 8857477"/>
              <a:gd name="connsiteY14-30" fmla="*/ 4829696 h 4893334"/>
              <a:gd name="connsiteX15-31" fmla="*/ 37627 w 8857477"/>
              <a:gd name="connsiteY15-32" fmla="*/ 4561340 h 4893334"/>
              <a:gd name="connsiteX16-33" fmla="*/ 186714 w 8857477"/>
              <a:gd name="connsiteY16-34" fmla="*/ 2742479 h 4893334"/>
              <a:gd name="connsiteX17-35" fmla="*/ 196654 w 8857477"/>
              <a:gd name="connsiteY17-36" fmla="*/ 1013070 h 4893334"/>
              <a:gd name="connsiteX0-37" fmla="*/ 8724 w 8885601"/>
              <a:gd name="connsiteY0-38" fmla="*/ 971940 h 4891060"/>
              <a:gd name="connsiteX1-39" fmla="*/ 566263 w 8885601"/>
              <a:gd name="connsiteY1-40" fmla="*/ 29977 h 4891060"/>
              <a:gd name="connsiteX2-41" fmla="*/ 3365543 w 8885601"/>
              <a:gd name="connsiteY2-42" fmla="*/ 215666 h 4891060"/>
              <a:gd name="connsiteX3-43" fmla="*/ 5542212 w 8885601"/>
              <a:gd name="connsiteY3-44" fmla="*/ 26822 h 4891060"/>
              <a:gd name="connsiteX4-45" fmla="*/ 7082778 w 8885601"/>
              <a:gd name="connsiteY4-46" fmla="*/ 195787 h 4891060"/>
              <a:gd name="connsiteX5-47" fmla="*/ 8444438 w 8885601"/>
              <a:gd name="connsiteY5-48" fmla="*/ 165970 h 4891060"/>
              <a:gd name="connsiteX6-49" fmla="*/ 8871821 w 8885601"/>
              <a:gd name="connsiteY6-50" fmla="*/ 1060492 h 4891060"/>
              <a:gd name="connsiteX7-51" fmla="*/ 8772430 w 8885601"/>
              <a:gd name="connsiteY7-52" fmla="*/ 2551361 h 4891060"/>
              <a:gd name="connsiteX8-53" fmla="*/ 8881760 w 8885601"/>
              <a:gd name="connsiteY8-54" fmla="*/ 3873266 h 4891060"/>
              <a:gd name="connsiteX9-55" fmla="*/ 8603465 w 8885601"/>
              <a:gd name="connsiteY9-56" fmla="*/ 4737970 h 4891060"/>
              <a:gd name="connsiteX10-57" fmla="*/ 7291499 w 8885601"/>
              <a:gd name="connsiteY10-58" fmla="*/ 4887057 h 4891060"/>
              <a:gd name="connsiteX11-59" fmla="*/ 5512395 w 8885601"/>
              <a:gd name="connsiteY11-60" fmla="*/ 4688274 h 4891060"/>
              <a:gd name="connsiteX12-61" fmla="*/ 3862499 w 8885601"/>
              <a:gd name="connsiteY12-62" fmla="*/ 4807544 h 4891060"/>
              <a:gd name="connsiteX13-63" fmla="*/ 2053578 w 8885601"/>
              <a:gd name="connsiteY13-64" fmla="*/ 4728031 h 4891060"/>
              <a:gd name="connsiteX14-65" fmla="*/ 1000030 w 8885601"/>
              <a:gd name="connsiteY14-66" fmla="*/ 4827422 h 4891060"/>
              <a:gd name="connsiteX15-67" fmla="*/ 65751 w 8885601"/>
              <a:gd name="connsiteY15-68" fmla="*/ 4559066 h 4891060"/>
              <a:gd name="connsiteX16-69" fmla="*/ 214838 w 8885601"/>
              <a:gd name="connsiteY16-70" fmla="*/ 2740205 h 4891060"/>
              <a:gd name="connsiteX17-71" fmla="*/ 8724 w 8885601"/>
              <a:gd name="connsiteY17-72" fmla="*/ 971940 h 4891060"/>
              <a:gd name="connsiteX0-73" fmla="*/ 11326 w 8888203"/>
              <a:gd name="connsiteY0-74" fmla="*/ 971940 h 4891060"/>
              <a:gd name="connsiteX1-75" fmla="*/ 568865 w 8888203"/>
              <a:gd name="connsiteY1-76" fmla="*/ 29977 h 4891060"/>
              <a:gd name="connsiteX2-77" fmla="*/ 3368145 w 8888203"/>
              <a:gd name="connsiteY2-78" fmla="*/ 215666 h 4891060"/>
              <a:gd name="connsiteX3-79" fmla="*/ 5544814 w 8888203"/>
              <a:gd name="connsiteY3-80" fmla="*/ 26822 h 4891060"/>
              <a:gd name="connsiteX4-81" fmla="*/ 7085380 w 8888203"/>
              <a:gd name="connsiteY4-82" fmla="*/ 195787 h 4891060"/>
              <a:gd name="connsiteX5-83" fmla="*/ 8447040 w 8888203"/>
              <a:gd name="connsiteY5-84" fmla="*/ 165970 h 4891060"/>
              <a:gd name="connsiteX6-85" fmla="*/ 8874423 w 8888203"/>
              <a:gd name="connsiteY6-86" fmla="*/ 1060492 h 4891060"/>
              <a:gd name="connsiteX7-87" fmla="*/ 8775032 w 8888203"/>
              <a:gd name="connsiteY7-88" fmla="*/ 2551361 h 4891060"/>
              <a:gd name="connsiteX8-89" fmla="*/ 8884362 w 8888203"/>
              <a:gd name="connsiteY8-90" fmla="*/ 3873266 h 4891060"/>
              <a:gd name="connsiteX9-91" fmla="*/ 8606067 w 8888203"/>
              <a:gd name="connsiteY9-92" fmla="*/ 4737970 h 4891060"/>
              <a:gd name="connsiteX10-93" fmla="*/ 7294101 w 8888203"/>
              <a:gd name="connsiteY10-94" fmla="*/ 4887057 h 4891060"/>
              <a:gd name="connsiteX11-95" fmla="*/ 5514997 w 8888203"/>
              <a:gd name="connsiteY11-96" fmla="*/ 4688274 h 4891060"/>
              <a:gd name="connsiteX12-97" fmla="*/ 3865101 w 8888203"/>
              <a:gd name="connsiteY12-98" fmla="*/ 4807544 h 4891060"/>
              <a:gd name="connsiteX13-99" fmla="*/ 2056180 w 8888203"/>
              <a:gd name="connsiteY13-100" fmla="*/ 4728031 h 4891060"/>
              <a:gd name="connsiteX14-101" fmla="*/ 1002632 w 8888203"/>
              <a:gd name="connsiteY14-102" fmla="*/ 4827422 h 4891060"/>
              <a:gd name="connsiteX15-103" fmla="*/ 68353 w 8888203"/>
              <a:gd name="connsiteY15-104" fmla="*/ 4559066 h 4891060"/>
              <a:gd name="connsiteX16-105" fmla="*/ 217440 w 8888203"/>
              <a:gd name="connsiteY16-106" fmla="*/ 2740205 h 4891060"/>
              <a:gd name="connsiteX17-107" fmla="*/ 11326 w 8888203"/>
              <a:gd name="connsiteY17-108" fmla="*/ 971940 h 4891060"/>
              <a:gd name="connsiteX0-109" fmla="*/ 26802 w 8854575"/>
              <a:gd name="connsiteY0-110" fmla="*/ 1064527 h 4896223"/>
              <a:gd name="connsiteX1-111" fmla="*/ 535237 w 8854575"/>
              <a:gd name="connsiteY1-112" fmla="*/ 35140 h 4896223"/>
              <a:gd name="connsiteX2-113" fmla="*/ 3334517 w 8854575"/>
              <a:gd name="connsiteY2-114" fmla="*/ 220829 h 4896223"/>
              <a:gd name="connsiteX3-115" fmla="*/ 5511186 w 8854575"/>
              <a:gd name="connsiteY3-116" fmla="*/ 31985 h 4896223"/>
              <a:gd name="connsiteX4-117" fmla="*/ 7051752 w 8854575"/>
              <a:gd name="connsiteY4-118" fmla="*/ 200950 h 4896223"/>
              <a:gd name="connsiteX5-119" fmla="*/ 8413412 w 8854575"/>
              <a:gd name="connsiteY5-120" fmla="*/ 171133 h 4896223"/>
              <a:gd name="connsiteX6-121" fmla="*/ 8840795 w 8854575"/>
              <a:gd name="connsiteY6-122" fmla="*/ 1065655 h 4896223"/>
              <a:gd name="connsiteX7-123" fmla="*/ 8741404 w 8854575"/>
              <a:gd name="connsiteY7-124" fmla="*/ 2556524 h 4896223"/>
              <a:gd name="connsiteX8-125" fmla="*/ 8850734 w 8854575"/>
              <a:gd name="connsiteY8-126" fmla="*/ 3878429 h 4896223"/>
              <a:gd name="connsiteX9-127" fmla="*/ 8572439 w 8854575"/>
              <a:gd name="connsiteY9-128" fmla="*/ 4743133 h 4896223"/>
              <a:gd name="connsiteX10-129" fmla="*/ 7260473 w 8854575"/>
              <a:gd name="connsiteY10-130" fmla="*/ 4892220 h 4896223"/>
              <a:gd name="connsiteX11-131" fmla="*/ 5481369 w 8854575"/>
              <a:gd name="connsiteY11-132" fmla="*/ 4693437 h 4896223"/>
              <a:gd name="connsiteX12-133" fmla="*/ 3831473 w 8854575"/>
              <a:gd name="connsiteY12-134" fmla="*/ 4812707 h 4896223"/>
              <a:gd name="connsiteX13-135" fmla="*/ 2022552 w 8854575"/>
              <a:gd name="connsiteY13-136" fmla="*/ 4733194 h 4896223"/>
              <a:gd name="connsiteX14-137" fmla="*/ 969004 w 8854575"/>
              <a:gd name="connsiteY14-138" fmla="*/ 4832585 h 4896223"/>
              <a:gd name="connsiteX15-139" fmla="*/ 34725 w 8854575"/>
              <a:gd name="connsiteY15-140" fmla="*/ 4564229 h 4896223"/>
              <a:gd name="connsiteX16-141" fmla="*/ 183812 w 8854575"/>
              <a:gd name="connsiteY16-142" fmla="*/ 2745368 h 4896223"/>
              <a:gd name="connsiteX17-143" fmla="*/ 26802 w 8854575"/>
              <a:gd name="connsiteY17-144" fmla="*/ 1064527 h 4896223"/>
              <a:gd name="connsiteX0-145" fmla="*/ 32087 w 8859860"/>
              <a:gd name="connsiteY0-146" fmla="*/ 1064527 h 4896223"/>
              <a:gd name="connsiteX1-147" fmla="*/ 540522 w 8859860"/>
              <a:gd name="connsiteY1-148" fmla="*/ 35140 h 4896223"/>
              <a:gd name="connsiteX2-149" fmla="*/ 3339802 w 8859860"/>
              <a:gd name="connsiteY2-150" fmla="*/ 220829 h 4896223"/>
              <a:gd name="connsiteX3-151" fmla="*/ 5516471 w 8859860"/>
              <a:gd name="connsiteY3-152" fmla="*/ 31985 h 4896223"/>
              <a:gd name="connsiteX4-153" fmla="*/ 7057037 w 8859860"/>
              <a:gd name="connsiteY4-154" fmla="*/ 200950 h 4896223"/>
              <a:gd name="connsiteX5-155" fmla="*/ 8418697 w 8859860"/>
              <a:gd name="connsiteY5-156" fmla="*/ 171133 h 4896223"/>
              <a:gd name="connsiteX6-157" fmla="*/ 8846080 w 8859860"/>
              <a:gd name="connsiteY6-158" fmla="*/ 1065655 h 4896223"/>
              <a:gd name="connsiteX7-159" fmla="*/ 8746689 w 8859860"/>
              <a:gd name="connsiteY7-160" fmla="*/ 2556524 h 4896223"/>
              <a:gd name="connsiteX8-161" fmla="*/ 8856019 w 8859860"/>
              <a:gd name="connsiteY8-162" fmla="*/ 3878429 h 4896223"/>
              <a:gd name="connsiteX9-163" fmla="*/ 8577724 w 8859860"/>
              <a:gd name="connsiteY9-164" fmla="*/ 4743133 h 4896223"/>
              <a:gd name="connsiteX10-165" fmla="*/ 7265758 w 8859860"/>
              <a:gd name="connsiteY10-166" fmla="*/ 4892220 h 4896223"/>
              <a:gd name="connsiteX11-167" fmla="*/ 5486654 w 8859860"/>
              <a:gd name="connsiteY11-168" fmla="*/ 4693437 h 4896223"/>
              <a:gd name="connsiteX12-169" fmla="*/ 3836758 w 8859860"/>
              <a:gd name="connsiteY12-170" fmla="*/ 4812707 h 4896223"/>
              <a:gd name="connsiteX13-171" fmla="*/ 2027837 w 8859860"/>
              <a:gd name="connsiteY13-172" fmla="*/ 4733194 h 4896223"/>
              <a:gd name="connsiteX14-173" fmla="*/ 974289 w 8859860"/>
              <a:gd name="connsiteY14-174" fmla="*/ 4832585 h 4896223"/>
              <a:gd name="connsiteX15-175" fmla="*/ 40010 w 8859860"/>
              <a:gd name="connsiteY15-176" fmla="*/ 4564229 h 4896223"/>
              <a:gd name="connsiteX16-177" fmla="*/ 139993 w 8859860"/>
              <a:gd name="connsiteY16-178" fmla="*/ 2716227 h 4896223"/>
              <a:gd name="connsiteX17-179" fmla="*/ 32087 w 8859860"/>
              <a:gd name="connsiteY17-180" fmla="*/ 1064527 h 4896223"/>
              <a:gd name="connsiteX0-181" fmla="*/ 13737 w 8870972"/>
              <a:gd name="connsiteY0-182" fmla="*/ 941112 h 4889375"/>
              <a:gd name="connsiteX1-183" fmla="*/ 551634 w 8870972"/>
              <a:gd name="connsiteY1-184" fmla="*/ 28292 h 4889375"/>
              <a:gd name="connsiteX2-185" fmla="*/ 3350914 w 8870972"/>
              <a:gd name="connsiteY2-186" fmla="*/ 213981 h 4889375"/>
              <a:gd name="connsiteX3-187" fmla="*/ 5527583 w 8870972"/>
              <a:gd name="connsiteY3-188" fmla="*/ 25137 h 4889375"/>
              <a:gd name="connsiteX4-189" fmla="*/ 7068149 w 8870972"/>
              <a:gd name="connsiteY4-190" fmla="*/ 194102 h 4889375"/>
              <a:gd name="connsiteX5-191" fmla="*/ 8429809 w 8870972"/>
              <a:gd name="connsiteY5-192" fmla="*/ 164285 h 4889375"/>
              <a:gd name="connsiteX6-193" fmla="*/ 8857192 w 8870972"/>
              <a:gd name="connsiteY6-194" fmla="*/ 1058807 h 4889375"/>
              <a:gd name="connsiteX7-195" fmla="*/ 8757801 w 8870972"/>
              <a:gd name="connsiteY7-196" fmla="*/ 2549676 h 4889375"/>
              <a:gd name="connsiteX8-197" fmla="*/ 8867131 w 8870972"/>
              <a:gd name="connsiteY8-198" fmla="*/ 3871581 h 4889375"/>
              <a:gd name="connsiteX9-199" fmla="*/ 8588836 w 8870972"/>
              <a:gd name="connsiteY9-200" fmla="*/ 4736285 h 4889375"/>
              <a:gd name="connsiteX10-201" fmla="*/ 7276870 w 8870972"/>
              <a:gd name="connsiteY10-202" fmla="*/ 4885372 h 4889375"/>
              <a:gd name="connsiteX11-203" fmla="*/ 5497766 w 8870972"/>
              <a:gd name="connsiteY11-204" fmla="*/ 4686589 h 4889375"/>
              <a:gd name="connsiteX12-205" fmla="*/ 3847870 w 8870972"/>
              <a:gd name="connsiteY12-206" fmla="*/ 4805859 h 4889375"/>
              <a:gd name="connsiteX13-207" fmla="*/ 2038949 w 8870972"/>
              <a:gd name="connsiteY13-208" fmla="*/ 4726346 h 4889375"/>
              <a:gd name="connsiteX14-209" fmla="*/ 985401 w 8870972"/>
              <a:gd name="connsiteY14-210" fmla="*/ 4825737 h 4889375"/>
              <a:gd name="connsiteX15-211" fmla="*/ 51122 w 8870972"/>
              <a:gd name="connsiteY15-212" fmla="*/ 4557381 h 4889375"/>
              <a:gd name="connsiteX16-213" fmla="*/ 151105 w 8870972"/>
              <a:gd name="connsiteY16-214" fmla="*/ 2709379 h 4889375"/>
              <a:gd name="connsiteX17-215" fmla="*/ 13737 w 8870972"/>
              <a:gd name="connsiteY17-216" fmla="*/ 941112 h 4889375"/>
              <a:gd name="connsiteX0-217" fmla="*/ 2076 w 8859311"/>
              <a:gd name="connsiteY0-218" fmla="*/ 941112 h 4889375"/>
              <a:gd name="connsiteX1-219" fmla="*/ 539973 w 8859311"/>
              <a:gd name="connsiteY1-220" fmla="*/ 28292 h 4889375"/>
              <a:gd name="connsiteX2-221" fmla="*/ 3339253 w 8859311"/>
              <a:gd name="connsiteY2-222" fmla="*/ 213981 h 4889375"/>
              <a:gd name="connsiteX3-223" fmla="*/ 5515922 w 8859311"/>
              <a:gd name="connsiteY3-224" fmla="*/ 25137 h 4889375"/>
              <a:gd name="connsiteX4-225" fmla="*/ 7056488 w 8859311"/>
              <a:gd name="connsiteY4-226" fmla="*/ 194102 h 4889375"/>
              <a:gd name="connsiteX5-227" fmla="*/ 8418148 w 8859311"/>
              <a:gd name="connsiteY5-228" fmla="*/ 164285 h 4889375"/>
              <a:gd name="connsiteX6-229" fmla="*/ 8845531 w 8859311"/>
              <a:gd name="connsiteY6-230" fmla="*/ 1058807 h 4889375"/>
              <a:gd name="connsiteX7-231" fmla="*/ 8746140 w 8859311"/>
              <a:gd name="connsiteY7-232" fmla="*/ 2549676 h 4889375"/>
              <a:gd name="connsiteX8-233" fmla="*/ 8855470 w 8859311"/>
              <a:gd name="connsiteY8-234" fmla="*/ 3871581 h 4889375"/>
              <a:gd name="connsiteX9-235" fmla="*/ 8577175 w 8859311"/>
              <a:gd name="connsiteY9-236" fmla="*/ 4736285 h 4889375"/>
              <a:gd name="connsiteX10-237" fmla="*/ 7265209 w 8859311"/>
              <a:gd name="connsiteY10-238" fmla="*/ 4885372 h 4889375"/>
              <a:gd name="connsiteX11-239" fmla="*/ 5486105 w 8859311"/>
              <a:gd name="connsiteY11-240" fmla="*/ 4686589 h 4889375"/>
              <a:gd name="connsiteX12-241" fmla="*/ 3836209 w 8859311"/>
              <a:gd name="connsiteY12-242" fmla="*/ 4805859 h 4889375"/>
              <a:gd name="connsiteX13-243" fmla="*/ 2027288 w 8859311"/>
              <a:gd name="connsiteY13-244" fmla="*/ 4726346 h 4889375"/>
              <a:gd name="connsiteX14-245" fmla="*/ 973740 w 8859311"/>
              <a:gd name="connsiteY14-246" fmla="*/ 4825737 h 4889375"/>
              <a:gd name="connsiteX15-247" fmla="*/ 39461 w 8859311"/>
              <a:gd name="connsiteY15-248" fmla="*/ 4557381 h 4889375"/>
              <a:gd name="connsiteX16-249" fmla="*/ 139444 w 8859311"/>
              <a:gd name="connsiteY16-250" fmla="*/ 2709379 h 4889375"/>
              <a:gd name="connsiteX17-251" fmla="*/ 2076 w 8859311"/>
              <a:gd name="connsiteY17-252" fmla="*/ 941112 h 4889375"/>
              <a:gd name="connsiteX0-253" fmla="*/ 21851 w 8879086"/>
              <a:gd name="connsiteY0-254" fmla="*/ 941112 h 4889375"/>
              <a:gd name="connsiteX1-255" fmla="*/ 559748 w 8879086"/>
              <a:gd name="connsiteY1-256" fmla="*/ 28292 h 4889375"/>
              <a:gd name="connsiteX2-257" fmla="*/ 3359028 w 8879086"/>
              <a:gd name="connsiteY2-258" fmla="*/ 213981 h 4889375"/>
              <a:gd name="connsiteX3-259" fmla="*/ 5535697 w 8879086"/>
              <a:gd name="connsiteY3-260" fmla="*/ 25137 h 4889375"/>
              <a:gd name="connsiteX4-261" fmla="*/ 7076263 w 8879086"/>
              <a:gd name="connsiteY4-262" fmla="*/ 194102 h 4889375"/>
              <a:gd name="connsiteX5-263" fmla="*/ 8437923 w 8879086"/>
              <a:gd name="connsiteY5-264" fmla="*/ 164285 h 4889375"/>
              <a:gd name="connsiteX6-265" fmla="*/ 8865306 w 8879086"/>
              <a:gd name="connsiteY6-266" fmla="*/ 1058807 h 4889375"/>
              <a:gd name="connsiteX7-267" fmla="*/ 8765915 w 8879086"/>
              <a:gd name="connsiteY7-268" fmla="*/ 2549676 h 4889375"/>
              <a:gd name="connsiteX8-269" fmla="*/ 8875245 w 8879086"/>
              <a:gd name="connsiteY8-270" fmla="*/ 3871581 h 4889375"/>
              <a:gd name="connsiteX9-271" fmla="*/ 8596950 w 8879086"/>
              <a:gd name="connsiteY9-272" fmla="*/ 4736285 h 4889375"/>
              <a:gd name="connsiteX10-273" fmla="*/ 7284984 w 8879086"/>
              <a:gd name="connsiteY10-274" fmla="*/ 4885372 h 4889375"/>
              <a:gd name="connsiteX11-275" fmla="*/ 5505880 w 8879086"/>
              <a:gd name="connsiteY11-276" fmla="*/ 4686589 h 4889375"/>
              <a:gd name="connsiteX12-277" fmla="*/ 3855984 w 8879086"/>
              <a:gd name="connsiteY12-278" fmla="*/ 4805859 h 4889375"/>
              <a:gd name="connsiteX13-279" fmla="*/ 2047063 w 8879086"/>
              <a:gd name="connsiteY13-280" fmla="*/ 4726346 h 4889375"/>
              <a:gd name="connsiteX14-281" fmla="*/ 993515 w 8879086"/>
              <a:gd name="connsiteY14-282" fmla="*/ 4825737 h 4889375"/>
              <a:gd name="connsiteX15-283" fmla="*/ 59236 w 8879086"/>
              <a:gd name="connsiteY15-284" fmla="*/ 4557381 h 4889375"/>
              <a:gd name="connsiteX16-285" fmla="*/ 100295 w 8879086"/>
              <a:gd name="connsiteY16-286" fmla="*/ 2719093 h 4889375"/>
              <a:gd name="connsiteX17-287" fmla="*/ 21851 w 8879086"/>
              <a:gd name="connsiteY17-288" fmla="*/ 941112 h 4889375"/>
              <a:gd name="connsiteX0-289" fmla="*/ 18141 w 8924478"/>
              <a:gd name="connsiteY0-290" fmla="*/ 879525 h 4886070"/>
              <a:gd name="connsiteX1-291" fmla="*/ 605140 w 8924478"/>
              <a:gd name="connsiteY1-292" fmla="*/ 24987 h 4886070"/>
              <a:gd name="connsiteX2-293" fmla="*/ 3404420 w 8924478"/>
              <a:gd name="connsiteY2-294" fmla="*/ 210676 h 4886070"/>
              <a:gd name="connsiteX3-295" fmla="*/ 5581089 w 8924478"/>
              <a:gd name="connsiteY3-296" fmla="*/ 21832 h 4886070"/>
              <a:gd name="connsiteX4-297" fmla="*/ 7121655 w 8924478"/>
              <a:gd name="connsiteY4-298" fmla="*/ 190797 h 4886070"/>
              <a:gd name="connsiteX5-299" fmla="*/ 8483315 w 8924478"/>
              <a:gd name="connsiteY5-300" fmla="*/ 160980 h 4886070"/>
              <a:gd name="connsiteX6-301" fmla="*/ 8910698 w 8924478"/>
              <a:gd name="connsiteY6-302" fmla="*/ 1055502 h 4886070"/>
              <a:gd name="connsiteX7-303" fmla="*/ 8811307 w 8924478"/>
              <a:gd name="connsiteY7-304" fmla="*/ 2546371 h 4886070"/>
              <a:gd name="connsiteX8-305" fmla="*/ 8920637 w 8924478"/>
              <a:gd name="connsiteY8-306" fmla="*/ 3868276 h 4886070"/>
              <a:gd name="connsiteX9-307" fmla="*/ 8642342 w 8924478"/>
              <a:gd name="connsiteY9-308" fmla="*/ 4732980 h 4886070"/>
              <a:gd name="connsiteX10-309" fmla="*/ 7330376 w 8924478"/>
              <a:gd name="connsiteY10-310" fmla="*/ 4882067 h 4886070"/>
              <a:gd name="connsiteX11-311" fmla="*/ 5551272 w 8924478"/>
              <a:gd name="connsiteY11-312" fmla="*/ 4683284 h 4886070"/>
              <a:gd name="connsiteX12-313" fmla="*/ 3901376 w 8924478"/>
              <a:gd name="connsiteY12-314" fmla="*/ 4802554 h 4886070"/>
              <a:gd name="connsiteX13-315" fmla="*/ 2092455 w 8924478"/>
              <a:gd name="connsiteY13-316" fmla="*/ 4723041 h 4886070"/>
              <a:gd name="connsiteX14-317" fmla="*/ 1038907 w 8924478"/>
              <a:gd name="connsiteY14-318" fmla="*/ 4822432 h 4886070"/>
              <a:gd name="connsiteX15-319" fmla="*/ 104628 w 8924478"/>
              <a:gd name="connsiteY15-320" fmla="*/ 4554076 h 4886070"/>
              <a:gd name="connsiteX16-321" fmla="*/ 145687 w 8924478"/>
              <a:gd name="connsiteY16-322" fmla="*/ 2715788 h 4886070"/>
              <a:gd name="connsiteX17-323" fmla="*/ 18141 w 8924478"/>
              <a:gd name="connsiteY17-324" fmla="*/ 879525 h 4886070"/>
              <a:gd name="connsiteX0-325" fmla="*/ 1636 w 8907973"/>
              <a:gd name="connsiteY0-326" fmla="*/ 879525 h 4886070"/>
              <a:gd name="connsiteX1-327" fmla="*/ 588635 w 8907973"/>
              <a:gd name="connsiteY1-328" fmla="*/ 24987 h 4886070"/>
              <a:gd name="connsiteX2-329" fmla="*/ 3387915 w 8907973"/>
              <a:gd name="connsiteY2-330" fmla="*/ 210676 h 4886070"/>
              <a:gd name="connsiteX3-331" fmla="*/ 5564584 w 8907973"/>
              <a:gd name="connsiteY3-332" fmla="*/ 21832 h 4886070"/>
              <a:gd name="connsiteX4-333" fmla="*/ 7105150 w 8907973"/>
              <a:gd name="connsiteY4-334" fmla="*/ 190797 h 4886070"/>
              <a:gd name="connsiteX5-335" fmla="*/ 8466810 w 8907973"/>
              <a:gd name="connsiteY5-336" fmla="*/ 160980 h 4886070"/>
              <a:gd name="connsiteX6-337" fmla="*/ 8894193 w 8907973"/>
              <a:gd name="connsiteY6-338" fmla="*/ 1055502 h 4886070"/>
              <a:gd name="connsiteX7-339" fmla="*/ 8794802 w 8907973"/>
              <a:gd name="connsiteY7-340" fmla="*/ 2546371 h 4886070"/>
              <a:gd name="connsiteX8-341" fmla="*/ 8904132 w 8907973"/>
              <a:gd name="connsiteY8-342" fmla="*/ 3868276 h 4886070"/>
              <a:gd name="connsiteX9-343" fmla="*/ 8625837 w 8907973"/>
              <a:gd name="connsiteY9-344" fmla="*/ 4732980 h 4886070"/>
              <a:gd name="connsiteX10-345" fmla="*/ 7313871 w 8907973"/>
              <a:gd name="connsiteY10-346" fmla="*/ 4882067 h 4886070"/>
              <a:gd name="connsiteX11-347" fmla="*/ 5534767 w 8907973"/>
              <a:gd name="connsiteY11-348" fmla="*/ 4683284 h 4886070"/>
              <a:gd name="connsiteX12-349" fmla="*/ 3884871 w 8907973"/>
              <a:gd name="connsiteY12-350" fmla="*/ 4802554 h 4886070"/>
              <a:gd name="connsiteX13-351" fmla="*/ 2075950 w 8907973"/>
              <a:gd name="connsiteY13-352" fmla="*/ 4723041 h 4886070"/>
              <a:gd name="connsiteX14-353" fmla="*/ 1022402 w 8907973"/>
              <a:gd name="connsiteY14-354" fmla="*/ 4822432 h 4886070"/>
              <a:gd name="connsiteX15-355" fmla="*/ 88123 w 8907973"/>
              <a:gd name="connsiteY15-356" fmla="*/ 4554076 h 4886070"/>
              <a:gd name="connsiteX16-357" fmla="*/ 129182 w 8907973"/>
              <a:gd name="connsiteY16-358" fmla="*/ 2715788 h 4886070"/>
              <a:gd name="connsiteX17-359" fmla="*/ 1636 w 8907973"/>
              <a:gd name="connsiteY17-360" fmla="*/ 879525 h 4886070"/>
              <a:gd name="connsiteX0-361" fmla="*/ 61185 w 8869316"/>
              <a:gd name="connsiteY0-362" fmla="*/ 859015 h 4884988"/>
              <a:gd name="connsiteX1-363" fmla="*/ 549978 w 8869316"/>
              <a:gd name="connsiteY1-364" fmla="*/ 23905 h 4884988"/>
              <a:gd name="connsiteX2-365" fmla="*/ 3349258 w 8869316"/>
              <a:gd name="connsiteY2-366" fmla="*/ 209594 h 4884988"/>
              <a:gd name="connsiteX3-367" fmla="*/ 5525927 w 8869316"/>
              <a:gd name="connsiteY3-368" fmla="*/ 20750 h 4884988"/>
              <a:gd name="connsiteX4-369" fmla="*/ 7066493 w 8869316"/>
              <a:gd name="connsiteY4-370" fmla="*/ 189715 h 4884988"/>
              <a:gd name="connsiteX5-371" fmla="*/ 8428153 w 8869316"/>
              <a:gd name="connsiteY5-372" fmla="*/ 159898 h 4884988"/>
              <a:gd name="connsiteX6-373" fmla="*/ 8855536 w 8869316"/>
              <a:gd name="connsiteY6-374" fmla="*/ 1054420 h 4884988"/>
              <a:gd name="connsiteX7-375" fmla="*/ 8756145 w 8869316"/>
              <a:gd name="connsiteY7-376" fmla="*/ 2545289 h 4884988"/>
              <a:gd name="connsiteX8-377" fmla="*/ 8865475 w 8869316"/>
              <a:gd name="connsiteY8-378" fmla="*/ 3867194 h 4884988"/>
              <a:gd name="connsiteX9-379" fmla="*/ 8587180 w 8869316"/>
              <a:gd name="connsiteY9-380" fmla="*/ 4731898 h 4884988"/>
              <a:gd name="connsiteX10-381" fmla="*/ 7275214 w 8869316"/>
              <a:gd name="connsiteY10-382" fmla="*/ 4880985 h 4884988"/>
              <a:gd name="connsiteX11-383" fmla="*/ 5496110 w 8869316"/>
              <a:gd name="connsiteY11-384" fmla="*/ 4682202 h 4884988"/>
              <a:gd name="connsiteX12-385" fmla="*/ 3846214 w 8869316"/>
              <a:gd name="connsiteY12-386" fmla="*/ 4801472 h 4884988"/>
              <a:gd name="connsiteX13-387" fmla="*/ 2037293 w 8869316"/>
              <a:gd name="connsiteY13-388" fmla="*/ 4721959 h 4884988"/>
              <a:gd name="connsiteX14-389" fmla="*/ 983745 w 8869316"/>
              <a:gd name="connsiteY14-390" fmla="*/ 4821350 h 4884988"/>
              <a:gd name="connsiteX15-391" fmla="*/ 49466 w 8869316"/>
              <a:gd name="connsiteY15-392" fmla="*/ 4552994 h 4884988"/>
              <a:gd name="connsiteX16-393" fmla="*/ 90525 w 8869316"/>
              <a:gd name="connsiteY16-394" fmla="*/ 2714706 h 4884988"/>
              <a:gd name="connsiteX17-395" fmla="*/ 61185 w 8869316"/>
              <a:gd name="connsiteY17-396" fmla="*/ 859015 h 4884988"/>
              <a:gd name="connsiteX0-397" fmla="*/ 20829 w 8868243"/>
              <a:gd name="connsiteY0-398" fmla="*/ 848764 h 4884451"/>
              <a:gd name="connsiteX1-399" fmla="*/ 548905 w 8868243"/>
              <a:gd name="connsiteY1-400" fmla="*/ 23368 h 4884451"/>
              <a:gd name="connsiteX2-401" fmla="*/ 3348185 w 8868243"/>
              <a:gd name="connsiteY2-402" fmla="*/ 209057 h 4884451"/>
              <a:gd name="connsiteX3-403" fmla="*/ 5524854 w 8868243"/>
              <a:gd name="connsiteY3-404" fmla="*/ 20213 h 4884451"/>
              <a:gd name="connsiteX4-405" fmla="*/ 7065420 w 8868243"/>
              <a:gd name="connsiteY4-406" fmla="*/ 189178 h 4884451"/>
              <a:gd name="connsiteX5-407" fmla="*/ 8427080 w 8868243"/>
              <a:gd name="connsiteY5-408" fmla="*/ 159361 h 4884451"/>
              <a:gd name="connsiteX6-409" fmla="*/ 8854463 w 8868243"/>
              <a:gd name="connsiteY6-410" fmla="*/ 1053883 h 4884451"/>
              <a:gd name="connsiteX7-411" fmla="*/ 8755072 w 8868243"/>
              <a:gd name="connsiteY7-412" fmla="*/ 2544752 h 4884451"/>
              <a:gd name="connsiteX8-413" fmla="*/ 8864402 w 8868243"/>
              <a:gd name="connsiteY8-414" fmla="*/ 3866657 h 4884451"/>
              <a:gd name="connsiteX9-415" fmla="*/ 8586107 w 8868243"/>
              <a:gd name="connsiteY9-416" fmla="*/ 4731361 h 4884451"/>
              <a:gd name="connsiteX10-417" fmla="*/ 7274141 w 8868243"/>
              <a:gd name="connsiteY10-418" fmla="*/ 4880448 h 4884451"/>
              <a:gd name="connsiteX11-419" fmla="*/ 5495037 w 8868243"/>
              <a:gd name="connsiteY11-420" fmla="*/ 4681665 h 4884451"/>
              <a:gd name="connsiteX12-421" fmla="*/ 3845141 w 8868243"/>
              <a:gd name="connsiteY12-422" fmla="*/ 4800935 h 4884451"/>
              <a:gd name="connsiteX13-423" fmla="*/ 2036220 w 8868243"/>
              <a:gd name="connsiteY13-424" fmla="*/ 4721422 h 4884451"/>
              <a:gd name="connsiteX14-425" fmla="*/ 982672 w 8868243"/>
              <a:gd name="connsiteY14-426" fmla="*/ 4820813 h 4884451"/>
              <a:gd name="connsiteX15-427" fmla="*/ 48393 w 8868243"/>
              <a:gd name="connsiteY15-428" fmla="*/ 4552457 h 4884451"/>
              <a:gd name="connsiteX16-429" fmla="*/ 89452 w 8868243"/>
              <a:gd name="connsiteY16-430" fmla="*/ 2714169 h 4884451"/>
              <a:gd name="connsiteX17-431" fmla="*/ 20829 w 8868243"/>
              <a:gd name="connsiteY17-432" fmla="*/ 848764 h 4884451"/>
              <a:gd name="connsiteX0-433" fmla="*/ 20829 w 8868243"/>
              <a:gd name="connsiteY0-434" fmla="*/ 848764 h 4884451"/>
              <a:gd name="connsiteX1-435" fmla="*/ 548905 w 8868243"/>
              <a:gd name="connsiteY1-436" fmla="*/ 23368 h 4884451"/>
              <a:gd name="connsiteX2-437" fmla="*/ 3348185 w 8868243"/>
              <a:gd name="connsiteY2-438" fmla="*/ 209057 h 4884451"/>
              <a:gd name="connsiteX3-439" fmla="*/ 5524854 w 8868243"/>
              <a:gd name="connsiteY3-440" fmla="*/ 20213 h 4884451"/>
              <a:gd name="connsiteX4-441" fmla="*/ 7065420 w 8868243"/>
              <a:gd name="connsiteY4-442" fmla="*/ 189178 h 4884451"/>
              <a:gd name="connsiteX5-443" fmla="*/ 8427080 w 8868243"/>
              <a:gd name="connsiteY5-444" fmla="*/ 159361 h 4884451"/>
              <a:gd name="connsiteX6-445" fmla="*/ 8854463 w 8868243"/>
              <a:gd name="connsiteY6-446" fmla="*/ 1053883 h 4884451"/>
              <a:gd name="connsiteX7-447" fmla="*/ 8755072 w 8868243"/>
              <a:gd name="connsiteY7-448" fmla="*/ 2544752 h 4884451"/>
              <a:gd name="connsiteX8-449" fmla="*/ 8864402 w 8868243"/>
              <a:gd name="connsiteY8-450" fmla="*/ 3866657 h 4884451"/>
              <a:gd name="connsiteX9-451" fmla="*/ 8586107 w 8868243"/>
              <a:gd name="connsiteY9-452" fmla="*/ 4731361 h 4884451"/>
              <a:gd name="connsiteX10-453" fmla="*/ 7274141 w 8868243"/>
              <a:gd name="connsiteY10-454" fmla="*/ 4880448 h 4884451"/>
              <a:gd name="connsiteX11-455" fmla="*/ 5495037 w 8868243"/>
              <a:gd name="connsiteY11-456" fmla="*/ 4681665 h 4884451"/>
              <a:gd name="connsiteX12-457" fmla="*/ 3845141 w 8868243"/>
              <a:gd name="connsiteY12-458" fmla="*/ 4800935 h 4884451"/>
              <a:gd name="connsiteX13-459" fmla="*/ 2036220 w 8868243"/>
              <a:gd name="connsiteY13-460" fmla="*/ 4721422 h 4884451"/>
              <a:gd name="connsiteX14-461" fmla="*/ 982672 w 8868243"/>
              <a:gd name="connsiteY14-462" fmla="*/ 4820813 h 4884451"/>
              <a:gd name="connsiteX15-463" fmla="*/ 48393 w 8868243"/>
              <a:gd name="connsiteY15-464" fmla="*/ 4552457 h 4884451"/>
              <a:gd name="connsiteX16-465" fmla="*/ 89452 w 8868243"/>
              <a:gd name="connsiteY16-466" fmla="*/ 2714169 h 4884451"/>
              <a:gd name="connsiteX17-467" fmla="*/ 20829 w 8868243"/>
              <a:gd name="connsiteY17-468" fmla="*/ 848764 h 4884451"/>
              <a:gd name="connsiteX0-469" fmla="*/ 37463 w 8884877"/>
              <a:gd name="connsiteY0-470" fmla="*/ 828606 h 4864293"/>
              <a:gd name="connsiteX1-471" fmla="*/ 781593 w 8884877"/>
              <a:gd name="connsiteY1-472" fmla="*/ 51779 h 4864293"/>
              <a:gd name="connsiteX2-473" fmla="*/ 3364819 w 8884877"/>
              <a:gd name="connsiteY2-474" fmla="*/ 188899 h 4864293"/>
              <a:gd name="connsiteX3-475" fmla="*/ 5541488 w 8884877"/>
              <a:gd name="connsiteY3-476" fmla="*/ 55 h 4864293"/>
              <a:gd name="connsiteX4-477" fmla="*/ 7082054 w 8884877"/>
              <a:gd name="connsiteY4-478" fmla="*/ 169020 h 4864293"/>
              <a:gd name="connsiteX5-479" fmla="*/ 8443714 w 8884877"/>
              <a:gd name="connsiteY5-480" fmla="*/ 139203 h 4864293"/>
              <a:gd name="connsiteX6-481" fmla="*/ 8871097 w 8884877"/>
              <a:gd name="connsiteY6-482" fmla="*/ 1033725 h 4864293"/>
              <a:gd name="connsiteX7-483" fmla="*/ 8771706 w 8884877"/>
              <a:gd name="connsiteY7-484" fmla="*/ 2524594 h 4864293"/>
              <a:gd name="connsiteX8-485" fmla="*/ 8881036 w 8884877"/>
              <a:gd name="connsiteY8-486" fmla="*/ 3846499 h 4864293"/>
              <a:gd name="connsiteX9-487" fmla="*/ 8602741 w 8884877"/>
              <a:gd name="connsiteY9-488" fmla="*/ 4711203 h 4864293"/>
              <a:gd name="connsiteX10-489" fmla="*/ 7290775 w 8884877"/>
              <a:gd name="connsiteY10-490" fmla="*/ 4860290 h 4864293"/>
              <a:gd name="connsiteX11-491" fmla="*/ 5511671 w 8884877"/>
              <a:gd name="connsiteY11-492" fmla="*/ 4661507 h 4864293"/>
              <a:gd name="connsiteX12-493" fmla="*/ 3861775 w 8884877"/>
              <a:gd name="connsiteY12-494" fmla="*/ 4780777 h 4864293"/>
              <a:gd name="connsiteX13-495" fmla="*/ 2052854 w 8884877"/>
              <a:gd name="connsiteY13-496" fmla="*/ 4701264 h 4864293"/>
              <a:gd name="connsiteX14-497" fmla="*/ 999306 w 8884877"/>
              <a:gd name="connsiteY14-498" fmla="*/ 4800655 h 4864293"/>
              <a:gd name="connsiteX15-499" fmla="*/ 65027 w 8884877"/>
              <a:gd name="connsiteY15-500" fmla="*/ 4532299 h 4864293"/>
              <a:gd name="connsiteX16-501" fmla="*/ 106086 w 8884877"/>
              <a:gd name="connsiteY16-502" fmla="*/ 2694011 h 4864293"/>
              <a:gd name="connsiteX17-503" fmla="*/ 37463 w 8884877"/>
              <a:gd name="connsiteY17-504" fmla="*/ 828606 h 48642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8884877" h="4864293">
                <a:moveTo>
                  <a:pt x="37463" y="828606"/>
                </a:moveTo>
                <a:cubicBezTo>
                  <a:pt x="150047" y="388234"/>
                  <a:pt x="227034" y="158397"/>
                  <a:pt x="781593" y="51779"/>
                </a:cubicBezTo>
                <a:cubicBezTo>
                  <a:pt x="1336152" y="-54839"/>
                  <a:pt x="2571503" y="197520"/>
                  <a:pt x="3364819" y="188899"/>
                </a:cubicBezTo>
                <a:cubicBezTo>
                  <a:pt x="4158135" y="180278"/>
                  <a:pt x="4921949" y="3368"/>
                  <a:pt x="5541488" y="55"/>
                </a:cubicBezTo>
                <a:cubicBezTo>
                  <a:pt x="6161027" y="-3258"/>
                  <a:pt x="6598350" y="145829"/>
                  <a:pt x="7082054" y="169020"/>
                </a:cubicBezTo>
                <a:cubicBezTo>
                  <a:pt x="7565758" y="192211"/>
                  <a:pt x="8145540" y="-4915"/>
                  <a:pt x="8443714" y="139203"/>
                </a:cubicBezTo>
                <a:cubicBezTo>
                  <a:pt x="8741888" y="283320"/>
                  <a:pt x="8816432" y="636160"/>
                  <a:pt x="8871097" y="1033725"/>
                </a:cubicBezTo>
                <a:cubicBezTo>
                  <a:pt x="8925762" y="1431290"/>
                  <a:pt x="8770050" y="2055798"/>
                  <a:pt x="8771706" y="2524594"/>
                </a:cubicBezTo>
                <a:cubicBezTo>
                  <a:pt x="8773362" y="2993390"/>
                  <a:pt x="8909197" y="3482064"/>
                  <a:pt x="8881036" y="3846499"/>
                </a:cubicBezTo>
                <a:cubicBezTo>
                  <a:pt x="8852875" y="4210934"/>
                  <a:pt x="8867785" y="4542238"/>
                  <a:pt x="8602741" y="4711203"/>
                </a:cubicBezTo>
                <a:cubicBezTo>
                  <a:pt x="8337698" y="4880168"/>
                  <a:pt x="7805953" y="4868573"/>
                  <a:pt x="7290775" y="4860290"/>
                </a:cubicBezTo>
                <a:cubicBezTo>
                  <a:pt x="6775597" y="4852007"/>
                  <a:pt x="6083171" y="4674759"/>
                  <a:pt x="5511671" y="4661507"/>
                </a:cubicBezTo>
                <a:cubicBezTo>
                  <a:pt x="4940171" y="4648255"/>
                  <a:pt x="4438244" y="4774151"/>
                  <a:pt x="3861775" y="4780777"/>
                </a:cubicBezTo>
                <a:cubicBezTo>
                  <a:pt x="3285306" y="4787403"/>
                  <a:pt x="2529932" y="4697951"/>
                  <a:pt x="2052854" y="4701264"/>
                </a:cubicBezTo>
                <a:cubicBezTo>
                  <a:pt x="1575776" y="4704577"/>
                  <a:pt x="1330610" y="4828816"/>
                  <a:pt x="999306" y="4800655"/>
                </a:cubicBezTo>
                <a:cubicBezTo>
                  <a:pt x="668002" y="4772494"/>
                  <a:pt x="195892" y="4880168"/>
                  <a:pt x="65027" y="4532299"/>
                </a:cubicBezTo>
                <a:cubicBezTo>
                  <a:pt x="-65838" y="4184430"/>
                  <a:pt x="110680" y="3311293"/>
                  <a:pt x="106086" y="2694011"/>
                </a:cubicBezTo>
                <a:cubicBezTo>
                  <a:pt x="101492" y="2076729"/>
                  <a:pt x="-75121" y="1268978"/>
                  <a:pt x="37463" y="828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179388" y="195263"/>
            <a:ext cx="8820150" cy="4849813"/>
          </a:xfrm>
          <a:custGeom>
            <a:avLst/>
            <a:gdLst>
              <a:gd name="connsiteX0" fmla="*/ 196654 w 8857477"/>
              <a:gd name="connsiteY0" fmla="*/ 984028 h 4864292"/>
              <a:gd name="connsiteX1" fmla="*/ 832758 w 8857477"/>
              <a:gd name="connsiteY1" fmla="*/ 139202 h 4864292"/>
              <a:gd name="connsiteX2" fmla="*/ 3337419 w 8857477"/>
              <a:gd name="connsiteY2" fmla="*/ 188898 h 4864292"/>
              <a:gd name="connsiteX3" fmla="*/ 5514088 w 8857477"/>
              <a:gd name="connsiteY3" fmla="*/ 54 h 4864292"/>
              <a:gd name="connsiteX4" fmla="*/ 7054654 w 8857477"/>
              <a:gd name="connsiteY4" fmla="*/ 169019 h 4864292"/>
              <a:gd name="connsiteX5" fmla="*/ 8416314 w 8857477"/>
              <a:gd name="connsiteY5" fmla="*/ 139202 h 4864292"/>
              <a:gd name="connsiteX6" fmla="*/ 8843697 w 8857477"/>
              <a:gd name="connsiteY6" fmla="*/ 1033724 h 4864292"/>
              <a:gd name="connsiteX7" fmla="*/ 8744306 w 8857477"/>
              <a:gd name="connsiteY7" fmla="*/ 2524593 h 4864292"/>
              <a:gd name="connsiteX8" fmla="*/ 8853636 w 8857477"/>
              <a:gd name="connsiteY8" fmla="*/ 3846498 h 4864292"/>
              <a:gd name="connsiteX9" fmla="*/ 8575341 w 8857477"/>
              <a:gd name="connsiteY9" fmla="*/ 4711202 h 4864292"/>
              <a:gd name="connsiteX10" fmla="*/ 7263375 w 8857477"/>
              <a:gd name="connsiteY10" fmla="*/ 4860289 h 4864292"/>
              <a:gd name="connsiteX11" fmla="*/ 5484271 w 8857477"/>
              <a:gd name="connsiteY11" fmla="*/ 4661506 h 4864292"/>
              <a:gd name="connsiteX12" fmla="*/ 3834375 w 8857477"/>
              <a:gd name="connsiteY12" fmla="*/ 4780776 h 4864292"/>
              <a:gd name="connsiteX13" fmla="*/ 2025454 w 8857477"/>
              <a:gd name="connsiteY13" fmla="*/ 4701263 h 4864292"/>
              <a:gd name="connsiteX14" fmla="*/ 971906 w 8857477"/>
              <a:gd name="connsiteY14" fmla="*/ 4800654 h 4864292"/>
              <a:gd name="connsiteX15" fmla="*/ 37627 w 8857477"/>
              <a:gd name="connsiteY15" fmla="*/ 4532298 h 4864292"/>
              <a:gd name="connsiteX16" fmla="*/ 186714 w 8857477"/>
              <a:gd name="connsiteY16" fmla="*/ 2713437 h 4864292"/>
              <a:gd name="connsiteX17" fmla="*/ 196654 w 8857477"/>
              <a:gd name="connsiteY17" fmla="*/ 984028 h 4864292"/>
              <a:gd name="connsiteX0-1" fmla="*/ 196654 w 8857477"/>
              <a:gd name="connsiteY0-2" fmla="*/ 1013070 h 4893334"/>
              <a:gd name="connsiteX1-3" fmla="*/ 538139 w 8857477"/>
              <a:gd name="connsiteY1-4" fmla="*/ 32251 h 4893334"/>
              <a:gd name="connsiteX2-5" fmla="*/ 3337419 w 8857477"/>
              <a:gd name="connsiteY2-6" fmla="*/ 217940 h 4893334"/>
              <a:gd name="connsiteX3-7" fmla="*/ 5514088 w 8857477"/>
              <a:gd name="connsiteY3-8" fmla="*/ 29096 h 4893334"/>
              <a:gd name="connsiteX4-9" fmla="*/ 7054654 w 8857477"/>
              <a:gd name="connsiteY4-10" fmla="*/ 198061 h 4893334"/>
              <a:gd name="connsiteX5-11" fmla="*/ 8416314 w 8857477"/>
              <a:gd name="connsiteY5-12" fmla="*/ 168244 h 4893334"/>
              <a:gd name="connsiteX6-13" fmla="*/ 8843697 w 8857477"/>
              <a:gd name="connsiteY6-14" fmla="*/ 1062766 h 4893334"/>
              <a:gd name="connsiteX7-15" fmla="*/ 8744306 w 8857477"/>
              <a:gd name="connsiteY7-16" fmla="*/ 2553635 h 4893334"/>
              <a:gd name="connsiteX8-17" fmla="*/ 8853636 w 8857477"/>
              <a:gd name="connsiteY8-18" fmla="*/ 3875540 h 4893334"/>
              <a:gd name="connsiteX9-19" fmla="*/ 8575341 w 8857477"/>
              <a:gd name="connsiteY9-20" fmla="*/ 4740244 h 4893334"/>
              <a:gd name="connsiteX10-21" fmla="*/ 7263375 w 8857477"/>
              <a:gd name="connsiteY10-22" fmla="*/ 4889331 h 4893334"/>
              <a:gd name="connsiteX11-23" fmla="*/ 5484271 w 8857477"/>
              <a:gd name="connsiteY11-24" fmla="*/ 4690548 h 4893334"/>
              <a:gd name="connsiteX12-25" fmla="*/ 3834375 w 8857477"/>
              <a:gd name="connsiteY12-26" fmla="*/ 4809818 h 4893334"/>
              <a:gd name="connsiteX13-27" fmla="*/ 2025454 w 8857477"/>
              <a:gd name="connsiteY13-28" fmla="*/ 4730305 h 4893334"/>
              <a:gd name="connsiteX14-29" fmla="*/ 971906 w 8857477"/>
              <a:gd name="connsiteY14-30" fmla="*/ 4829696 h 4893334"/>
              <a:gd name="connsiteX15-31" fmla="*/ 37627 w 8857477"/>
              <a:gd name="connsiteY15-32" fmla="*/ 4561340 h 4893334"/>
              <a:gd name="connsiteX16-33" fmla="*/ 186714 w 8857477"/>
              <a:gd name="connsiteY16-34" fmla="*/ 2742479 h 4893334"/>
              <a:gd name="connsiteX17-35" fmla="*/ 196654 w 8857477"/>
              <a:gd name="connsiteY17-36" fmla="*/ 1013070 h 4893334"/>
              <a:gd name="connsiteX0-37" fmla="*/ 8724 w 8885601"/>
              <a:gd name="connsiteY0-38" fmla="*/ 971940 h 4891060"/>
              <a:gd name="connsiteX1-39" fmla="*/ 566263 w 8885601"/>
              <a:gd name="connsiteY1-40" fmla="*/ 29977 h 4891060"/>
              <a:gd name="connsiteX2-41" fmla="*/ 3365543 w 8885601"/>
              <a:gd name="connsiteY2-42" fmla="*/ 215666 h 4891060"/>
              <a:gd name="connsiteX3-43" fmla="*/ 5542212 w 8885601"/>
              <a:gd name="connsiteY3-44" fmla="*/ 26822 h 4891060"/>
              <a:gd name="connsiteX4-45" fmla="*/ 7082778 w 8885601"/>
              <a:gd name="connsiteY4-46" fmla="*/ 195787 h 4891060"/>
              <a:gd name="connsiteX5-47" fmla="*/ 8444438 w 8885601"/>
              <a:gd name="connsiteY5-48" fmla="*/ 165970 h 4891060"/>
              <a:gd name="connsiteX6-49" fmla="*/ 8871821 w 8885601"/>
              <a:gd name="connsiteY6-50" fmla="*/ 1060492 h 4891060"/>
              <a:gd name="connsiteX7-51" fmla="*/ 8772430 w 8885601"/>
              <a:gd name="connsiteY7-52" fmla="*/ 2551361 h 4891060"/>
              <a:gd name="connsiteX8-53" fmla="*/ 8881760 w 8885601"/>
              <a:gd name="connsiteY8-54" fmla="*/ 3873266 h 4891060"/>
              <a:gd name="connsiteX9-55" fmla="*/ 8603465 w 8885601"/>
              <a:gd name="connsiteY9-56" fmla="*/ 4737970 h 4891060"/>
              <a:gd name="connsiteX10-57" fmla="*/ 7291499 w 8885601"/>
              <a:gd name="connsiteY10-58" fmla="*/ 4887057 h 4891060"/>
              <a:gd name="connsiteX11-59" fmla="*/ 5512395 w 8885601"/>
              <a:gd name="connsiteY11-60" fmla="*/ 4688274 h 4891060"/>
              <a:gd name="connsiteX12-61" fmla="*/ 3862499 w 8885601"/>
              <a:gd name="connsiteY12-62" fmla="*/ 4807544 h 4891060"/>
              <a:gd name="connsiteX13-63" fmla="*/ 2053578 w 8885601"/>
              <a:gd name="connsiteY13-64" fmla="*/ 4728031 h 4891060"/>
              <a:gd name="connsiteX14-65" fmla="*/ 1000030 w 8885601"/>
              <a:gd name="connsiteY14-66" fmla="*/ 4827422 h 4891060"/>
              <a:gd name="connsiteX15-67" fmla="*/ 65751 w 8885601"/>
              <a:gd name="connsiteY15-68" fmla="*/ 4559066 h 4891060"/>
              <a:gd name="connsiteX16-69" fmla="*/ 214838 w 8885601"/>
              <a:gd name="connsiteY16-70" fmla="*/ 2740205 h 4891060"/>
              <a:gd name="connsiteX17-71" fmla="*/ 8724 w 8885601"/>
              <a:gd name="connsiteY17-72" fmla="*/ 971940 h 4891060"/>
              <a:gd name="connsiteX0-73" fmla="*/ 11326 w 8888203"/>
              <a:gd name="connsiteY0-74" fmla="*/ 971940 h 4891060"/>
              <a:gd name="connsiteX1-75" fmla="*/ 568865 w 8888203"/>
              <a:gd name="connsiteY1-76" fmla="*/ 29977 h 4891060"/>
              <a:gd name="connsiteX2-77" fmla="*/ 3368145 w 8888203"/>
              <a:gd name="connsiteY2-78" fmla="*/ 215666 h 4891060"/>
              <a:gd name="connsiteX3-79" fmla="*/ 5544814 w 8888203"/>
              <a:gd name="connsiteY3-80" fmla="*/ 26822 h 4891060"/>
              <a:gd name="connsiteX4-81" fmla="*/ 7085380 w 8888203"/>
              <a:gd name="connsiteY4-82" fmla="*/ 195787 h 4891060"/>
              <a:gd name="connsiteX5-83" fmla="*/ 8447040 w 8888203"/>
              <a:gd name="connsiteY5-84" fmla="*/ 165970 h 4891060"/>
              <a:gd name="connsiteX6-85" fmla="*/ 8874423 w 8888203"/>
              <a:gd name="connsiteY6-86" fmla="*/ 1060492 h 4891060"/>
              <a:gd name="connsiteX7-87" fmla="*/ 8775032 w 8888203"/>
              <a:gd name="connsiteY7-88" fmla="*/ 2551361 h 4891060"/>
              <a:gd name="connsiteX8-89" fmla="*/ 8884362 w 8888203"/>
              <a:gd name="connsiteY8-90" fmla="*/ 3873266 h 4891060"/>
              <a:gd name="connsiteX9-91" fmla="*/ 8606067 w 8888203"/>
              <a:gd name="connsiteY9-92" fmla="*/ 4737970 h 4891060"/>
              <a:gd name="connsiteX10-93" fmla="*/ 7294101 w 8888203"/>
              <a:gd name="connsiteY10-94" fmla="*/ 4887057 h 4891060"/>
              <a:gd name="connsiteX11-95" fmla="*/ 5514997 w 8888203"/>
              <a:gd name="connsiteY11-96" fmla="*/ 4688274 h 4891060"/>
              <a:gd name="connsiteX12-97" fmla="*/ 3865101 w 8888203"/>
              <a:gd name="connsiteY12-98" fmla="*/ 4807544 h 4891060"/>
              <a:gd name="connsiteX13-99" fmla="*/ 2056180 w 8888203"/>
              <a:gd name="connsiteY13-100" fmla="*/ 4728031 h 4891060"/>
              <a:gd name="connsiteX14-101" fmla="*/ 1002632 w 8888203"/>
              <a:gd name="connsiteY14-102" fmla="*/ 4827422 h 4891060"/>
              <a:gd name="connsiteX15-103" fmla="*/ 68353 w 8888203"/>
              <a:gd name="connsiteY15-104" fmla="*/ 4559066 h 4891060"/>
              <a:gd name="connsiteX16-105" fmla="*/ 217440 w 8888203"/>
              <a:gd name="connsiteY16-106" fmla="*/ 2740205 h 4891060"/>
              <a:gd name="connsiteX17-107" fmla="*/ 11326 w 8888203"/>
              <a:gd name="connsiteY17-108" fmla="*/ 971940 h 4891060"/>
              <a:gd name="connsiteX0-109" fmla="*/ 26802 w 8854575"/>
              <a:gd name="connsiteY0-110" fmla="*/ 1064527 h 4896223"/>
              <a:gd name="connsiteX1-111" fmla="*/ 535237 w 8854575"/>
              <a:gd name="connsiteY1-112" fmla="*/ 35140 h 4896223"/>
              <a:gd name="connsiteX2-113" fmla="*/ 3334517 w 8854575"/>
              <a:gd name="connsiteY2-114" fmla="*/ 220829 h 4896223"/>
              <a:gd name="connsiteX3-115" fmla="*/ 5511186 w 8854575"/>
              <a:gd name="connsiteY3-116" fmla="*/ 31985 h 4896223"/>
              <a:gd name="connsiteX4-117" fmla="*/ 7051752 w 8854575"/>
              <a:gd name="connsiteY4-118" fmla="*/ 200950 h 4896223"/>
              <a:gd name="connsiteX5-119" fmla="*/ 8413412 w 8854575"/>
              <a:gd name="connsiteY5-120" fmla="*/ 171133 h 4896223"/>
              <a:gd name="connsiteX6-121" fmla="*/ 8840795 w 8854575"/>
              <a:gd name="connsiteY6-122" fmla="*/ 1065655 h 4896223"/>
              <a:gd name="connsiteX7-123" fmla="*/ 8741404 w 8854575"/>
              <a:gd name="connsiteY7-124" fmla="*/ 2556524 h 4896223"/>
              <a:gd name="connsiteX8-125" fmla="*/ 8850734 w 8854575"/>
              <a:gd name="connsiteY8-126" fmla="*/ 3878429 h 4896223"/>
              <a:gd name="connsiteX9-127" fmla="*/ 8572439 w 8854575"/>
              <a:gd name="connsiteY9-128" fmla="*/ 4743133 h 4896223"/>
              <a:gd name="connsiteX10-129" fmla="*/ 7260473 w 8854575"/>
              <a:gd name="connsiteY10-130" fmla="*/ 4892220 h 4896223"/>
              <a:gd name="connsiteX11-131" fmla="*/ 5481369 w 8854575"/>
              <a:gd name="connsiteY11-132" fmla="*/ 4693437 h 4896223"/>
              <a:gd name="connsiteX12-133" fmla="*/ 3831473 w 8854575"/>
              <a:gd name="connsiteY12-134" fmla="*/ 4812707 h 4896223"/>
              <a:gd name="connsiteX13-135" fmla="*/ 2022552 w 8854575"/>
              <a:gd name="connsiteY13-136" fmla="*/ 4733194 h 4896223"/>
              <a:gd name="connsiteX14-137" fmla="*/ 969004 w 8854575"/>
              <a:gd name="connsiteY14-138" fmla="*/ 4832585 h 4896223"/>
              <a:gd name="connsiteX15-139" fmla="*/ 34725 w 8854575"/>
              <a:gd name="connsiteY15-140" fmla="*/ 4564229 h 4896223"/>
              <a:gd name="connsiteX16-141" fmla="*/ 183812 w 8854575"/>
              <a:gd name="connsiteY16-142" fmla="*/ 2745368 h 4896223"/>
              <a:gd name="connsiteX17-143" fmla="*/ 26802 w 8854575"/>
              <a:gd name="connsiteY17-144" fmla="*/ 1064527 h 4896223"/>
              <a:gd name="connsiteX0-145" fmla="*/ 32087 w 8859860"/>
              <a:gd name="connsiteY0-146" fmla="*/ 1064527 h 4896223"/>
              <a:gd name="connsiteX1-147" fmla="*/ 540522 w 8859860"/>
              <a:gd name="connsiteY1-148" fmla="*/ 35140 h 4896223"/>
              <a:gd name="connsiteX2-149" fmla="*/ 3339802 w 8859860"/>
              <a:gd name="connsiteY2-150" fmla="*/ 220829 h 4896223"/>
              <a:gd name="connsiteX3-151" fmla="*/ 5516471 w 8859860"/>
              <a:gd name="connsiteY3-152" fmla="*/ 31985 h 4896223"/>
              <a:gd name="connsiteX4-153" fmla="*/ 7057037 w 8859860"/>
              <a:gd name="connsiteY4-154" fmla="*/ 200950 h 4896223"/>
              <a:gd name="connsiteX5-155" fmla="*/ 8418697 w 8859860"/>
              <a:gd name="connsiteY5-156" fmla="*/ 171133 h 4896223"/>
              <a:gd name="connsiteX6-157" fmla="*/ 8846080 w 8859860"/>
              <a:gd name="connsiteY6-158" fmla="*/ 1065655 h 4896223"/>
              <a:gd name="connsiteX7-159" fmla="*/ 8746689 w 8859860"/>
              <a:gd name="connsiteY7-160" fmla="*/ 2556524 h 4896223"/>
              <a:gd name="connsiteX8-161" fmla="*/ 8856019 w 8859860"/>
              <a:gd name="connsiteY8-162" fmla="*/ 3878429 h 4896223"/>
              <a:gd name="connsiteX9-163" fmla="*/ 8577724 w 8859860"/>
              <a:gd name="connsiteY9-164" fmla="*/ 4743133 h 4896223"/>
              <a:gd name="connsiteX10-165" fmla="*/ 7265758 w 8859860"/>
              <a:gd name="connsiteY10-166" fmla="*/ 4892220 h 4896223"/>
              <a:gd name="connsiteX11-167" fmla="*/ 5486654 w 8859860"/>
              <a:gd name="connsiteY11-168" fmla="*/ 4693437 h 4896223"/>
              <a:gd name="connsiteX12-169" fmla="*/ 3836758 w 8859860"/>
              <a:gd name="connsiteY12-170" fmla="*/ 4812707 h 4896223"/>
              <a:gd name="connsiteX13-171" fmla="*/ 2027837 w 8859860"/>
              <a:gd name="connsiteY13-172" fmla="*/ 4733194 h 4896223"/>
              <a:gd name="connsiteX14-173" fmla="*/ 974289 w 8859860"/>
              <a:gd name="connsiteY14-174" fmla="*/ 4832585 h 4896223"/>
              <a:gd name="connsiteX15-175" fmla="*/ 40010 w 8859860"/>
              <a:gd name="connsiteY15-176" fmla="*/ 4564229 h 4896223"/>
              <a:gd name="connsiteX16-177" fmla="*/ 139993 w 8859860"/>
              <a:gd name="connsiteY16-178" fmla="*/ 2716227 h 4896223"/>
              <a:gd name="connsiteX17-179" fmla="*/ 32087 w 8859860"/>
              <a:gd name="connsiteY17-180" fmla="*/ 1064527 h 4896223"/>
              <a:gd name="connsiteX0-181" fmla="*/ 13737 w 8870972"/>
              <a:gd name="connsiteY0-182" fmla="*/ 941112 h 4889375"/>
              <a:gd name="connsiteX1-183" fmla="*/ 551634 w 8870972"/>
              <a:gd name="connsiteY1-184" fmla="*/ 28292 h 4889375"/>
              <a:gd name="connsiteX2-185" fmla="*/ 3350914 w 8870972"/>
              <a:gd name="connsiteY2-186" fmla="*/ 213981 h 4889375"/>
              <a:gd name="connsiteX3-187" fmla="*/ 5527583 w 8870972"/>
              <a:gd name="connsiteY3-188" fmla="*/ 25137 h 4889375"/>
              <a:gd name="connsiteX4-189" fmla="*/ 7068149 w 8870972"/>
              <a:gd name="connsiteY4-190" fmla="*/ 194102 h 4889375"/>
              <a:gd name="connsiteX5-191" fmla="*/ 8429809 w 8870972"/>
              <a:gd name="connsiteY5-192" fmla="*/ 164285 h 4889375"/>
              <a:gd name="connsiteX6-193" fmla="*/ 8857192 w 8870972"/>
              <a:gd name="connsiteY6-194" fmla="*/ 1058807 h 4889375"/>
              <a:gd name="connsiteX7-195" fmla="*/ 8757801 w 8870972"/>
              <a:gd name="connsiteY7-196" fmla="*/ 2549676 h 4889375"/>
              <a:gd name="connsiteX8-197" fmla="*/ 8867131 w 8870972"/>
              <a:gd name="connsiteY8-198" fmla="*/ 3871581 h 4889375"/>
              <a:gd name="connsiteX9-199" fmla="*/ 8588836 w 8870972"/>
              <a:gd name="connsiteY9-200" fmla="*/ 4736285 h 4889375"/>
              <a:gd name="connsiteX10-201" fmla="*/ 7276870 w 8870972"/>
              <a:gd name="connsiteY10-202" fmla="*/ 4885372 h 4889375"/>
              <a:gd name="connsiteX11-203" fmla="*/ 5497766 w 8870972"/>
              <a:gd name="connsiteY11-204" fmla="*/ 4686589 h 4889375"/>
              <a:gd name="connsiteX12-205" fmla="*/ 3847870 w 8870972"/>
              <a:gd name="connsiteY12-206" fmla="*/ 4805859 h 4889375"/>
              <a:gd name="connsiteX13-207" fmla="*/ 2038949 w 8870972"/>
              <a:gd name="connsiteY13-208" fmla="*/ 4726346 h 4889375"/>
              <a:gd name="connsiteX14-209" fmla="*/ 985401 w 8870972"/>
              <a:gd name="connsiteY14-210" fmla="*/ 4825737 h 4889375"/>
              <a:gd name="connsiteX15-211" fmla="*/ 51122 w 8870972"/>
              <a:gd name="connsiteY15-212" fmla="*/ 4557381 h 4889375"/>
              <a:gd name="connsiteX16-213" fmla="*/ 151105 w 8870972"/>
              <a:gd name="connsiteY16-214" fmla="*/ 2709379 h 4889375"/>
              <a:gd name="connsiteX17-215" fmla="*/ 13737 w 8870972"/>
              <a:gd name="connsiteY17-216" fmla="*/ 941112 h 4889375"/>
              <a:gd name="connsiteX0-217" fmla="*/ 2076 w 8859311"/>
              <a:gd name="connsiteY0-218" fmla="*/ 941112 h 4889375"/>
              <a:gd name="connsiteX1-219" fmla="*/ 539973 w 8859311"/>
              <a:gd name="connsiteY1-220" fmla="*/ 28292 h 4889375"/>
              <a:gd name="connsiteX2-221" fmla="*/ 3339253 w 8859311"/>
              <a:gd name="connsiteY2-222" fmla="*/ 213981 h 4889375"/>
              <a:gd name="connsiteX3-223" fmla="*/ 5515922 w 8859311"/>
              <a:gd name="connsiteY3-224" fmla="*/ 25137 h 4889375"/>
              <a:gd name="connsiteX4-225" fmla="*/ 7056488 w 8859311"/>
              <a:gd name="connsiteY4-226" fmla="*/ 194102 h 4889375"/>
              <a:gd name="connsiteX5-227" fmla="*/ 8418148 w 8859311"/>
              <a:gd name="connsiteY5-228" fmla="*/ 164285 h 4889375"/>
              <a:gd name="connsiteX6-229" fmla="*/ 8845531 w 8859311"/>
              <a:gd name="connsiteY6-230" fmla="*/ 1058807 h 4889375"/>
              <a:gd name="connsiteX7-231" fmla="*/ 8746140 w 8859311"/>
              <a:gd name="connsiteY7-232" fmla="*/ 2549676 h 4889375"/>
              <a:gd name="connsiteX8-233" fmla="*/ 8855470 w 8859311"/>
              <a:gd name="connsiteY8-234" fmla="*/ 3871581 h 4889375"/>
              <a:gd name="connsiteX9-235" fmla="*/ 8577175 w 8859311"/>
              <a:gd name="connsiteY9-236" fmla="*/ 4736285 h 4889375"/>
              <a:gd name="connsiteX10-237" fmla="*/ 7265209 w 8859311"/>
              <a:gd name="connsiteY10-238" fmla="*/ 4885372 h 4889375"/>
              <a:gd name="connsiteX11-239" fmla="*/ 5486105 w 8859311"/>
              <a:gd name="connsiteY11-240" fmla="*/ 4686589 h 4889375"/>
              <a:gd name="connsiteX12-241" fmla="*/ 3836209 w 8859311"/>
              <a:gd name="connsiteY12-242" fmla="*/ 4805859 h 4889375"/>
              <a:gd name="connsiteX13-243" fmla="*/ 2027288 w 8859311"/>
              <a:gd name="connsiteY13-244" fmla="*/ 4726346 h 4889375"/>
              <a:gd name="connsiteX14-245" fmla="*/ 973740 w 8859311"/>
              <a:gd name="connsiteY14-246" fmla="*/ 4825737 h 4889375"/>
              <a:gd name="connsiteX15-247" fmla="*/ 39461 w 8859311"/>
              <a:gd name="connsiteY15-248" fmla="*/ 4557381 h 4889375"/>
              <a:gd name="connsiteX16-249" fmla="*/ 139444 w 8859311"/>
              <a:gd name="connsiteY16-250" fmla="*/ 2709379 h 4889375"/>
              <a:gd name="connsiteX17-251" fmla="*/ 2076 w 8859311"/>
              <a:gd name="connsiteY17-252" fmla="*/ 941112 h 4889375"/>
              <a:gd name="connsiteX0-253" fmla="*/ 21851 w 8879086"/>
              <a:gd name="connsiteY0-254" fmla="*/ 941112 h 4889375"/>
              <a:gd name="connsiteX1-255" fmla="*/ 559748 w 8879086"/>
              <a:gd name="connsiteY1-256" fmla="*/ 28292 h 4889375"/>
              <a:gd name="connsiteX2-257" fmla="*/ 3359028 w 8879086"/>
              <a:gd name="connsiteY2-258" fmla="*/ 213981 h 4889375"/>
              <a:gd name="connsiteX3-259" fmla="*/ 5535697 w 8879086"/>
              <a:gd name="connsiteY3-260" fmla="*/ 25137 h 4889375"/>
              <a:gd name="connsiteX4-261" fmla="*/ 7076263 w 8879086"/>
              <a:gd name="connsiteY4-262" fmla="*/ 194102 h 4889375"/>
              <a:gd name="connsiteX5-263" fmla="*/ 8437923 w 8879086"/>
              <a:gd name="connsiteY5-264" fmla="*/ 164285 h 4889375"/>
              <a:gd name="connsiteX6-265" fmla="*/ 8865306 w 8879086"/>
              <a:gd name="connsiteY6-266" fmla="*/ 1058807 h 4889375"/>
              <a:gd name="connsiteX7-267" fmla="*/ 8765915 w 8879086"/>
              <a:gd name="connsiteY7-268" fmla="*/ 2549676 h 4889375"/>
              <a:gd name="connsiteX8-269" fmla="*/ 8875245 w 8879086"/>
              <a:gd name="connsiteY8-270" fmla="*/ 3871581 h 4889375"/>
              <a:gd name="connsiteX9-271" fmla="*/ 8596950 w 8879086"/>
              <a:gd name="connsiteY9-272" fmla="*/ 4736285 h 4889375"/>
              <a:gd name="connsiteX10-273" fmla="*/ 7284984 w 8879086"/>
              <a:gd name="connsiteY10-274" fmla="*/ 4885372 h 4889375"/>
              <a:gd name="connsiteX11-275" fmla="*/ 5505880 w 8879086"/>
              <a:gd name="connsiteY11-276" fmla="*/ 4686589 h 4889375"/>
              <a:gd name="connsiteX12-277" fmla="*/ 3855984 w 8879086"/>
              <a:gd name="connsiteY12-278" fmla="*/ 4805859 h 4889375"/>
              <a:gd name="connsiteX13-279" fmla="*/ 2047063 w 8879086"/>
              <a:gd name="connsiteY13-280" fmla="*/ 4726346 h 4889375"/>
              <a:gd name="connsiteX14-281" fmla="*/ 993515 w 8879086"/>
              <a:gd name="connsiteY14-282" fmla="*/ 4825737 h 4889375"/>
              <a:gd name="connsiteX15-283" fmla="*/ 59236 w 8879086"/>
              <a:gd name="connsiteY15-284" fmla="*/ 4557381 h 4889375"/>
              <a:gd name="connsiteX16-285" fmla="*/ 100295 w 8879086"/>
              <a:gd name="connsiteY16-286" fmla="*/ 2719093 h 4889375"/>
              <a:gd name="connsiteX17-287" fmla="*/ 21851 w 8879086"/>
              <a:gd name="connsiteY17-288" fmla="*/ 941112 h 4889375"/>
              <a:gd name="connsiteX0-289" fmla="*/ 18141 w 8924478"/>
              <a:gd name="connsiteY0-290" fmla="*/ 879525 h 4886070"/>
              <a:gd name="connsiteX1-291" fmla="*/ 605140 w 8924478"/>
              <a:gd name="connsiteY1-292" fmla="*/ 24987 h 4886070"/>
              <a:gd name="connsiteX2-293" fmla="*/ 3404420 w 8924478"/>
              <a:gd name="connsiteY2-294" fmla="*/ 210676 h 4886070"/>
              <a:gd name="connsiteX3-295" fmla="*/ 5581089 w 8924478"/>
              <a:gd name="connsiteY3-296" fmla="*/ 21832 h 4886070"/>
              <a:gd name="connsiteX4-297" fmla="*/ 7121655 w 8924478"/>
              <a:gd name="connsiteY4-298" fmla="*/ 190797 h 4886070"/>
              <a:gd name="connsiteX5-299" fmla="*/ 8483315 w 8924478"/>
              <a:gd name="connsiteY5-300" fmla="*/ 160980 h 4886070"/>
              <a:gd name="connsiteX6-301" fmla="*/ 8910698 w 8924478"/>
              <a:gd name="connsiteY6-302" fmla="*/ 1055502 h 4886070"/>
              <a:gd name="connsiteX7-303" fmla="*/ 8811307 w 8924478"/>
              <a:gd name="connsiteY7-304" fmla="*/ 2546371 h 4886070"/>
              <a:gd name="connsiteX8-305" fmla="*/ 8920637 w 8924478"/>
              <a:gd name="connsiteY8-306" fmla="*/ 3868276 h 4886070"/>
              <a:gd name="connsiteX9-307" fmla="*/ 8642342 w 8924478"/>
              <a:gd name="connsiteY9-308" fmla="*/ 4732980 h 4886070"/>
              <a:gd name="connsiteX10-309" fmla="*/ 7330376 w 8924478"/>
              <a:gd name="connsiteY10-310" fmla="*/ 4882067 h 4886070"/>
              <a:gd name="connsiteX11-311" fmla="*/ 5551272 w 8924478"/>
              <a:gd name="connsiteY11-312" fmla="*/ 4683284 h 4886070"/>
              <a:gd name="connsiteX12-313" fmla="*/ 3901376 w 8924478"/>
              <a:gd name="connsiteY12-314" fmla="*/ 4802554 h 4886070"/>
              <a:gd name="connsiteX13-315" fmla="*/ 2092455 w 8924478"/>
              <a:gd name="connsiteY13-316" fmla="*/ 4723041 h 4886070"/>
              <a:gd name="connsiteX14-317" fmla="*/ 1038907 w 8924478"/>
              <a:gd name="connsiteY14-318" fmla="*/ 4822432 h 4886070"/>
              <a:gd name="connsiteX15-319" fmla="*/ 104628 w 8924478"/>
              <a:gd name="connsiteY15-320" fmla="*/ 4554076 h 4886070"/>
              <a:gd name="connsiteX16-321" fmla="*/ 145687 w 8924478"/>
              <a:gd name="connsiteY16-322" fmla="*/ 2715788 h 4886070"/>
              <a:gd name="connsiteX17-323" fmla="*/ 18141 w 8924478"/>
              <a:gd name="connsiteY17-324" fmla="*/ 879525 h 4886070"/>
              <a:gd name="connsiteX0-325" fmla="*/ 1636 w 8907973"/>
              <a:gd name="connsiteY0-326" fmla="*/ 879525 h 4886070"/>
              <a:gd name="connsiteX1-327" fmla="*/ 588635 w 8907973"/>
              <a:gd name="connsiteY1-328" fmla="*/ 24987 h 4886070"/>
              <a:gd name="connsiteX2-329" fmla="*/ 3387915 w 8907973"/>
              <a:gd name="connsiteY2-330" fmla="*/ 210676 h 4886070"/>
              <a:gd name="connsiteX3-331" fmla="*/ 5564584 w 8907973"/>
              <a:gd name="connsiteY3-332" fmla="*/ 21832 h 4886070"/>
              <a:gd name="connsiteX4-333" fmla="*/ 7105150 w 8907973"/>
              <a:gd name="connsiteY4-334" fmla="*/ 190797 h 4886070"/>
              <a:gd name="connsiteX5-335" fmla="*/ 8466810 w 8907973"/>
              <a:gd name="connsiteY5-336" fmla="*/ 160980 h 4886070"/>
              <a:gd name="connsiteX6-337" fmla="*/ 8894193 w 8907973"/>
              <a:gd name="connsiteY6-338" fmla="*/ 1055502 h 4886070"/>
              <a:gd name="connsiteX7-339" fmla="*/ 8794802 w 8907973"/>
              <a:gd name="connsiteY7-340" fmla="*/ 2546371 h 4886070"/>
              <a:gd name="connsiteX8-341" fmla="*/ 8904132 w 8907973"/>
              <a:gd name="connsiteY8-342" fmla="*/ 3868276 h 4886070"/>
              <a:gd name="connsiteX9-343" fmla="*/ 8625837 w 8907973"/>
              <a:gd name="connsiteY9-344" fmla="*/ 4732980 h 4886070"/>
              <a:gd name="connsiteX10-345" fmla="*/ 7313871 w 8907973"/>
              <a:gd name="connsiteY10-346" fmla="*/ 4882067 h 4886070"/>
              <a:gd name="connsiteX11-347" fmla="*/ 5534767 w 8907973"/>
              <a:gd name="connsiteY11-348" fmla="*/ 4683284 h 4886070"/>
              <a:gd name="connsiteX12-349" fmla="*/ 3884871 w 8907973"/>
              <a:gd name="connsiteY12-350" fmla="*/ 4802554 h 4886070"/>
              <a:gd name="connsiteX13-351" fmla="*/ 2075950 w 8907973"/>
              <a:gd name="connsiteY13-352" fmla="*/ 4723041 h 4886070"/>
              <a:gd name="connsiteX14-353" fmla="*/ 1022402 w 8907973"/>
              <a:gd name="connsiteY14-354" fmla="*/ 4822432 h 4886070"/>
              <a:gd name="connsiteX15-355" fmla="*/ 88123 w 8907973"/>
              <a:gd name="connsiteY15-356" fmla="*/ 4554076 h 4886070"/>
              <a:gd name="connsiteX16-357" fmla="*/ 129182 w 8907973"/>
              <a:gd name="connsiteY16-358" fmla="*/ 2715788 h 4886070"/>
              <a:gd name="connsiteX17-359" fmla="*/ 1636 w 8907973"/>
              <a:gd name="connsiteY17-360" fmla="*/ 879525 h 4886070"/>
              <a:gd name="connsiteX0-361" fmla="*/ 61185 w 8869316"/>
              <a:gd name="connsiteY0-362" fmla="*/ 859015 h 4884988"/>
              <a:gd name="connsiteX1-363" fmla="*/ 549978 w 8869316"/>
              <a:gd name="connsiteY1-364" fmla="*/ 23905 h 4884988"/>
              <a:gd name="connsiteX2-365" fmla="*/ 3349258 w 8869316"/>
              <a:gd name="connsiteY2-366" fmla="*/ 209594 h 4884988"/>
              <a:gd name="connsiteX3-367" fmla="*/ 5525927 w 8869316"/>
              <a:gd name="connsiteY3-368" fmla="*/ 20750 h 4884988"/>
              <a:gd name="connsiteX4-369" fmla="*/ 7066493 w 8869316"/>
              <a:gd name="connsiteY4-370" fmla="*/ 189715 h 4884988"/>
              <a:gd name="connsiteX5-371" fmla="*/ 8428153 w 8869316"/>
              <a:gd name="connsiteY5-372" fmla="*/ 159898 h 4884988"/>
              <a:gd name="connsiteX6-373" fmla="*/ 8855536 w 8869316"/>
              <a:gd name="connsiteY6-374" fmla="*/ 1054420 h 4884988"/>
              <a:gd name="connsiteX7-375" fmla="*/ 8756145 w 8869316"/>
              <a:gd name="connsiteY7-376" fmla="*/ 2545289 h 4884988"/>
              <a:gd name="connsiteX8-377" fmla="*/ 8865475 w 8869316"/>
              <a:gd name="connsiteY8-378" fmla="*/ 3867194 h 4884988"/>
              <a:gd name="connsiteX9-379" fmla="*/ 8587180 w 8869316"/>
              <a:gd name="connsiteY9-380" fmla="*/ 4731898 h 4884988"/>
              <a:gd name="connsiteX10-381" fmla="*/ 7275214 w 8869316"/>
              <a:gd name="connsiteY10-382" fmla="*/ 4880985 h 4884988"/>
              <a:gd name="connsiteX11-383" fmla="*/ 5496110 w 8869316"/>
              <a:gd name="connsiteY11-384" fmla="*/ 4682202 h 4884988"/>
              <a:gd name="connsiteX12-385" fmla="*/ 3846214 w 8869316"/>
              <a:gd name="connsiteY12-386" fmla="*/ 4801472 h 4884988"/>
              <a:gd name="connsiteX13-387" fmla="*/ 2037293 w 8869316"/>
              <a:gd name="connsiteY13-388" fmla="*/ 4721959 h 4884988"/>
              <a:gd name="connsiteX14-389" fmla="*/ 983745 w 8869316"/>
              <a:gd name="connsiteY14-390" fmla="*/ 4821350 h 4884988"/>
              <a:gd name="connsiteX15-391" fmla="*/ 49466 w 8869316"/>
              <a:gd name="connsiteY15-392" fmla="*/ 4552994 h 4884988"/>
              <a:gd name="connsiteX16-393" fmla="*/ 90525 w 8869316"/>
              <a:gd name="connsiteY16-394" fmla="*/ 2714706 h 4884988"/>
              <a:gd name="connsiteX17-395" fmla="*/ 61185 w 8869316"/>
              <a:gd name="connsiteY17-396" fmla="*/ 859015 h 4884988"/>
              <a:gd name="connsiteX0-397" fmla="*/ 20829 w 8868243"/>
              <a:gd name="connsiteY0-398" fmla="*/ 848764 h 4884451"/>
              <a:gd name="connsiteX1-399" fmla="*/ 548905 w 8868243"/>
              <a:gd name="connsiteY1-400" fmla="*/ 23368 h 4884451"/>
              <a:gd name="connsiteX2-401" fmla="*/ 3348185 w 8868243"/>
              <a:gd name="connsiteY2-402" fmla="*/ 209057 h 4884451"/>
              <a:gd name="connsiteX3-403" fmla="*/ 5524854 w 8868243"/>
              <a:gd name="connsiteY3-404" fmla="*/ 20213 h 4884451"/>
              <a:gd name="connsiteX4-405" fmla="*/ 7065420 w 8868243"/>
              <a:gd name="connsiteY4-406" fmla="*/ 189178 h 4884451"/>
              <a:gd name="connsiteX5-407" fmla="*/ 8427080 w 8868243"/>
              <a:gd name="connsiteY5-408" fmla="*/ 159361 h 4884451"/>
              <a:gd name="connsiteX6-409" fmla="*/ 8854463 w 8868243"/>
              <a:gd name="connsiteY6-410" fmla="*/ 1053883 h 4884451"/>
              <a:gd name="connsiteX7-411" fmla="*/ 8755072 w 8868243"/>
              <a:gd name="connsiteY7-412" fmla="*/ 2544752 h 4884451"/>
              <a:gd name="connsiteX8-413" fmla="*/ 8864402 w 8868243"/>
              <a:gd name="connsiteY8-414" fmla="*/ 3866657 h 4884451"/>
              <a:gd name="connsiteX9-415" fmla="*/ 8586107 w 8868243"/>
              <a:gd name="connsiteY9-416" fmla="*/ 4731361 h 4884451"/>
              <a:gd name="connsiteX10-417" fmla="*/ 7274141 w 8868243"/>
              <a:gd name="connsiteY10-418" fmla="*/ 4880448 h 4884451"/>
              <a:gd name="connsiteX11-419" fmla="*/ 5495037 w 8868243"/>
              <a:gd name="connsiteY11-420" fmla="*/ 4681665 h 4884451"/>
              <a:gd name="connsiteX12-421" fmla="*/ 3845141 w 8868243"/>
              <a:gd name="connsiteY12-422" fmla="*/ 4800935 h 4884451"/>
              <a:gd name="connsiteX13-423" fmla="*/ 2036220 w 8868243"/>
              <a:gd name="connsiteY13-424" fmla="*/ 4721422 h 4884451"/>
              <a:gd name="connsiteX14-425" fmla="*/ 982672 w 8868243"/>
              <a:gd name="connsiteY14-426" fmla="*/ 4820813 h 4884451"/>
              <a:gd name="connsiteX15-427" fmla="*/ 48393 w 8868243"/>
              <a:gd name="connsiteY15-428" fmla="*/ 4552457 h 4884451"/>
              <a:gd name="connsiteX16-429" fmla="*/ 89452 w 8868243"/>
              <a:gd name="connsiteY16-430" fmla="*/ 2714169 h 4884451"/>
              <a:gd name="connsiteX17-431" fmla="*/ 20829 w 8868243"/>
              <a:gd name="connsiteY17-432" fmla="*/ 848764 h 4884451"/>
              <a:gd name="connsiteX0-433" fmla="*/ 20829 w 8868243"/>
              <a:gd name="connsiteY0-434" fmla="*/ 848764 h 4884451"/>
              <a:gd name="connsiteX1-435" fmla="*/ 548905 w 8868243"/>
              <a:gd name="connsiteY1-436" fmla="*/ 23368 h 4884451"/>
              <a:gd name="connsiteX2-437" fmla="*/ 3348185 w 8868243"/>
              <a:gd name="connsiteY2-438" fmla="*/ 209057 h 4884451"/>
              <a:gd name="connsiteX3-439" fmla="*/ 5524854 w 8868243"/>
              <a:gd name="connsiteY3-440" fmla="*/ 20213 h 4884451"/>
              <a:gd name="connsiteX4-441" fmla="*/ 7065420 w 8868243"/>
              <a:gd name="connsiteY4-442" fmla="*/ 189178 h 4884451"/>
              <a:gd name="connsiteX5-443" fmla="*/ 8427080 w 8868243"/>
              <a:gd name="connsiteY5-444" fmla="*/ 159361 h 4884451"/>
              <a:gd name="connsiteX6-445" fmla="*/ 8854463 w 8868243"/>
              <a:gd name="connsiteY6-446" fmla="*/ 1053883 h 4884451"/>
              <a:gd name="connsiteX7-447" fmla="*/ 8755072 w 8868243"/>
              <a:gd name="connsiteY7-448" fmla="*/ 2544752 h 4884451"/>
              <a:gd name="connsiteX8-449" fmla="*/ 8864402 w 8868243"/>
              <a:gd name="connsiteY8-450" fmla="*/ 3866657 h 4884451"/>
              <a:gd name="connsiteX9-451" fmla="*/ 8586107 w 8868243"/>
              <a:gd name="connsiteY9-452" fmla="*/ 4731361 h 4884451"/>
              <a:gd name="connsiteX10-453" fmla="*/ 7274141 w 8868243"/>
              <a:gd name="connsiteY10-454" fmla="*/ 4880448 h 4884451"/>
              <a:gd name="connsiteX11-455" fmla="*/ 5495037 w 8868243"/>
              <a:gd name="connsiteY11-456" fmla="*/ 4681665 h 4884451"/>
              <a:gd name="connsiteX12-457" fmla="*/ 3845141 w 8868243"/>
              <a:gd name="connsiteY12-458" fmla="*/ 4800935 h 4884451"/>
              <a:gd name="connsiteX13-459" fmla="*/ 2036220 w 8868243"/>
              <a:gd name="connsiteY13-460" fmla="*/ 4721422 h 4884451"/>
              <a:gd name="connsiteX14-461" fmla="*/ 982672 w 8868243"/>
              <a:gd name="connsiteY14-462" fmla="*/ 4820813 h 4884451"/>
              <a:gd name="connsiteX15-463" fmla="*/ 48393 w 8868243"/>
              <a:gd name="connsiteY15-464" fmla="*/ 4552457 h 4884451"/>
              <a:gd name="connsiteX16-465" fmla="*/ 89452 w 8868243"/>
              <a:gd name="connsiteY16-466" fmla="*/ 2714169 h 4884451"/>
              <a:gd name="connsiteX17-467" fmla="*/ 20829 w 8868243"/>
              <a:gd name="connsiteY17-468" fmla="*/ 848764 h 4884451"/>
              <a:gd name="connsiteX0-469" fmla="*/ 37463 w 8884877"/>
              <a:gd name="connsiteY0-470" fmla="*/ 828606 h 4864293"/>
              <a:gd name="connsiteX1-471" fmla="*/ 781593 w 8884877"/>
              <a:gd name="connsiteY1-472" fmla="*/ 51779 h 4864293"/>
              <a:gd name="connsiteX2-473" fmla="*/ 3364819 w 8884877"/>
              <a:gd name="connsiteY2-474" fmla="*/ 188899 h 4864293"/>
              <a:gd name="connsiteX3-475" fmla="*/ 5541488 w 8884877"/>
              <a:gd name="connsiteY3-476" fmla="*/ 55 h 4864293"/>
              <a:gd name="connsiteX4-477" fmla="*/ 7082054 w 8884877"/>
              <a:gd name="connsiteY4-478" fmla="*/ 169020 h 4864293"/>
              <a:gd name="connsiteX5-479" fmla="*/ 8443714 w 8884877"/>
              <a:gd name="connsiteY5-480" fmla="*/ 139203 h 4864293"/>
              <a:gd name="connsiteX6-481" fmla="*/ 8871097 w 8884877"/>
              <a:gd name="connsiteY6-482" fmla="*/ 1033725 h 4864293"/>
              <a:gd name="connsiteX7-483" fmla="*/ 8771706 w 8884877"/>
              <a:gd name="connsiteY7-484" fmla="*/ 2524594 h 4864293"/>
              <a:gd name="connsiteX8-485" fmla="*/ 8881036 w 8884877"/>
              <a:gd name="connsiteY8-486" fmla="*/ 3846499 h 4864293"/>
              <a:gd name="connsiteX9-487" fmla="*/ 8602741 w 8884877"/>
              <a:gd name="connsiteY9-488" fmla="*/ 4711203 h 4864293"/>
              <a:gd name="connsiteX10-489" fmla="*/ 7290775 w 8884877"/>
              <a:gd name="connsiteY10-490" fmla="*/ 4860290 h 4864293"/>
              <a:gd name="connsiteX11-491" fmla="*/ 5511671 w 8884877"/>
              <a:gd name="connsiteY11-492" fmla="*/ 4661507 h 4864293"/>
              <a:gd name="connsiteX12-493" fmla="*/ 3861775 w 8884877"/>
              <a:gd name="connsiteY12-494" fmla="*/ 4780777 h 4864293"/>
              <a:gd name="connsiteX13-495" fmla="*/ 2052854 w 8884877"/>
              <a:gd name="connsiteY13-496" fmla="*/ 4701264 h 4864293"/>
              <a:gd name="connsiteX14-497" fmla="*/ 999306 w 8884877"/>
              <a:gd name="connsiteY14-498" fmla="*/ 4800655 h 4864293"/>
              <a:gd name="connsiteX15-499" fmla="*/ 65027 w 8884877"/>
              <a:gd name="connsiteY15-500" fmla="*/ 4532299 h 4864293"/>
              <a:gd name="connsiteX16-501" fmla="*/ 106086 w 8884877"/>
              <a:gd name="connsiteY16-502" fmla="*/ 2694011 h 4864293"/>
              <a:gd name="connsiteX17-503" fmla="*/ 37463 w 8884877"/>
              <a:gd name="connsiteY17-504" fmla="*/ 828606 h 48642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8884877" h="4864293">
                <a:moveTo>
                  <a:pt x="37463" y="828606"/>
                </a:moveTo>
                <a:cubicBezTo>
                  <a:pt x="150047" y="388234"/>
                  <a:pt x="227034" y="158397"/>
                  <a:pt x="781593" y="51779"/>
                </a:cubicBezTo>
                <a:cubicBezTo>
                  <a:pt x="1336152" y="-54839"/>
                  <a:pt x="2571503" y="197520"/>
                  <a:pt x="3364819" y="188899"/>
                </a:cubicBezTo>
                <a:cubicBezTo>
                  <a:pt x="4158135" y="180278"/>
                  <a:pt x="4921949" y="3368"/>
                  <a:pt x="5541488" y="55"/>
                </a:cubicBezTo>
                <a:cubicBezTo>
                  <a:pt x="6161027" y="-3258"/>
                  <a:pt x="6598350" y="145829"/>
                  <a:pt x="7082054" y="169020"/>
                </a:cubicBezTo>
                <a:cubicBezTo>
                  <a:pt x="7565758" y="192211"/>
                  <a:pt x="8145540" y="-4915"/>
                  <a:pt x="8443714" y="139203"/>
                </a:cubicBezTo>
                <a:cubicBezTo>
                  <a:pt x="8741888" y="283320"/>
                  <a:pt x="8816432" y="636160"/>
                  <a:pt x="8871097" y="1033725"/>
                </a:cubicBezTo>
                <a:cubicBezTo>
                  <a:pt x="8925762" y="1431290"/>
                  <a:pt x="8770050" y="2055798"/>
                  <a:pt x="8771706" y="2524594"/>
                </a:cubicBezTo>
                <a:cubicBezTo>
                  <a:pt x="8773362" y="2993390"/>
                  <a:pt x="8909197" y="3482064"/>
                  <a:pt x="8881036" y="3846499"/>
                </a:cubicBezTo>
                <a:cubicBezTo>
                  <a:pt x="8852875" y="4210934"/>
                  <a:pt x="8867785" y="4542238"/>
                  <a:pt x="8602741" y="4711203"/>
                </a:cubicBezTo>
                <a:cubicBezTo>
                  <a:pt x="8337698" y="4880168"/>
                  <a:pt x="7805953" y="4868573"/>
                  <a:pt x="7290775" y="4860290"/>
                </a:cubicBezTo>
                <a:cubicBezTo>
                  <a:pt x="6775597" y="4852007"/>
                  <a:pt x="6083171" y="4674759"/>
                  <a:pt x="5511671" y="4661507"/>
                </a:cubicBezTo>
                <a:cubicBezTo>
                  <a:pt x="4940171" y="4648255"/>
                  <a:pt x="4438244" y="4774151"/>
                  <a:pt x="3861775" y="4780777"/>
                </a:cubicBezTo>
                <a:cubicBezTo>
                  <a:pt x="3285306" y="4787403"/>
                  <a:pt x="2529932" y="4697951"/>
                  <a:pt x="2052854" y="4701264"/>
                </a:cubicBezTo>
                <a:cubicBezTo>
                  <a:pt x="1575776" y="4704577"/>
                  <a:pt x="1330610" y="4828816"/>
                  <a:pt x="999306" y="4800655"/>
                </a:cubicBezTo>
                <a:cubicBezTo>
                  <a:pt x="668002" y="4772494"/>
                  <a:pt x="195892" y="4880168"/>
                  <a:pt x="65027" y="4532299"/>
                </a:cubicBezTo>
                <a:cubicBezTo>
                  <a:pt x="-65838" y="4184430"/>
                  <a:pt x="110680" y="3311293"/>
                  <a:pt x="106086" y="2694011"/>
                </a:cubicBezTo>
                <a:cubicBezTo>
                  <a:pt x="101492" y="2076729"/>
                  <a:pt x="-75121" y="1268978"/>
                  <a:pt x="37463" y="828606"/>
                </a:cubicBezTo>
                <a:close/>
              </a:path>
            </a:pathLst>
          </a:custGeom>
          <a:noFill/>
          <a:ln w="38100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图片 6"/>
          <p:cNvPicPr>
            <a:picLocks noChangeAspect="1"/>
          </p:cNvPicPr>
          <p:nvPr userDrawn="1"/>
        </p:nvPicPr>
        <p:blipFill>
          <a:blip r:embed="rId5"/>
          <a:srcRect l="69754" t="38800" r="11479" b="37399"/>
          <a:stretch>
            <a:fillRect/>
          </a:stretch>
        </p:blipFill>
        <p:spPr>
          <a:xfrm>
            <a:off x="17463" y="11113"/>
            <a:ext cx="1223962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9525"/>
            <a:ext cx="9163050" cy="5153025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仓耳今楷05-6763 W05" panose="02020400000000000000" pitchFamily="18" charset="-122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00" y="4443958"/>
            <a:ext cx="9163351" cy="758428"/>
            <a:chOff x="-15272" y="5986422"/>
            <a:chExt cx="12207272" cy="85559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5272" y="5986422"/>
              <a:ext cx="4243144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34628" y="5986422"/>
              <a:ext cx="4031226" cy="85559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-9525"/>
            <a:ext cx="9163050" cy="5153025"/>
          </a:xfrm>
          <a:prstGeom prst="rect">
            <a:avLst/>
          </a:pr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仓耳今楷05-6763 W05" panose="02020400000000000000" pitchFamily="18" charset="-122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00" y="4443958"/>
            <a:ext cx="9163351" cy="758428"/>
            <a:chOff x="-15272" y="5986422"/>
            <a:chExt cx="12207272" cy="855598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5272" y="5986422"/>
              <a:ext cx="4243144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34628" y="5986422"/>
              <a:ext cx="4031226" cy="85559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5126" name="图片 9"/>
          <p:cNvPicPr>
            <a:picLocks noChangeAspect="1"/>
          </p:cNvPicPr>
          <p:nvPr userDrawn="1"/>
        </p:nvPicPr>
        <p:blipFill>
          <a:blip r:embed="rId8"/>
          <a:srcRect l="69754" t="38800" r="11479" b="37399"/>
          <a:stretch>
            <a:fillRect/>
          </a:stretch>
        </p:blipFill>
        <p:spPr>
          <a:xfrm>
            <a:off x="17463" y="11113"/>
            <a:ext cx="1223962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4659313"/>
            <a:ext cx="9180513" cy="484188"/>
          </a:xfrm>
          <a:prstGeom prst="rect">
            <a:avLst/>
          </a:prstGeom>
          <a:solidFill>
            <a:srgbClr val="C6DE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9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541337" y="3487738"/>
            <a:ext cx="2346325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4659313"/>
            <a:ext cx="9180513" cy="484188"/>
          </a:xfrm>
          <a:prstGeom prst="rect">
            <a:avLst/>
          </a:prstGeom>
          <a:solidFill>
            <a:srgbClr val="C6DE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3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541337" y="3487738"/>
            <a:ext cx="2346325" cy="1655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7"/>
          <p:cNvGrpSpPr/>
          <p:nvPr userDrawn="1"/>
        </p:nvGrpSpPr>
        <p:grpSpPr>
          <a:xfrm>
            <a:off x="0" y="0"/>
            <a:ext cx="9180513" cy="5143500"/>
            <a:chOff x="0" y="0"/>
            <a:chExt cx="8798926" cy="5143500"/>
          </a:xfrm>
        </p:grpSpPr>
        <p:pic>
          <p:nvPicPr>
            <p:cNvPr id="7175" name="图片 8"/>
            <p:cNvPicPr>
              <a:picLocks noChangeAspect="1"/>
            </p:cNvPicPr>
            <p:nvPr userDrawn="1"/>
          </p:nvPicPr>
          <p:blipFill>
            <a:blip r:embed="rId6"/>
            <a:srcRect l="58865" r="3206"/>
            <a:stretch>
              <a:fillRect/>
            </a:stretch>
          </p:blipFill>
          <p:spPr>
            <a:xfrm>
              <a:off x="4716016" y="0"/>
              <a:ext cx="4082910" cy="5143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9"/>
            <p:cNvPicPr>
              <a:picLocks noChangeAspect="1"/>
            </p:cNvPicPr>
            <p:nvPr userDrawn="1"/>
          </p:nvPicPr>
          <p:blipFill>
            <a:blip r:embed="rId6"/>
            <a:srcRect r="56190"/>
            <a:stretch>
              <a:fillRect/>
            </a:stretch>
          </p:blipFill>
          <p:spPr>
            <a:xfrm>
              <a:off x="0" y="0"/>
              <a:ext cx="4716016" cy="51435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98" y="-8974"/>
            <a:ext cx="9159953" cy="51524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" Target="slide18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microsoft.com/office/2007/relationships/media" Target="file:///\\pc-2\&#19978;&#35838;&#35838;&#20214;&#27719;&#24635;\&#24453;&#26657;&#23545;\R&#22235;&#35821;&#19979;&#12304;&#25945;&#26696;&#29256;&#12305;\&#31532;&#19968;&#21333;&#20803;\3%20&#22825;&#31383;&#12304;&#25945;&#26696;&#21305;&#37197;&#29256;&#12305;&#25512;&#33616;&#10084;\&#40560;.wmv" TargetMode="External"/><Relationship Id="rId1" Type="http://schemas.openxmlformats.org/officeDocument/2006/relationships/video" Target="file:///\\pc-2\&#19978;&#35838;&#35838;&#20214;&#27719;&#24635;\&#24453;&#26657;&#23545;\R&#22235;&#35821;&#19979;&#12304;&#25945;&#26696;&#29256;&#12305;\&#31532;&#19968;&#21333;&#20803;\3%20&#22825;&#31383;&#12304;&#25945;&#26696;&#21305;&#37197;&#29256;&#12305;&#25512;&#33616;&#10084;\&#40560;.wmv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microsoft.com/office/2007/relationships/media" Target="file:///F:\&#21608;&#21457;&#24535;\2020&#26149;\&#19978;&#35838;&#35838;&#20214;\&#21046;&#20316;\R&#22235;&#35821;&#19979;\&#25945;&#26696;&#29256;\&#31532;&#19968;&#21333;&#20803;\3%20&#22825;&#31383;&#12304;&#25945;&#26696;&#21305;&#37197;&#29256;&#12305;&#25512;&#33616;&#10084;\&#38712;.wmv" TargetMode="External"/><Relationship Id="rId1" Type="http://schemas.openxmlformats.org/officeDocument/2006/relationships/video" Target="file:///F:\&#21608;&#21457;&#24535;\2020&#26149;\&#19978;&#35838;&#35838;&#20214;\&#21046;&#20316;\R&#22235;&#35821;&#19979;\&#25945;&#26696;&#29256;\&#31532;&#19968;&#21333;&#20803;\3%20&#22825;&#31383;&#12304;&#25945;&#26696;&#21305;&#37197;&#29256;&#12305;&#25512;&#33616;&#10084;\&#38712;.wmv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hyperlink" Target="&#20160;&#20040;&#26159;&#24944;&#34249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3"/>
          <p:cNvGrpSpPr/>
          <p:nvPr/>
        </p:nvGrpSpPr>
        <p:grpSpPr>
          <a:xfrm>
            <a:off x="1763713" y="1635125"/>
            <a:ext cx="2303462" cy="715963"/>
            <a:chOff x="1654571" y="1530201"/>
            <a:chExt cx="2304257" cy="716180"/>
          </a:xfrm>
        </p:grpSpPr>
        <p:sp>
          <p:nvSpPr>
            <p:cNvPr id="2" name="圆角矩形 1">
              <a:hlinkClick r:id="rId1" action="ppaction://hlinksldjump"/>
            </p:cNvPr>
            <p:cNvSpPr/>
            <p:nvPr/>
          </p:nvSpPr>
          <p:spPr>
            <a:xfrm>
              <a:off x="1654571" y="1563549"/>
              <a:ext cx="2304257" cy="68283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59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 rot="2408589">
              <a:off x="3668216" y="1715995"/>
              <a:ext cx="268380" cy="5557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2408589">
              <a:off x="3501470" y="1785866"/>
              <a:ext cx="451006" cy="5557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4" name="文本框 3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15057" y="1530201"/>
              <a:ext cx="1943771" cy="64154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8195" name="组合 7"/>
          <p:cNvGrpSpPr/>
          <p:nvPr/>
        </p:nvGrpSpPr>
        <p:grpSpPr>
          <a:xfrm>
            <a:off x="5219700" y="2500313"/>
            <a:ext cx="2305050" cy="715962"/>
            <a:chOff x="1654571" y="1530201"/>
            <a:chExt cx="2304257" cy="716180"/>
          </a:xfrm>
        </p:grpSpPr>
        <p:sp>
          <p:nvSpPr>
            <p:cNvPr id="9" name="圆角矩形 8">
              <a:hlinkClick r:id="rId2" action="ppaction://hlinksldjump"/>
            </p:cNvPr>
            <p:cNvSpPr/>
            <p:nvPr/>
          </p:nvSpPr>
          <p:spPr>
            <a:xfrm>
              <a:off x="1654571" y="1563548"/>
              <a:ext cx="2304257" cy="68283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59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2408589">
              <a:off x="3668416" y="1715995"/>
              <a:ext cx="268195" cy="5558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2408589">
              <a:off x="3501785" y="1785866"/>
              <a:ext cx="450695" cy="5558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文本框 3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016396" y="1530201"/>
              <a:ext cx="1942432" cy="6415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3708400" y="700088"/>
            <a:ext cx="15843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539750" y="1425575"/>
            <a:ext cx="8353425" cy="255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慰藉 卜落卜落  锐利  河滩  帐子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闪烁   蝙蝠   霸气   猫头鹰 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0"/>
          <p:cNvSpPr txBox="1"/>
          <p:nvPr/>
        </p:nvSpPr>
        <p:spPr>
          <a:xfrm>
            <a:off x="1128713" y="2565400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5" name="文本框 11"/>
          <p:cNvSpPr txBox="1"/>
          <p:nvPr/>
        </p:nvSpPr>
        <p:spPr>
          <a:xfrm>
            <a:off x="1128713" y="3246438"/>
            <a:ext cx="1584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6" name="文本框 16"/>
          <p:cNvSpPr txBox="1"/>
          <p:nvPr/>
        </p:nvSpPr>
        <p:spPr>
          <a:xfrm>
            <a:off x="995363" y="1522413"/>
            <a:ext cx="1171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yīnɡ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文本框 17"/>
          <p:cNvSpPr txBox="1"/>
          <p:nvPr/>
        </p:nvSpPr>
        <p:spPr>
          <a:xfrm>
            <a:off x="2268538" y="1247775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文本框 21"/>
          <p:cNvSpPr txBox="1"/>
          <p:nvPr/>
        </p:nvSpPr>
        <p:spPr>
          <a:xfrm>
            <a:off x="2379663" y="2560638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半包围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8439" name="文本框 22"/>
          <p:cNvSpPr txBox="1"/>
          <p:nvPr/>
        </p:nvSpPr>
        <p:spPr>
          <a:xfrm>
            <a:off x="2439988" y="3254375"/>
            <a:ext cx="15843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广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7913" y="180975"/>
            <a:ext cx="35052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n-cs"/>
              </a:rPr>
              <a:t>重难点字书写指导</a:t>
            </a:r>
            <a:endParaRPr kumimoji="0" lang="zh-CN" altLang="en-US" sz="3200" b="1" kern="1200" cap="none" spc="0" normalizeH="0" baseline="0" noProof="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3" name="鹰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700588" y="1058863"/>
            <a:ext cx="3040062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730250" y="2174875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730250" y="2855913"/>
            <a:ext cx="1584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595313" y="1131888"/>
            <a:ext cx="11715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bà</a:t>
            </a:r>
            <a:endParaRPr lang="en-US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1" name="文本框 17"/>
          <p:cNvSpPr txBox="1"/>
          <p:nvPr/>
        </p:nvSpPr>
        <p:spPr>
          <a:xfrm>
            <a:off x="1868488" y="857250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5"/>
          <p:cNvSpPr txBox="1"/>
          <p:nvPr/>
        </p:nvSpPr>
        <p:spPr>
          <a:xfrm>
            <a:off x="1979613" y="2170113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</a:rPr>
              <a:t>上下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9463" name="文本框 9"/>
          <p:cNvSpPr txBox="1"/>
          <p:nvPr/>
        </p:nvSpPr>
        <p:spPr>
          <a:xfrm>
            <a:off x="1965325" y="2786063"/>
            <a:ext cx="1096963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雨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2" name="霸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92650" y="866775"/>
            <a:ext cx="2589213" cy="260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文本框 12"/>
          <p:cNvSpPr txBox="1"/>
          <p:nvPr/>
        </p:nvSpPr>
        <p:spPr>
          <a:xfrm>
            <a:off x="730250" y="3509963"/>
            <a:ext cx="22431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466" name="文本框 13"/>
          <p:cNvSpPr txBox="1"/>
          <p:nvPr/>
        </p:nvSpPr>
        <p:spPr>
          <a:xfrm>
            <a:off x="2771775" y="3435350"/>
            <a:ext cx="583406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上短下长，注意雨字头的写法。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708400" y="346075"/>
            <a:ext cx="18653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认读词语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988" y="1212850"/>
            <a:ext cx="8464550" cy="271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慰藉　 扫荡　 威力　 锐利　 河滩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帐子 　闪烁　 奇幻 　黑影　 蝙蝠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霸气　 猫头鹰　 复杂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6"/>
          <p:cNvGrpSpPr/>
          <p:nvPr/>
        </p:nvGrpSpPr>
        <p:grpSpPr>
          <a:xfrm>
            <a:off x="250825" y="268288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整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92175" y="1492250"/>
            <a:ext cx="748823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快速默读课文，想想天窗给乡下的孩子带来了什么？用书上的一句话概括。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0238" y="3149600"/>
            <a:ext cx="54721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小小的天窗是你唯一的慰藉。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971550" y="1131888"/>
            <a:ext cx="7345363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请大家小声读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～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自然段，边读边思考：天窗在哪儿？为什么要开天窗？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113" y="2571750"/>
            <a:ext cx="7488237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暖和的晴天，木板窗扇扇打开，光线和空气都有了。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4675" y="700088"/>
            <a:ext cx="7993063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碰着大风大雨，或者北风呼呼叫的冬天，木板窗只好关起来，屋子里就黑得像地洞里似的。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于是乡下人在屋顶开一个小方洞，装一块玻璃，叫作“天窗”。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9650" y="3994150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（为了让光线从屋顶射进来）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41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042988" y="268288"/>
            <a:ext cx="2087563" cy="709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课堂小结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1635125"/>
            <a:ext cx="777557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漆黑的屋子里有了天窗，有了亮光，天窗就成了孩子们唯一的慰藉，这又是为什么呢？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6"/>
          <p:cNvGrpSpPr/>
          <p:nvPr/>
        </p:nvGrpSpPr>
        <p:grpSpPr>
          <a:xfrm>
            <a:off x="250825" y="257175"/>
            <a:ext cx="2471738" cy="600075"/>
            <a:chOff x="1939528" y="748904"/>
            <a:chExt cx="2472408" cy="600075"/>
          </a:xfrm>
        </p:grpSpPr>
        <p:sp>
          <p:nvSpPr>
            <p:cNvPr id="4" name="任意多边形 3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11188" y="1203325"/>
            <a:ext cx="79216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玩，是每一个孩子的天性，想象也是孩子们特有的优势，即使一方小小的天窗，也会成为孩子们的一个好玩的世界。这就是著名作家茅盾在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天窗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一文中告诉我们的信息。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5604" name="组合 8"/>
          <p:cNvGrpSpPr/>
          <p:nvPr/>
        </p:nvGrpSpPr>
        <p:grpSpPr>
          <a:xfrm>
            <a:off x="3419475" y="288925"/>
            <a:ext cx="2305050" cy="717550"/>
            <a:chOff x="1654571" y="1530201"/>
            <a:chExt cx="2304257" cy="716180"/>
          </a:xfrm>
        </p:grpSpPr>
        <p:sp>
          <p:nvSpPr>
            <p:cNvPr id="10" name="圆角矩形 9"/>
            <p:cNvSpPr/>
            <p:nvPr/>
          </p:nvSpPr>
          <p:spPr>
            <a:xfrm>
              <a:off x="1654571" y="1563475"/>
              <a:ext cx="2304257" cy="68290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  <a:alpha val="59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2408589">
              <a:off x="3668416" y="1715584"/>
              <a:ext cx="268195" cy="55456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2408589">
              <a:off x="3501785" y="1786885"/>
              <a:ext cx="450695" cy="53872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文本框 3"/>
            <p:cNvSpPr txBox="1">
              <a:spLocks noChangeArrowheads="1"/>
            </p:cNvSpPr>
            <p:nvPr/>
          </p:nvSpPr>
          <p:spPr bwMode="auto">
            <a:xfrm>
              <a:off x="2016396" y="1530201"/>
              <a:ext cx="1942432" cy="6417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5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Box 3"/>
          <p:cNvSpPr txBox="1"/>
          <p:nvPr/>
        </p:nvSpPr>
        <p:spPr>
          <a:xfrm>
            <a:off x="1187450" y="2003425"/>
            <a:ext cx="26638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天 窗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7" name="Picture 8" descr="天窗 插图 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475" y="123825"/>
            <a:ext cx="5329238" cy="4529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https://timgsa.baidu.com/timg?image&amp;quality=80&amp;size=b9999_10000&amp;sec=1571198282314&amp;di=c041115a9cdd46f4df36cac2d007956f&amp;imgtype=jpg&amp;src=http%3A%2F%2Fimg3.imgtn.bdimg.com%2Fit%2Fu%3D3452576363%2C1754459202%26fm%3D214%26gp%3D0.jpg"/>
          <p:cNvPicPr>
            <a:picLocks noChangeAspect="1"/>
          </p:cNvPicPr>
          <p:nvPr/>
        </p:nvPicPr>
        <p:blipFill>
          <a:blip r:embed="rId1"/>
          <a:srcRect l="388" t="14722" b="4601"/>
          <a:stretch>
            <a:fillRect/>
          </a:stretch>
        </p:blipFill>
        <p:spPr>
          <a:xfrm>
            <a:off x="-6350" y="-20637"/>
            <a:ext cx="9150350" cy="516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3"/>
          <p:cNvSpPr txBox="1"/>
          <p:nvPr/>
        </p:nvSpPr>
        <p:spPr>
          <a:xfrm>
            <a:off x="3700463" y="39688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20" name="组合 6"/>
          <p:cNvGrpSpPr/>
          <p:nvPr/>
        </p:nvGrpSpPr>
        <p:grpSpPr>
          <a:xfrm>
            <a:off x="234950" y="292100"/>
            <a:ext cx="2471738" cy="600075"/>
            <a:chOff x="1939528" y="748904"/>
            <a:chExt cx="2472408" cy="600075"/>
          </a:xfrm>
        </p:grpSpPr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新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>
              <p:custDataLst>
                <p:tags r:id="rId5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221" name="文本框 8"/>
          <p:cNvSpPr txBox="1"/>
          <p:nvPr/>
        </p:nvSpPr>
        <p:spPr>
          <a:xfrm>
            <a:off x="3563938" y="3435350"/>
            <a:ext cx="460851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你知道这是什么吗？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1042988" y="266700"/>
            <a:ext cx="2087563" cy="711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整体感知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088" y="1492250"/>
            <a:ext cx="770413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请选择自己喜欢的读书方式自读课文，思考：课文主要是围绕哪句话来写的？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150" y="2881313"/>
            <a:ext cx="5256213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小小的天窗是你唯一的慰藉。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938838" y="2932113"/>
            <a:ext cx="1008063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4738" y="3795713"/>
            <a:ext cx="1081087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1042988" y="268288"/>
            <a:ext cx="2087563" cy="711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再读课文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700" y="1492250"/>
            <a:ext cx="78486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默读课文，边读边思考：在什么情况下，小小的天窗是孩子们唯一的慰藉？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圈画出文中相关的词、句、段，在空白处适当标注。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539750" y="842963"/>
            <a:ext cx="806450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夏天阵雨来了时，孩子们顶喜欢在雨里跑跳，仰着脸看闪电，然而大人们偏就不许。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到屋里来啊！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跟着木板窗的关闭，孩子们也就被关在地洞似的屋里了。这时候，小小的天窗是你唯一的慰藉。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539750" y="339725"/>
            <a:ext cx="51133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“这时候”是什么时候？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913" y="1006475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夏天阵雨来了时。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1674813"/>
            <a:ext cx="7704138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为什么“小小的天窗是你唯一的慰藉”？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0" y="2428875"/>
            <a:ext cx="80930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当孩子被唤回屋里，告别了疾风暴雨中的玩耍，告别了月光下草丛中的嬉戏，天窗便成了唯一的心灵寄托，唯一的自我安慰。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5650" y="1851025"/>
            <a:ext cx="7704138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此刻孩子们的心情是怎样的？能不能联系自己的生活实际说说，你在什么时候也有过这样的心情？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1747" name="文本框 2"/>
          <p:cNvSpPr txBox="1"/>
          <p:nvPr/>
        </p:nvSpPr>
        <p:spPr>
          <a:xfrm>
            <a:off x="3924300" y="842963"/>
            <a:ext cx="1582738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611188" y="484188"/>
            <a:ext cx="76327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“到屋里来啊！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这句应该用怎样的语气读？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513" y="1635125"/>
            <a:ext cx="33131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命令、不可违抗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0788" y="163512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进屋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188" y="2389188"/>
            <a:ext cx="77771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“被关在地洞似的屋里了。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此时孩子们的心情怎样？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4075" y="3684588"/>
            <a:ext cx="3311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无奈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00788" y="3606800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被逼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1116013" y="339725"/>
            <a:ext cx="108108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1708150"/>
            <a:ext cx="6983412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在失落和无奈中，天窗给孩子们的心灵带来。因此天窗是孩子们唯一的慰藉。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576263" y="969963"/>
            <a:ext cx="799147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从那小小的玻璃，你会看见雨脚在那里卜落卜落跳，你会看见带子似的闪电一瞥；你想象到这雨，这风，这雷，这电，怎样猛厉地扫荡了这世界，你想象它们的威力比你在露天真实感到的要大十倍百倍。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576263" y="923925"/>
            <a:ext cx="7991475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从那小小的玻璃，你会看见雨脚在上面，你会看见闪电的身影；你想象到这雨，这风，这雷，这电，怎样猛厉地下着，你想象它们的威力比你在露天真实感到的要大十倍百倍。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1116013" y="1419225"/>
            <a:ext cx="69850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通过刚才的比较朗读，你发现了什么？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355850"/>
            <a:ext cx="74168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课文运用了拟人、比喻的手法，使文章语言更生动形象。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2268538" y="2139950"/>
            <a:ext cx="720725" cy="720725"/>
          </a:xfrm>
          <a:prstGeom prst="ellipse">
            <a:avLst/>
          </a:prstGeom>
          <a:solidFill>
            <a:srgbClr val="8DC31E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TextBox 3"/>
          <p:cNvSpPr txBox="1"/>
          <p:nvPr/>
        </p:nvSpPr>
        <p:spPr>
          <a:xfrm>
            <a:off x="1062038" y="2092325"/>
            <a:ext cx="48006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天 窗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1"/>
          <a:srcRect l="34888"/>
          <a:stretch>
            <a:fillRect/>
          </a:stretch>
        </p:blipFill>
        <p:spPr>
          <a:xfrm>
            <a:off x="6588125" y="4516438"/>
            <a:ext cx="2360613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>
            <a:spLocks noChangeArrowheads="1"/>
          </p:cNvSpPr>
          <p:nvPr/>
        </p:nvSpPr>
        <p:spPr bwMode="auto">
          <a:xfrm>
            <a:off x="1116013" y="339725"/>
            <a:ext cx="259238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模仿“想象”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1276350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请运用拟人或比喻的手法将句子写具体：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2139950"/>
            <a:ext cx="75596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这雨，像泼，像倒，从屋顶直泻下来；这风，用力地撕扯着大地；这雷，一声怒吼，震耳欲聋；这电，带子似的飞速一瞥。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755650" y="987425"/>
            <a:ext cx="78486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“</a:t>
            </a:r>
            <a:r>
              <a:rPr lang="zh-CN" altLang="en-US" sz="3200" b="1" dirty="0">
                <a:latin typeface="宋体" panose="02010600030101010101" pitchFamily="2" charset="-122"/>
              </a:rPr>
              <a:t>扫荡”给了你怎样的感觉？为什么通过天窗感受到的风雨雷电的威力，比在露天真实感受到的要大十倍百倍？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7813" y="3292475"/>
            <a:ext cx="65532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孩子们的想象力是无穷无尽的。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539750" y="695325"/>
            <a:ext cx="777716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同学们</a:t>
            </a:r>
            <a:r>
              <a:rPr lang="en-US" altLang="zh-CN" sz="3200" b="1" dirty="0">
                <a:latin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充分发挥你们的想象，透过小小的玻璃，你还可能看到什么？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9939" name="Picture 8" descr="天窗 插图 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4175" y="2066925"/>
            <a:ext cx="3008313" cy="2557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719138" y="925513"/>
            <a:ext cx="7704137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发明这天窗的大人们，是应得感谢的。因为活泼会想的孩子们知道怎样从“无”中看出“有”，从“虚”中看出“实”，比任何他看到的都更真切，更阔达，更复杂，更确实！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825" y="915988"/>
            <a:ext cx="76342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为什么要感谢发明“天窗”的大人们？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1647825"/>
            <a:ext cx="6842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为什么说天窗是神奇的？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1563" y="2522538"/>
            <a:ext cx="60134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天窗给了孩子们无限的想象空间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2475" y="348456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神奇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971550" y="1347788"/>
            <a:ext cx="7488238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“无”“有”“虚”“实”为什么要加引号？为什么说活泼会想的孩子会从“无”中看出“有”，从“虚”中看出“实”？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576263" y="604838"/>
            <a:ext cx="7991475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孩子们是善于想象的，想象出的东西比现实看到的更丰富。句中的“有”与“实”指的就是想象出来的事物。孩子们的想象既基于已有的生活经验，又可以自由联想，自由组合，天马行空，所以就会更“真切、阔达、复杂、确实”了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组合 6"/>
          <p:cNvGrpSpPr/>
          <p:nvPr/>
        </p:nvGrpSpPr>
        <p:grpSpPr>
          <a:xfrm>
            <a:off x="611188" y="339725"/>
            <a:ext cx="2471737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6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展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9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交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7" y="748904"/>
              <a:ext cx="584359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流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82663" y="1995488"/>
            <a:ext cx="7269162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同学们，在你们失落和无奈的时候，什么事是你的慰藉呢？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>
            <a:spLocks noChangeArrowheads="1"/>
          </p:cNvSpPr>
          <p:nvPr/>
        </p:nvSpPr>
        <p:spPr bwMode="auto">
          <a:xfrm>
            <a:off x="1116013" y="268288"/>
            <a:ext cx="2087563" cy="711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小练笔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1635125"/>
            <a:ext cx="74168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大家也来像作者这样把自己的经历记录下来，为自己的童年增添一笔美好的回忆。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>
            <a:spLocks noChangeArrowheads="1"/>
          </p:cNvSpPr>
          <p:nvPr/>
        </p:nvSpPr>
        <p:spPr bwMode="auto">
          <a:xfrm>
            <a:off x="1042988" y="268288"/>
            <a:ext cx="2087563" cy="711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课后阅读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8888" y="1924050"/>
            <a:ext cx="65532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请大家课后读一读茅盾先生的其他作品。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1331913" y="1058863"/>
            <a:ext cx="68405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快速浏览课文，思考：什么是天窗？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913" y="2014538"/>
            <a:ext cx="352742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在屋顶开一个小方洞，装一块玻璃，叫作“天窗”。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1973280"/>
            <a:ext cx="2773795" cy="2004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92075" y="773113"/>
            <a:ext cx="677863" cy="4035425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6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天窗</a:t>
            </a:r>
            <a:endParaRPr kumimoji="0" lang="zh-CN" altLang="en-US" sz="3200" b="1" i="0" u="none" strike="noStrike" kern="1200" cap="none" spc="6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635000" y="1138238"/>
            <a:ext cx="304800" cy="3522663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2963" y="844550"/>
            <a:ext cx="3248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天窗的由来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 rot="10800000">
            <a:off x="7426325" y="1233488"/>
            <a:ext cx="268288" cy="32400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2963" y="2540000"/>
            <a:ext cx="14081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唯一的慰藉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3275" y="4221163"/>
            <a:ext cx="28559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赞美天窗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9175" y="2171700"/>
            <a:ext cx="2593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阵雨来时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2119313" y="2417763"/>
            <a:ext cx="263525" cy="1322388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9175" y="3282950"/>
            <a:ext cx="121761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4014788" y="2106613"/>
            <a:ext cx="212725" cy="746125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4338" y="1873250"/>
            <a:ext cx="13525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29100" y="2414588"/>
            <a:ext cx="12176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163888" y="3178175"/>
            <a:ext cx="261938" cy="882650"/>
          </a:xfrm>
          <a:prstGeom prst="leftBrace">
            <a:avLst>
              <a:gd name="adj1" fmla="val 59506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3125" y="3051175"/>
            <a:ext cx="23002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仰脸偷看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3125" y="3633788"/>
            <a:ext cx="2746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浮想联翩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59188" y="844550"/>
            <a:ext cx="36020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木板窗关上后屋内像地洞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98825" y="4221163"/>
            <a:ext cx="4441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从“无”中看出“有”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6688" y="1827213"/>
            <a:ext cx="1168400" cy="2143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童心关不住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想象飞出来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1042988" y="268288"/>
            <a:ext cx="2087563" cy="711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9" grpId="0"/>
      <p:bldP spid="10" grpId="0"/>
      <p:bldP spid="11" grpId="0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/>
      <p:bldP spid="2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1065213" y="268288"/>
            <a:ext cx="2303463" cy="709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教师小结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8" y="1924050"/>
            <a:ext cx="72009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天窗虽小，却给孩子们带来了无穷的乐趣，让孩子们的童年充满想象。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6"/>
          <p:cNvGrpSpPr/>
          <p:nvPr/>
        </p:nvGrpSpPr>
        <p:grpSpPr>
          <a:xfrm>
            <a:off x="250825" y="268288"/>
            <a:ext cx="2471738" cy="600075"/>
            <a:chOff x="1939528" y="748904"/>
            <a:chExt cx="2472408" cy="600075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1939528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2569937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3197169" y="748904"/>
              <a:ext cx="584358" cy="600075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5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3827578" y="748904"/>
              <a:ext cx="584358" cy="600075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F7B1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800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315" name="文本框 7"/>
          <p:cNvSpPr txBox="1"/>
          <p:nvPr/>
        </p:nvSpPr>
        <p:spPr>
          <a:xfrm>
            <a:off x="542925" y="987425"/>
            <a:ext cx="828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阅读要求：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3316" name="文本框 8"/>
          <p:cNvSpPr txBox="1"/>
          <p:nvPr/>
        </p:nvSpPr>
        <p:spPr>
          <a:xfrm>
            <a:off x="881063" y="1635125"/>
            <a:ext cx="7942262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用自己喜欢的方式阅读课文，读准字音，读通句子。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28702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宋体" panose="02010600030101010101" pitchFamily="2" charset="-122"/>
              </a:rPr>
              <a:t>边读边画出课文中的生字、词语，遇到难读的生字或词语多读几遍。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111250" y="249238"/>
            <a:ext cx="2232025" cy="733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生字学习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3924300" y="982663"/>
            <a:ext cx="158432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2292350" y="2047875"/>
            <a:ext cx="863600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4"/>
          <p:cNvSpPr txBox="1"/>
          <p:nvPr/>
        </p:nvSpPr>
        <p:spPr>
          <a:xfrm>
            <a:off x="4017963" y="2047875"/>
            <a:ext cx="865187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文本框 5"/>
          <p:cNvSpPr txBox="1"/>
          <p:nvPr/>
        </p:nvSpPr>
        <p:spPr>
          <a:xfrm>
            <a:off x="5675313" y="2047875"/>
            <a:ext cx="865187" cy="160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卜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875" y="1779588"/>
            <a:ext cx="8636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wèi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2913" y="1725613"/>
            <a:ext cx="8636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jiè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0425" y="1779588"/>
            <a:ext cx="6731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bǔ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720725" y="627063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6375" y="1851025"/>
            <a:ext cx="24479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慰（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6375" y="2716213"/>
            <a:ext cx="24479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蔚（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75" y="1892300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安慰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5875" y="271621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蔚蓝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260475" y="2139950"/>
            <a:ext cx="215900" cy="1079500"/>
          </a:xfrm>
          <a:prstGeom prst="leftBrace">
            <a:avLst>
              <a:gd name="adj1" fmla="val 4183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6688" y="1851025"/>
            <a:ext cx="24495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藉（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6688" y="2716213"/>
            <a:ext cx="2449512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籍（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7775" y="1892300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6188" y="2716213"/>
            <a:ext cx="11509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030788" y="2139950"/>
            <a:ext cx="215900" cy="1079500"/>
          </a:xfrm>
          <a:prstGeom prst="leftBrace">
            <a:avLst>
              <a:gd name="adj1" fmla="val 41830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700088"/>
            <a:ext cx="5646738" cy="317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113" y="4011613"/>
            <a:ext cx="3246437" cy="830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1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1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1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2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20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3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4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5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6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7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ags/tag8.xml><?xml version="1.0" encoding="utf-8"?>
<p:tagLst xmlns:p="http://schemas.openxmlformats.org/presentationml/2006/main">
  <p:tag name="MH" val="20180203135658"/>
  <p:tag name="MH_LIBRARY" val="GRAPHIC"/>
  <p:tag name="MH_ORDER" val="Freeform 50"/>
</p:tagLst>
</file>

<file path=ppt/tags/tag9.xml><?xml version="1.0" encoding="utf-8"?>
<p:tagLst xmlns:p="http://schemas.openxmlformats.org/presentationml/2006/main">
  <p:tag name="MH" val="20180203135658"/>
  <p:tag name="MH_LIBRARY" val="GRAPHIC"/>
  <p:tag name="MH_ORDER" val="Freeform 52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2047</Words>
  <Application>WPS 演示</Application>
  <PresentationFormat>全屏显示(16:9)</PresentationFormat>
  <Paragraphs>276</Paragraphs>
  <Slides>40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仓耳今楷05-6763 W05</vt:lpstr>
      <vt:lpstr>黑体</vt:lpstr>
      <vt:lpstr>楷体</vt:lpstr>
      <vt:lpstr>仓耳今楷05-6763 W05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cp:lastModifiedBy>宇0922</cp:lastModifiedBy>
  <cp:revision>672</cp:revision>
  <dcterms:created xsi:type="dcterms:W3CDTF">2016-09-14T06:21:31Z</dcterms:created>
  <dcterms:modified xsi:type="dcterms:W3CDTF">2020-01-08T11:41:51Z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2052-11.1.0.9339</vt:lpwstr>
  </property>
</Properties>
</file>