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9" r:id="rId3"/>
    <p:sldId id="258" r:id="rId5"/>
    <p:sldId id="263" r:id="rId6"/>
    <p:sldId id="264" r:id="rId7"/>
    <p:sldId id="280" r:id="rId8"/>
    <p:sldId id="282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266" r:id="rId34"/>
    <p:sldId id="267" r:id="rId35"/>
    <p:sldId id="309" r:id="rId36"/>
    <p:sldId id="310" r:id="rId37"/>
    <p:sldId id="320" r:id="rId38"/>
    <p:sldId id="317" r:id="rId39"/>
    <p:sldId id="318" r:id="rId40"/>
    <p:sldId id="319" r:id="rId41"/>
    <p:sldId id="316" r:id="rId42"/>
    <p:sldId id="311" r:id="rId43"/>
    <p:sldId id="312" r:id="rId44"/>
    <p:sldId id="313" r:id="rId45"/>
    <p:sldId id="314" r:id="rId46"/>
    <p:sldId id="268" r:id="rId47"/>
    <p:sldId id="269" r:id="rId48"/>
    <p:sldId id="270" r:id="rId49"/>
    <p:sldId id="271" r:id="rId50"/>
    <p:sldId id="272" r:id="rId51"/>
    <p:sldId id="273" r:id="rId52"/>
    <p:sldId id="274" r:id="rId53"/>
    <p:sldId id="275" r:id="rId54"/>
    <p:sldId id="276" r:id="rId55"/>
    <p:sldId id="259" r:id="rId56"/>
    <p:sldId id="260" r:id="rId57"/>
    <p:sldId id="261" r:id="rId58"/>
    <p:sldId id="262" r:id="rId59"/>
    <p:sldId id="277" r:id="rId60"/>
    <p:sldId id="278" r:id="rId6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2"/>
        <p:guide pos="287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37889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6146" name="文本占位符 37890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p>
            <a:pPr fontAlgn="base"/>
            <a:endParaRPr lang="zh-CN" altLang="en-US" noProof="1" dirty="0">
              <a:solidFill>
                <a:srgbClr val="898989"/>
              </a:solidFill>
              <a:latin typeface="Calibri" panose="020F0502020204030204" charset="0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p>
            <a:pPr fontAlgn="base"/>
            <a:r>
              <a:rPr lang="en-US" altLang="zh-CN" sz="1200" noProof="1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p>
            <a:pPr fontAlgn="base"/>
            <a:fld id="{9A0DB2DC-4C9A-4742-B13C-FB6460FD3503}" type="slidenum">
              <a:rPr lang="en-US" altLang="zh-CN" sz="1200" noProof="1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en-US" altLang="zh-CN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oleObject" Target="../embeddings/oleObject1.bin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oleObject" Target="../embeddings/oleObject2.bin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oleObject" Target="../embeddings/oleObject3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oleObject" Target="../embeddings/oleObject4.bin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oleObject" Target="../embeddings/oleObject5.bin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oleObject" Target="../embeddings/oleObject6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2.png"/><Relationship Id="rId1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6.png"/><Relationship Id="rId3" Type="http://schemas.openxmlformats.org/officeDocument/2006/relationships/oleObject" Target="../embeddings/oleObject8.bin"/><Relationship Id="rId2" Type="http://schemas.openxmlformats.org/officeDocument/2006/relationships/image" Target="../media/image35.png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7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87624" y="1861083"/>
            <a:ext cx="6126434" cy="444823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TextBox 1"/>
          <p:cNvSpPr txBox="1"/>
          <p:nvPr/>
        </p:nvSpPr>
        <p:spPr>
          <a:xfrm>
            <a:off x="2124075" y="1052513"/>
            <a:ext cx="48244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一个接一个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2484438" y="1698625"/>
            <a:ext cx="2808288" cy="2540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24" name="AutoShape 2" descr="data:image/jpeg;base64,/9j/4AAQSkZJRgABAQAAAQABAAD/2wBDAAgGBgcGBQgHBwcJCQgKDBQNDAsLDBkSEw8UHRofHh0aHBwgJC4nICIsIxwcKDcpLDAxNDQ0Hyc5PTgyPC4zNDL/2wBDAQkJCQwLDBgNDRgyIRwhMjIyMjIyMjIyMjIyMjIyMjIyMjIyMjIyMjIyMjIyMjIyMjIyMjIyMjIyMjIyMjIyMjL/wAARCADcASUDASIAAhEBAxEB/8QAHAAAAgIDAQEAAAAAAAAAAAAABQYDBAACBwEI/8QAQRAAAgEDAwIEBAMGBAQGAwEAAQIDAAQRBRIhBjETQVFhInGBkRQyoQcjQlKxwRXR4fAzYnKCFiQmU5LxY6LCQ//EABsBAAIDAQEBAAAAAAAAAAAAAAADAQIEBQYH/8QAMhEAAgIBBAAEAwgCAgMAAAAAAQIAEQMEEiExEyJBUQVhcRQygZGx0eHwocEj8RUzcv/aAAwDAQACEQMRAD8A6QiYFSAVwk9Y9RyyrI2r3IZTkBSAPsBg0Tg/aD1Gu0NdxSY/ngXn7Vh+1IO5zhrcd0QZ2TFeha5Y/wC0DXJ3Bj/DQLgDCxbsn15po0DrWK+k/D6kkdrJtysucI2BznPahdZiZttx6Z0Y8RsxXu2ubdd9d3mlXFrHos9s8cikvLjfgg/lx+tM/Q3UMvUvT6XdwipOrtHIF7EjzHzyKauVWNCajjbYH9IyYr3bUN5crZWrTupYLgYHnmljqXq6Sx0SefToG/Eom4eKMqMHnseeM0Zc+PH94xYosF9Y3Yr3bSP0z19/jVq0kkCK6fC8Sk5DfP0NN9pqVrd7QsgVyOUbg/60lNbgd/D3U3sZdkZTyJZ217trfbXuK1ys0xWYqTFZtohNNtZtqTFZtqYSPbXu2pMVm2iEj21m2pNtZiiEj215tqXFZiiEi21m2pMVmKISLFeYqXbWYqISIgCtRg9jUjrkc1GqhSeaITVsjsK0ZwO4qcgGoXBx2qJNQXqtysSggg57UAuEzGZJ3VFPbJxR6+09bk7icEdjXOOr/wAfqGtvZxqVt7RAWJOFGf4j71ZT7zbplVjRNV2ZPBfT6Xe3C3aIVUbkdDkYqDqS7hv7JZ7dt0bLk/OlcQzG5ktpZ9uwMSWPBxVuzus6PcQEAvGNyZ81PeroSTZE6owqCHHfEOaFpe7SILxmVWWQsoJxkVW6hPjTNdRjMT9iPUdxQW0lWOMSSu0gU7VhDH71lvqNxZhocboS2WhkGR/pUqwZzUv4LBy93Kodx+XtWValSykffHKY1YZ2EZ2+1ZT6Ed5T6SnY2cl7eRW0eA8jYBPl70buOnpLC8RXDzW752vGOfr6VJBIunXgumVSbeBgoPBd2JwPoDTCb62t9E0MToFa9t5XmkH83iEA4+X9BXm2WiflPnC41sg9wGv4OIBYsfMd/vUkkJjUO8LRoTwWOAfvUexVudzhW52sV7H0YfOgnVpbwrZCSybyeTnPHH96VXiHbwBN2mxeLkCdTXqtGRLXcpGWbuPYV5oHWmo9N2JtrHGDIXIc5XnHl9KX5J5ZkjSSRmWMYQE9hXkUTzSpFGu53OFGcZNaMeLYgUnqehx4AuII/NToWmdcz6vcSNqkhBjQuW3fuwo9B5d6ptf6j1Q0tvp5FvYr8Mk0gyzZ8gKVb+FbBFsw26X807DtnyUew71e0zUtUltY9J0mLYzZLyJ+Y57kn+Ee9Z82Kx4id+56HziVwJZyL69X6fOEdG/9JavOdQnj8Jo8ARNuZjkY+HuPPvTjZftY0LTmCw6XdzE/nncID9BntS7/AOGY9KsVkfT31bUZT58op9Tk9vc8mok/Z1rmoXavcyWVq0+GCoPhUHtgKMD5UnDkwM5zMeeBf7CWPhvy5nYOmuotP6htJZ7G6aVfEOVddrRE87SKPKjYGWyfXGM1zfoXpibo+a9lvLhJzcAKgiBAAQnk59SafVv8wiREDL2K55U10sWt06jYW5A+fUyOtN5epdCnHJr3FCxrDZGYFx5/FVhdVgIGUcH0xmqp8a0L8DJX1sfrIOJ/aXMV7tqmupxsf+E/3FXrd1uFyoII7g1owfENLqG2YnBMgow7E82V6I81YEftW4j4rbUrUrCKvfCFWfDrWUGOIuFJxjgVNSZXaNVUsx2qBkknAFL8nVemJdmFWaRFODKvYn29R70XvbDT9UV0uoDIqgqzMSu3H1rm3SdpHedWGDkxQl5EDjOQp4yD7GohU6bEyTwpNEwaN13Kw8xXpWp4rdIIliiQJGowFUYAr0pRUKlbFeYqcpWhWokSIrUbxhvKpyKrXE6RHBNQ3AhUgdJEPwP9DWhnZf8AiRn5jmvTeRMD+8QgdwxxitsxnzK/qKVuhREhJST8pHypE6pttS1BJJtO064lso2/ezxRkhiO59wKddR8GKwup5pJfBhQGT8NHvlbccBVHqT50nahqd3Dq+g6lYWGvwaTpCBbt5YdpwGywIBx2ODnFUduOYrLmCDmKeqdPanezi7sNOurmFlUO8MRYBu2Dj6V7d9D9R6dAWaw8bxGELLayCZo3J4VgvINPOoa8ba86dudHV7e3ilnuZLe+uksy6vjbkE/kIztODnFBtF1C80K+127im0aV9VV8BdYiUxEliDn+Ijd7UxdTtpamtfjLYwqBbA+vtxESezvdMvvAvIJbS5jIJSZCrD0OKgndpJ3d23MxyW9a6Ne9N3PU+j9PbdX003tvam3nSW9R5M7yV5BOeD2zxQG86H1CGUwKiqUYq7M2WJ+XYCtiZEKgzs4dfhyY1cmiR+UXo47ZY18afa5GduDxWU0f+D9wBkbL4GSf9Kyo8Ue8Pt2L3MBahG1xbQahGSbd2MRUnJicc4PzHI+vpRnXIzHYdOxEY26Yrf/ACdjQC0vJra0urZNpiuUCurLnkHIYehHPPuab+rYmFzpKsgVV06IJt7FfL+uPpXnXN42b6TwOM79zfSAoU7UG6mu4jEloMNICGJ/kH+tXdXvZNPsg8SgszbQT2X3pPZmkkLMSzscknuTS9LhJPiGd/4bpt1ZT0JrW3huYjJtPhg7d3ln0rWr+mWs+rX1rZLuZFOcD+Fc5Y/79q3saFzssaFyGxtHv9QgtQ21pXC7jzj3pht9fi6b/F2NpYEzLKV8SVu+OMnHJ9cVShhutH6vVWgeeWKUsEQcupB5H0P0qXVL/TX1Ga6njW/nkUYCEpHH6A+bYHnWTKBlYKwtSL/G4lyGYCrEoC41TXNT3fiJGmY8tvKpGPU+SgV2/THjbS7FVvVu5YohG8ocMSynucVw7xr/AFdksbW3ymcrbW0eBn1Pr8zTr0Z07rOhXst9eWssFuyCMkHKg5zltoNK1mDxMRQUDXAlM9BQW4r0nV7TEnilxwsJH+dW5bPZAJ1UZxtkVezD1A8jVG3YGBiGUiRBgqcgjNEhKzWrAHDKquPmDg1iwHE2ArkHmAJv8T/qv06mUg7rHUF7OT5+9ehasGMM3wjAPl6VIls7DKox+ledfTOzEKLmkGRwICwo5ZxEEEcetULezkB3MAqjvnvRldsS4WvR/Avh+QHfkFV+BicrjoSbjHFYOeKj8Tjvjnua83Yz3FewiJLwc1SvYU8eGVHijvGBihaQnBH5iMZ57Z9eKtgjGQDS91TqMNo+lKI2kv2vU/CIOBuPwtu9trEevIohDFz4jwwxKAS7qsgHIC/xf0/Wg+g6U8Wua1qVza+FJNOIoGIxmJQBkD0JA+eKFdSftAt9OkkstJRLu6Q4eRuY09cY/MR5+Q96vdHa7qmrWlxPqduyxAqYZxFsRh2I9/XPbmohGggCoyM+XNSFgw9qjPOMZ+lEJqRUbceVSZyOa8wM0SJUd17AjPpVabw3OXXkeYq7PbRzLhl+tCbjTbtMm0usj+SQZFKcGpErXOnw3OTuAY+oBoVd2dzYRNNHeCBQRlh2YemD2z7Vce8uLUP+OijUL2KNyT8qVNV1N7+XaWCxg4GTwKxufYmG6uZpoWqdQ6jr0+rWjpZ21tLHFO11cCKIqOdhJ7kjJ9s1vqd5pmk2nVWmwa3aSQ6xdRPC8cvieGrMTKWAyeB9+Kqzazo8GjvpN7pbX9r4wuEVJjC5lAxkkeRHFT9K9VadFc3VqND0HSJ2iBsJZwzo0meVeU89ux4q4FihF5cb52OwAV9b65r/ALl+9OjTXugP0zZ2dxLdTiykm1OzdwwSNQpAfsAO5XzoZoMF7HraXX4bRrmTWrm5t9lzakxwmHk7VB4B/sKYrO9/9S2uu9UavZXFzbjw7Wz0474rcNwXZvXHzPb0rbS9JtoL3RiNb02Q2V5eXEgWXGVmBC7cjkjjPpmjbZv++n8zJ4LE3X949PzlToqPTtV0l+on6f02HUYLsxQvboUQfCG3bM4yM8GishZ3Yuu52OSfMmhOh2k/THSTaVfXdtDftetOI0lWTCbAMtjtkjii1rPMsW6Yo0pPw7fIHzqni7AFPBmvTYm8MccydbCMqCxOfPHlWV6914TbFTOAMkcZNZSzqfnNOwziMERc4AzxTjqt0bm6tGnj3mO1SONXPCgDjgUe0n9nVqLNv8QluBM5PEbBcD34Nea/05HaR3t+7MEXworWNT3yAOao2DIiE1OFh0uTGtt6xZVFu18GWCKQPwEKDH14pc6tSx0lfwVlZxQSyZ3kAbgo78+5pnv7efSNGfV50KQoRtyOWJ7Y+tcvvLqS9u5bmXG+Rs4HYew9qpjQk2ep2fh+FmO49CQV0bo2xudP6WvdZtLNLm48NpPjjDAKucD9Ca5zXbOkdWfTP2T/AIsRq6QRyttHAJVj3PqablTeKudHVEhAB7zkeoa1faveTXFxKGluCAwjXbkeSgDy9qI2vSt5EguNVgmtYPBeVVYbWcKpP0GQPfmuldGa3oWu3FxLaaTDa6hGokdBCvbtwwHr37Gh/XHUFlqFk1rEWivIfFVoZkKNgjyB7jg8jNV3j7vRiXzOPKq11IOgbeKTR7G5WIK6TBXKj82WKnP3FHLjq4WAijubgW3iOykHGwlT/XB9aH/skVp9BuEEe7w7kn18lNWeq9Ih1Gx1SwjESyxSNcwu/YEgFlz9/rWbaGyGx8v7+cy51C5CCaBMb7GaCW1Eu+BIdu8SoR4bA85z5UTtjBJ+WYEEfDkY3KfMZ5x71879M39/Za3Bpm+QK83h+EVLeG/8wX1rtFt4lmloJtVikt5Wdi8ahHeQLkbmJyeR2NVXSY0auyfrH+G/ijH6e8a1SNASqEr2O05qZQmCOMEUG6Ynlu9DRjJLKBI4V5iC7AHzI79z9MUcS0PmB/T9KaqPurGt/pDKnhuVJ6m6yKRzn7YrJJgGABxUggAHGB9KgmUA9/lXWwjKPvxJr0kyMr8g5I+tes4HAHNQREKhyTivdyls7vfBrRIlhHwpPkBmuYftTuZI9V0yGN2RooWlDKcEMzd/n8NdLdgI87cjI/qKQf2raVJKlpqka7kjBhkOO2Tlf6kUQkX7P+jYLm1i1jUYxIhJ/DQn8pAP52HnznA+vpXTQAAAvGOAB5CuZdGftBt7a0g0vWf3SxARxXKrwFHZXA7Y9fv6102KWOeJZYnSSNhlXQggj1BFTCVSEtpRGBiOTLL6A+YH9fvWxKg9q3u0drdmjGZE+JQfMjy+vaqhmPhqyoXBGRj0PaohJtysKwYz3qBZZSMsm32qUEsM4x9aITx220r6v1ERGUtl284Zs84poYAjDDI9KQ9asmszIDGQrsSH8jSXv0lTF671KS4chmPPFCr6TanH6VPKhEmcdqG3uWhfmshWjIgW6uiSQMM7ccVcS38WyW3aJpZZWCqqgkg+vHPFCAryXiRqCWYgAAZzz2FdDuZ7rovSja28hHUmo7FWKEbntIe+P+tj5elWIoWZQ5Ri859Ip6RdS2d4+nXWFwT4R7ZH9v8ASmPRLtl6nifAKQoVbI43Pxj7D9am1fUdB1GPTJeqbDqCPWYogr3MNvHAZjn0PfGcZxU9pcdLWgwmk9VsS25i0SZY+/FVarsGXyarDkIe+fX6xhul045uZ7CFGjYfGAOW9MULg6ssJrh2mQ2xQ9pmCEj1GfI0E62vBpOqxXEMk4Nzp6vZWkuInh3HDGQE8EKpwT68VzYata3DzCRlknWDajszEu2cthhznsPT4aadMcgtjNKMoHE70t0ZlEqylY3G5MfECvkRWUM6SsLiDpy1FxJcQu48QQ7Q3hg9lyfv7Zx5VlcxlokRtidAA4rVo4rhQJI1cKQQGGcEDvW4qrffi1hSWzwzxsGeL/3VxyoPkfMe4runqYDAvXPTk/U3TktjbSJHNvWRC/5SVPY4pF0b9jThHk1q8G7aQsVseFOO5Y98eldetbiK6gSeFt0bDIPn8iPIjzFTnLKfXypLYgxuOXM6rSnifLPUfTd90zqRtLxdynmKZR8Mi+o9/UeVdc/Zxpyar+zCSxlzsnaeMkeQJxTnqnTmla9bpHqVpHcKrblD+Te1XtP0y30y1jtrKFI4IxhY1XAA9sVQYTfPUY+oLoARzOX/ALOegtb0Hqa4vNQCRwJG0K7XB8bJHxY8hxnnmif7Y9Jil6WivEjHiwXAIbHIBB3D+h+ldMCkDlSKWevIln6Vl+HeqzR5A5Hcg5+9XOEBT7xbZm3eIfSJn7H7y20/pTUZ5nw63G/af4sgKuPXJBFHNW0B47O2kuHJmvHKy5HCE8gfPk0Qs7axfXbSC1trdNNMRWIxbdryRhckbeOASo/7qZtSslvrMo2NysJEPowpfg7lo+kRl/5SSZzCfp3SU1HSdWuLN3vri2l3sspA8aIEBsDufh5q/osT6nJCscdvE86yeG0oJCnbg7T3yPKmjUNNMR0O5wD4GoHeB22ysf7kfepLDQ0sru9sYxthMi3tm3/tN2ZR7ZA+hqDg8wI9IK+RcivfX7f9wrpVg9jbyJK6OzytJ8A4UHAAHsABV/Fege2PavcVsAAFCOZixszzFDr23d2+HP0OKJ4qKdcjGMg1MrAljb215b+LBOsiBihZDkBh3GasGxWNsoccdiMg1WTRIbaUtYySWPYEREFW+hzVmfUnhkWGbTrlfEOxHjKurMewB8vriiTN1LOwjQqGODhecAEZ/vVnxbS8tXJkgmtnyjHcrIfVT5fSgb6tdt0XcTxrHPqdvE0csVvIGKuDtLDb/wDLiuSQ6cb6BYbO7eeZ/C3Q7SE8V3KhSTxkcHPuRRCOOv8A7N/GzfdOzJJG3ItjIMf9j9j8j96P/s5W5stEuNPvbS4t57e4JIkQgEMARj7Ht8/OlzoDVYdMWS11TWRaxRSsEtC42luzFiBwM++DXVIhHNGjxOrowyrKcgj2NTCeg5odexm2/ergQZy+B+T3+Xr6fLsS8LBJFYYt6lTgqRg/KiEE7jvKmYZA7FeK3jlLv8RQD1BrWK3/AA6pDIqsQoAYjvgf7NTiMMcEKR7iohPTtdcZ+tBdThdo2RhuRu49aN7CBgAYqtPHvUhhSnFyJy/UrJrV2YAmM/8A60sXKsrOp7PXVdS08kN8O4fKkPWtM8I7kHw57fy0nbIqVOkraDShc9WXEU1y1hOkFraQjmSVlPLHBwoB+9MvT013avPe2nQGqy31zuL3lxdnxPi77XdQR8xzSJDrGraBdSnTb6e1EoAkEbYDemQfTPembSrS/wBWSLUtbvrySInMEcsrESsPMgnG0fr8qhztokxfgtkcUf8AAlPri71eTVdFW+0aaxeBcQRz3fjvL8YPLnnvgc09XvV/V1nG8l10RdeGM7mgvGbH/wAQcUo9dK34vpMEEsUI9cnxhU2v6naWfXOrTpcag93bM7FY7hreNABnGVPPfz7nHFLQmyb9vb2+kpp9M+TNkVWNivaaadqnTnVusjTbjo6ee5vJ98skl4ZmQ55YlxkBR5eQ49qIydO6cdWRYbOyNtayssUiqEZBnHwhQMe/rQfReu9Q1DT57a7vgJXcq10qpHIVyNqu6qBnHGDgnk0yaa7TTglQke7kgZI/5TWXUZGBC/xOnh0+XEpOVrMvRrHZoICHKr+X92W+Hy5rK2aRXkdlBIJ4w2P7VlIv2MmveMw7V6o/oP6VnlWiyr44hPMhG7aPJfU/0rvzDKMoXT9ZhlQOIr9vDkGfgEgGVbHq2MfSiufiAHzNVL23GoafLHEw3n4onHk6nKn7ipbG5F7ax3QGPEUHH8p8x9DkfSoHdSPWpLIoEbkkAD4snyrmnWXVIaC6XTr6RWhVjK6QMzREDzx+XnHLY+VdIvHnSB2gU5VSxKpvbjyVfNj5VyvXvxespeteQ6kkUYMdvYiXdNNcMrFS4U7VIAJ2jOADnJxS8pPQllUFhc96YvtR0lYHkm1BpZUEwS7diJN4yXPxHz7AgetU+stRuItLn0e4tFk8SQT7ptxberYkQKvmQwbORwCaOdCaO2pGG/ee8CxTMl1b3GGGUVdgBPI754OMY4rbr6G6mvNUguYLXwTp7XkUqws+NjBAGJYAMc+QPApKoxO6TiQ+LugDSNdvNO6c09bcW8FnYzIYLq1ssPKu1I5yVdgud8oG9uCQfSuq9ISXNz0vbXN3PLPNcmSVmlmWUgFjgZUAYAA4HA5rmF1omp9S6Dp8VrYXbNYWP4UyYiVFJfeRkgZCrGm0oMgtj1p46Y1u20HQdJ0nVUTT7r4Io4ZTt3K5+ErkfEQx2t5g8nvmtK9zTk2sLXs8xtSJLi08JxkZ/UEEf2q1tBYMQMjODUFtj418we2Pp/arNMmUdTK9ArBWwokzMVFcDCZwT8qmFY35eamTBqb2JJUjywa8vre4vNJu4IHMdw0Z8NwcFX7qc/MCt2d/FO0EqPMHJH0qSC4Txdm7mRSyny4wP7iiEQuienobg2urieaG7trp4p4s8PgcA+Y7/I4pj1fS7P8AxfThJBHHBPK0T7FC5fKyoTjzLRkfWqHS95E/Vmv2qMpRrg3EZU5BwdrY+4pp1OwGoWTQbzG+Q8UoGTG6nKt9CB+tEJT1LpzSdUtfw9zYwbMfC8ahHTjupHauc2Gpal+z3qN9NumabTXbdt/mQ9nT0PqPPHyp1bqW5huVS5tBugUrf28alpYx5TIP44vkMjPtir93p2h9SQwTzwW97GU/dSgk/Cf5WHyohC1pcwXttHc28iywyqGR17EGpT8PYfSuZdP9TaZ091LcaPFeO+ju/wC6klz+4k/iUk87c8Z9fqa6b3GQc57UQleeNJl2A8nJ47g9x+tRrbYAIbPnyMGre3BJ4zQ++1S3sn8ItvmP/wDmvl8/SiEl244Oa8aMNUUN7+IxlNvyOas1WRB9xb5U8Up61pqSI3w07y4IoBq4kWImKISHzGaTkX1EKsxFs+lrdbpL7U9phQ5jiIzux5sPT51PrGtbpYbZFaSEqQmFwBt78+frx2xWwE2p3s0FxM1rbxxPNPKQT4cajJPv5YFUI9W6QnjQjXL+PGQFksSzZ/7eKxOrsbJmgZsOGgx5kLdSa6iQwabc2ypExKmS3SSSIkHlC3bJxzQfVr6/SRLF71bq9ZgzIYQEifG4scZ3tk9zkUVb/wAIm+F0nUt6hzkoNNfB9cU02XR8cmqw3Sxie1uEWQ3UeUlCbSVDKTlM4x286Ar0F7qaMOswWSpBM5vNaTvYvZ2+mm3JXMrwPujLZySEPqcZyePLgYpm6L/xCPTHhvLd40RDsE0gZu/J9sCr2m6lYa7oN5e2mnNpslrMsMkYlMiOr5wcnnIxzVmC4TxnnEoKBcsxbsMdz6Z5rNldvumpZNSufHuTqFLeVBEASh/6iM1lBbXU5LmEPa28zwg7VcFAGx5jJ5Hv7VlUAyV0YsoLjXq2sixgnMCh3hTc7d1TPAHuSSOKWpNbksrFY5Xma/viJLuQIQ0cWMBVzjyz7DJohdaNdWGr2iW96VZjmKVlyhbHZl/2eaqDTtYtr2eb8Sbae44fxmLRSg+kg5X2BwR611SXJnGLMTJY+rpXRHgiSO3Q7RbQMplUDty3BH/SKIaJr1pDLcwzrdW6ySmaMTwnChu4yB2zk5PrQy00TU7AsZ9Ktr6An4o5CjOPdH8/kaOWstlBq1qtmrWpmieJ4WBQqy4YAqf+7kcVZS18yylrswxPeKto0tsUmkIxEqtkMx4H0zSxr/Stzd6Npdrp6JO8F9490XmMJmDRurneBwctx7U0pbZOWwCTnirCKV/iJHvTqvuPQkHdFzoGxmsunpXnsJNPa6vJrhbSQktChIVVJPfhR96I67otrq1pcG5jWbbbOqRyKCob8yt8wQMUWFekBgVPmMVNcVLsdxuBej55r3pa1abYCd0abF2gKDgcVR6Xux/hllp8pE97+ImI3jeY1ViC5zyD5D1Jqpo2qrp/Sem26zpA8skqNM/aJQ5y3z9KBQagbBNSe0nhW7vpjBE7ynckWc7skYGcjkn6UlslETL4lVOlWFylzNctF8UUblA47MQTnHsDxn1Bq8rKwypBHqDmuSk6olymky/vzFEqxQWsqlV4yDt7OfnnOTTToup9Q26pDeWkHhjjbLA9uR8mVSlWXLZoiXTLfBEcxWwqKGQyRhmQoT/CSD+o71KKdHTasxkYrwVtUyYG1GAxPuCfmPDqOf8A7qrK4kjeaXEaANFI2cgK/wAP6HaT9fSjsw3IVIDKRgg+dCZtLWZJUEsgV0KbGIK4I7c0QnL9Dvm6d6jhmmUhYXMU645C9m+3f6V2eN1dEZGDIw3IwPBBrk0uiXOptPCnxX9qAChPMqdhgn+Idvfjzq5011VPoLnTtRjkNohIHB3w+2D3X27jyohH3VtEt9XRGdpILmEkwXUJ2yRH2PmPUHg1yzUW6k6H1Vpdyi3mfduiT9xM3mSvZWPmBj2rrtldQ31ss8Eqywvyjqcg17fWFrqVlJaXkKzQSDDo3Y+9EJx+6sYuuoLjU9JhEOrwgG7s88TDydD68Ywf69x+mdZa9oKGz8YlIsD8PcpkjnsAeR+lFda0LUug9bi1DSbpltJX2I784z3SQeY8/fHqKc9e0s67o1tdalp8UdzCWEyFt2B2yrDnGQCPY8iohFRP2ha1fAIHggB7mKPB+5Jo30/bS6jMZHYhAcySMc8/XuaE2/TNlGwURzRnj4g5bB9MGmbTIb3TlSIhJoAcAgAFf9/WiEY44YY1CogAHnj+9SHgVrEcipGokStMMjg4PrQe8m8PiYbR/P8Aw/6UXmPBFDbgqQVIByOx5FUYXJqLsts8eorcW8iKZB4UqypvR42IDBl8xiqfUh119UYSdOyQ9MaTP4xFmUjeYIMq2SR8I74A7USu7jTumrT/ABi8acWscyxpbRKG3yHkBc9hwSRSld21rrQ1G7stI6zubm83sruQsQLZwDjuo9PSsz8cTHqWH3R3DWn6n1XrmrS630xaTppsyh2t9UZfBkYfDiIjkdvlkGi+jBpP2varLLGYZm0mFpIg+4Kx25GR3xjGaXenOntRs9JgguNC6mFwud/gamsEecnG1d4x5UzR6ho1p1PLrcN1bLcTxrb6h+I1BF/DBO42dy2VA9D3qUsgFvrKY7IBb3vmc/0Fo4ugtWd0LKdXQMBnkbeMjzHtV/T3F9BLAEfDIyMFXaWGCCB6d6X7K+MX7OdakhJzBq0EzEfysCo/UUQ6Z1H8TLGTvEhf8xPBHoBXOzghVcTqfDSDpgBCNt0tHNZW7Ry3Ij8MBBLGAwHyzxWUyXkiJcFGkbKgDHJxWUln5/maw7mMNxALmLYxwwIdH81YdjU6A7Rux8Q5Hl8qoNq1jE2JbuFT7tVq3uoLkZhkDjnkZ9q7yOrcgzl8XJioCqoAAyAAKH6/sW0t7pyw/DXMcgKrk8naR37fFRA91+dVNZTxNFvAfKMv/wDE7v7UMODBhYMvjd4Rx+YDH1raJ96g+fatGljjiaZ3CxgFyx7Ad6B3kep38zxwyNZ27eHuQAFypPJ9uCMj9aGNQY1Dkd7A6Syhx4MZ2tLn4SfMA+eDx8+KtK3ZsEeeCMGli06aBuXFxt/CRABPBcjxGHdiMnGDR6CKKKz2W7HwypKneW7juCaFLHsQUsexFDQNPn1HRZtNuI5LY28sk2ZE2nL4KAg845Yn6VppnSz3kl2HMUQRlH4d03RhgMMGAIKk4BDKfOiXQ/h/+GMTMD4k0m7cc5HA/tWWs76Vr+qNHFLdwBYjK4bdIqlSQcfxY5HrgedJYAEMRK48KvXPMiXoqzml8J/xFuU7L4glQf8AQ2AwpgsLTVtNAiF4NRtxwBN8Eyj/AKuzfXHzqe0uoL1luLaVZYnTKsv++D7UTXbGuW704BANwlxi2mqozTPJHmO9bA15gBTJKQo7mo0l8UbwAEP5PXHvVg3NesvXrJxyarWV2L0TTIR4CyGOMj+LbwT98j6VQ6ku5bTp+6aDPjOvhoR3Ge5H0zUnTkRg6a06MjB8EHHz5/vUbvPtlN3m2y/PkjjP0odI8kTDOceZ/wBKK4zVa5OxgRnkdhzmmS8AX2nSQavFq1vGzgrtnRBgspGMgfzduPPFT6jpFrrFuPxMQkcL8E6jDk/P+xq/KJ5Y3VUYAqRluPKg8WtT48Z1iG784UEAn/OohIundOuentdk0+SQyWd0heFwMDevt5HGc+uBTfn6EULsru31CSNvETfGSyx4wc4Iz354J7UU/rUwg7XNHj1zSZrCV/D34KuFzsYHIOKtxQGG1jhaQylECMz93wMZPuamU54pO1Lqm60/UJNirNGWIVDwFAOKIQpeR2llLGJJghc/DkZ+49PcVZja2jTd+JhIPo2c0mS3t1rl7GWc7ydqIQFAz5CiFtEbdmEvwmPIck9sd6iEv9VdTQ9NaILmPw5bqZvDtojwGbzJ/wCUDk/T1q509rtv1HoVvqVv8Pir+8jzkxv5qfr+lcg6rubvqbURqUEqNbWw8KCIkcKO59ie/wBhVr9lFyLPXp7cbgJ0kWRd3AKuSCR6jkZ96SMoJ4ketGdenNDpj6DNEZgaqbBkggetMMtKP4l41C7IztYOu9A21u24Z7HHnVe7uLi4jKS3EzKe+JWGPseKtzx9yAQaoyAc5A98VUyRUA3FvNGx3ySTpnIYk719/f5j7VrfR6TrSCbVtIhvpwMC6hkMMrY/mI4Y/Ogmu9UxtfLa2N+LeBSBNNEu9iT/AC8YwP18qj03WBNqL293dBDIf3FwUIEmOPi4wc988HyrKwW6E2ZPhOY4fEK/OqP7SPqCRZdLXSLHS49P0xZBK0UTF3kcdmdjy2PShGiMdNvYwzZiZvhOOAfcU0LqFneXMlmZY/xCcEA5De6mqt1o6OSVYq3kQM/pScisRtac/G7YjxBN9qWs6jeSXFveCCEnCKQeQPPvxWVvJBdQvse2kc/zRqWBrKoFr0kHNlJ7jUt0Sc3sDH/8icUd0iWNHDQTrcKT2djvHy/yoPDqkMnwuCv/AFDirkdrbOweMbD3zGeDWBczY2sioKL6NxuVwxWtb/a2mXYbdtMLg7e+Np7e9DbWeWNQHbxVHn/F/rVue4R7KfGWHhPwB7Guxh1KuvMlhUjscX8VnlvEgt4o2yR/xJNowSPYYOPUj0ogII7t7uKbIDFNrqcMpC9wfXmqWixLbaPaRLkkRKWJ7kkZJogCAcjz71qADLzKgccxdudR1fQXMM+Lm1Yna5GCePUdjV/Rta0yeD8MJvAcn4Un4HPcA9qKSw295C8Fym9HGD7HyI9xSDrGkTaZcBJMNG/5JAOGH+ftWDM2XTncOV+fpKNa8iOmhaPb6bp0dnJc+KyEuSoKg7iTxRCOSxW6nSzRDcqE8bavxYx8OT8s1z3S+oL3S2SHxPGtSQGhlJwBnup8qfLK90t764/w+SOe6lVWkKuCMAYH29qbizrlXuXxsp6E2n0qaeUT20psLgd3h2kP/wBSkYPz7+9An6qj065Frd39tc/vBHLNBn92ckdieTnyHai93+IunaMkHvtVshAcdyAQW+VANR6FsdUAkuZZDdb95lRyuT+vbyzmh8DHle/mf2m7Dlxk1l6+Ua7aS21Czhubd1nhcbkbnn7+dTtle4qrolqlnpkVugb4MgswxuOe5x50RyB3rVjsICwo+szPW411AWtg3D20A5xlz/Qf3o6qeHCsY/hUAfShkoQ6kGIwMj7CikbLKm5e2e9VXIu8i+ZRV7MjV+ea2uDtgLj+Hmo5Ii0oO4L6+/uKnEamMofiUjBzVg7NYlqlCK6EuY9uGIOD5dqCSaDcpHuQq+RyqnB/WicqiDVQqJtTjHHB4ogDxVNPkZgQ/YNQMR3t5IHK4KsD2Ixir8Gt39ugQsJAP5xn9aY7m3huVxKmcdiO4+tCZtFYZMbK49DwafCDb3W7y6i8PCqvB+EedBp1M7bmXa/mR2P0o+2lXGceC1WbTRSkqyzqMLyE7kn3ohBGl6VN+JiLRsiAhtxGOBzxWdW3cMLfhbY/v5/ikAP5R/rTFf3UOnWUt5KT8I9eWPkK5de3rPO99cOGkf4iR3AJ8vasOtzbR4a9mNxLfmMrXVnbRSNPat4dww/eKDw+fP03e/8A90EsBJoNjrOqyyFo7iVbW3iYbWDNhpSPkAAfc5og0sk90sR2N4hHhuPysD3+RGeR9RVHqGOHUrWO2t5SfwqmOAt2cZySfmcnPyrNgtRTniD8ny9zr3SnUtt1RpAnjYCaM7JUJ5BAHPy571duLyKK5ER5K43tnhc9hXCujTqVhq1i1jJ4ciM7ysVPCk7dp9che3v7V1yOMnTXeUhnkYs7Hkk1XXa86cDHj5P+v5jMGLxBvbgQzONqk8Aeua5t1/rzQRpplq7K0ylpnHHw9to+f9qfbC4W/sDuOZY/gb39DXKv2iwmLqOI+T26kfRmzW45RkxDIvRm74RgU60JkHVn+/rI9AtYLpdslkk+y1U4NuGyS57HIwe3J54IFWOrrGx062tFs4YlzIUleMMATjOBn09fah1jHA8cLX1qshW2RbdJrwQBsuRvHnx5AfM5rTqezgsLt7W3W3RYp5FKxX5uGyOMsDjaePTn6Uq6Wel27tQOT6+1fr/qDiWaVZTnecfEPWmHTOoXWMJeneo48TzHz9aCSRskSErhgoz863t7Z2jAC45860UGXmeLzqrZGC9WY7o0UyCSJwyN2KmspVisZUTC3BUd8KTWUrwon7M0ZYLE7PjBz7GpkjntmDQykY/haqkWoMr7JBsb37URju1PB2n61yH3juZE2HqWNPuxBLJJcfunZixb+fPln2o+kyywsVYHcpGQe/FAkEEnwkbSfLtUsdtJA++1l2n+Q9jSDko2ODNC2PnGa0bbbxLngIB+lWd9A7a/KbVuUMTds/wn60UV+K6el1l+VpJXjiWhJ71peCC6sZILoKYiM5Y42nyOfKq/iYNUNdm26Bfk/wDsNXSJBHMUTxF3VNLlsCrblmtnJEc6HKt7exoUzmCRZImZJVOVdDgg/OnvRvDfp2zt7hFkjeBdyt2Oef70tatobQSTy2Rae3ibDju0fGefUe9cvNpTjO9OpndeLEM9PdWTXdxFZahH4sjnbHPEvxE/8wH9RTkbeQdsfehfS2jWFlp6XNtJHcSzKN86nPzUeg/2aP4Kjjt6V09OHCDebmjGG28zWHPg5K4bsa3kH7snGSBkVGHxkHsf0qLV5jBot7Mn5lgcj7VdiKMZdC4oXmuSNPuh3BHkMSvtyWfI4HoOaJxanqFtEwUxyLxtDDgc+RpJ09pbzW9KtEAP70MFzgNtBIJ+g/SupRaVbqg8QF382J/T5V5VtLr82UNpjXHJJr8IzS5kKkvzzPYphqVmJY1ZD5BxjBHlU1qsgU+ICMHGKnACgADAHAFaTMyxMUAL4O0E+demXCVIdzbAc/P8JBPtKxZbkuhGSrZX5itQ+RQ+0uQkZdjg4zipIp1lfYrgEjOM80Y8o223ZkbSepbLADLGvDKo7mooztOXLZ/5l4H1rGkYA8D02twf9aPHEt4cl3g9iDXhk9Ac+VUpn8Jd5BUjycEUv9QXl8dMkhsEvGvJDsj8I4x7nnkY/XFQdSo7h4RPUX+qOok1PWP8Ohb9xak/97Dgt8geKXJS0kikvtZeMqfL1Fb3Gh65Daxyx6Y3iuefDZS48s7c5/0oDNcTw3TWmqRPatGDJcb1KlIx3bB757D1JFc4qcrlwY69q0ZNd+PZWkjeKI3uiI0WMDCpkh3B8vQZ7ZNVrO58e9/Dq2Ze6LjHw/5UKu9ca81BtiFGbASFeQM9lH/bj6k+tN+haStihmmRRdS8uR/CP5Qabqcgw4/N36SdPhORvlGXRbBBIzhcMxGWyPi48/oKap0SLTz8O58cEfwj/OhGlJsK4PLDGccUYu2xbBCBggE8DkCvNM29rbub3FEKOotWuovp+oO5YlJPhcf0NAOt3TVLaK5jGZbbOR5lD3+x5+9W76T96dvbPBoZeSeE+0Dhxke4NdjQZW2eFEavK+kzY9Unp3/fmOIP03R/8RZvGW5C21j48bWiBx3JBcsRt58vPsKn6o0e3017e8DXjSz3BLvO4bxB338KMEny5+dCnvr3S7pvDZdjxeEEkQMpT0Kng496ma8udTSN79oliRt6rHCqlm8zx6+frx6V0bFV6z0ObWKmIatn/wCMjgepsdfW/wAoQ8NSSzEqD245rZVgB/4jD6ZNbRWV1cRGZ1/D2/8A7kvGflUb31pZIUsUE83nPJ2HyFVDm6XmfPFdx61CMelPKgfcVB7B8A1lHdM/Z5PqdhHearqV5Fcyjd4cYA2r5A586ynjDnPN/wB/OaQ2WosSu7qPGGfcVoJJYh+7cMv8rUUu+n7i0jE1lKLy0A+I/wAS0HDK/Kk8VjRlcWvUyMrKeZbh1RkO3e0Z/lPK/aidtrzxnEqApj8ynP6UvOAR8Qz71Hhk5jehsCP2JK5WXozodlqtrdLtWVfdWorDtQDwztX+XOR9K5Ut26Y3KD7iilvrTrt2TH4TkBvKsp0ZU2hmpNV6MJ0d8kZoP1JLt6fvB/MoX7sKoWnUzEATBSPNq21WdNYsDbxSLEXdSS3OAP8AYrfhykrtaRkZSDthuwYLp1qo7CFB/wDqKp6HdONS1jORi6GM/KpLeWNIIow6kogXj2GKmDIHLjG5gAT647Vpu6Mj2kvgTW87XWjzrbXDHMkLDMUvzHkfcVesesrfxvwmrRGwuQOd5zGfk3+/nQ9ZMdqy5ittQg8G7iEi+R7FfkfKo8y8ofw9P4hZHUcont7uISQyJIh7MjAj9K9e1SazktZfijkUofka5ZNov+FXUU8erm2ti3xOCVkUewH5jW2o/tMFpF+E0/xpAuR412+Xb6LioGYG9y8ywzjphPIIJdM66tYXI8S2bIUd5PhPA+Y7U8T9QJdRiK1le3vF+LZIoII8wa5Bda7qHUOpROYWa6yqRyQptfIPHzpsk0nVL1VlubR470c+KnbPrgHg+x4rAWyYl2L1/eeIvE1XtHrGKHrpBIYZo1Mq4GBxn3HtVw6zI9u0uH8Vlwd3wiNc4yB7nzPpXMOpLi6hmtdOki8PUJXUq7HYGHm20c/7NPtq9sbZS8iHw1AK/wDL/lWfPr306hshJJ6H+/2nQ02J3G5upZRCHRgAcnbnPIFWomYvghvE28qedpNUGlt7gEQo0g7cDipRKyAAxMw38KSAoB981XB8Sw5OGO0/OaWxkQms/wAId+MjB3ZxketaPeQggeIgI/hIPn2yaopNtLEqVYc5Ugjg+v8A91Vubooj+Fa5cHHwjcSCe+c+/wA+a05NQqC/WQqWak1zeu0qryYgfiUcfCO/zFD5r+3juD4Mp3eWM/D6jNSx2TLayuzlp3b4hxgA+lZBYRqzF5IyyjcI+5/SsFnJ5sh+nympQiz2c2zeGPDbxgviJuPHPmMedU+o9ATqTS3tL+EI23Edzsy0Z8iMeWfI0SgV/HeVfiJbIy2MegFXmuZGh/eokZJx+YHj6ViOpZWLoaqVf2q5wfQek5tG1m8fUdj3EEzRxkZ28H84+flTpbD4x6+lX+p7YC6FyiYwAsnv6H/X5ULtJOR6CtOfO2o87dzXhRUx0satNz4Y+LBUZz3+9T6rI0Ue/kjybzPlya005c7thUjHby9fOodYmbJBw7NheM/Eax2TxFDl4pXkjGdiV288iobqN5bEunLx5YYHl5irSWf4mY4O/nkIwC592PH2Bo1p+lIUUuVGTx4Y3H7n/KvR6X4VqSA9bfr+0zazV6d0OLv6RRs9AvdUTxJI0t7Qc+NccD6etTNc6Po+6K1je/vRwZnX4F+QroP+BNOuWiuJT5eIx/0qCTptiygaeQuOfjz/AP1XU/8AHbj58nHsB/M4e1goUTl93e3eoymS7lLZ7JnCrTD0bpFvPff4lf4FjZsDtxnxJO6qB6Dufp601Dpkyt4ZsHVjgBt5wP1NS/hoVni023xFZRKS0jLwQOXcn18/tT8ehVWHPAlAhBsw/ONLv/Dubknc6/Dl3XjJ8gcd81lJraxdXkjyw2cP4fcVgBlZCIxwuRjvWVVxqwxCYrH/ANCaA6+8VrLUb7SH32sjPH/FC54NGTFpfUiB4GWyvx+ZM4DH3oVLAO61QeEB9wyrg53DvmuKUDncpo/3uZA5XytyJavtPvNPlKXURXHZxyDVPhhkfcUTsepLqzBh1BVurQ9yRkj51cOk6dq8Zn0e58OTuYnPB/yo8Up/7B+Pp/Enww3KflF3JzyPqK0Kr5cmrN1bz2chjuYGjPrjg/Kq7AMODn5VoBvkRNVMSSWI5DEVch1KRT8WfnVDLoMZB9jXniADkFT7VJFyeYyQamSPzH71cTUn8mpSjmIPBB9qtRXhXggj5Usqw6lg5jR/jDx9yWPtUtrr8k04j8LaME7mYClxLpGHcGpPEUjOewzVGZ6qWDmSa3dwu2+7vxJIwO2OIk/oPL9KCKloMOUlRPVkwKCQa54eoSXGVMpc4LLnHpRUPf6tbTTGcNsAO1mxu+VMXAUWiZ18egxEefv6zo3Ssmi6Zhxme9kTcJWwFUeYU+vrRq16nkv7iYW1rHDbRttFw53Fz/yj+9cX0fVnEU8RyWRgY8HsTR60v7zwgttMpKjiMrtB+Rq/KcRA0mXcVQ8D/Mrdaa3cxdcTXIlacwCNFg4yw257nzyxp80nQJLiyjutRnlV5Bkwxnbtz5E+Z9cVya81BG6/sbq8QiOXaCG7CVQQPv8ADXbLDV4bqwjKMNyLtZK4/wAbcqFKjsdzo4PEVKPFSw//AJSDbanBQYCvzQKHqZW1BUnxtU/EpPepdY1+2sYWlkdU2j4ixpI6OtP8V6mutc1G4ZrSOQm3gGAu485b+bAx38z7VydNp92JsuXodfMx4odi7nTzqFq0avuKox4JHlQzUrySR45rCdA8XtnJOPL6USm1e0wEKjaOMZ71zrqPXY9B1GHUYgFh3eHMAPyq3G8D1Hp5gmo0uIvkpRzJQbfMRG23vopVAa5EhIyA35gT3Lfr8q8cTozPHIRjuQ2PqDVFZLXUNl4H2l12t8G9XUgEFT7+n1qKWwnuEnZ9RkjQ5XwojlmI7DGO3vXRTIqjaeJoCi7hS01G5nnMcCSyqpwZDyM57E+uKIXFx+AgZZ2Uzn4lG8tj0xQCfWodJs1tbeHwXzuUKoA5/i+dBpNWkuW3SPnHaknHv8yrUr4dn2EOySLdQukhzvBBpft2aG4aF+XRtp/zqxFd7vOqGvTixubXUGO2GVhBKf5WP5D8jyPtRixkMU94z7nceNJnPhHK5x+vpVPVka7LiPjDKrhe+0k5H1wB9a10ecfhtwbnHORQrU9afSbo3KXEURDBSX5QhiBg+oNO+HsMerRmF0f7+UyZ8ZZHA44jbpugIYVluyAvBWNfhwPn5D2FFRe2FhGgt0BDHA8BN33I8vegs2pS3Cqs/wD5QqpWS3kxtZvXf6exx37mq6SXMEQEkCRJnCbB8OPY9q9dqtRkQ0w/acRFHpGSXWlRSwjdsDPHc1VfqBREshiZQ2MA9+fagU090B8OO/kM8VtbJPPMrz+HsUg7SM5I7cGs65Mj8jgSxoRwtC0tsZpVKFwQF88UMXTYdMt5ElkEstwu1iRxt8x+tRtemFDLNIcLzkmhdzqz3s5mYME2hQn8nr96fk1HhJ9ZG2zC1ro9g1sn7nb7I5A+1ZQYT3ZANvOqp6Mhbn6EVlLGu49YbB7RTkGzvxVWRVc5PBq1KrKu1jmqbBu1ctJz2kDxd+O9Vfw7QuZIWaNu+UOM/OiAyPKtXXNNDSvXUntOp54FEN/AtzEP4sZNXvw+g60ubWYWk58h+XNAZY+eBUO3achcMPNaocC3uQ0fl+0YMpqm5ha76b1S0QypCLqIdjHyftQdjsYrKjRt5hh2q/Z61qGnn93OXT+VjR6DqjS9QXwNUs4XY8bmXB+mKN+VPvCx8v2lguNujUUCqk5GD8jXhyp704XHTmg38W6wvJLWZuyOMj9O1CrzpHV7VN0KrdR47xMG+9XXMjcXIOJh1zAylu+c+9TJNKnbkVVkjnhJE8DIw78YArRZhnKufrTauKqC7rppJbhpbe5aEMc7GXcB8qI2OlyQQCGTUX2c8RxgH7mrC3OfQ1KJIz3BHyqxdiKMcNRlAq4M1a1i0qziazG2PcfEYkkk+RJobFq8wyiuQCOMU0bEkUqWBUjBVhkGqLaDY9xaKPP4HYf3oVlqmmnBrii7WinrF0urSxiRmDZ+Jl4II86kh641zRo/w7mGbjCTMDkj3weaK3ujwxIfAg8PPzJ/Wly6tu8ci5X3q5XHkFMLEaNYzNuUwk82pdRQ/i9Ruo57dWGI4pAig/8AMPzfpRHTuop9FLwxWjPaHkGEFtp7HPApOS0mt5BNZTsjDzBww+tWF6kv4Ttu41nw3LOCG+471DYVZdlCvbqasecXd8xyuOvbhv8Ag2Fy4HclMY+9KXUHUl3q6GJoTEjd9xyTV+213S52Uy/iISe+FDj6ef6Vb8DQtRGBfRITxiQ7T9RxiqY8OLEbCVHu7ZFoNFnSOqdZ0OZGtLx9iY/cy/HHgdhtP9qZD+1fWWnMwghjdictHkYz6A8Cqtz0dBON9lf27+oVwcfrQqbpLUoeQgdfUVdsemyG2AuKBzoKXr84SfrqWZ980MjMfPfmpY+t4h+aGUfY/wB6FJ0lqJHxwlfPkgcVetujZfzS+HjyzIOf1qDj09VxLjJqDCsPX1ouNyzf/H/WrWodf6Xf6NdWM1pdSrPEyYCAYPkc58jg1Ti0bTbIfvbu0TAzncrf7NR3V1oJVUkuJpDjvHGQB/aknT4CwIU8RpfLtpmELdCdewQWp0/WbhYWjX93cSZwwHkceY/Wl3W9TuerdSkdC0dihPgofMfzN7/0ofONPDeJBCGAPBc7h9cdvrUjNd3sYQx+BEGyUJIQ+4XuD71dNNix5TmUUT/iZ3yts2seP1n0X0jfWfVHR1nJKY5Z4VFvOyHkOoAJz7jB+tTydOy27ltPu2iP8pYqD9uP0ri3RvUNx0nqBkRnltpiPxEfA3f8yjsCP1ruenavb6nYpdWs3iROOCvcexHcGuni1FigZhZQTBz22vxqSwiuMcAGJGz9Rg1Fu1ZW40qPdjJJR1wfoxpkS6UnuCfIdsVsbhO3A2jk5pm5D2o/KU2/OKU8uqyAq+koyjkfC5BP3FQradQMSYoLW1Y9z4Qz92Lf0psku0BDHacnHyqnJeDOByw8l5o3J6KPyht+cBnQL+U77nWrgSHyjkbAH3H9KyrsurRRSFGZyR3wc4rKodYBxuH+Jbwb9Iu3EDIPUetUmSjs4AYjHFDJVG5hivNYslzLkSpRIxXlTEAio8VouJqaPGGHaoGhxVkis8qkNUiUTF7A1XktI3ySvNEXABrYAEcgVcPUKg+2iaFSqSOo8xnvV6DU7yzYeFMwA8s4FQuNr8cVo3PepIDdwDEHiH7fq9dvh6lDDLH/APljyP0q0I+lNWBzEbaRuzRN/wDzSdIAB2ofdRJEniRja5/iU4NUGnF2hI/SOXKTw3MdZuglmBbT9RhkPcJIcMaC3fTOs6fIRJaMQPNfi/pQVNTvrfwxFcyLn0NOekazqLJGjXchU9+3NQxzYxdgy3kb0qKrNJEcSxOremKkjm5yGIPvXWLRI76QR3MUcikcgoP8qCdSaDpcWTHZon/SSP70rHrVyNtqWbTHbuB4iQJN4wdre9U7rTbe4B3R4PtUtzGsMmIxtHzqOCaQsQWOK2geomUcciB7jpuJslCQaHTaNcwqUVAymniP4h8XNaOi5PAo8QiXGVhOby6KwJJgIPqvFVW010PwvIufI8100xocgqMfKqs1rATzEv2pgzGNXUMJz2PTLiQ7lkBx6ryKsDRtQkUBTGB9ae9MtoF1AYiT8p4IzT3/AIXYgcW0f2pWTVFD1NeLIzi5wwaDqG0jdGT2zk9vtXp0G7yFaWEE/wAJU13D/DrPn/y6faqUunWYuYV/DpgsrH54z/Wk/biQTUYWYTkqdP3OMNM4/wCiMCpounJA2Qblz7uQP0rsIsbUDPgJn5VRljQSFQoAz2ApQ1zPwJDuR6znkHT8wOREsZ9cc0Rh6bdiN+T+lOSxIOyipVUegoOZjM7ZYu2vTsUZBKj7Uf0+E6e4eEsnrhsZqasqniNdym8xmtLmW62pBMkrNwFbhvtTLBo8SRgzqkkmOeOM+1KHSSq3UEeQDtjcj2OK6E1drSZDkTcYwMWEHSWidtgx8qH3emxSoVZOD6cUaeq7gVqMIh3PR6tOxiuGVT5EZrKdSik9qykeBj9ozxG95//Z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125" name="AutoShape 2" descr="data:image/jpeg;base64,/9j/4AAQSkZJRgABAQAAAQABAAD/2wBDAAgGBgcGBQgHBwcJCQgKDBQNDAsLDBkSEw8UHRofHh0aHBwgJC4nICIsIxwcKDcpLDAxNDQ0Hyc5PTgyPC4zNDL/2wBDAQkJCQwLDBgNDRgyIRwhMjIyMjIyMjIyMjIyMjIyMjIyMjIyMjIyMjIyMjIyMjIyMjIyMjIyMjIyMjIyMjIyMjL/wAARCADcAT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jNLTM0ua6jjuPpc00GlDenFIpDuf/wBdLn3H51G1RNRa4N2LVKPaqIdk+6x+lSLL5vyk4Pp2NDiJSRZ3gdWUfiKcGB6EH6HNU2WoiMfWjkuHPY0s0uazor3ZMIpJASRnBPzAevuKv5qWrFpj80oNMzS1JVx9LmmA0oNADs0uabmlzSGOpc0ymTTx28LSyttRRkmk9NSlduyJqXNc+ddnlb9zAqr/ALZJJ/Kr1lqXnyeVMgSQ9MHg1hGvTk7JnRPC1YR5mjSzS03OOay5tchVykCGYjjcDhfz71vZvYwSb2NaisdNXmJy9uu3/ZbmtOC4juE3IfqD1FJq243FolJxTaOtBOK5Jzvqy0rB0ppb0pCc0lck6reiLsFFFRSXCR8dW9BWEpxirydikr7EtFUmuZD0wo9uaj82T/no/wCdccsdTW12WqTNGiqAnlU/fJ/3uasRXCuQG+Vv0NaU8XTqO2zE4NFgMR9KeD3FR0oOK76dVx0Zm0SZ9qKbuFFdftPMjlXYzKXNMBp3Hc5+leocAMcfL+NKGpQisSSv6mgoo7fkaRVmIWpjGlYEDg5qItTSJbBjURYqdwPI5FOY01RvcKeh6/SrIZcfAYj3qrciU28ogKiYo3llugbHGfxqZmzz60zDPwoJqEtC29Tz+C+vGume73fb7dhvDgAnHTgdu35etelxSLPbpLGflkQMv0I4rJ1DQrW+jEszeVcRj5J06qPQ/wB4ex/Ck0edjDDZeYhWOMgODhmweynnAHFYVJxjK3foepUq/WKEWlZx/L/gGzHkLyc/TpUgNQMmQAMcVIOAATk00nscLfUkzS5pgNKDTsK48GlBpmaXNIdx+ax/EjlbGFQcK0wB/In+n6Vq5qrqNmt/ZtCTtbO5G9CKyrRcoNI6MNOMKsZS2MK0ZQBmp7iULh04ZeR9ayWaWzmaCcbZF6jOaSS7ypGa8e9tD6D2XM+Zao6DXb4rDFaxtgzLufHZfT8f6VUsoQQOKxDqImuVNy3zYCCQ8ADsD2xz1/OugsnAwDXtUasakLxPJq4edD3ZI1I7PKZxVd91pMJU7dR6j0rQiuFEeKzr2UHJqlrozBE1xqyr8sCb2wDluAM1XGoXbHJ8sj02/wD16p2wEgz6MV/r/WtSK13JnFeJUhVdWUb6Ih3TJba8Wc7WXZJ6ev0q1WTMhiYMvDA5BrTikE0SOOAwBqNb2e5UZEVxMV+ReG7n0qpQW3Esep5orwq1Z1ZXe3Q7Yx5UFFFFZFBRRRQBbtpSw2MeR+oqxWcjbHVvQ1o17GDqupCz3RzVI2YUUUV1EGWTgcdT0pVNRucbT7Y/X/69KG4r6ax5VywGoLVCGoLUrFcw8nLCqzHk1Ov949O1NEMYPOT9TTWgnqQcscAZPpVqKPyxk4LHr7e1KoCjCgAe1LQ3cErD8j0H5UFjjuabmipsUmVjBJeMGuQVg7QZ6/73/wBasXxfH9nt7W/QEJDJ5cuzgqrdG/BgB/wI+tdJmo7q2ivbWW2nXdFKpVh7f41nClGOu76nRTxEozjJaJGDoniCV5o7S8bzN/Ecw/TPrn1rpwaxdH8PWujx7Vdrhw5ZHlAynsPT/wCua2M1SVjTFVaVSfNSjbv2v5D80ZpmaXNOxzD80FtozTc00nL/AE4rjxld0Yabs1ow55akgLN7fSn7WHfP1p0QFTMo28VwU1OS5uZ3OmXKtLHlFzfPJfXLyH5zK2fbnpUTXfHWtnxR4Xuxey3+nJ5qSnfJCv3lbuQO4PXHWuOMj5IIII4II5Fck7pu59hhfZVqalB/LsXJ7obTk8YrsLG4dIIVkP7wRqH/AN7Az+ua4JJWjlSQYLIwYbhkflW7Yav57iN12S9sElW/PkH+dduXVIRm1J6vY5s1w85U04K6W52S3vy9arXF3uHWsgXox1pqz+fcRxZ4dgpx6V7XKlqz5zlsdBpxKwgt1di/+fyz+NbkVyFjxXPxy9+nsKsC4IFfNLGc03Puczd3ctXUoYmrOltvtPZXI/kf61jSTZrW0cEWJP8AeckfoP6VnGrz1Bx3GYKkqeo4oqe6j2t5gHB6+xqCvFq03Tm4s74u6uFFFFQUFFFFAAa0lztGfQVnxoZJAvbv9K0a9LARaUpGFV6pBRRRXoGRkZ4weR6Um0f3iPqKTJFKDX1FjyLjgvq35ClAA9z703Pbv6UuaQ7js5pc0zNLQFxwNLmm5rP1LW7DSl/0mb94RkRINzn8Ow9zgVE5xgrydka0qVSrLkpq78jTzUNze21km+5njhXtvYDP09a4W/8AGF/dErbBbSL1HzOfx7fgPxrNjtrq8fzm3sW6yysST+J5NeXXzSEPgXzZ9BQ4fnbmxEuVdlq/8vzOzufGGnxZECS3DeoXav5nn9KzZfGN4/8AqbeCIf7ZLn+lZsWlov8ArZC3svArQtrDd/qLXdj+ILn9TXlVc3m9n92n/BO+OAwNFfDfzf8AVvwIf+Eg1iY/LcsPaOJf8KFvtYY83V3z/tkVrppN0+N2xPq2f5ZqddFP8VwB9Ez/AFrklmFV/wDDj9rho/DCK+X/AADFW71b/n6uv+/x/wAalTUdXj6XEx/3sN/PNbI0eMdZmP4ClOjoekzZ91zSWOrL+mZuvQe8V9xnJ4g1KMfvBG/+/Hj+WK6aCYTRJKOkihvz5rIOkOB8s4P1XH9av2UcsMAik2nZ90qc8Vo8ZOrZT6HLWVFq9NJehppJipDLxVIORTvMrojiLKxxuBk+Lr+ay0KWSBisjssYcdVyeT+VeX16vq1kNU0ye0ZgpdflY9mHIP5gV5XLFJbzPDMhSWNtrKexqefn1Po8mcFTlFb3/AZSgsrBlO1lOVI7H1pKCcAk9KR7Bvlg+HUYVwHA9AQDj9as6eM3qH+6C36H+uK2bfQbX/hHLSadZluRApIiPLEjgEEHoP5Vq6JpFg+nSMkbl5Pkd5Dlh0IxwPY19NUquWGfdr8Wj4StOPNJR6Noy1fFO8z3pbyzmsZSko+XPyv2b/6/tUKK0rhI1LueiqMk18S+eL5WtThJAWkZUQZZjgD1NdZbQi3to4Qc7Fxn1Pes/S9LNsfOnwZSPlX+5/8AXrVr0MPScFeW7NYRtqxCAwwRkHqKpy27RnK5Zf1FXaKqtQjVVpG0ZOOxmUVoNEj/AHlBPrUf2WP0P51wSwE76NGqqop1JHC8h4GF9TVtYY06IM+/NSVrTwFneb+4l1ewyOJYhhe/U+tPoorvSUVZGYUUUUxGLmkd1RC7HCgZNGaRhuUgHBI6+lfUu9tDxkyjeyqiywK3MpBJAJwM5OcfU/gauWpjFsixMWRRtyRjpVaa0ilfy9qK2w4fABzgnP8A46PzqaydpLZS8XlsDtxt2/jiuWj7RVJJ2tv56/8ADHZiLOnCXWxapskqQxtJK6pGgyzMcAD1Jqve3sGnWr3N1II4k6n19gO59q831vxDc61NtbMVorZjhB/VvU/ypYrFRoLuzqyzK6uNldaQW7/ReZuaz4yklZoNLOyPobgj5m/3Qen1PP0rn7W0nvXLjOGOWlc5ye/PUmrGn6TuAluhgdRH/j/hXSWeny3ZCxKFjXguRwPYV8risfKbu3f8j66Cw+Bp8lBW7v8Arf8AIzbXT4IMEL5kn95hn8hW5b6RPNhpf3S+/LflWta2MFkMoMvjmRuv/wBaqV7rsMOY7cCaT+9n5R+PevMc5VGeViswtq2W4dOtbcbtgYjq0nP/ANamT61ZwfKHMrDtGM/r0rnnmvdTkwWeTH8I4Uf0q/b6IMA3Emf9lP8AGuzDZfWr/AtO/Q8OtmLb0/EWXxBMx/dQxoPVyW/wqIXeq3P3WmIP9xAo/MCrUt3pGlHDyRJIP4VG9/6kVnz+MY8kW1o7f7UrY/QZ/nXu4fh2cleb+5fqzz6mNl1kWRZapJyzS/8AA5v/AK9PGl35/jX8ZDWM/irUHPDQRD/ZTP8AMmo/+Eivm63rD6IP6Cu5cP0Y7yf3r/IiNWc9Yxb+R0AsNUT7krfRZiKeH1mDBxIw+gf/AOvWCniG7HW8k/FR/hVuHxLOMZuUb/ejA/pUTyGj9mX4/wDANlKvH7Ml8mb9rqiPiO5HkTejAgH8+n41obqwodeWddksUMq9wrf0OatI9nIMQTTWjegbC/l0rirZLWjrB3Omnj+X3Zr9DSznOOfWuR16yj1K4aUp5RUbVkC88f3h3/pW2w1KyLSCQ3MRHrkfXH+FHmW9+2QfLmboGPDV5U4zw8rSWvmepgsdGNTm2Zwh0LU+sdo86dnh+cH+o/ECtHQPDy3OqrHqMiR+Wcm2Jyzkdj2A9R1rfC3GnXHmwfK38UZ6MP61oaUljc3VxexRgTl/nDclcgH+eea9DBxpVmnHfqmepi8xrRpSttbdb38/81+Bt8EYwMUlq3lxrgcc5AozTIeIx9T/ADr3nFPQ+TTsi+VV1IIDKR3HWsdNPuYtfadbny7ZlykCcLwFByOnUk+vStGKXHynp/KnTggLIvJjOcDuO4rzq1FJq/Q3TU1ckK45FNp6srqGU5B5BoK5rnnS6xNkxlFBGKKwatuMKKKKQBnFFZOq6hHBKls7yRkjfvA468DPX8vaorfVFuZoYUfMqhv3hb5Tx/8AqrR0pKKk+o0rrQ26UDNEanYu/G7HOOlPq4UXvIm4m0UUtFbezj2Fc56lzTaM17x4w6o7m5htLaS4uJBHFEu52PYf57d+lPrzXxb4g/tS8NlbPmygbqDxK4/i+g5A/E9xXLiq6oQv16Hp5Xl88dW5FpFbvy/zZV1zXp9cvPMbcltGT5MOeg9T/tH/AOtV7S9LEIW4uFzL1VD/AAfX3qroenbgt5MvHWJT/wChf4fnXYaXpxvJPMkB8hTz/tH0r43G4pybV/U+3rVKeHp+ypaRQ7TdMN2RLLlYO3q//wBat6WWCyttzlY4kGAAP0ApLieGytjLIdsaDGB+gFcjd3txqd0CQcZxHGD0/wDr+9efThKq/I+XxuO5fXoixf6tPfsY03JCTgIOrfX/AAqaz0jID3PA/wCeY6/jVmw09LUb3w0xHXsv0/xrB1vxXgta6Y/Th7gfyX/H8vWvsctyNaSrLXt/mfN1sS5O7Zt6hrVhoyeUcNKB8sEfX8fSuUv/ABHqF/lfM+zwn/lnEcZHuep/l7Vh7iWLEkknJJOSa39G8L3mqBJ5iba0PIdh8zj/AGR6e549M19LalQVlqzWjg51I+0qvlj+LMhGJYKiksxwAOST9K3rHwtq14A0ka2sZ7zHB/75HP54rs9N0ix0pALSAK+MGVuXb6n+gwPatCsJ15yOqMqFHSjD5vVnNWvgmzQA3N1PM3cJhB/U/rWpD4b0eHGLFGPq7M2fzOK06WsG2+oSxFWW8ioujaYo40+1/wC/K/4UHRNLYHOn23PpGB/KrvanCpEqs+7MeXwtpMo+WGSI+sch/wDZs1VfwzdwDNlf7h/zznH9Rn+QroxTxQpNbM09tNq0tV56nIC8v9JcC7geAE/fX5o2/pV9ZLPUlySsMzfxryjH3/z+NdDtDKysAVYYIIyD9aw7zw4mTNpziCXqYz/q2/w/lUVY060eWqrkezg/g91/h/wCMzSW7C31BMp/BKOce+e9Qz281pOt1asu/HDAfLIPQ4pLe+eNjYajAwx1jbqvup7j6fhVgq1goIPn2EnQjnb/AJ/zg189jMtnhn7Wk9O/+Z14bGSpP2dVaf196LtjfyXkZZIog68OrTHIP/fNWElnRmRoUPJYbJMnn6gd6xpopLWVLy0YNkcHs49D/n9a2La5iv7dZUJBzyM8o3pXoYHFKtHlbtJF4qhGH7yCvF+un4ky3KFgjho3PADjGT7Hofzq1HLt+VuR/KqZII8udVIbjOPlb/CliEkbmM5dMZVjyR7H+h//AFnuavpI49tUW1P2c548luQf7v8A9b+VWapKxX6ehpUYxf6vOz/nmT/I/wBK5Z0ZR21RpGoupcpMD0pEdZEDocqehp1YNJ7mo3aKNop1FL2cew7jSo9K5u905tPNvKN9wXcrKSCS2SMcdu/4mumppZR1NXThHmT5b2E5NLexBZWptYypctk5A7CrBbHSoy5PTgUA10QpdZGc6nMx+40U3iitrGd2c9mnZplNllSCF5ZW2xopZ2PYAZJrtemrPPSbdkc74z1z+ztOFnA5F1dAjI6pH0Y/j0H4+lcJpNj9uughGIUG6Qj09Px/lmotV1KTV9VnvZM/vDhE/uoPuj8v1JrqNLshYWKxsP3h+aQ+/wD9bpXyeZYtybkvkfo+Cwqy/CKmvie/r/wNjVsrRru4SBBtXqSBwq11qJFbQBVwkaL37Cqek2X2W0DOMSyfM3sOwrP8R6htUWMbcnmU+3YV85Z1Z8qPDx+KUU30X4szdU1FtRuflyIVOI19ff6mtLTbH7Km9xmZhz/sj0qjpFpub7S44Bwg9/Wq/inWjY24srd8XEy/MwPKJ/ief19q+1yTLUkqslr0/wAz5CvWcm2yh4m8Qmdn0+ykxCPlmkU/fP8AdHt6+v8APmAcUwcdK7Twf4eDiPVbxAR1to2/9DP9Pz9K+nqTVKPLE68FhYqP1mvt0Xf+v+CT+G/CioEvdUiDORujt3HC+7jufbt356dl702nCuBtvVlVa0qsuaQ4U6mCnjpSM0KKcKaKUVJQ8UopBSjrSYxwpwpopwqSkPFLTRTqRRXv9Ot9Sh8udeRyjr95D6g1gI9zo9z9lu1EkMnRv4ZB/Rvb/wCtXVCorq0hvbdoJ03I35g+o96FK2j2L0kuWX/Df12MIhbIB0Jl0+X8ShqJ/M0y5+0w5eJx84HRl9frQol0i6NpdDzbeQcHHDj/AOKFTKot3Fs7b7WXmGQ9vavDxuElhpqvR2/rQ6cLiHTl7KrrF/1/XY1Y5I54g6EPG4yPcUfNH93LJ/d7j6f4f/qrGtZm0y7NvLxbSNxnojf4GtzNerhcRHEU1JGWJoOhO28Xt/XcVWDKCpyD0NOqBv3ZLj7p+8P61Nmug5/QarGKYbSQsnUD16/yz+XvVgTv6g/hVaXJQY7Mp/UVJWagrtNDUmtifz29Fo89j6Coc0uaPZw7Fc8u5J5jHqTQDUeadmqsugrj80tR5pwNKwXHZopuaKLDuc+WCgljgDkk9qyb6X+0IJLZot1u4wynqw96XfIYvJ3kx+h6j2z6dKcBxivl8fm9XEpRp3iuvr69iKVJwfNfVHMy+G7WK+hurZCio3zQZJBP8JGffHH0rXigEZVmw7qc4/hH+NaBTc3bBGCcc4qVRtGBwPQV5c5zmlzPY9WeYYmdJU3Lbr1/rz3JIdXxDK1wBujQuCv8WO31rmE82/vcscyStlj6eta90ioZeAA0Lnn/AHTUGi2/yPcEZ3fKv07/AOfau3KsIq9VQ+/0R42LrTslJ7F+eeHTdPkmfiKFM4HU+g+pPH415ldXUt5dS3U5zJK25vb0A9gOK6XxlqGXh05G4H72X69FH8z+Vci0ic/MOOTzX6RSh7OnzJHHhMO8TXUOm79P60Nvw3o51nVBG4P2aIb5z6jsv1P8s+leqKoVQqgAAYAAwAKxvDGljSNFhjlXbcz/AL2XPXcei/gMDHrn1q9f6lb6aE8/eWfOFRcnjvzivNr4iELzm7JHp4utzz5V8KLlKKpLqtm1kbvzgIgdpyDkN6Y9adY6lbagrGBm3J95WGCM9KyjiqMpKMZK721OUuinDpTRThWw0OFLTRTqllDhTu9NFLQxjhTxTBThUlIeKcKYKcKkoeOlPFMFOFSykQ3tnFf2zQSjg8qw6qexFc5FuiaXTL7gZ+V/Q9mHsa6sVm6zp32y3EsS/wCkRcr/ALQ7rQrNOEtmU4865fu/rszKZDdQSW1x/wAfEPDf7Q7H/P8AWrGlXbSRtbTH9/Dx/vL2P8v0qmlw0sMd1Gcz24+b/bT3+nT8c0l3mKSK/tuQvzAeq9wf5fjXhe9gMVyv4WduHl9apOhP4lt6/wBaM380yPKZTsPun2/z/SkilSeJJYzlGGQafX0Ks1dHmNOLcWOBpc1Su7vycImC5GSfQf41QN1PnPnP+deVic2pUJ8iV2ty4021c3c1n3980beTCcMPvN6e1FtqBdHEuNyKWz03AVlMxYkscsTkn1rjzDM1OlFUHbm37ryLjCz1LEd/cROD5hYd1fkGtq2uEuYRIn0IPY+lc0TV3SrgRTujsFjZcknsR/8AWzXJluOnTqqE3eL79ByV0b2aXNYd1rDsStt8q/3yOT9B2rPa7uS2ftE2f9816VbOaMJWguYjlOtork/t93/z8Sf99UVn/blP+RhyjIY2dlUR7mb7oZto6Ek5wfT9aUptfacqxzhWB5x1AOMHvVqwkTz5eFzKWfPQjG3K+4GRj2pt7cRTvCscyPjcwVSDggdT+BP44r5j2j9p7O2n9f1Y9NYem6d99L3IBThTRT0RnOFVmPXCjNWjiRHJAZXyWAG3GCM0xrNsDZJkjoDVkU8UnFPcXImYktnb3U26e3jecDCOy5YHsCe/pz07VXO102sAy+hGRWhcSBJJZgeh+X3bt/j+FZgNdFOrUlFczbtt6eRxTST0C9WS7czO7SSYx8xzxUEay3JVWkYpGMDcSdo9BVkGpTC0UhjIQSn5jH5i7x9VzkVXs3N833kxpSm24q/ciFrHs25fGc43d/XFOtZ5NIne4jRZQ0Zj+bIxkg8/l+tOgltrhpI4rkNKil9uwhWAGTtbvgAnoPaklwYXB6bTV2dNqcdGtmaVsPUovlqRcXvqaeneIpbm8jt7iGMCRtqtHkYPbIJNdEOlcPpcn2WYXAt/MkH3Gd9oX3xg5NPUXcVybmK7bzs53Nnn616mEzapTpr2nvNv7l+v9amUW7HbinCuHOs6guo+c8zL8wzFn5Nvpj+vWt2DxLbXF8lusMoRztWQ45Pbj3r0KOb4eo2pPl1tr1KUk9Dcp3aqL36R3iQHBR494cHvzx+QqwLqExxuHGJCqj6t0rrjjKEm0pbGlmWBThVOLULaVo1WUZkYqgPcikXUrdlU7xgxmVjn7qg4/PPFT9cob8y/r/hxpF8U4VVa8hRow0igSA7Tnjpn/Gkm1CCAxrvV3kcIqqR37n2oliaKTbktCi6OtPFZX9tWohWUMMNIEGTjgnG76cE/hUs+q2qFo450aYA4A5GQCcfpj8ayeOw9r8yKRpCnCso63Z5iCSqS7qGB42gg80xtftHtZjHMElCsYwwzk8gf/qqHj8OvtoZR1SA6dqYuI1HlTknb23fxD8RUcIVWltM7kI82Enup7fl+oNWtQ1SxvrCSF3KyookUY/i44Hvzj86zBM0jwJGMSRDd5g5AHU/5/wBquHMsXhq1JJSvJf1YtT5KiqR36/1/Wxb0mUwzS2THgfPH9O4/r+dawasZ23OWAC/SmHFc9HOZUqahy3t5/wDANcUo1ajnHS5Pegi7kz3wf0FViaVi2cNnI7GmE15FWfPOUu7bI2QE1HLLHDE8s0iRRINzu7YVR6k04msjXWhltorJvnnnkV407Hy2ViW/2e348CqoU/aVFA2w9L21WMO/5dSy+r6eLcTi8ikjPA8rLsT6BQC2fwqaG4gu7aO4tplmgkGUdQRnBIIIOCCCDxVuHQrN9F/tGSdVuGiOCXXHXKgnGemOPesLSZ1WWfTygEsQNyXXo4dz19CCcY9K9LF5dGjS5o6nXWwlL2UpUrtxevoahNNJoJppNeMeULmim5ooFcmBVk2OiOoO4B1zg+oqTzHZSC5IPX3qIZyAAWYnAA7mmrPE0nlrLEzY3bVfdkdzkZX9e356JTa02OiFOrUj7qbS+5EGr3lxY2KS2scbyvcRw7pQSkYbPzMAQeoA696rS6PqOswfaLpZHt4ULJ9nLRLuydzfeJLdAOTjB9as6xFcT6Jdx2kTTTMgHlJ9503DeF9Tt3f05p1n4puNH08Qy2klpbybgk11GYdrnoDu6HqRkAHHBr2sthSdNSklc9bAp+xUqUVz3+YmmakJfIsrp3F95XVx/rto+ZgRwTgbiODyeK0nV3G1SFB6t3/CsTRYYtQlj1hpHldHmWA9EAJZCw7kkDGScdeK3lrzsbGmqrUPmceOhTjWcYfP18vIybq0IcCRm6fKVxgfh/8AXqhIhhlaNiCRjkdwRkfoRW1etvlSNeSB+prEuZFkupGUgrwAR3wAM/jjNc9NuV0+h4taKi9B0RfzY/LXc+4bVxnJz0rY0fRtOv4bqa5tvPMly7LKzH5l4PGDzg5BPf3rHtpUimDuCyFWRtp+YBlKkj3Gas6dqd7p0McMEz3VvBki3MKqWQ5zhgScjOcfXtXpYKVOEr1NUeplNVRhKManLOTSS2v8+99NWkaHiGyWy8rUre3gWGFGhlSPEbEP8oIwMHAJH41mzRhPLwd0csaSoSMEqwyMjseabd3MmqPJeXdu6xM6i3t5ZHKgAHc2ARnnbzjHUUEzXLPKQz7QNzAYCjoBxwOnAp4ucKlR+zW/9fjoPNZw92k9akd30tvbd3s2/wAhQaUGkKmJJHktr2QRjdJ5EO7yl9WJI5749OeBQ2FYgMGXqrAY3DqD+IwazqYatSpxqzjZS2PIKt8BmNu/IqCCYwTpMoyyHK+x7Gn3b7pQv90VBXnTfv3RjJ+9dG/ZXK3qzZ3K/GVJzjrjFWBbgSBgxwDuxn2o8PvaLBIYo3WTIEjOc59MH0/CtkqjjJVT+FNUVLVM9bD4b2tNS5lcxltEG3kggdR6+tAtht6jcVC5x+dajQRn+HH04qF7Yj7hz7GodCS2Kng6kdlcofZF3N83ykcD0/GhLREcNnOO2KsspU4YYNJWXLY5nGzs0Qi3RWRuu39TTRaIAckkmrFFFkKyIvITzC/fJpDaxlAuDx3zU1NdxGhdugoSuFkQ3CwopdwSWPbrUtncRzJNtBV8rnPpz/gKz7q5WaMAKQQ35iorO6W2usucRuNrH09D+f6ZrphTSWu5CqJTXY3CasQosEBvpZAsce49M9Bkk/Sqp4OD1qa0uBBL87uIyCCBzg44OKlfidsWuZc2wmi61ba+zsbZj5GA5l5ypyeMH0XPTvVdypYlAQuTtB9KsWstnpjn7DZRoOzD5dx55PUnqcc1UPQnjAGSScAVUnpZd/Xouv39zXFSpTq/uFZATVO90+2vmgeYOJYCTHLE5RlzjIz3Bx0Naf2aZ4dwQFc4CBMPgcZySM5x044P51nGP7wwxUhhhgwxkHBI7joT1pU6jjLmpvVEuFWg+eLt6GG1jqvmPZqgOnyS7jdG6GVjJyQUzuLgEqD34NaVta29mjrbwpFvOXI5Zz2yxyT+JqbNNJrevjKlZJP/AIceIx1WtFRlovLr5sCaYTQTSVxnEFFFFAFhSAyls7QwyQM4GeePpWZDp00VwjmVFRclnhk2FfQDcM88AYBrTFOOOpA471rGaW6PQwmOnhouMVuSfeZi2MsxYgDgZOajnmihiKyqGVxjyyoYMPcHjH1pwLAkMAGxnHtVCb95qcgborFQPZeKXM0+bqcU6jXvLdlyK/hIAZHiUDCkp8oHpx0H4UtzcSZENsQXIyz9lH/16jFWrLTmmR2iMaAtgBs/MfT/AD60JuT8wXPLQz/JuQQskpkSQ7G5JK54yM/WqlvYyNHkRhm7kn5R7D1+v/6ztS2syw5mhdI34ywxQoAAAGABgAVXNKK5SHRTZhyxHEisgWRBkYAGcdQce2Tn2qurYIIOCOQa1dRUGdcfeMTL065BH9azfICnDSMD6bP/AK9XCS5dWctSFpWQjOzsWdmdj1Zjk1paNFaXepWMN7AJ4VkkHlMu5S7KNrEd8bGHtnPY1mOjRYJIKt0YdDV3Tbw2c8NzDJClxA7nbOG2SIygEZUEgjbkcfxGvTyufs8UpOVtHr6p9f1Jg7S1O2t4ILWNrW2tY4YGLAxQrgHPU1yGoWcVhqk9jFcfaIYbVXDsF3xMCAEYqADkevNakPiS6kil2act5KchPs42BCf7wY5K/wC19cgVze028cdtvDCJVU7D8u8KAxH455r2cdiKUcM5O0ubRap66+930/U0lJWAxRnOUFPjtrRsLKJFGfvo3P4gg/pTAacDXylovoQrdjoLaCG2gWOBQE65znPuTU6uVPBrP0xy1sQeitgflV0GsXoz0qctE46FgSBvY0tV809Xxwa0VTud9LE9Jj2AYYIyKrvCRyvI9KnyKQmiUVLc3qUIVVqVKKmdA3Tr61EQQcGueUWjyq2GnS327iVWvmXyCpcBuoGetWawp2YSvv8Av55qqUbu5yVJWQx2qu7U52qAks2ACSeAB3rrjG5yNl6y1KeErCE85M4VP4h9D/8ArrbRiyBmQox/hYgkflVeys0s4sYBlI+dv6D2p9xcwWsJmuJo4YgQpeRsDJ6VnN88uWKuzvoUqmkd32JSaFOSEyRllII7EEEGoLa6gvrSO6tZDJBJna20r0JBBB6Hg08nismnB2ZtJTpTs9JI04NSieJCzZlI/eLGhJQ98gZI5rMkLZG5WXOWw/B6nkj1Iwfx+lRSXquQJJi2PXJpBIrjKsDWUacIX5eppWxUakeWKt8xxNNJqFnlmkMcCliOpAprLcW7AzKwB9eR+dUcbkTUVG8h3bEUs/oBnFQ+bIj4fOfQjFITkkWqKj89KKB3Xcs+YoHenglfmbhuy/3fc+9Rhtv3QFPqOtLTV+pSv1H53KASVI+6w7f/AFqguIpEkF1ww4D4P4Zx/nmm3ErK6wxnDnG5vTPQD8OaWONE5Cjd/ePU1Wi3JfvOyJ4ihdC+THkFsenfFTa++qBLX+w0UxM5P7teehxkEYxxyT3xVcVcjvZ47byFKhecNt+YZ64NOLXX+vX+tzswtf2FTncU/Uu3RlGlQbj95x5nHJbb7cetURTkMlwHaa42xQoXeSZztRR1NUG120hR5LK3/tcqC0gjLxrEg6s2VyCewx0BNduEy3EYuyox02vsv+AZVaseZyloaAptxEk1u6uOgJB9DUzhWVJ4o5Ft5lV4ywPRgDjPtnH4Vn6hcMsbRKjAEcuwIU+2cf5/WuSpTlTm6ct1oKUko3ZjzMBbAHqzhgPYA5/mPyNVwaJ1mD75R16Efd+g/wAKbGrvu2gYUZYlgoAzjknjqRXTCDsorU8x3lKyRICD1GacDTHUJtKyxyqwOGjzjIOCOQOf85oDUTg4uzVmEouMnGSs0Sg1JEjzSBIwWY9qjieMHMiM49A+3+hrXs7y2OIo08onoD0J+v8AjWMro0pxUnZst20It4RGDk9SfU1Lmmg0uaxPQVkrIdShhyMjI689KqX94tjZSXDsEC9GPQH1/IGqeizJKXZH3pKiy7gfvDPXP/Aq0ULx5jtp4SU6Eq/RGwDilzmpGhLFmiU7Au7nrioQc0neOjM6NeVPToKTTG5pWppNK56kZRqRutUNIxVe4tIrnlwQ395etWKbn8qzas7o8zFYGy5obdjm7+JLe4MUbs5A+YkYwaXTFDanAD2Jb8QpI/UCl1OJor+QsDtkO5T61Dau0d3CyIXYOPkH8XqK7oP3U7nhbT+Z0pNU9SsYtU0+WzmaREkKndHjIwQe49qtsMHHOOoz6UwmuSMnCV1uepTqypzU4OzWqM/R9Jh0Sye3hcyNK4eWQrtLYyFGMnoGP5mpbuQgCMdxk1ZNUrsfvFbsRiipUc3zMjFV6leUqlR3b3L1jYRGBZZVDs4yAegFSzafEw3Q/upOxHQ/UVPbMGtISP7g/lTiamw1CPLYjt4VtoFjXrjLH1NNuF82B4+ORxn17Ui3MUz+XbyJPITtCRuCSfTrx36+lIzTRXBt7mHypdu9cOHV1zjII9D1+orRUpuLnbRGjpSUXpohIYkgTavU9W7mq9+oeDfjlD19ulWCahmXzIim7Gcc4rMxkly2RlYPpRV37Gv99vyoqTn9nIkzS5pmaXNBqV5zsvSx6HDD6Ef5/KrK0jKkiBXXIHQg4I/GoZUMEJeORvvAbSPUH/CqeruiNY3ZbFPFRjpUgoRqhZgp06/81WeAWztKq9SoGePfOOe1SaRqunf2DBFJdWzyR2g82MYHAXlcHvzg/XPenQTSQSb422tyOmcj0xTZIbS7RYryyhnhU7ljx5YQ/wCztxj39a+hyrNKGGo+xqp6u91007EVKbk7og0K3Flb3lwqrHDqKpLDaoSViU/MCSQOcEDj0q+ACCCAQeCD3ps8pbLqqRqoAVQPlVRgYA9hWTLrI2lV2xtyCTkkfhivOzDFTxteVXpsvToWnClFJkE0aCaeEf6rLA+wHf8ADr+FZkZj2TJKWVZI9oKqGwdynoSM9D9M57VLLcgoUjz833mPU+1V6nDuVKz6o4vauE1OG61JV2W1s0MUokErBnO0jaB90YPGeuSM9uaaGpoVirMAdq4yfTNJW1arKtLnluFevUr1HUqbslDU9NzuqJ94kAfWoUDO4VAWY9ABk1uafYG3/ey483HA/u//AF65ptRQqcHN6Glnk0ZpmaUGuQ9K5DqVqt/G2n3EDNbOvLg4Ib1H+elVILM6V5caMEjaMxRkITtAA5IPpj1NaYZsY3ED0BojjHnvIC290C9eOOen4VvCp9k9Whjko+yatH+v6Znz62oZeFDP8oaZwCx+g7/jVmxnnnSR5WBXICgKB9f6daz5NC07VLmO9khkRoD8qngDkdB9fr0rYVVRAqDCgYA9Kc5Q5bx6l414alD2dOPvPfyH0xhjntTs0tYHnUazpyutiEmkJpXG0+1MJqWz2YSU1zIa8ccyeXKgdfRh0ohtLe3JMUSqT36n8zQTTkfnBqbu1jzMZgl/FgvUlJDKFYZA6diPoaiMK9nP4r/9epKKOZnm3GpDHkBieeNxONvvWc5WUmMAu3ogzinahcEt5Kngfe9/ar9vAttCEAG4jLH1NUtUJe87EViJ4ojFKhCjlSSPyp93GbmzngD7DLGyBh2JGM1KWqKQK6MjZ2sMHHpVLQ2g+S1uh0OnNHqMFvIUEKNEGRFxhR0+X2I6HuCKZqmn2shzNMYVjBxOH2+WDgnOflP3R1FYcGoahBaQwH7LK0KhBIVYGQDgZAOFOOMjP0pL/UBqDW6i2miETF3aYqcnGAFwT65zx0r3542hKm9U/XqdrlFNyUlZf11/ruVLWaSWzikmGJGX5uMZ98ds9aeWpC1MJr59u7PPnJOTaVh26imUVJNx+nWr3zSgyldgGMAck9K000IGV0a8IK4x8o55I/pWFBdS26yLGwAkGGBUHP51PHq17FnZNgYAxtHbp2r34QoJe9EvQ0/7IjxITdsAhPUDoApP86V9BD28pa6k+VzgLFn7rMvb6VljVbwDHmrj3jU9gPT0A/KmjVL0ZInboQeBzkkn9SapRw/8gWRAly5GN/IrUTTdTaNJAg2OBtO9ec9O/vWJKgTaRn5hnHpVpLq4jjQCd8DG0Z6Y5GPzNZxpUk/eiSn0NA6Tq7OP3QDgZALLkenfvjFRhL1VkLjZ5b+W2WX73oPXrVUXt1nPnyZwBnPbOf5809tRvHBDXMjA4yCcjjpVOFB/Z/IpaF2bTtTeJkwv3yjrvXIwu4/pWfdeG9SR/MaNGMhZjhwMEFsjnvwTxUn9qX24n7TJknJOe+MfypTqd8/BupevUN06/wCJq4qhHaP5EzgpbmYdKuw9whhANucSZYcH068ng9KsDw5qZJH2XBABOXUdc+/+yfyqKXVL9mdTdykMCp+bqCSf6n86dDql+8oVryb5htJ3dgD/AIn8605KXYw5Ydh0NvPYzTwyrscEIynB6f8A66abaBjkxjPtwKnllknkMkrFnbqx6mmiuZxje6RuoRtaw6NvJXEYVB7Ac0/7RL/f/SoqWpdOHZFqyJftEv8Af/Sl+0S/3/0qGij2cOyGTfaJf7/6UouplIIcgjkHFQ0Uezh2QE/2qYjG/AznAAo+0zf3/wBKgpRR7OD6Ibbbuyb7TN/fP5Cl+0zf3z+QqGij2cOyAmNzKRgv+gqIzyg/e/SkpG5BpOlDsjajVlB2T0Dz5f75/KkM8n96mUlT7KH8q+47ueXcsLdSngv+lO+0S/3/ANKq1IpyoJo9lD+VfcefXpKPvIrTSP57sTznNbUMF3cWouY5FKEMfcYrIuVGA/fpSQ3txCnlpKwQgrt9j1q406a3ic0fdZtT2V7DcwwGVGaZtilegIOCDx61KdG1A5xJEcEAc/ezjnp/tCs06leSfeuZD07+hyP1pDqN4d2bmX5iGPzdSOn8hWnJQ/lNC5Np11Csxa4h/dKrYz1Bxgjj3705tIvgsh82MhCoyMnOQD6e4qhJqF3Ijo87ssh+YHnPGKb/AGjeDcBcyANjOG64HH8hRyUP5SdDSk0HUVMoWSNymOFJy3GeOKoX1tcafcCGV1LbQ2V6YNNbUr19+66lO/Ab5uuKhmnluHDSyM7BQoLHPAqZU6NvdiGgnmv/AHqKZRWfs4dkKx//2Q==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127" name="矩形 12296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2"/>
          <p:cNvSpPr txBox="1"/>
          <p:nvPr/>
        </p:nvSpPr>
        <p:spPr>
          <a:xfrm>
            <a:off x="2268538" y="1700213"/>
            <a:ext cx="3444875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再见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一再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2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5363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365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15366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638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88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做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6389" name="Text Box 17"/>
          <p:cNvSpPr txBox="1"/>
          <p:nvPr/>
        </p:nvSpPr>
        <p:spPr>
          <a:xfrm>
            <a:off x="2540000" y="1766888"/>
            <a:ext cx="1792288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zuo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16391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2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16393" name="Line 16"/>
          <p:cNvSpPr/>
          <p:nvPr/>
        </p:nvSpPr>
        <p:spPr>
          <a:xfrm rot="-8520000" flipV="1">
            <a:off x="3724275" y="2146300"/>
            <a:ext cx="357188" cy="317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2"/>
          <p:cNvSpPr txBox="1"/>
          <p:nvPr/>
        </p:nvSpPr>
        <p:spPr>
          <a:xfrm>
            <a:off x="2268538" y="1700213"/>
            <a:ext cx="3444875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做梦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做伴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7410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7411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413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17414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843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436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各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8437" name="Text Box 17"/>
          <p:cNvSpPr txBox="1"/>
          <p:nvPr/>
        </p:nvSpPr>
        <p:spPr>
          <a:xfrm>
            <a:off x="2540000" y="1766888"/>
            <a:ext cx="1279525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ge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18439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0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18441" name="Line 16"/>
          <p:cNvSpPr/>
          <p:nvPr/>
        </p:nvSpPr>
        <p:spPr>
          <a:xfrm>
            <a:off x="3122613" y="2017713"/>
            <a:ext cx="366712" cy="236537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2"/>
          <p:cNvSpPr txBox="1"/>
          <p:nvPr/>
        </p:nvSpPr>
        <p:spPr>
          <a:xfrm>
            <a:off x="2268538" y="1700213"/>
            <a:ext cx="4679950" cy="2530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各自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各种各样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9458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9459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461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19462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48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4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种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0485" name="Text Box 17"/>
          <p:cNvSpPr txBox="1"/>
          <p:nvPr/>
        </p:nvSpPr>
        <p:spPr>
          <a:xfrm>
            <a:off x="2540000" y="1766888"/>
            <a:ext cx="2922588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zhong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20487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8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grpSp>
        <p:nvGrpSpPr>
          <p:cNvPr id="20489" name="组合 3"/>
          <p:cNvGrpSpPr/>
          <p:nvPr/>
        </p:nvGrpSpPr>
        <p:grpSpPr>
          <a:xfrm>
            <a:off x="3810000" y="2005013"/>
            <a:ext cx="357188" cy="234950"/>
            <a:chOff x="5989" y="2123"/>
            <a:chExt cx="561" cy="370"/>
          </a:xfrm>
        </p:grpSpPr>
        <p:sp>
          <p:nvSpPr>
            <p:cNvPr id="20490" name="Line 6"/>
            <p:cNvSpPr/>
            <p:nvPr/>
          </p:nvSpPr>
          <p:spPr>
            <a:xfrm rot="4740000">
              <a:off x="6210" y="2123"/>
              <a:ext cx="340" cy="340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491" name="Line 6"/>
            <p:cNvSpPr/>
            <p:nvPr/>
          </p:nvSpPr>
          <p:spPr>
            <a:xfrm>
              <a:off x="5989" y="2153"/>
              <a:ext cx="340" cy="340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2268538" y="1700213"/>
            <a:ext cx="3444875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种子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1506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21507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509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21510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253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32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样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2533" name="Text Box 17"/>
          <p:cNvSpPr txBox="1"/>
          <p:nvPr/>
        </p:nvSpPr>
        <p:spPr>
          <a:xfrm>
            <a:off x="2540000" y="1766888"/>
            <a:ext cx="2303463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yang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22535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6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22537" name="Line 16"/>
          <p:cNvSpPr/>
          <p:nvPr/>
        </p:nvSpPr>
        <p:spPr>
          <a:xfrm>
            <a:off x="3146425" y="1952625"/>
            <a:ext cx="358775" cy="252413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2268538" y="1700213"/>
            <a:ext cx="3444875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样子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这样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3554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23555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557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23558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457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675" y="1849438"/>
            <a:ext cx="8078788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0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梦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4581" name="Text Box 17"/>
          <p:cNvSpPr txBox="1"/>
          <p:nvPr/>
        </p:nvSpPr>
        <p:spPr>
          <a:xfrm>
            <a:off x="2540000" y="1766888"/>
            <a:ext cx="2600325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meng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24583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4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24585" name="Line 16"/>
          <p:cNvSpPr/>
          <p:nvPr/>
        </p:nvSpPr>
        <p:spPr>
          <a:xfrm>
            <a:off x="3368675" y="1968500"/>
            <a:ext cx="358775" cy="21907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2"/>
          <p:cNvPicPr>
            <a:picLocks noChangeAspect="1"/>
          </p:cNvPicPr>
          <p:nvPr/>
        </p:nvPicPr>
        <p:blipFill>
          <a:blip r:embed="rId1"/>
          <a:srcRect l="1672"/>
          <a:stretch>
            <a:fillRect/>
          </a:stretch>
        </p:blipFill>
        <p:spPr>
          <a:xfrm>
            <a:off x="0" y="0"/>
            <a:ext cx="90281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201863" y="1030288"/>
            <a:ext cx="687863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指名朗读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《3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、一个接一个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指名认读生字和词语。</a:t>
            </a:r>
            <a:endParaRPr lang="en-US" altLang="zh-CN" sz="3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171" name="Group 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7172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3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8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9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0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1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2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3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4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5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6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7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8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9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0" name="Picture 2"/>
            <p:cNvPicPr>
              <a:picLocks noChangeAspect="1"/>
            </p:cNvPicPr>
            <p:nvPr/>
          </p:nvPicPr>
          <p:blipFill>
            <a:blip r:embed="rId2"/>
            <a:srcRect l="49297" r="11972" b="5263"/>
            <a:stretch>
              <a:fillRect/>
            </a:stretch>
          </p:blipFill>
          <p:spPr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19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2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3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2"/>
          <p:cNvSpPr txBox="1"/>
          <p:nvPr/>
        </p:nvSpPr>
        <p:spPr>
          <a:xfrm>
            <a:off x="2268538" y="1700213"/>
            <a:ext cx="3444875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做梦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梦想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梦见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5602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25603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605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25606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662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28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伙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6629" name="Text Box 17"/>
          <p:cNvSpPr txBox="1"/>
          <p:nvPr/>
        </p:nvSpPr>
        <p:spPr>
          <a:xfrm>
            <a:off x="2540000" y="1766888"/>
            <a:ext cx="1831975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huo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26631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grpSp>
        <p:nvGrpSpPr>
          <p:cNvPr id="26633" name="组合 3"/>
          <p:cNvGrpSpPr/>
          <p:nvPr/>
        </p:nvGrpSpPr>
        <p:grpSpPr>
          <a:xfrm>
            <a:off x="3849688" y="2005013"/>
            <a:ext cx="357187" cy="234950"/>
            <a:chOff x="5989" y="2123"/>
            <a:chExt cx="561" cy="370"/>
          </a:xfrm>
        </p:grpSpPr>
        <p:sp>
          <p:nvSpPr>
            <p:cNvPr id="26634" name="Line 6"/>
            <p:cNvSpPr/>
            <p:nvPr/>
          </p:nvSpPr>
          <p:spPr>
            <a:xfrm rot="4740000">
              <a:off x="6210" y="2123"/>
              <a:ext cx="340" cy="340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35" name="Line 6"/>
            <p:cNvSpPr/>
            <p:nvPr/>
          </p:nvSpPr>
          <p:spPr>
            <a:xfrm>
              <a:off x="5989" y="2153"/>
              <a:ext cx="340" cy="340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2"/>
          <p:cNvSpPr txBox="1"/>
          <p:nvPr/>
        </p:nvSpPr>
        <p:spPr>
          <a:xfrm>
            <a:off x="2268538" y="1700213"/>
            <a:ext cx="3444875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伙伴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7650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27651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653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27654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867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676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伴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8677" name="Text Box 17"/>
          <p:cNvSpPr txBox="1"/>
          <p:nvPr/>
        </p:nvSpPr>
        <p:spPr>
          <a:xfrm>
            <a:off x="2540000" y="1766888"/>
            <a:ext cx="1838325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ban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28679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0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28681" name="Line 16"/>
          <p:cNvSpPr/>
          <p:nvPr/>
        </p:nvSpPr>
        <p:spPr>
          <a:xfrm rot="2700000" flipV="1">
            <a:off x="3321050" y="2035175"/>
            <a:ext cx="412750" cy="52388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Text Box 2"/>
          <p:cNvSpPr txBox="1"/>
          <p:nvPr/>
        </p:nvSpPr>
        <p:spPr>
          <a:xfrm>
            <a:off x="2268538" y="1700213"/>
            <a:ext cx="3444875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伙伴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做伴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同伴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9698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29699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701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29702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2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24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却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0725" name="Text Box 17"/>
          <p:cNvSpPr txBox="1"/>
          <p:nvPr/>
        </p:nvSpPr>
        <p:spPr>
          <a:xfrm>
            <a:off x="2540000" y="1766888"/>
            <a:ext cx="1797050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que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30727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8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30729" name="Line 16"/>
          <p:cNvSpPr/>
          <p:nvPr/>
        </p:nvSpPr>
        <p:spPr>
          <a:xfrm rot="2280000" flipV="1">
            <a:off x="3600450" y="2089150"/>
            <a:ext cx="357188" cy="317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 Box 2"/>
          <p:cNvSpPr txBox="1"/>
          <p:nvPr/>
        </p:nvSpPr>
        <p:spPr>
          <a:xfrm>
            <a:off x="2268538" y="1700213"/>
            <a:ext cx="3444875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却步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冷却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1746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1747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749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31750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277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72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趣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2773" name="Text Box 17"/>
          <p:cNvSpPr txBox="1"/>
          <p:nvPr/>
        </p:nvSpPr>
        <p:spPr>
          <a:xfrm>
            <a:off x="2540000" y="1766888"/>
            <a:ext cx="1239838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qu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32775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6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32777" name="Line 16"/>
          <p:cNvSpPr/>
          <p:nvPr/>
        </p:nvSpPr>
        <p:spPr>
          <a:xfrm rot="2340000" flipV="1">
            <a:off x="3203575" y="2089150"/>
            <a:ext cx="358775" cy="317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Text Box 2"/>
          <p:cNvSpPr txBox="1"/>
          <p:nvPr/>
        </p:nvSpPr>
        <p:spPr>
          <a:xfrm>
            <a:off x="2268538" y="1700213"/>
            <a:ext cx="3444875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有趣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趣事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3794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3795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797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33798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481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820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这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4821" name="Text Box 17"/>
          <p:cNvSpPr txBox="1"/>
          <p:nvPr/>
        </p:nvSpPr>
        <p:spPr>
          <a:xfrm>
            <a:off x="2540000" y="1766888"/>
            <a:ext cx="1873250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zhe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34823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4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34825" name="Line 16"/>
          <p:cNvSpPr/>
          <p:nvPr/>
        </p:nvSpPr>
        <p:spPr>
          <a:xfrm rot="1860000" flipV="1">
            <a:off x="3714750" y="2163763"/>
            <a:ext cx="358775" cy="1587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5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endParaRPr lang="zh-CN" altLang="zh-CN" dirty="0"/>
          </a:p>
        </p:txBody>
      </p:sp>
      <p:sp>
        <p:nvSpPr>
          <p:cNvPr id="8194" name="Text Box 7"/>
          <p:cNvSpPr txBox="1"/>
          <p:nvPr/>
        </p:nvSpPr>
        <p:spPr>
          <a:xfrm>
            <a:off x="989013" y="1808163"/>
            <a:ext cx="7407275" cy="193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000" b="1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你每天都做过哪些事？这些事情当中，哪些是你喜欢做的？哪些是你不喜欢做的？ </a:t>
            </a:r>
            <a:endParaRPr lang="zh-CN" altLang="en-US" sz="4000" b="1" dirty="0">
              <a:solidFill>
                <a:srgbClr val="99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5" name="Group 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819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0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4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0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4" name="Picture 2"/>
            <p:cNvPicPr>
              <a:picLocks noChangeAspect="1"/>
            </p:cNvPicPr>
            <p:nvPr/>
          </p:nvPicPr>
          <p:blipFill>
            <a:blip r:embed="rId1"/>
            <a:srcRect l="49297" r="11972" b="5263"/>
            <a:stretch>
              <a:fillRect/>
            </a:stretch>
          </p:blipFill>
          <p:spPr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413" y="4238625"/>
            <a:ext cx="1982787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7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8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19" name="矩形 33819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Text Box 2"/>
          <p:cNvSpPr txBox="1"/>
          <p:nvPr/>
        </p:nvSpPr>
        <p:spPr>
          <a:xfrm>
            <a:off x="2268538" y="1700213"/>
            <a:ext cx="3444875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这样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这里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5842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5843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845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35846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Text Box 1041">
            <a:hlinkClick r:id="rId1" action="ppaction://hlinksldjump"/>
          </p:cNvPr>
          <p:cNvSpPr txBox="1"/>
          <p:nvPr/>
        </p:nvSpPr>
        <p:spPr>
          <a:xfrm>
            <a:off x="828675" y="4689475"/>
            <a:ext cx="665163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这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" name="七角星 1"/>
          <p:cNvSpPr/>
          <p:nvPr/>
        </p:nvSpPr>
        <p:spPr>
          <a:xfrm>
            <a:off x="619125" y="4454525"/>
            <a:ext cx="1152525" cy="93662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6867" name="Rectangle 3"/>
          <p:cNvSpPr>
            <a:spLocks noGrp="1"/>
          </p:cNvSpPr>
          <p:nvPr>
            <p:ph type="title"/>
          </p:nvPr>
        </p:nvSpPr>
        <p:spPr>
          <a:xfrm>
            <a:off x="903288" y="257175"/>
            <a:ext cx="8135937" cy="4105275"/>
          </a:xfrm>
        </p:spPr>
        <p:txBody>
          <a:bodyPr wrap="square" lIns="91440" tIns="45720" rIns="91440" bIns="45720" anchor="ctr"/>
          <a:p>
            <a:pPr algn="l"/>
            <a:r>
              <a:rPr lang="en-US" altLang="zh-CN" sz="4000">
                <a:solidFill>
                  <a:srgbClr val="FFFF00"/>
                </a:solidFill>
              </a:rPr>
              <a:t>  </a:t>
            </a:r>
            <a:br>
              <a:rPr lang="en-US" altLang="zh-CN" sz="6600">
                <a:solidFill>
                  <a:srgbClr val="FFFF00"/>
                </a:solidFill>
              </a:rPr>
            </a:br>
            <a:r>
              <a:rPr lang="zh-CN" altLang="en-US" sz="6600" b="1" dirty="0"/>
              <a:t> </a:t>
            </a:r>
            <a:endParaRPr lang="zh-CN" altLang="en-US" sz="6600" b="1" dirty="0"/>
          </a:p>
        </p:txBody>
      </p:sp>
      <p:sp>
        <p:nvSpPr>
          <p:cNvPr id="36868" name="Text Box 4"/>
          <p:cNvSpPr txBox="1"/>
          <p:nvPr/>
        </p:nvSpPr>
        <p:spPr>
          <a:xfrm>
            <a:off x="3086100" y="1260475"/>
            <a:ext cx="3671888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6869" name="Group 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36870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1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2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3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4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5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6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7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8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9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0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1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2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3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4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5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6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7" name="Picture 2"/>
            <p:cNvPicPr>
              <a:picLocks noChangeAspect="1"/>
            </p:cNvPicPr>
            <p:nvPr/>
          </p:nvPicPr>
          <p:blipFill>
            <a:blip r:embed="rId2"/>
            <a:srcRect l="28873" r="11972" b="5263"/>
            <a:stretch>
              <a:fillRect/>
            </a:stretch>
          </p:blipFill>
          <p:spPr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8" name="Picture 2"/>
            <p:cNvPicPr>
              <a:picLocks noChangeAspect="1"/>
            </p:cNvPicPr>
            <p:nvPr/>
          </p:nvPicPr>
          <p:blipFill>
            <a:blip r:embed="rId2"/>
            <a:srcRect l="49297" r="11972" b="5263"/>
            <a:stretch>
              <a:fillRect/>
            </a:stretch>
          </p:blipFill>
          <p:spPr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6889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413" y="4238625"/>
            <a:ext cx="1982787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90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91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92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93" name="Text Box 1029">
            <a:hlinkClick r:id="rId1" action="ppaction://hlinksldjump"/>
          </p:cNvPr>
          <p:cNvSpPr txBox="1"/>
          <p:nvPr/>
        </p:nvSpPr>
        <p:spPr>
          <a:xfrm>
            <a:off x="3854450" y="1089025"/>
            <a:ext cx="647700" cy="66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再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894" name="Text Box 1030">
            <a:hlinkClick r:id="rId1" action="ppaction://hlinksldjump"/>
          </p:cNvPr>
          <p:cNvSpPr txBox="1"/>
          <p:nvPr/>
        </p:nvSpPr>
        <p:spPr>
          <a:xfrm>
            <a:off x="5222875" y="1160463"/>
            <a:ext cx="665163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各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895" name="Text Box 1031">
            <a:hlinkClick r:id="rId1" action="ppaction://hlinksldjump"/>
          </p:cNvPr>
          <p:cNvSpPr txBox="1"/>
          <p:nvPr/>
        </p:nvSpPr>
        <p:spPr>
          <a:xfrm>
            <a:off x="6735763" y="1089025"/>
            <a:ext cx="665162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种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896" name="Text Box 1032">
            <a:hlinkClick r:id="rId1" action="ppaction://hlinksldjump"/>
          </p:cNvPr>
          <p:cNvSpPr txBox="1"/>
          <p:nvPr/>
        </p:nvSpPr>
        <p:spPr>
          <a:xfrm>
            <a:off x="2198688" y="2817813"/>
            <a:ext cx="665162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梦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897" name="Text Box 1033">
            <a:hlinkClick r:id="rId1" action="ppaction://hlinksldjump"/>
          </p:cNvPr>
          <p:cNvSpPr txBox="1"/>
          <p:nvPr/>
        </p:nvSpPr>
        <p:spPr>
          <a:xfrm>
            <a:off x="3711575" y="2817813"/>
            <a:ext cx="1147763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伙伴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898" name="Text Box 1034">
            <a:hlinkClick r:id="rId1" action="ppaction://hlinksldjump"/>
          </p:cNvPr>
          <p:cNvSpPr txBox="1"/>
          <p:nvPr/>
        </p:nvSpPr>
        <p:spPr>
          <a:xfrm>
            <a:off x="2586038" y="4689475"/>
            <a:ext cx="665162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却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899" name="Text Box 1035">
            <a:hlinkClick r:id="rId1" action="ppaction://hlinksldjump"/>
          </p:cNvPr>
          <p:cNvSpPr txBox="1"/>
          <p:nvPr/>
        </p:nvSpPr>
        <p:spPr>
          <a:xfrm>
            <a:off x="4705350" y="4587875"/>
            <a:ext cx="665163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趣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900" name="Text Box 1040">
            <a:hlinkClick r:id="rId1" action="ppaction://hlinksldjump"/>
          </p:cNvPr>
          <p:cNvSpPr txBox="1"/>
          <p:nvPr/>
        </p:nvSpPr>
        <p:spPr>
          <a:xfrm>
            <a:off x="758825" y="2817813"/>
            <a:ext cx="665163" cy="669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样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901" name="Text Box 1029">
            <a:hlinkClick r:id="rId1" action="ppaction://hlinksldjump"/>
          </p:cNvPr>
          <p:cNvSpPr txBox="1"/>
          <p:nvPr/>
        </p:nvSpPr>
        <p:spPr>
          <a:xfrm>
            <a:off x="2586038" y="1160463"/>
            <a:ext cx="647700" cy="66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觉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6902" name="Text Box 1029">
            <a:hlinkClick r:id="rId1" action="ppaction://hlinksldjump"/>
          </p:cNvPr>
          <p:cNvSpPr txBox="1"/>
          <p:nvPr/>
        </p:nvSpPr>
        <p:spPr>
          <a:xfrm>
            <a:off x="871538" y="1162050"/>
            <a:ext cx="647700" cy="66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800" dirty="0">
                <a:latin typeface="Arial" panose="020B0604020202020204" pitchFamily="34" charset="0"/>
                <a:ea typeface="楷体_GB2312" panose="02010609030101010101" charset="-122"/>
              </a:rPr>
              <a:t>接</a:t>
            </a:r>
            <a:endParaRPr lang="zh-CN" altLang="en-US" sz="38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" name="七角星 8"/>
          <p:cNvSpPr/>
          <p:nvPr/>
        </p:nvSpPr>
        <p:spPr>
          <a:xfrm>
            <a:off x="3708400" y="2625725"/>
            <a:ext cx="1150938" cy="93662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0" name="七角星 9"/>
          <p:cNvSpPr/>
          <p:nvPr/>
        </p:nvSpPr>
        <p:spPr>
          <a:xfrm>
            <a:off x="1955800" y="2684463"/>
            <a:ext cx="1150938" cy="93662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1" name="七角星 10"/>
          <p:cNvSpPr/>
          <p:nvPr/>
        </p:nvSpPr>
        <p:spPr>
          <a:xfrm>
            <a:off x="515938" y="2625725"/>
            <a:ext cx="1150938" cy="93662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七角星 11"/>
          <p:cNvSpPr/>
          <p:nvPr/>
        </p:nvSpPr>
        <p:spPr>
          <a:xfrm>
            <a:off x="6486525" y="981075"/>
            <a:ext cx="1152525" cy="9350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七角星 12"/>
          <p:cNvSpPr/>
          <p:nvPr/>
        </p:nvSpPr>
        <p:spPr>
          <a:xfrm>
            <a:off x="4979988" y="981075"/>
            <a:ext cx="1150938" cy="9350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七角星 13"/>
          <p:cNvSpPr/>
          <p:nvPr/>
        </p:nvSpPr>
        <p:spPr>
          <a:xfrm>
            <a:off x="2333625" y="1027113"/>
            <a:ext cx="1152525" cy="93662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5" name="七角星 14"/>
          <p:cNvSpPr/>
          <p:nvPr/>
        </p:nvSpPr>
        <p:spPr>
          <a:xfrm>
            <a:off x="3597275" y="981075"/>
            <a:ext cx="1152525" cy="9350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6" name="七角星 15"/>
          <p:cNvSpPr/>
          <p:nvPr/>
        </p:nvSpPr>
        <p:spPr>
          <a:xfrm>
            <a:off x="2343150" y="4587875"/>
            <a:ext cx="1150938" cy="93662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7" name="七角星 16"/>
          <p:cNvSpPr/>
          <p:nvPr/>
        </p:nvSpPr>
        <p:spPr>
          <a:xfrm>
            <a:off x="663575" y="981075"/>
            <a:ext cx="1152525" cy="9350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8" name="七角星 17"/>
          <p:cNvSpPr/>
          <p:nvPr/>
        </p:nvSpPr>
        <p:spPr>
          <a:xfrm>
            <a:off x="4530725" y="4424363"/>
            <a:ext cx="1152525" cy="9350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15" grpId="0" animBg="1"/>
      <p:bldP spid="13" grpId="0" animBg="1"/>
      <p:bldP spid="12" grpId="0" animBg="1"/>
      <p:bldP spid="11" grpId="0" animBg="1"/>
      <p:bldP spid="10" grpId="0" animBg="1"/>
      <p:bldP spid="9" grpId="0" animBg="1"/>
      <p:bldP spid="2" grpId="0" animBg="1"/>
      <p:bldP spid="16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3"/>
          <p:cNvSpPr>
            <a:spLocks noGrp="1"/>
          </p:cNvSpPr>
          <p:nvPr>
            <p:ph type="title"/>
          </p:nvPr>
        </p:nvSpPr>
        <p:spPr>
          <a:xfrm>
            <a:off x="200025" y="1430338"/>
            <a:ext cx="8134350" cy="4733925"/>
          </a:xfrm>
        </p:spPr>
        <p:txBody>
          <a:bodyPr wrap="square" lIns="91440" tIns="45720" rIns="91440" bIns="45720" anchor="ctr"/>
          <a:p>
            <a:r>
              <a:rPr lang="zh-CN" altLang="en-US" sz="4000" dirty="0"/>
              <a:t>月夜      影子      回家      睡觉  </a:t>
            </a:r>
            <a:br>
              <a:rPr lang="zh-CN" altLang="en-US" sz="4000" dirty="0"/>
            </a:br>
            <a:r>
              <a:rPr lang="zh-CN" altLang="en-US" sz="4000" dirty="0"/>
              <a:t>            </a:t>
            </a:r>
            <a:br>
              <a:rPr lang="zh-CN" altLang="en-US" sz="4000" dirty="0"/>
            </a:br>
            <a:r>
              <a:rPr lang="zh-CN" altLang="en-US" sz="4000" dirty="0"/>
              <a:t>起床      学校     伙伴      开心  </a:t>
            </a:r>
            <a:br>
              <a:rPr lang="zh-CN" altLang="en-US" sz="4000" dirty="0"/>
            </a:br>
            <a:r>
              <a:rPr lang="zh-CN" altLang="en-US" sz="4000" dirty="0"/>
              <a:t>              </a:t>
            </a:r>
            <a:br>
              <a:rPr lang="zh-CN" altLang="en-US" sz="4000" dirty="0"/>
            </a:br>
            <a:r>
              <a:rPr lang="zh-CN" altLang="en-US" sz="4000" dirty="0"/>
              <a:t>操场       有趣      快乐  上课铃</a:t>
            </a:r>
            <a:br>
              <a:rPr lang="zh-CN" altLang="en-US" sz="4000" dirty="0"/>
            </a:br>
            <a:r>
              <a:rPr lang="zh-CN" altLang="en-US" sz="4000" dirty="0"/>
              <a:t>  </a:t>
            </a:r>
            <a:br>
              <a:rPr lang="zh-CN" altLang="en-US" sz="4000" dirty="0"/>
            </a:br>
            <a:r>
              <a:rPr lang="zh-CN" altLang="en-US" sz="4000" dirty="0"/>
              <a:t>老师          讲故事   各种各样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7890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7891" name="Group 3"/>
          <p:cNvGrpSpPr/>
          <p:nvPr/>
        </p:nvGrpSpPr>
        <p:grpSpPr>
          <a:xfrm>
            <a:off x="-15875" y="30163"/>
            <a:ext cx="9144000" cy="228600"/>
            <a:chOff x="0" y="0"/>
            <a:chExt cx="9144000" cy="228600"/>
          </a:xfrm>
        </p:grpSpPr>
        <p:pic>
          <p:nvPicPr>
            <p:cNvPr id="3789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4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0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4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0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910" name="Picture 2"/>
            <p:cNvPicPr>
              <a:picLocks noChangeAspect="1"/>
            </p:cNvPicPr>
            <p:nvPr/>
          </p:nvPicPr>
          <p:blipFill>
            <a:blip r:embed="rId1"/>
            <a:srcRect l="49297" r="11972" b="5263"/>
            <a:stretch>
              <a:fillRect/>
            </a:stretch>
          </p:blipFill>
          <p:spPr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791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76599">
            <a:off x="8412163" y="558800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2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612188" y="2095500"/>
            <a:ext cx="277812" cy="27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396288" y="1209675"/>
            <a:ext cx="277812" cy="27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七角星 16"/>
          <p:cNvSpPr/>
          <p:nvPr/>
        </p:nvSpPr>
        <p:spPr>
          <a:xfrm>
            <a:off x="2733675" y="3609975"/>
            <a:ext cx="1331913" cy="94456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" name="七角星 1"/>
          <p:cNvSpPr/>
          <p:nvPr/>
        </p:nvSpPr>
        <p:spPr>
          <a:xfrm>
            <a:off x="822325" y="3560763"/>
            <a:ext cx="1344613" cy="99377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七角星 2"/>
          <p:cNvSpPr/>
          <p:nvPr/>
        </p:nvSpPr>
        <p:spPr>
          <a:xfrm>
            <a:off x="6335713" y="2297113"/>
            <a:ext cx="1331913" cy="93662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七角星 3"/>
          <p:cNvSpPr/>
          <p:nvPr/>
        </p:nvSpPr>
        <p:spPr>
          <a:xfrm>
            <a:off x="4486275" y="2297113"/>
            <a:ext cx="1225550" cy="10287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七角星 4"/>
          <p:cNvSpPr/>
          <p:nvPr/>
        </p:nvSpPr>
        <p:spPr>
          <a:xfrm>
            <a:off x="908050" y="2298700"/>
            <a:ext cx="1360488" cy="10287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七角星 5"/>
          <p:cNvSpPr/>
          <p:nvPr/>
        </p:nvSpPr>
        <p:spPr>
          <a:xfrm>
            <a:off x="2778125" y="2297113"/>
            <a:ext cx="1422400" cy="103028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" name="七角星 6"/>
          <p:cNvSpPr/>
          <p:nvPr/>
        </p:nvSpPr>
        <p:spPr>
          <a:xfrm>
            <a:off x="6410325" y="1143000"/>
            <a:ext cx="1331913" cy="100171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七角星 7"/>
          <p:cNvSpPr/>
          <p:nvPr/>
        </p:nvSpPr>
        <p:spPr>
          <a:xfrm>
            <a:off x="4559300" y="1073150"/>
            <a:ext cx="1381125" cy="100488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七角星 8"/>
          <p:cNvSpPr/>
          <p:nvPr/>
        </p:nvSpPr>
        <p:spPr>
          <a:xfrm>
            <a:off x="2733675" y="1073150"/>
            <a:ext cx="1152525" cy="93662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0" name="七角星 9"/>
          <p:cNvSpPr/>
          <p:nvPr/>
        </p:nvSpPr>
        <p:spPr>
          <a:xfrm>
            <a:off x="908050" y="1143000"/>
            <a:ext cx="1258888" cy="9350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1" name="七角星 10"/>
          <p:cNvSpPr/>
          <p:nvPr/>
        </p:nvSpPr>
        <p:spPr>
          <a:xfrm>
            <a:off x="5297488" y="4627563"/>
            <a:ext cx="2443163" cy="13716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七角星 11"/>
          <p:cNvSpPr/>
          <p:nvPr/>
        </p:nvSpPr>
        <p:spPr>
          <a:xfrm>
            <a:off x="3290888" y="4721225"/>
            <a:ext cx="2006600" cy="118268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七角星 12"/>
          <p:cNvSpPr/>
          <p:nvPr/>
        </p:nvSpPr>
        <p:spPr>
          <a:xfrm>
            <a:off x="957263" y="4721225"/>
            <a:ext cx="1398588" cy="106045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七角星 13"/>
          <p:cNvSpPr/>
          <p:nvPr/>
        </p:nvSpPr>
        <p:spPr>
          <a:xfrm>
            <a:off x="6048375" y="3454400"/>
            <a:ext cx="1874838" cy="110013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5" name="七角星 14"/>
          <p:cNvSpPr/>
          <p:nvPr/>
        </p:nvSpPr>
        <p:spPr>
          <a:xfrm>
            <a:off x="4616450" y="3560763"/>
            <a:ext cx="1323975" cy="99377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19972" y="2984766"/>
            <a:ext cx="4283757" cy="28997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916" name="TextBox 13"/>
          <p:cNvSpPr txBox="1"/>
          <p:nvPr/>
        </p:nvSpPr>
        <p:spPr>
          <a:xfrm>
            <a:off x="2506663" y="855663"/>
            <a:ext cx="2030412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一、导入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1593850"/>
            <a:ext cx="7704137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同学们，你们平时都喜欢做什么啊？</a:t>
            </a:r>
            <a:endParaRPr lang="zh-CN" altLang="zh-CN" sz="3600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891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13" y="5019675"/>
            <a:ext cx="1425575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9" name="AutoShape 2" descr="data:image/jpeg;base64,/9j/4AAQSkZJRgABAQEAAQABAAD/2wBDAAMCAgMCAgMDAwMEAwMEBQgFBQQEBQoHBwYIDAoMDAsKCwsNDhIQDQ4RDgsLEBYQERMUFRUVDA8XGBYUGBIUFRT/2wBDAQMEBAUEBQkFBQkUDQsNFBQUFBQUFBQUFBQUFBQUFBQUFBQUFBQUFBQUFBQUFBQUFBQUFBQUFBQUFBQUFBQUFBT/wAARCADcAWkDASIAAhEBAxEB/8QAHgAAAQUBAQEBAQAAAAAAAAAABgMEBQcIAgkBAAr/xABPEAABAwMDAgQDBQQGBgYJBQABAgMEAAURBhIhMUEHEyJRFGFxCDKBkaEVI0JSFjNicrHBF1OS0eHwCSQ0VIKTGENVVmNzlNLxRIOiwuL/xAAbAQACAwEBAQAAAAAAAAAAAAAEBQIDBgEAB//EADQRAAICAQQABQIDBwQDAAAAAAECAAMRBBIhMQUTIkFRMmEUcfAVI0KBkaHBBrHR8VJT4f/aAAwDAQACEQMRAD8A8xCnPWvm38qUPNfCkfPNczJxP7ycV8PNKAEdK+EfOozuInjBr996lNpVwAcUoiI4rok16exG/tXzpUizZ3XDyCB9KkI2l1ujJBqJdV7MtWtj0JAY3ciu0tqUnG00ZRtHLUPu1KRdFKUQNpoZtVWvvCF0rt7Sv2obqx6U09asb7g6E5qz4WhCf4KnoehsAen9KBs8QQQ1NGx7lRM6Wec4KeKkoei3lqBDZP4Vc8PRIBHo/Sp6Fo4DHopZZ4ofaME0IEpmFoRZI3NYJqei6DCsAt/pVzw9IdMN/pU1F0iOP3f6Uts8RY+8MTSKOZSbWgkBOPKP5V8d0IkD+r/StAM6PBwdn6UsvRjZSPTz9KEOvaXjTiZwXoFKiRsP5Vwnw8SOqfzFaNVodKx/Vj8q4XoZKGydgqX7Qf5nfwqTNdx0imKjAR+VMIul1uucpPWrwvulf32Nnek7Zo0rWPR1PtTBdc2zJMFfTjdxKje0a8pHoQSfpUYvTL8I7lIx3rT8bQobYJKMcdxQTqnTqGEr9II+lQr15LYMi+lAGZWljnuQmShRIHtX28TA82oZ5IpOez8M+QKYu7lo5700XBw0EOcbYIz4Hmy1Kx3paHC2HkVKvxvUa4ba2mrntJGJUtYBjuIyAAO1SsaIklJx1qPjA5GaILc1uUOO9LrGMZ1osINOQ/LUNvHejqPHcdawASfehmxRSSn51Ydity3AkdQaVOSWzDgAogLddDquLhUpGT8+aDdQeGYDa8N5OK1FbdNodQkqTmvl30O26wohA6VfXqLK+oO9Vbe08+9XaNdtq1rQ3jGSaDlIPI7jitpa48OmnkLGwd+gqi9ReHaIDy1pAwcnFaXT65WUBu5n7tGwYkDiU6Wz04pzEtrswhKRge9FkvTm1R9AFTWntPApHpBNHPqFVd0FTTEtiAr+l5DbRcBKuOQRUSphTSyFAgjtV/RdLh9ohSPSRg8UE6p0ItLivJB+XHNUU61bDgyy7SFBlRK5R0xTloYIp+nT8hslK0qBHWlUWR4HOD+Io/zF+YEK2+I1bHFOUjIp03ZncdD+VKC3PJH3a7vWcKGM09aUpYw3AOUkCuPhT7GpZEhtMjUxlrOEpz+FLJtjy+CirKiaPTkfuzU1G0Vn+EYpa+vrWME0TtKiasDqzjYfyqQj6YUsjKCKt9jRY4G0VKRtGjj93+lAv4oOhC08POeZUkXRoX/AfyqYi6J6YR+Yq24ukQCB5YAqXj6VSnHApa/iZjCvQKO5VMXQ/TKB+VTEXRSU/wAGfnirOj6bAVwjJ9qkmLASB+7IHsaXvr2PvDV0qr3K4iaPAx6P0qXi6TDZB2fpR81ZgnAwB9RUhGtqRjKfzpe+sJMIWpRAuJpoAfc/SpiJprOMI/SjGPbUbvu1JMQEjsaFa9jLNoEE4unBxlFTUPTrYxlFELMBIqRjW/6GqS7EzsiYlgbGMJFSsaytY+6KlY9vyBxUixbsgenvUDkz2ZDN2dsDATSv7LH8mankQNvavyo+ztXZ3MHzZ0j+GuXbMksq9NXjoPwLe1ppBV4/aXwTjq1ojNKbBSrYSnKj7FSSOKrzUGnLhpe4u226xVxZSOQFfdWP5knuPn86Is01tSh2HBg1eorscop5Epm92JIdKtnQ11YLe0ZKUrA60UX5jbv9FCiJYjScjjnvRdQ3piec7TDOZDaEQ4AORVOa8jpbQ5hIAqz/ANpF2OBVca5ZXL3BII9zRun0jFsyiy8AYEoW8tFyUQnoKiyyrGD2o5udkDefSc1AyLfsUcjGKffSMRfndzB9ccq6ikzFIPTiphbAST2pFaBmok8SQEaxWDuHFElqjkLHyqJYASanbW4Aoc0JZDEhxp+MAUZHFWVYEpSEccnAqsrLK6c9aPLNNxt5oLHPMuJloWtQ2JGB+dSTqA8yoEdqF7PLJCe9EJeIYzg9KmEyIOW5le61ipbQsgAcVnzWCAZC89avjXcotsrJ4GDWftQSfOluAckGr6wQZxzkQSlW/wA5fA61O6asSvNSNvU+1KW+3l9wFQ6mrW0VpVL2FFPBx2qOq1IrXbLNPRuO4xG2aZQqMMsnOOTjrTe46IbeCj5XP0q5LXpVKGh2H0py5ppLnASKRLqmByIa9YPEzJI8Nm3HlHyuT8qT/wBGyUj7n6VpVzSLX8uT9KbOaRQroj8qI/aDCD/hq/eZsc8OxyPLH5Uze8Pdo4bH5Vpdeigf4BimMjRiM/1efnVy+IvIHTIepmKT4fr9R8vApn/QE/ymtKS9EbicN00/oIr/AFQotfFGxBjoVJzK5iQWiRlI/Kp2NAYx0wfpQBH1agEeoVJNawSABv8A1qp6bfYQwNWIeNQGQR0p2zEaTj1YoBb1mP5/1p7H1cleBu3E8ACgzTbLg6Q/ZjtjkHJqShwfNIJTx9KaaOs710QH3wQgdqNfKYgI3YCQOmRQ7UsvLTnmjpY6telEeSlakBJ9qcS7IiO3gJAptG1azgpC05T7mlEX5VxVuChsHprzbOhOLuJ5kRKtyULzx867ZiA981Krih/1kgg9KSMJTA3D6UMykS/OZ9jwiQCKkWYJIGKRgq2rwvgfOp2KtnODtx7mqwpnsgRCPB71Ix4ZHNdidFZHJFSdsfjzuE4x9a4eDgznfU5jM7cZqRaRgdKWVCLWDjKflSiQkdxU9hlZYRJZAHSmL6xhWeBT15aexpGHAN1nxoYcUn4h1DG4JyRvOM4745NdRNzAfM6W2qWmpvD23Pac8OtOxHQkPFhT6sE8FxRX/wD2qO8UNEnxC0+GGA2i5xj5kZxQ7gcoz2Cv8hRFeXi2tplIKUtgNoA4G0AAf4V8gzQyvJBOB2Gafai5Wc1t9PA/oJlkDr+9XvOZi3UFgeZceYkNLZfbO1ba+Ck9xQBcdOuIcJSOK2H40+HSboyvUdvUlTiGh8Q2B94Dv9Rn8fwrPc+17xnHGPely5osx7TQ1uNRXuHfvKxbDsVexZIT75qMv/lBpZJ5oh1a2qC0peMAZqnb5q8KK078np1rU0XKycdxZZWQ04uuxTh70M3FpBye9cS9Rbz96omXdwsE7uakeZxRiNZuEE1HKc5+VfJk8LzzTH4oVwiWiSLbuDUnBe2qFDyJAJ61IQ5Q3CqHGBCEPMPLTKwU0b2WV93mqtt87bjmi60XUIKcqxQjDBl0uiwS05TkiitUsGP26VUtlvaQE+r270RK1EAyBu7e9dDACVlMyL1y4l1lwcdKpWbBC5KiR3qxdU3pLqVDI54oKjNqmyglCSok44FVtZtGZaiZ4Mf6W06qdKbSE5GRWg9IaTSxHR6O1DPhvpPymm1Kb9RwSSKu6yWpTTaQUcY9qz99psfiMBhBiRbVoDaQAMV1+yz2opMApwNoNfPh9vVI4qkKZTvBgqq18cj9KQct6R2GaK1xwoH0U3MIK/hqW0SOYKLt2elIqtOe1GBgoSMkYps+y2kcV6dBgi5aQB0H5Uj+zE+w/KiR9sDoKb+X8hUMmdnloL8+O+frSyNSLHCjUP16DmncO0SJqwEo2juTX1Zq617mTAs9pLR9QvPupQ2FKJ+fFXB4R6RlX67sOv5LafVtOevahbRekYkR1CnhuOOSa0x4UsQYrKnUhKTnj5UsuerpRCVS3GWhxAtqbPEQ3jalI/yquta6xw+5Hb7HGc0caxv7UeAtTSxux2qkXbZJvkpbriihBJ+ppDqAGOfaMKeO4vbr2uQ+SV5BPeje3XwNRgMlKRycUP2rSbMZvftBUe55p65FUw2W0jaDz9aXMik8Q4OYSMa1bLiWwTgdamEajbdwSof4UAuW4pZBGcn+KmjzzkNQRvJSe/tUfL3HE6zYGYdzdQ7XCUE0rZ71LnuBISBnvQdHmBZSScp/xo90OI77ySCAU1G9fKTM5Wd5xOry9Kba9iB7V80nq15mQW3QevWp3WLLfwwUz94cGq6jyvh1LJIC84pdt84ZU8w5cAEGaLtd9YmsJSHMn50lOfSy4fUMHvVQaQ1AttXUkD3NPtS6+bhsYcWEqHTBq6pyW2Sq2jYNwh+5PBPChVj/AGfYJvPiVCy2l1qK25IWSMhPp2pPTrlYrKSfE1BJy509u9a/+xDINysOq9RnBYVJat7KuCVLbQXHAP8AzUf7NOtFp914LdDmJ9ZaEpOOzxLX1zeD8YsMpSUMHyT6vVgcbiPbmh6DqP4dSip0JCRkhR46jihLX2oC1JkyWXCVKcIWwTjKR1znoc9j2oFc1c1Ik72Fbm/vpbknCgP5TtPJ+lZ/W6h/OZ/me01H7sLNDQtUMusrLbjQQsbVod+6apfxS0l+yX37tCS2q2rX622R/UE9Tj+Un2qDRrC4Q1KehtIciN8ydzhCUj354GOv4Ue6Xv8Ab9V26QzDeansutkILSvQ4kjOR7/Su0as3MK7B+UI8g0A2J17zMWtw3KiOJSc5Hasma/bdtFwcWknYT27VpbxidOhdT3C1KKS03hTeFhRCT2PtjnrWYPEC8ImqcPBFaXRkhse0haPTk9wQcvRyeabru5I60PSpJQ4euKaKnkd60IriwvCNy55PWuRcMnrQ2ZpPTivyZpB613y5HfCxE/OBmnbE0Ag55oSbmngg4py1PI6mqDXgy9X9odxLoRg5oggXnBB3VW0OW464lCAVqVwAOTV4+GH2ddZ6/DTkeCqPHVg+a6MUM9RbqE+cqD1GfrVfiMeqpdeoCWutXrpf7DkxtpDlymqKsZKEcUdxPsiWWCgB1C3T33HNU/grG98SB19I+8x2tiVenQhKcJ98VZ/h/4eAFDjrZKjg561pO3fZ7sVuI2xkDFGVn8OrXbkhKWUgfShrdBaRgNJjxGvsCV9pTTDMRpICSOPajdiC20mitFogxEgJAGK4WxF9xQX7OdfeSOtRoLrioOeKRXAyM44okfZjYOCmmDzTXQKH51WdFYJ4alDIdUFIHSmz0dI4FS7rAPRfFR0pC2wrACvxodqLF7EIFqHoyMeYSCRmmTkcKOBzTxZ3q9R2j50wnSExkHCjkULtI7lw5HEbPwkMpKlqFMvNj+4qMumoPSpJUM0Nft3/wCIKgw5l6pkTB8HRbcJG5Q3K65VTxLLUXsAaLNWSI1vKgnBI44FVrcLi9JcVhQSPYVtUazUHceotc10DAk6vUyYRxkZ6DBqb0v4vSLc98OFEIUeCeKrFbZKty1ZqR0fDTdNRsNujc2g7yB3I6UctC9mLbNQWmlbNc37uwHX1FRWMhOc4p3IkIt7ZKlJSPao2yviJC37clIz9KFNTagL7md23J4ApDeGezYvUZUqAm8wuj6xK1eU2NqB3NSEK4ecoFa9xPtQVZmnH2UKDeFHqakVOuQJSPQSPcGqWQA8S5LAeYWSJ7scYJ9Pao6Y4lCA4vkHvmm6dzrxUp0K7hNROq7umJbVEH1AH61JfqwBLGwU5jK4a1REd8vft/GpfS/iimC+lSV9Dyc1nO/6kdfmLAWcH50jaL5KSvbuVj5UfqdAba+Yvo1QSzE2g/4js3OOAHR6vmKjn5bEp7hWCfY1Q2npNzuGxDDTiif4iKtTTllurbiHJKSU8cHtWfbTDTggGO/MFjZlm2tKYFrWr+LHWqH8W9eSI8wtsDfhRCh3xV9mMVW7Cl7cp6VmTxatRt9yecBJCielE+FaetrCznMr1lxCYgoPEd8nlJB+Rr13+xppK4aZ+yZYZNzhvtTL1IevRZcKQsNLGG1cngKaQ2sf3xmvGK3W16+XWPBisrfkyXEsNNNDKlrUQlKQO5JIAHzFf0OXe2LsmgolntdvQhaGGoEeI3gJbQEgbRz0CEkD6Vszp1FL7RziYrVWt5ig/nMzeLF1YMhq9WmMmHbiEtlfmoKy5hf3kbiRkoPXHHvVA3TVjsR595t9lsYbU6Ssg7Cr7iAARnkfkfpVwePS0O3a5m3yYluZtCUxxbXgnc6ynACt2794Qtaj1JxzgYxWVfEO+lu4/CtvGZ8d8K826ySN6iNyk4zzypST15Sfevnus0osc5/7mi0NgCgYkn4keIt51bZYen9NOtuXidc1pRGC20FKAykLWo7gAPUkAqwMlRHNG/2JvFi12DSzsDUF2chyHX0IgyX0FCUklQLKCcgrQ4DuHA2uIJx0rJz+vY1h1DBni3NzpcIpf8p/JQ6kPL3JWOSUlvakpxnAyCKm7L4rXOLGdt6bpDVZbxOeuLsYslPwUl4oDmMJBHCUcIJCgnuRkvdPpaqdPkrkjqMrN7jyh9J5ll6+gzLH9ojWthv1sc1HKurK3LY+04GkKT98LQSNpATvziqL8a9KvaKuLMiL58iwTkB2LJXyOeqCocZFXJrq/wCjbFblXdXiV+3b0xGzbYNnZd89hwp27XXnUpKUBJxhJJzngdaq60XSHrTTLumps18sSltpZcUtJaZUOVEJPqJz7Ecds9S6mFW1yuAYK9baisr/ABLx8ZlJuSvMOetN3FipDVGnZWkr3It8nKtivQ7sKQ4PcA1EKUVJznIrQLtZQw6MzZyuQw5nx13ByK+B/Pfmm7pzmuEJO6rgnEHLtmSLMg+9Pm96gk561FtJOalIHrUB0Ge9Duu3kQqskzR32RPDaLq/WrDk4JcbbUFBCxx1r120TpW3WizsNsNNtpQkAYSPavG3wO8RXvDq+MzWsqQCN4BxkZrcFt+2XDNiSGXtruwDBPIpUNQtZOZbbpnsxtmub7fLXaW1F59tvA5yQKrO/eMNghLUPi2z/wCIVhjxM+0pcr5JdKZTgSSRwrFUxdPFe5PKUoSlHPuqlj6/UWtitMCN9N4MrLusfE9GLn49WNoHa+g/+IUNzftE2lvOH0fgqvOOf4kXdeSJJwe2agpOvruScPn86uRtS/eIU3hlCDlsz0bm/aPtyioB8Y/vVGOfaMgEZ+IH+0K86HNb3Ynl9X50n/TS6qV/WKP41f5N/wAwdtJpx7z0XP2h4Czj4gf7QrpHjzb3f/1QB+orzsa1bdlHqVfjUlC1HeXsAZGfdRrxrsHvKjpKj0Z6JQ/GmE+rAmNk/NQomtuvo9zAw62vnHCga87rU/epDiT8Spv6Zq4vDi4T7e+0t+Q68AehOBVDW7DhhK30XGUM11cp4djFbfJwenaqz1FrL4Jp1LzoTs9+K6e183HtZLiwjCeuazd4n+ITtzkvR4zwUlRO5Q7D2oe+lL8FJZpfMQkPCzUvi40yp4NOb1D2PWgX/S3K/wBWugD4jBJWo56k5pP49v8AnP51WNEnvGXmfBjfUNxU64rHKvbOag2YUlaCsNYHzq39CeF72oAiS+3kH1dKsiP4Nx3F/vG9qAO9PA60rM5axsMyFdUvsk/uyeccDNFvhlZ83RpxfpJ5rSt08Hbb8MAhpJA54HWmEfwtYgOBxhAQU8kjpXLNairiVpQ7HMi5aNkEoJ27h2oDlQ21zCpRK1A8DtRnqWBcI/oA3NjocUAzJTttKy8kp56gUCAHO5YzDkLtMImtRNWpgFwhICdoqGkeIkQvA+clRB6UB6lviXEEBWDiq+duLy5Q2HJzTDT6NbBlouu1BQ4WagterYMob2yd5HSoq+wHr4hXq4Vz1qr9IuyhtUonGauHTL3xQSgjcpIoO9FpbIhVbNcuIEQ/DRt6Une3k9ye9WDpzwfjPqSv4YAA96LLZpV6U+laT6uu0VY1otjlviYWUnnFLr9W7cZhVemVfaKeG3hTEYdQXGk7R04qyp/hlEahLIRyBxgU00w4YTSVKV1OeTRe3q+KSIz6k7T3yODSZrQTzCMNnKzNXiBLkaRbcQ//ANmOQFHqmsueJurBOW5tc3DnGa1j9pN6HKs0vY4lRAJHvXn7dZbr8h0KVn1EVofB9MHPmCDa7UFECETWv/Rf+GTXib9qC3TZ7SH7fpmK9eS2tOcvJUhtn8luhY/+X9a9ePE7U8ix2ZbTSULkyD5aEFWClS/SkA9ldfrnisM/9DXod+36I8RNWvNeSi4zo1rjySr7wZQpawB9ZCfqfpWqfF3UfkKdfYku70yg22ARs2pCd2CRwcoB+n1rQeJ3jTUHB5MytCHUXnd7foTIvinfpsM3SzPs+RKYmqdk9VKcSn0pBUjKcblZyQBynByMGi9QRF2/9l3ZlBdQmT8QmRIU42HHG3eFNrRtUUKLZA2KyCFeoda0lrq4I1HZ7q4Vx1tx3GJb70hW50qUAHB6UAYynHAwR2UeRQl+i295tmI3c0PMep4NhIGxbiEqWnKgFKKTuT1POSMbiThmZV/eA5+Jq6tw9GJQN50XbdP6ct1wmTlJudzm7IgX9xthsEOOrUeCSvajaCCkJJIO5OBm3qLK8y17AUZStKQoAjkAe3IA68d89Da+pZUPTMO7PW63Ik3SVHVGQ8/FbWhgLUne62oklLgSFJSSk43kgpISRT6ratNvt0mRcQuRKecakRtpU7GSgIw6ffduXgdSWlA4PTU6dhqKgwMuVzWSrx5ra+OXWFampEhtTkaE0x/2ZpKwQpZ270jcpI65Ud2TzxioixzPLfZS4cBJyFA4289Sf8xRZZdNPTTqBhlEDUcKLbvPW6mQGy2yFoUXNqileUhOCB90HcTtyST6d+z3q9D063ps7c6LFeZjzZbUlp1EB50JLaHVtqUlvcVoAyRuKsZyCAUyZrxidW9UOCcCTDFw09rfTVzsurmEsTGFFy3XODhaTtSU+SSAeCQCFA8dD71SerNB3LSsx8PMrVESvamQkbk88gEjgGtaWH7Pd9l2Rh+DZ3GrkZL9s+CU+ksSHW1JTjLqsAEJ+/lKTuT0waZO+Cd601cGLXfbRIc07cXCypcaUhcd5QR5g2OJJB9BSoHv060GLLdNhlGV9xIuun1ORnDe33mOUW9T+NqSr6U5Tp+Rtz5ZrWq/smv2Rxn4gBcaQSqNJQrLbyRyCk++McHFOLl9mx9tn9xwcdOtT/alecZgleg3jJmRG7epJ2lJBHal0RlMkEDitAXj7OV7acyhAJ6dDzUDP8A9QR2yfJST8ga5+OqY8tJfhCOBKzt14diqGUg/WjG13VcxKcekY7Gmszwo1FDV6oCzjsKVtdhudsVtkQ3W9vXIqm1qnGVIl9NbodpiV985O5QUSKFJUpxBxjJo6vDZLHqQpJxzkYoMmNp3k4qVOGHMqu3KeDIxco45BpFT6T1B/EU6dbHWmi0AmjgAPaB7mB7nze2T0pwyWSR1/Km/l47Uuw3lfSpt1PBmJ7ktC8gEE5/EUQW11hKgdhI9gKgoMfcRmii0wgog470stfEYVAkwrscpGU7GCT8+KsexuyBF3pbQgYwD1oQ05bk70jHWj1+Wzb7dtyAQmkVrlmAEaqg2wH1zqF9KC29IVjkYBwP0qq510StSg2dxzUnrm5m6XdSUKOxB5xQ+Ip604qVa1Ge5SK3djjqcKcW7yVYrjZ867WjZ1NJ70+9X8yexV4MvHRPif/R5ptt9tQSk9RRtO8Z4kxglC0o+RPNUCJGRz+opRKm19cfhSwu5HJnxirxbUVd8y1/9KL02U2htzCN3ODRjbNTthlXmqGCDjnpVAsxwMKQog/KpWPeJ0dAR5m9I9+tC2Nu4Eeab/UaA/vVl7RkQbu2PNcTgnqarrxX01CjRXNpSU4yCKH42sJbDJQAfcYNC2rNS3a6MqaVvKexonTMQeTHq+L6S8elsSm7+441McbBJSDgGo+EAl0KUeambla5Sn1LW0rFR3w2w5UNp+dbCuxdoxKxX5h3KciWBpy6MR46TgE4o0sOr2re+FBxJB681SjEpcfgL49hS37TcBz5h/A0Bdp1tPMb1I6CazsPi9b4YGVDdjB5p1O8boTJKUyEkk9j0rIgur3ZZ/OuVXB1XVRP1NLz4chPJhW9gJsNv7RMKLGx56VkjsqhW6faH3SPMQ6oj2FZlVPcz97A+tJKmrJOVE15fCqQeRPC9llta88Y3NTR3GUBfq65NVGIRecUQNyj6tvv/AMa+/En3q1vsp6ci6y+0V4eWyfEVPgOXiO9IjpRuDjbaw4oKH8pCcH60409S6YbU6i3U2blLNPZv7NngxG+zp4Dae0jEcfcltM/GzZA5Pxjwy4QDxjcopA9kioDW0ZDFplMFlqUI88eqQnG5Kjxu4xn0qB/vCr3bZfcKihbqMkLSFYOzanAyB1zxx14ql/E1lyJpCTbESoTM3eZJaQ8CVgubSlPQnZs5OOMnjk0D4lU1i+YegDE2kbDY+cTMWrFSIGoJJjwkv22RNS4HgE+WtpKiteEEKJACkneCABjrkpNQ3jTbN2cfkpJSx/WAJAStBySQPbGMEpJJ9+DVqawu1yZtkeE+078O4EJSpWAWWTsylBBxkpQnJIAAAzk+qg9uQ21EU82ytltAUhBacGUrASQkBQyQkqSMkZUMknI4xtm3hR7e35zVV5ByJUviTZV27UM+1tQHkJSUFpqalCnE7mkLO5SQEnlZVyAQCM8iquv2jLtNschbr8aHb7U05ObiSnChT6iptK0s5B/eFJThPAwk8ZOTomVphc99mTMS+4oKK0pdUtYbUfvrAOcFWASevOO1T0TTux1DiGD5iELcZMkbU7wByODz1AyRg45Fep8U/C2AIuftDmq8xACeZVeidPt3GysPaXt7s1MyMkyF3O1R0BxxxC25XlErWUtr/dL24VtW2dpQlSkmzf6MuW7RLdlu9gus22XBlu3OzY10TFy3Hf8AOb6B1L2zcDghIQnAGVZWSLT2rYGoH2ENRCwwy35aw0VJWeSPMSSpO3djaSDxgkAnqT6h0tEl3WXLhTW31sqWyt9hhvZJKc9VISlQBIwAd2CQqibvF3dWsQ4YcAQf8KoZa2HHeff+sb6W8JrNqbQMCwfBoTJtSW7lBbdYTJ2veV+8QGuQsrDjoGeriUKOTgllA8B27tY7lItjbzcOHAizW7a0+VIXIbQnz1lsYSVrSVDpkcYOQc23o22PNR99plFp1pnYqR5Kw2kZxu3FIU2AAogjABCePSKew9PtpS/FccS4qRkKdhvpc9Chn0kHCvvAcHqCO5pdRrrtils+4P8Agf8AMsdQHO0/r3g5o6Xbr9ptu3uRnlQyFCA1IQfPjpSv7zihlO4pKTj5Konuvhwq0uJaeQjGOFI6Gp7QFjgPqnPNRvPtZaUA46lPm+cg5GAB7FzkZ7e1TFh1DB1FFYZuqEtSkqMZ9XmBSm3Bj1Ejjv8A84r3muMPfxuOB+Y+8rZ+SK88d/kZWjmhULX9359KRXoNsAegHryU1aGoLAbUrzmXFuQVrKEuLHqB9jioNSlEEBQIHzolqsHmeS4sMiV894cw3TlcVK1HuU1B3Lwftkgkqhp/2R/uq2fNWjgjNfVSAsYUkCu+WR7zosPvMn+JngjbjBeLTRQQD0T8qxXrG2OafvUmIvJCFYTn2r1h1ba2LhAdSG8rweccdK89PtLaCetN5euCGj5RPqIHFNdBYUfa3RlGo9a5EoZT+aSU6DzSTySCeTSHIrThBFWcxz5nNOo7nqqNQSTTyOOfnUWHE6DzCO3ujjiim1SeQAOlCVuZKiMUe6Ssi58ppCRkqx1pLqWABJjfTjJhNb7n8CyFnr71B6l1wotKbSrKiMDmr50t4Hs3mGC8ArcMk4OaidT/AGVBIC1tJLaiOopZTZUWyYyLEDAmZEyPMcKlklROTzTzeko44qx5P2aNQMPFDClOAKwnKOv5Vy79nvUsZvKgkn2wcCmDWVnppZXdtGGEquWeD86j8GjS7eHV9trhQ9CWog4JSOKj/wCg13/7g5+tEq647gth3NkR2lO4dRX4IO7g0wTI3DKVCu0zFtn3oEo3tPhJRveSaXXGuMk0qmcoHkGmDdyQsgK4pcOoWODmqSnyJUVkizMSDlX5U4D7S+oB+WKigkY64+tfUhSTweKqKZPEjsjt22xZYIKQM1GzdCRZA9KU5p63IKOvFPWZagMpNeD21/SYTVqb6DlGMALl4dOtFSmfwxQ5O0vOgpKlNlQHXAq7EzgoYUKTeZYkoIUgUXX4havDDM0On8evTiwZEoFalNHCgUn2NJqeNWvetExJpJQAlWc8VYHhF9mi26teS5MfUU54SSMUzPidFabnmv0Otr152qcH7zNiG3XiAhKlH2AqWgaPvNyI8iG4oHuRXoVaPsqacsrSSlhteP4sCiNjwuslpaOyM3x/ZFK7fHf/AFJx95pE0Ct9Tf0nnnC8HNQSwCpktj5g1tn/AKL3w/Vovxj1BPmJSqUuzfDRw4nOAt5ClEHscIT9c1LXi1wIaVBtpAA6AJq4PsdRLa5qPUbklCUPKjMtMPKGCg7l55PY8H8BVWn8WvvuCHAEp1+gpr0zOM5E1pc7mu1T4UJt5t5ch8OqWojcQBnHXuoAAVRni08gv2+cPLnNWxSo8kNjaoLDpUhZIHRYcAPQArJ+VWavTzENhYnOFWHFI9Z4V6cpVjuDlZ+uODVL61hI/bnmPFxm2KWpSFQ1pXvWE8HbkgKHpOMdttGay+5kCYwCfnr9YmY01SbtwP8AaU5rhyW8hSeERMYEfY2C2ndhKVLAGSMoPOeiAScVV0tmStCmUqDbLq9yzg55xnnnsAKsbVri47Mlh2PIUpslv4gkpQjcOVAZ4UVBSsng9MAYAGjp1y6RP2ipKFtuHlKPuNntkc49uT7YGOKzl/qJKk5xzNFV6V56jKzTFslsO5UFqJCsdDzkFPHQk9ParOtggy7Zlx8JIOUnbu2nnkgnjhJGeecCq0s0Mqua2VEw20DA80EpcJ64J4zkknjp9aNYeWGijz3Hn0IQWG4gRsJB9W7HQFJPv3GPZOoIbJhz4IAE6/oE5FvguEONGhwHGQfMQorS88D++JR/AT6CU5I5B7kCwNPxJTsxlabU02kNht2VGaO5xSQSlTi8ZwBjAJxknpjkc03DlIcb+JkuONNoytAbcKVYSeNqRhIJ2gkDjOcHFTdiQ3LfcjzWHUo2KX5bpKSloL++rdtync2Bkj6dgCMq3rIxu/3EpLMeCeoYbWn3nlmK0htaj5amkbfNKirncDnJwT1JycKyKH7tAkaWeC4z/lQEOly3tych5QaWEOZJ4OFLRj5FJOM0vqGyTjI08huWIqbko25TJaTlpwLaDbyUjG07lPI2554JPas6+PnicwzfbnYIEp66PJdNtscVuU8koe2IbemLClnCUONnykA+twFaiUsYWyq0LancrDBXBB+M8wcWgMuOc+366h14oeOdytGuY+nozdwvrjyItzgRre55bz+9nCEBRZWW8DcFY9gcp3CiLw80TqyRcpd2kTIuno+7zDY7Q38elkE+pLklxSEk/wAW0cjrk1F+D/hs3o6xXHUOtJbz0ph9T11lhbrLqm0gYaSdoUG0KCsNJ7q3LAO1CfyvE2fqnScJOlmpsLTUeU6zJmtxvhFvsoivuJW2pWfIUdm1SVNlxW1S284FPl8MrasCxQc/MFfVlSVr9uMzRNv1W5brIiw6rchyfi2/RJhuKc8lPHLmUgjgghYGO2feiPFzXFw8GL5EjXJwybXPaD0K4tg+W6nk7T7KH/GiHSN305o162sP3yCmU/DRGuSba09MlyQ4gEuLIK1uE8EKKM5T86LLfEsfiRY7hoLVcGa/aG1g2l+5w3IbymwcBxKXEpUFJJxnHIT86X3VeSRWT6eh9j8E/EspYZLAZPZHz+X3lKQPtH2t4DdIGfY0V2vxmtdwwPPRzx1/41nDx8+z1ePAa4w1SX03Kxz1KTEnoGCSkZ2LHZWOeOMVW0K5Fl0bHFIOOysUG3mVnBj1dPVeu+s8TfbOs7fNZKUrQrcKoP7QcGFdrRJQpKVApPIqtbDqqdH2huY4kY6FWaILhcXr5ALch0OBWQc1BNXsOWEg3hzYwDMWX+EIE91sH0BRAqJJB71pHVPgu1dFreaABVzjFVhfPBy4wHVeShSgPYVrKPEKbAFJwYkt8NvqyQMiV+jGR70/iDkZFSjWgLiXi2pCkKBwNw6mjvSfgPebw62NqgFdTg4HHeibdTUq/VAxVaDgrILTVqfucppiO2pxxZwABWtfBfwIlANS5qAtw4UEdk0QeBv2b2rEpp99ouPHBLjg5/Ctc6a0lFtcRtOwDA4FZu+xrztXqNA3lL94HWHRzNvipSpvBCcGn8jTzLyShKecdD0FH6ra25j0AD5V9TaGE54wKqFIUYlBuLGVkjQzSSFkAk9Se9JytItIZI2oIHXIqyJFtbB4z0qLcsanFcKJGelT8sCcFhlKXnw7bmPqUqMg5OQNtI/6MR/3Zn/Yq8kaaJOVKwe6sV9/o8j3NRYHMmLTPFnz1Dtt+hpVExecHmmxORjoa/A8881o++58pwDHwfSrgEA/WlA8ttWUk4piklwhKRuJ9q+JcU0eDmqignfLBk2xcyeFHp707TPzjHQ0PiWg/wBYkj5inTbgONis/KqGpHcqan3EnkykrAyQadtLGM5x8qHUyQjG7KTSguKuOpFUNQTyJU1Rk+5ICRjGaSE1W/CTj61EtXHJwT+dO0OpcTkj8RVRq29yPl4El28ujcodamNP6kummZKXrfLcjqHO0HKT+FD0aUGsAHI+dPmn23D1waoZARjEsrZq2BU4MvnSv2j5rTaWLqk+3mI6flVkQvEi33yL5jT6MnuDWR/MTj2OO1OoFwfgr3MPKbP9k8Gl12kDj0HE1ui/1BqNMMWeoTQV/vra1rIXnnsavP7K0dNw05dH243nPOSVIKkqIzwNo/Ak1kLQ0G+a/uC4UJIUsclxZ4rZv2WbJefD6Bc7FcW8yJbwdaW36TjgnaeyuoB5617SaZkt9Zmvu8Vq1ulzXwc9GW9Kebhw3H7k2++pTifJkrUAFDKRtKuu5PJAz7CgPVs0W4Tm3nriWX0eW6genKys4PI9HrLZCh3Vk54qw9Tzbe0JS1xFSYb2Q25Fe9LacDakpV94K2rJ5zwRx2FrpEW9cLFDkISt3aXFpQhCkjAKuhGCcJbHIPzJxTVso3fX+Ypr5OZROroF8uUySACthhIC/wB6lA2qQjYEpOMnbsyEjsKEQ5P08++35YUobmltvZ9J5BGM4/xwRxVg3iyTbldojjBSwy4FqSpDvl/u20Enco8AkoKBnAJIGB1oauVqemzp7khxpx4TFodS27vJwASdo42FXRXQ4+RpFeCGLrnP3jusqQA0ZqYjPqKo2XY5+6Fjke2ccZ6f88mXtDcjBeBQWWG0N7END0pz1z1OVOKPzJqCYgrj3uOzEb+IBUlPlJVtDiuM5PYZIzn2pa0uPsxoSDJRLVKdLbpUobWVeYpIBIHB2pKlAnPqHTuC2SOoXge0sXSc/dLMdwOF1xGxr4YALSslICkgqHIBURn8e1DNufm2afLVILs+K9L+GD8pB3vjKghS9hO0bkjknGSnPGaWuloft0m4y0lorhlTUlRO4koUEbgc4xz2A4HeivRT8BcWW65GQ42zDdUGNm8OE4Kxs/i3J3JwO2Tg7iKO2b9qMcEcwcHblhyDH8K4qvsW33Wcr4934l1SGFKUwF7T5jq0qzwrzHWwkJ2gYPPGazFe/DS2eFHj1bNWPPOXHSwmtMQ409ZS7Clo2pQ0+cpwlpsKfSejgaSMeoKVdmltRqkWpEViE6h1wjDbiEkhScYIUT9eOqgegNVp9py53XQn7O1ZAYWtr45E9+OPL+FlLa3LakEE7/OZWCr7hQpKDk4bG7Q+FurgEH9CD2bkJHzLG1/Fvnile2YLJRZrPBWlTUZKN6ihshT0l5IICxtRtbQoAfdKs7v3YJftUxNSzYOntPx3IelYlweiwprZeKp8hK23F/vE5UWwpCCo4K1uuLQkhW6ltE+JE/VnhJfrfpyd+zNTzY0WIqYBu+GjJbCVNpCidzmzKlbuSt7le1CMR1hiWXR9kltPMsMWFo7rey68FMtRUJcQFr3DC1utOOKWeFZL2QVKSK0j7SMxKg2naZP2TUKpLMex6UsjEOBGS4gPxWdjaEskhRCWyvev1pBKdoKhw4sEE2vD8TrNqizxbHCsd9vupYURbkaYtpbTMVCwdjqys70g4BA8vkBPQKBNaeEvjBGgTbUzFgLfMqQt5xLTYAYQlQCyoqKEHKVtg7SSFZJJJBLzSPhbeNGXi8Xa0apbvV6EFm9RkeaWUuMkr+LaKF5BCUpBRhQyBggYUKRX2ixCF5z2PtGqgK3qOMe/3mlbvpe1eKXhlBsupwzeIU1lPnLba2rbWQdrjZ5KSMcfTuM150+Pv2f794A6nTEuB+NtMsqVAuSE4S6AeUq/lWBgkcg9Qew3FoV2/wBpv7txftyhDfd85YjO+e2hZGCM4yhO4qISoADcME9auPUNi034p6blWq/RGrpAfR8OpDiRltRHY9iD3HIIpfQVvUo4wRwMyY1D6Ozcpyp7njtFuLjPQkY4OanW9TKjspyvFT/2i/BSb4EeIUmwvLU/b3h59tlnq8yScA/2kn0nHfnvVVyHlJSkbsgig7NOQ2Gmtr1CW1h195ZkPWwUgJUoEAY5qWt9+hznSHAlWapZVwLe456U5s9+Wy4TuI5qHkEKZ0uMy7n7Ba7n60toSv3AwRRp4e3lrS8pDctnfFB6kZH4mqHt2rlM4ys80b6e1o04pKVqBST0OKqSpycEyi0gjBm59E6jsl0iNuRXGwogZwRxRzGfZXgBYJ7ZrKPh9YxqFTTlrmrhvZyQk+k/hR0dfXPQuoI9sv7RMV44Zlo6KOe9O/JtSvzMZEzListsB5l/BaeoWFAe3auFven3J6D3oDXqPyYwfMhKWlEFKyobQPeoWX4vWS1PqbfurW4cnBBNUhx7wViqfUcS0vhyo5OCr5dqUTGxz298VTz/ANpPTcFsBLz01f8AIw2VfrwKHrv9rRhGRFtW3BxvkvJT+gzXd6wSzW019tNArUAcABRH8OeK5y57p/IVky7/AGrLxIcJiqjsJ7eW2pf6nAqL/wDSo1H/AN5H/wBOj/fXN4gv7U0/3mB34nlL2ONlHOAR3pJyHsPpOR/aokl219hSm1tLSUnB3Ag/kajnYCwQDlOemaZrap6MwuSpweJDpUY69wOxXTIpI5HU5qSdjlKsEZpuqOCMggfhV4aWqwjZJ3nGcgdjX1SSOUkoI9qVAI6o/Ec10tG9BKcH8eanulwMZG5Ptq2vJDqR3HalUykvK/crKT12qNJPKSk7VDk+9MnEp3ZT6SO4ohQre0mDnuS/xS0HDyCn5inkeYpIy2vcPYmh9i6usAJWfNR3z2p2iUy7yk7D7CuNTn2k/KB6hMxcUqADgKD709akg8pO76UHGaUcEpcT396URdEo5bdwR2zQraYnqVNQcw7an4wM7gOopCZevh0EtnBHbtQWvUYSMHr7g0zk3tx3ookfWuLpDnkTqUZ4Mtvw78aLroG7C4QAkEEbkLGQof5VubwU8a4/jJBhOOPIgPpUA6p1JUUK6Hgcnt+deZFquef3a8Kz71afhL4tSPDvUEQoUPg1PJKxnGBkZ5qvUaVQPSOY70v7ro8fE9YlfBJs1wSkGY+xJDTgS5tUYxCSClJ4+8n2HTHOSmhbUsRu4OvAKeaaZbb2FskqcwoK2BIGVKUFEAgHkjj2/WrV6L1C+PaV8QZDG8q3htK2yErTwB1y3jOf4qi7i+JMlbDZVtS6hrAUQclQTnaCFcBXISQMBXIyMrHcZHH8o7pXDGRd/sEyHp+Cy2+l1xDz7CnGCUqCd4USobQQndvIyf4gDVe3B/yy0yj0pDQaZUBgEJIwRx0Py71Z+o5i7a2pbP3C0pBUUhKlHGM5Bxk7twPvjrgCgXUDMRyc4iOw4w2WwiEkJUkBCBhZO7lSh1OO+fpSy9M/ScYjStjIeXYmvhnI8eW05JS2ZBUcYWlKCopBz0zQ3cUCLa0GMpxe8pWAT6MAHAx75A+VOpMlfxkWIy5hxSUtb1nAJIIx9Mcfl70wDaUtJjx3UeghKCtXp+Q/M5pWwVjxD0JUcwsh6sg3eeJCkoVElemTGIHqUQQWsfNWBT5iJO09p+BdIi3TiQEPEq+4ktFQx1xhKFfgflVaJs7tvv0N+KFRXJD6EOxlnlp1JHq2+yiUnOO5+VWNpTWjWp7euAQtmKuQpawTjK0pKRkA8Jwvr7deKIQ7/RZ/IzjjaAU6jm53ANRpix5XnMrwgEkrbT6lkI6pUSgHvzjtmgrxNtzkXV+l7oiG7AiXFqR5rUieqay46pKemSf3awhLfl5PpSodc4N9WXOM1MWhtxvcE7kk7jscLQb2EJBIKTnBORkDpk1FOX2OtiTZLo2hFvmJCCNuFR3ilOx1OclK2ztVkdQk/wAJJplQwpOM/EFc55xMtQdNah8PNcXS32BlmRBQ0/KtUCI5lbjUlCvKSr0rKlJQpPozvwE4J28O9K6l1fqfWLka86bkpcjoEaRDaJkPPFzKnfJQs5WlaGHSNpKUgFIUNwov8S7ddYumi23Fd1PKXMYNwNuiKeV8KFtp89tKBwE7WmzlOfUlPA27eWtXPWgsW692F2Ddo2xtm5Si757KUJBTscXz5alBKgkcNqwpBwnCtD+K31EsMZ6MGIw24DOOITz/ABMuMRq1WNFmk6eZUES4qrhG8pRKSWyY6SCNnG1SwQCEAc/eqzdN65gWqVGuMTDs0xUsT0bi4244dxAGVkYUgp4AwNpwACAK3keLMy7aaejzFR7nbrilLiFXCMVKaVwkuJClDavAOFeo/hwX9o1PLtzzL8dxDJbT8OVFCfKIOdySnHrHKspOcBXbis/fd6yVbv8AtJqMrhlmpbdryU/qCJfYzCPIuTKQttlJ9TyRsdbUOxyBx3zmrI068m0bXYrKExJR4aDqVFokcAjHGDWQtOa3XFcfXDWWg6eiVqJ3d8dwDjI/I1ZOn9ZyCN0dxxLjmEKdS+oI2kcpOeuDznOO1UjVBTknMqekkemXd43+EOmvHfQTllu8dKZmxS4UxABeiO7cBST7dMjoRwa8btc2S46K1VdLHdEFqdb31R3kkEAkHqM84PUHv+deumldXm0OFwqS84oFCt694Jz/AM/nVOfbG+zV/p804dV6VhoTq21sZdaSQn41sHPl56bhk4z9M803ruTVgezT2kuOkbax9J/tPMd+4HYU561+jSg2jIPJ9qhpYkNy1sOtradaWULQsYKSDggjsQciu2t5OD+VF/hz1iNbNdXWMsZMuXlacDJqTtd/faWn1bB70MhSUffISR2I5roXdqP90b1Dpmrl0i45iPUeMkEisTQPh7443HRbiVwWjJcHZXAz9amdX+Nuo9fFoXR+NEYbO5CUfeB96zOdZvITsS4EDphKv91Jft+Q+dxW4QffgVaa3VCinAMzN2rttbeTzNGyvFN1UdDU6/SpTbYwloOEJHywKhZHinCZB8mOc+6+pPvzVHtTnFkkL6/ynNOEurUMnJ+ZpW2nGYvaxmPJloS/F55WQG0hJ45JV/nioKV4jTX1ktBLfz2jNBZWc8rA+Q612gZ5GVj3JqPlIPaDMSfeTkjUtwnE+bMcBPG0HrTb4uV/rl/r/vpglzZySlI9gOa6+JH85/5/GpbB7Sk9wuufiAqZnzAhYP8AOkKqH/pHCkHa7CBRnktLKD+RyKDQVq5BJrtCieDyeuO9GHTVLwBNxbUl31oDC9xVok/1UhbA7F9H+aSa5Vp5L4/cLalY/wBQsKP5df0oY88tjKlc+w600fuzaBuBCsdh2qIobPpJiqzwyn+AkQhkWVTStuwoUOqFDB/Ko1+EpJIAKF/SrG+y9q7T8vxhssLXcdN20rJKmn2JKl7U5SQkgpIUCCR0Irbvjd/0e2kZljXqHw8vjtpSpBULfciXY/XJ/ekbkADPXdzxkVetFwUt3j+sX26Cyro5/XzPM6UCj0vI5/mxUW+EoJwcj2q1dbeGN60m8pu4QVlGVJDzOFtL2nBII4/Wq6mW487UlKh7VZRcrcQYAqcOMGQbxSoZB/ypqtakYKVEfjTmVGVkqUn8SKZKWRwfUKaqcwpTzPpnuDGVVyuYpQ6FXzFcKQlfQYNJhhaTwc1eAJd3H8CWxlQdSV8YGTjBr42lxLmdu5BPBT/upohKVn1p2/MU+jQZSVhyOpS+wCetRIAksZk5amwVZWgLR044NPbpHZKQWVKT3wqnVrbMWGFzIe5PXzgMEfWv0ssSm9zKgsdge1Kmb15lgXAmuvsleN78/TcWwT5HxEi1ENBl1QJdZJ9KhyM7eU/+L55rS8q8Q7gVJjLGXxjzm0FKVbFkoJzzuw6pWOcDaPmPKK03qdpq8R7jAUpl9hYUPY46g/I9K394OeKjWtbOZcVxTjMqOVOxVOFQbcSlKiT/AHNigfkfYUo1VBU7h0Y10tueD2JfdudRCTbnrnKSuK4UubPN3IaQ56kkAkJCgv0lJyASeMdYGfa2Idjs902Ol6K55S0sJBAaxjd3SlSsYx8iOeMTXwrTzJbUpuRGkx9kZEhxAcWpZCsqCSdgA3Aq/tcZqbvOmLZpTQsiGi4u3Ka8ptbhQrEYkEjehJ9yDzzwKCaolGIHAEYq+CJnZy2onKAxtcCtifSAlOCeT9ODUVfYSkXB4RvWxGZBedBBRxwef0xR3eUhploNJAWFKSD3Jz1HHTGPn1odlhCLYWUEqfkO/vUjskDIB/Gsyze3vHafeNHkvrtqNQiK86YY2OPg5Un0nYsjrge+MdBULpe9t2pTgfQmMmQC4hselKQojHJ6DOP1ojlTWESrfb5JU7EaXudZyE5SoEKGSOMgDHbNA2rbVE03FQlCnBMLuQ4tQJDW0FvJBIPBPIxzmrSCQGU9SS8DafeGUpIlz0TWYy3yE+Y882C4lat2FFQzxzn5cCozXXnXq3W5hEmNZWo7nouLMRDylhXOxwgp3YwCACT6jkd6DpWt7pAgspV8UiNkBG4AJzgkHnPXOaRvup5kuyPJ3pUXm0u7VpCQSBlBUUhOcZPXPU/IguthkjHcGsBWL368xtPSUyo8yMooWFtvtNZWhfRJGQVII3EDkZ55IzULGuAvT5ekPlTba1EI8htCTu++BtCcZIBwE4Oc9uWLN7aSTlpLsnHqyhKwDxyndkDnuc8Z9zTa8XGa9LU9JcLiUNAqUk5V1AAV7Dp/lxRqg7doPHxBC3PX84aXSYy45HmgNpVgOOIQhKUtryeAB227eoHvzwainbotxlTylANNjykoPbAHQdvwoPb1OFLKkOfvFAjPYDtj8vzqK1DrJctSlLfW4XFlwrUrJWskkk/iefrVfklvacFmD3LW05qlph5CHnAnaCU7uilfOj+0a4bEcRdrCRv3l4JO9R9s5xj8KzLG1f5Km8rSVhIT6eaKrPq8KZcS492G0rV0Gc0JZSyDEJB+Zraw62AIbUoAoUDjoAAP/wAVZVj8QH2YTyY76slJG1J+8cVhN/x1tFiUovTPiXOgZj4UpVMnPtTX1cFTFqhiAFZBkySCvHyHSrNNVqFcPjAi7U207SM5Mo7xIkrY13qESWkolGe+pxII2glZOP1oRfuSjwngeyamdZPtypr0rzfPkPrLjik5UVKJyST70Gu+apWPLOPdw4H5Vv6gGUGZZmY8NHj8/B6hJ9s5NMXJSljkKI+Z2/4V8Ed1R+8E57ITn/GlmrSp48pWv+8r/dRGAvZlOIk0+GhgFKM9hyactSSrolxw+4FSEHTq1kEISke4TU9E0503qP4Ghbba17lJwJF2wuvk5bUgDuakw2rA/wA+Kl49pZZSQlAyOxJ5/WniYbSACEJSfpSiy5SeJSxXMHURH3FZS2o/NIJ/ypdEB8dTgf2lgVO4a53r/M0mpUZOPWSPaqzYPiVZEiRAUP5T9ATX74Bz/Vn/AGDUuJjQ4SknHtX344f6s/nUfM+0gT8QRDqAgYOBjrnio2Xdm2PSn1f4VFj4hxwkqJ4x1z+tKtMbVoJSCEjnnrTnylXkmbjJM4kTZEvjkA9v+FcoZK/v5Vj8/wDdTlSA016k4yrJ+QpIzGktrIG0IOAVd/pVwBH0zuBnuPrfMVbJLL7RCVNqChg4z+Nei/gN9ptvUui4tjvEpQcSjEd9XAeR/qyc8K3E9f8AGvNja68sJJG4jdyego58OtRuWJfkPOn4VxXoWT/Vr9xQl7WUjzE79x8iH6ZabT5VvR6PwZufxG02NR3B9hKEfFurS4pznKAE+lCB2SBzkYPGOMgHNPiN4dIhz1oaT5xQSFqbbCNpz3JJzjvnHJI7VaOivHxMYotGo0reiLTkXBvlSQMY3juMnt8uOKtpfhvb9eWluTb3Ik2O4NxXEWFApGQkH5k469M9+6naLh5lX1RhdpalHl6hMr8//ZgW8aEmoZU9HCJccZJLPKk465T7fTI+dBcy0LSr7m0/TNbY1j4A3C0Ol6I0oO5ICWjnp1GR1FU1qrw+eYW4JEXy3wTucQjbn8Kuq1tlB22iIrvBARu0jg/Y9zPa4a0kkj8U9K58o1Yty0a42o7ByeQnofyobmWB6Oo72VAg5O0ZpzVq0s6MSWaTUVHDoRIJDRx60YB4zipS3RlIUFtrxz74rlUchQyAMd6kIKcEHBz3KeCPy/zFXs3xKV7hNBuj6WfKeAWMY9j+VQt2acDpWyxwU4IScHPyBp+wR5Y2nj9P8x/hSEtK09htPTHA/wB360EOGzCCARBmQuWysFXpB/gWKMvCTxdk+G2pIzjzYdti30KkNYBAGRlQHfgdO+KFLgyFjhtJUP4gSD/jUQ8ysHAAz3osqLFww7lQYqcieq2ktSMatRb2WZyXY0oBLDzZK20524XjPQpAJwenzq2JTL9y08449HdixIbTbAdWceYUBY5QTke3Ga8u/s8+O48P50a03d8i3NyEvxpC+Ux1lQJSsf6tWSSexUT0ya9FNKahTfIExqRJUtMmP5rKkHclS8ggZz93B4+VZTV1HTEo3R6mg09i3AMvtB25l+WthG87Gc7EgcDJ3E/8+1MjGahuhCgnCkhe530gkHk5NEKmfhXFyFgYRnGTxnFCOorm5MjAuyS21HT+4jhO4LJV6snsO/esmeOT3NAGyMe0YX62WySy5cv2wpi4DIEby/TgYxtXn2+XWqm1RNiszkuO+p1SdqFbjgHBJOCPwHPapfUN68mYMO5aPJbTjj6/8arTW9/bjXNlkLbb81CnATj04z09sk9PlRNSG5vSJwuE7MmbpcmlRwJLS1NI+6lbgRg9j0PAHYYocnao+JtiQleFp4BV0AB4J/D/AAoP1DrhttKkl4Kc+6FKUT9AKAtTa9YgMBhtYekKIK+iiMf4VpNPoLHxxFFupCnuWCrUgisScrK9x3JXkAk4xyAT88f8ahpviEptghZSp7G7J6D/APPtVPztYz31YbT5TfZIWCTUVIfm3E/vSsjGcbuKfVeGAfXFT63/AMZZdy8Sm0IVuk73FDnac49/pUE54huPKAS0SBwFE9qF41qcd+42FH2UqpuDYXDgqQ2gj5E4os6fT1jqCHVuY+GsJ8jamOgN/Pqae/FXi6lJkPuBA7DIFLQ7clhP3wPklIqaipUlGcvLHYbTz+OMUGzIv0riQOosfsxvarN5ISskjP8AEk4/wBNEkW0oKQsoCv7TgB/xJx/s0zhhS1YQ0AT78n9Of0NSkdierICw1yegCf1yk/nS6xyTkmeyMYkVfrapbOSD5eOpOU//AMcD8xQuuC0gk9vccZ/KjiRpuTM5W/uV/e3fqAD+ZNMf6FoA3OvbR+AohNSqjBaCuSTmCrbbCScIz8+tPI7anFDYgD8KK42nLYyPW6FH3Ks1Kst2uINqShXFU2awfwgyApus4VTBZmO8AAEqUMdcYp01FfI4bJJ9hR1Y7S5f3m2YLG4qOASKsOJ4b2qysOqv03/rQaC24bABK8jv7c+9Ln1JPJHEKr8I1VpxtxmUMLfKWR+7KQfenTGm5kjACVHccAAZzWm/C/wTj6zuKQtpSUgb1YACUI9yew/55rQ2mvB3SsJXl2yGiU60nbIu0lILbIH8LY6fl0znNBpqbLua14+YYfAmq4tYZ+J59WvwovVzltxmYT70hwZS0lPqIz1x7Ud2L7L+pb5ckQIkMyJf/rUN8pYH/wARXQH5cmt76d0zaJCHo2nYaIVuBPxd5cSPNkEdQlR/Hnt9Knoa4aYZj25LdqsEcHzpSRtU+R1APf69TUv3x+psfl7/AJQhfCqF4bJmMbf9i24uOIjNutuLRgyZznEdgdwO61fIcfOiT/0L7N/7xK/8pNagud4jRoaZs9KoFmb4jRB/WSldiR15PbvTH+nt3/8Ac2T/ALB/+2o+S57Y/wBYYui0yjGwTxjcQlGVOKS22OpB4/PvSHxaTktI2p/1i+B+Hc04dt60kPynQznGFvjKjn+VFPTbiwltS0CElf3X5fqeX/cbFbHgCVhTmRDsVxxHmOnYj+dzgH6DvTyPaRsC1ANNjo7IOCf7qalQw3Fcw20v4s/+tkJ8x8+2G+iPxpmZIbeXuypxP3ikhbg+q/up/Co7yfphAQDlo2ejsMLUUBZWsbfMcHqI+Q9qZuNus+RsyENc7ScqJ+ftSz9w80rSwjzOcOKaOEj+8s/5U2S09PQpDZ89lB9RQfLjoP8AaWeTVyK57nG2AcQo0xrhxaURJLoW6nKULTnG0/wk9P8A8VamkvE686OkpnWK5uW94EBXlq9KsDGFJ6EfLFZ9KGWUhSVpmbDysjy4yD147qqSsOril4pcUp2Nn1ScbEJOe1A36ElvNp4Ma6TxAY8m7kfeb/0F9tKPNjOM6wsyFuIQG258IDAHGVLbP5nafwohv1z8PfECK27aLrFkLxy2VbVlZ/mBwawnEvDLqSSvc24nG7Pbsac/tIsZDavKc4VwSCCOtAG9yNlq5jA6Oljvpbb/ALTQOqvDqLHU5sSXNw3bxykfKqzvNgQylWcAZ4BFRUbxAvkdPl/tBbsZQyhDhz/x60nK8RHZSP8ArcRHIIG3tigjWGOV4hS1so9RyJFztPsqGVMpz7o6n/fUcrSzbi07ctgdyOlT0fUkGe2jcotjuSK5m3JspKGnEhNWrZchwDKrNHprR6kEHfgFxV7UupcUOOf+c/r+FfFw3FJyUjce4PJpR+Qkjdxyegpi/PDBJTkKPTB6Uat1vRimzwjTHJUkRvLtasnIJNQ020L9RKMg98VKrmuKQT5qifcmlBcCUgKCdo5JNFre69iAN4Mp+h/7QOdtZbztQE/2iK2L9iHxjmSr5E0NcXFOeTFd+BknByhIH7k9+AeD7Aj51mlMtqQ56m0BAp3ZNTvaT1BEvFlUYdwiLDjTyD36EEdxyeKhe/4hCjL+X5yqrwyyhgysJ6cazQu32hxxKCUHjnsfeqJ1Vqb4e2YLgBz1JwMZ5qm5/wBsfVtztQiTY0VzjlacpCj2O2qg1Vr+76tVuuM95KOoaYOxPPuQcn8TWZHhNlluWOBGvrVcDuWXrvxks9tceBlIefQNgZaXvUT7YHT8aoO/eJs++S3pPlqbecwEqUchAHQfh/jUlGsttdTucQU98qGc1x+zLYhRCW8jPXFafS06XSDAUk/MW3abV3c5AgU7KmT0BD0lS0jp2r61aVuEkIUeOSe9GxhW9K/S2dvenLS4SB6WtwHdVMjrcD0rFx8L1DHsQPjWpKVkLw2k9xhX6cf41IMWpTy9qXPQk8ApIH6E/wCNE6ZUNGEIaIycnPNKNXJIXhtpKM/eIGM0O2rc9LPDwe4nlhI+LZy2kFW5RqVj2/j0tFX1FLtzt52pSjNSsLe7sUn0gHmgnvb3EKXwTJ9T/wBozYtjznKGT17CpeDpxxxwbwhsnurk08dugZSlDZ3qP+NP4j64zBcWfWeQPagXssIxGFXgtC/WSZG3Vp60JShlpct32QAAKF5us7vGcKBHaaV7KyTVhw2zsW++QCfn0FRz1mt90fXJkuNpAOE5qdbIoy4zLm8Lpz6BAIanvb6cuSloB/hTximZkXC4PBBkOlBPY0T3KNaE3IR0O7kg87B8+lS8dUCG2n4eIlSh1UvpU2uVBkL3LqvDkB4EGolqfTtSCtSu+40T2ezQImX7jKSNg3hpHKlEdqibw5cpshp1hKS2hP8AVo9ODSFsg3Rx7amOrKifvcD8TVJbK7siMVoVTgiH7PiNJiMhqzMGGy4AFK48z6A+3Wjnw+sl41neG2W1BSnBvW4o8NpzytajwlI45P4UJaE8LLnqqcyudJbt9pQ4Pi5hOG20nnaOMqWegSnJOR2zWw9DaOs2mNL/ALRuTR09oxkBaI0jAkXLn0re64Sf4W8/WldyGzAAyP18yT6mukEJ3DHQenYNs0oGob37N04yPMn3l70rnqHXZnkN9gflRMytOtLYVpQbBoWIP4j5a5gHcnsjr9ag1Or1THb1Jq5tNi0TBRviWZYwp08hK3EjueMI568+1L3e+t3G0o1FqoKtOmGFAW2ybf3so5GxS0DlRJxhP0z0qagABV6+3+PiJHZixLd/f9c/aTwusefaTOkE2TRkRO1tsDYuZjoMfynsOpppNvjUSGzftRMGFbUKCLXYk/1j6j90lHdR7DtUFNvybYIeq9aMLQ64sN2HS7Kgp3zMenKehcPfqEj86YXK9PWG5R9Q6lZTc9aXAFqzWKOMpjg9k+2Bjc4auCjG4/8AY/xKiec/9j7feEUm4uwpcfUOpWPPvMk7LRYWvUWyRwAO6vdRGBUr5/iZ/wCxbV/5yv8A7aiYTp0RJbn3IJ1D4k3dO2LER9yMjukfyNg9T1Pz4xJ/s7xY/wDbVu/+k/8A9VE5Pvj+Urx7Yz/OeSogphyA3GacanEffKRImH6Z9DQ+vSmwYaY8xYOHc/vFNOhx3P8AbkK9Kfonmpm5PpXaZa0Mtx2W3lIEZkFLav7Sudyz81E0Mw2U3eNIflkvJj/1bGdrQ4/lGKeodwOZ5hgxrNuC5aFx7e2lTOT5hYJQwn5rdV6l/oPbNRDVvdnBXlj49LXC1JV5URr6qOM/mPoanrRFbvlpuFwmDemCE+TEQdjA47pGD+tRgkrvKZ6peHGIKEFmKgbGRu6+lOMfhj55pkgC8CDNz3G25lTe303QNdQP3MNn/Aq+nGfZVM3ZT92OW0/GttcblDyYbHyA4z+h+VOIjKLlBmzZY88Q1NpZjH0spCgc+lOP+PfNKW1CbhZ59xlJD/waglmIRtjpB/sJx/x75onhZW2eoxbt5nJLylia23wZD/7qIz8h/Mflx9DSznlQ0h1xwKAHokym8D/9pnv/AHlD8qcXqc9EtEKcSl+Q4n0eagbGP/loACU/lUbeibTEhyWyXpkprzVyX/WtJ/s9h9cZ+ddB3f7SJULzOjd3or3nLeWw2s5Jkep54fJAOAPboPman2r4pTsdEtCoTzpAQ06Rvx0yU9R8s4qGvKRphq1mF/2ucyHXJrvreSSOdhPCfqBn500sEVM3UbcIrW2FrKVyEK/fKH945x+GKi+nrsGSJKrU21H0mGSLiorUAsjacJ+R7j6V8fm5yoHj2Pv3oMvtxXAuwgxm22I7ZCcJBJV05JJJJqUElwrWgqynd3pVZpQmDmPKdaX4Ik23NDSNnB/iFIzpZUErCikdODUc6sp80g8gDFflqJUUHlOOh+lVCoA5hJvYiKtz1s7j5pV7ZpCTdnErIIyMZzTJR/dpPeknidoPfNFLWCcmDNc2MR/HuPmpVkc/WlX54ShKUnr1xUHHcUXlDOBjtS28+WtWeU9Km1QzIrcdsfuzdvCOPnSSJCtwPt86aOKPlg55r8hw7kiuisYkDaY6dmqcURn8KTEncvBVnHakAf36qSa5lKzUwgkBYSZKu3EhsAcUiiWoJ+Z75pvIGNmPevp/hqAUYlrOckRwZS0jHvX74tTaMD86QcOCmlH/ALqalgTxOATFUzCnvyacNSlJQFHPJ61GO/wnvSqX1eUOnHTioMg7kq2yZOR5Sk+sdalV3dyPHTtT1ocYkLKADj8qkA4XGRu5oJlyeYajR3Avq1ycqKRg96d3bUcr4hIC9qMdUnrQlMyzJygkE/OpBZ8+HuXyQeDXWqAYGWLaduIUm9SJVvU2HVZKegpta7gPJS26o7k8EKPWoK1SXN2M8YpaSnd6wopV/ZOKH8ocrJGwgZElLnBD73nxyEq/lpNq7zYyggsqUB2AqEbnPggeYSM96srwf05F1deg1cFOqaQArY2raDz0PGcVx18tfVyBKxaWOV4kVBnzHGy85GDLAxucd4SPx7/Srh0xohiyWE6h1U4uGwtAES2NI/6zMdV9xtKcZBJ5xjOB2rrwmtULUmpLtOnRWloskhbMGGlOGGykHCynqpf9ok1Z/wBnyG14gXi96qvyfj7lb33GIaHP6mOkH+BHYnuetA27FG7HWIK97uMA4zKbl/ZnTp/w5ueqNb3i6MX+e4tyxadgP+Y4JLg/dIAO7cs4AJT0A68Zoiu2pvGrwXa0HqbXsmBq2OXWoUTST53vEhPCkkAkuADlWTgkCrz+z40jxM1PqnWGo0i43S1XKTb7e05/URGkZGW0fwqVgblZyenTinHhdHa8RtT6w1zqFtNxvFluEi3W1pwf9XiNNkY8tHZR7qzk0U2qcZFoBwcH+fsPgfPvFuwFhj3yf6f5lczftlyrfr99fi9oK4wJ8eImXp7TkBYdZcKjhO8HBK8bvXyBg4AorsX2wPDO5QnNeaqvfm6mbeXFtemH2lD4NQTyeAUgHOC4o9yAOK48G7bF1TA1t4t3lhF01kzIfhxn5Q3tRWmh6EtI/h6c89zVO6b8NNNS/s0658Rp9qYumqLkZTjkiYkLS2dx/qxxt/PNX110XevbgggcfP8AwJUS4wM98/r7zSNt1fCs8yHqm53OBrPxGv6AbPZ4kxC2ozS+UBABylA6lR5Vg/Ku/EHxO0t9leML5rW7p1B4n3tkqaitoJEdGeAlI5baB+eVH9Mg3nwB0vpz7JkPxGgruDeq9jclEwSiA2SscJAAwB27/Oszak1XeNY3x243u5y7rcHB65Ux5TrisDupRJounQV2ucsTg4Ofcj/EpN/A2jGZ61+HfinbGfCqR4h6fZk631Xd5KYJcbawpl9Q9DSgP6lsDp2+fNJ5+0F/3q1f7K/91ZE/6N3xDvti8YTp6NMKrLdWT8VCdG5tSkj0rA7KGBgitz/6VtR/97T/AOWKDs0u1yinGJcWA5YZzP/Z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8313" y="3024188"/>
            <a:ext cx="7383462" cy="647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做游戏、看电视</a:t>
            </a:r>
            <a:r>
              <a:rPr lang="en-US" altLang="zh-CN" sz="360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……</a:t>
            </a:r>
            <a:endParaRPr lang="zh-CN" altLang="en-US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8921" name="矩形 17419"/>
          <p:cNvSpPr/>
          <p:nvPr/>
        </p:nvSpPr>
        <p:spPr>
          <a:xfrm>
            <a:off x="3348038" y="0"/>
            <a:ext cx="3095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/>
          <a:srcRect b="8527"/>
          <a:stretch>
            <a:fillRect/>
          </a:stretch>
        </p:blipFill>
        <p:spPr>
          <a:xfrm>
            <a:off x="179487" y="3212976"/>
            <a:ext cx="4767295" cy="315585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940" name="TextBox 13"/>
          <p:cNvSpPr txBox="1"/>
          <p:nvPr/>
        </p:nvSpPr>
        <p:spPr>
          <a:xfrm>
            <a:off x="2506663" y="855663"/>
            <a:ext cx="29543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二、课文讲解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1773238"/>
            <a:ext cx="7704137" cy="1193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、《一个接着一个》这篇短文中孩子做了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哪几件事情？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994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13" y="1112838"/>
            <a:ext cx="923925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3" name="AutoShape 2" descr="http://img1.imgtn.bdimg.com/it/u=1520450451,799850086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9944" name="AutoShape 4" descr="http://img1.imgtn.bdimg.com/it/u=1520450451,799850086&amp;fm=21&amp;gp=0.jpg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Text Box 5"/>
          <p:cNvSpPr txBox="1"/>
          <p:nvPr/>
        </p:nvSpPr>
        <p:spPr>
          <a:xfrm>
            <a:off x="2268538" y="66675"/>
            <a:ext cx="6267450" cy="6797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月夜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，正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玩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踩影子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就听</a:t>
            </a:r>
            <a:r>
              <a:rPr lang="en-US" altLang="zh-CN" sz="2200" b="1" err="1">
                <a:latin typeface="Arial" panose="020B0604020202020204" pitchFamily="34" charset="0"/>
                <a:ea typeface="宋体" panose="02010600030101010101" pitchFamily="2" charset="-122"/>
              </a:rPr>
              <a:t>大人叫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着：“快回家睡觉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！”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唉，我</a:t>
            </a:r>
            <a:r>
              <a:rPr lang="en-US" altLang="zh-CN" sz="22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好想再多玩一会儿啊</a:t>
            </a: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不过回家睡着了，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倒可以做各种各样的梦呢！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正做着好梦，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又听见大人在叫：“该起床上学啦！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上学啦！”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唉，要是不上学就好了。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去了学校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就能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见到小伙伴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开心哪！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小伙伴们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玩着跳房子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操场上却响起了上课铃声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</a:t>
            </a:r>
            <a:r>
              <a:rPr lang="en-US" altLang="zh-CN" sz="22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要是没有上课铃就好了</a:t>
            </a:r>
            <a:r>
              <a:rPr lang="en-US" altLang="zh-CN" sz="22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2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听老师讲故事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也是很快乐很有趣的呀！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别的孩子也是这样吗？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也像我一样，这么想吗？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3413" y="4238625"/>
            <a:ext cx="1982787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6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Text Box 5"/>
          <p:cNvSpPr txBox="1"/>
          <p:nvPr/>
        </p:nvSpPr>
        <p:spPr>
          <a:xfrm>
            <a:off x="684213" y="3429000"/>
            <a:ext cx="6267450" cy="260826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zh-CN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月夜</a:t>
            </a:r>
            <a:r>
              <a:rPr lang="zh-CN" altLang="en-US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，正</a:t>
            </a:r>
            <a:r>
              <a:rPr lang="zh-CN" altLang="zh-CN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玩</a:t>
            </a:r>
            <a:r>
              <a:rPr lang="zh-CN" altLang="en-US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zh-CN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踩影子</a:t>
            </a:r>
            <a:r>
              <a:rPr lang="en-US" altLang="zh-CN" sz="33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33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就听</a:t>
            </a:r>
            <a:r>
              <a:rPr lang="en-US" altLang="zh-CN" sz="3300" b="1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大人叫</a:t>
            </a:r>
            <a:r>
              <a:rPr lang="zh-CN" altLang="en-US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着：“快回家睡觉！”</a:t>
            </a:r>
            <a:endParaRPr lang="zh-CN" altLang="en-US" sz="33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唉，我</a:t>
            </a:r>
            <a:r>
              <a:rPr lang="en-US" altLang="zh-CN" sz="33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好想再多玩一会儿啊</a:t>
            </a:r>
            <a:r>
              <a:rPr lang="zh-CN" altLang="en-US" sz="33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3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不过回家睡着了，</a:t>
            </a:r>
            <a:endParaRPr lang="zh-CN" altLang="en-US" sz="33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倒可以做各种各样的梦呢！</a:t>
            </a:r>
            <a:endParaRPr lang="en-US" altLang="zh-CN" sz="33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988" name="内容占位符 1028"/>
          <p:cNvGraphicFramePr>
            <a:graphicFrameLocks noGrp="1" noChangeAspect="1"/>
          </p:cNvGraphicFramePr>
          <p:nvPr>
            <p:ph/>
          </p:nvPr>
        </p:nvGraphicFramePr>
        <p:xfrm>
          <a:off x="827088" y="260350"/>
          <a:ext cx="7591425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10121900" imgH="3873500" progId="">
                  <p:embed/>
                </p:oleObj>
              </mc:Choice>
              <mc:Fallback>
                <p:oleObj name="" r:id="rId1" imgW="10121900" imgH="3873500" progId="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088" y="260350"/>
                        <a:ext cx="7591425" cy="29051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edg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0" name="Text Box 5"/>
          <p:cNvSpPr txBox="1"/>
          <p:nvPr/>
        </p:nvSpPr>
        <p:spPr>
          <a:xfrm>
            <a:off x="1439863" y="3654425"/>
            <a:ext cx="7696200" cy="2630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正做着好梦，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又听见大人在叫：“该起床上学啦！”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唉，要是不上学就好了。</a:t>
            </a:r>
            <a:endParaRPr lang="zh-CN" altLang="en-US" sz="33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去了学校</a:t>
            </a: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33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就能</a:t>
            </a:r>
            <a:r>
              <a:rPr lang="en-US" altLang="zh-CN" sz="33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见到小伙伴</a:t>
            </a: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3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开心哪！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3011" name="内容占位符 2053"/>
          <p:cNvGraphicFramePr>
            <a:graphicFrameLocks noGrp="1" noChangeAspect="1"/>
          </p:cNvGraphicFramePr>
          <p:nvPr>
            <p:ph/>
          </p:nvPr>
        </p:nvGraphicFramePr>
        <p:xfrm>
          <a:off x="539750" y="333375"/>
          <a:ext cx="8229600" cy="308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1684000" imgH="4381500" progId="">
                  <p:embed/>
                </p:oleObj>
              </mc:Choice>
              <mc:Fallback>
                <p:oleObj name="" r:id="rId1" imgW="11684000" imgH="4381500" progId="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750" y="333375"/>
                        <a:ext cx="8229600" cy="30861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edg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4" name="Text Box 5"/>
          <p:cNvSpPr txBox="1"/>
          <p:nvPr/>
        </p:nvSpPr>
        <p:spPr>
          <a:xfrm>
            <a:off x="1106488" y="3563938"/>
            <a:ext cx="6267450" cy="2608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r>
              <a:rPr lang="zh-CN" altLang="zh-CN" sz="33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小伙伴们</a:t>
            </a:r>
            <a:r>
              <a:rPr lang="zh-CN" altLang="zh-CN" sz="3300" b="1" dirty="0">
                <a:latin typeface="Arial" panose="020B0604020202020204" pitchFamily="34" charset="0"/>
                <a:ea typeface="宋体" panose="02010600030101010101" pitchFamily="2" charset="-122"/>
              </a:rPr>
              <a:t>玩着跳房子</a:t>
            </a:r>
            <a:r>
              <a:rPr lang="en-US" altLang="zh-CN" sz="33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33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操场上却响起了上课铃声。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</a:t>
            </a:r>
            <a:r>
              <a:rPr lang="en-US" altLang="zh-CN" sz="33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要是没有上课铃就好了</a:t>
            </a:r>
            <a:r>
              <a:rPr lang="en-US" altLang="zh-CN" sz="33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33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听老师讲故事</a:t>
            </a: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也是很快乐很有趣的呀！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4035" name="内容占位符 3076"/>
          <p:cNvGraphicFramePr>
            <a:graphicFrameLocks noGrp="1" noChangeAspect="1"/>
          </p:cNvGraphicFramePr>
          <p:nvPr>
            <p:ph/>
          </p:nvPr>
        </p:nvGraphicFramePr>
        <p:xfrm>
          <a:off x="468313" y="333375"/>
          <a:ext cx="5472112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1899900" imgH="4406900" progId="">
                  <p:embed/>
                </p:oleObj>
              </mc:Choice>
              <mc:Fallback>
                <p:oleObj name="" r:id="rId1" imgW="11899900" imgH="4406900" progId="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333375"/>
                        <a:ext cx="5472112" cy="304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36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838" y="323850"/>
            <a:ext cx="3230562" cy="6072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/>
          <a:srcRect b="8527"/>
          <a:stretch>
            <a:fillRect/>
          </a:stretch>
        </p:blipFill>
        <p:spPr>
          <a:xfrm>
            <a:off x="179487" y="3212976"/>
            <a:ext cx="4767295" cy="315585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060" name="TextBox 13"/>
          <p:cNvSpPr txBox="1"/>
          <p:nvPr/>
        </p:nvSpPr>
        <p:spPr>
          <a:xfrm>
            <a:off x="2506663" y="855663"/>
            <a:ext cx="29543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二、课文讲解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1773238"/>
            <a:ext cx="7704137" cy="1193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、《一个接着一个》这篇短文中孩子做了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哪几件事情？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3463" y="3733800"/>
            <a:ext cx="3868737" cy="1187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踩影子、做梦、</a:t>
            </a:r>
            <a:endParaRPr lang="zh-CN" altLang="zh-CN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跳房子、上课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506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13" y="1112838"/>
            <a:ext cx="923925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4" name="AutoShape 2" descr="http://img1.imgtn.bdimg.com/it/u=1520450451,799850086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5065" name="AutoShape 4" descr="http://img1.imgtn.bdimg.com/it/u=1520450451,799850086&amp;fm=21&amp;gp=0.jpg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" name="Text Box 5"/>
          <p:cNvSpPr txBox="1"/>
          <p:nvPr/>
        </p:nvSpPr>
        <p:spPr>
          <a:xfrm>
            <a:off x="2268538" y="66675"/>
            <a:ext cx="6267450" cy="6797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月夜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，正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玩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踩影子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就听</a:t>
            </a:r>
            <a:r>
              <a:rPr lang="en-US" altLang="zh-CN" sz="2200" b="1" err="1">
                <a:latin typeface="Arial" panose="020B0604020202020204" pitchFamily="34" charset="0"/>
                <a:ea typeface="宋体" panose="02010600030101010101" pitchFamily="2" charset="-122"/>
              </a:rPr>
              <a:t>大人叫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着：“快回家睡觉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！”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唉，我</a:t>
            </a:r>
            <a:r>
              <a:rPr lang="en-US" altLang="zh-CN" sz="22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好想再多玩一会儿啊</a:t>
            </a: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不过回家睡着了，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倒可以做各种各样的梦呢！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正做着好梦，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又听见大人在叫：“该起床上学啦！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上学啦！”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唉，要是不上学就好了。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去了学校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就能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见到小伙伴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开心哪！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小伙伴们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玩着跳房子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操场上却响起了上课铃声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</a:t>
            </a:r>
            <a:r>
              <a:rPr lang="en-US" altLang="zh-CN" sz="22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要是没有上课铃就好了</a:t>
            </a:r>
            <a:r>
              <a:rPr lang="en-US" altLang="zh-CN" sz="22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2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听老师讲故事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也是很快乐很有趣的呀！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别的孩子也是这样吗？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也像我一样，这么想吗？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3413" y="4238625"/>
            <a:ext cx="1982787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768198"/>
            <a:ext cx="3192546" cy="331302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084" name="TextBox 13"/>
          <p:cNvSpPr txBox="1"/>
          <p:nvPr/>
        </p:nvSpPr>
        <p:spPr>
          <a:xfrm>
            <a:off x="2506663" y="855663"/>
            <a:ext cx="29543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二、课文讲解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1557338"/>
            <a:ext cx="7704137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>
                <a:latin typeface="Calibri" panose="020F0502020204030204" charset="0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文章有几个自然段？</a:t>
            </a:r>
            <a:endParaRPr lang="zh-CN" altLang="zh-CN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9825" y="2276475"/>
            <a:ext cx="7704138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四个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zh-CN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313" y="2947988"/>
            <a:ext cx="7704137" cy="647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>
                <a:latin typeface="Calibri" panose="020F0502020204030204" charset="0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前三段开始“正”字说明了什么？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6425" y="3789363"/>
            <a:ext cx="77057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>
                <a:latin typeface="Calibri" panose="020F0502020204030204" charset="0"/>
                <a:ea typeface="宋体" panose="02010600030101010101" pitchFamily="2" charset="-122"/>
              </a:rPr>
              <a:t>      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说明我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正高兴着。</a:t>
            </a:r>
            <a:endParaRPr lang="zh-CN" altLang="en-US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6089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3" y="4941888"/>
            <a:ext cx="925512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0" name="AutoShape 2" descr="http://img1.imgtn.bdimg.com/it/u=2397115266,3297349361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6091" name="AutoShape 2" descr="http://img4.imgtn.bdimg.com/it/u=3767114894,3419525688&amp;fm=21&amp;gp=0.jpg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6092" name="矩形 19471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7185" y="3284984"/>
            <a:ext cx="4302735" cy="310361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108" name="TextBox 13"/>
          <p:cNvSpPr txBox="1"/>
          <p:nvPr/>
        </p:nvSpPr>
        <p:spPr>
          <a:xfrm>
            <a:off x="2506663" y="855663"/>
            <a:ext cx="29543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二、课文讲解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4025" y="1541463"/>
            <a:ext cx="7704138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前三段的“唉”说明了什么？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711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0488" y="1135063"/>
            <a:ext cx="923925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436563" y="2420938"/>
            <a:ext cx="809625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孩子还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想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进行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活动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，却要终止现在的行为，心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里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不高兴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7112" name="AutoShape 2" descr="http://img4.imgtn.bdimg.com/it/u=3543350198,2363743710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79950" y="3344408"/>
            <a:ext cx="4555379" cy="303692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132" name="TextBox 13"/>
          <p:cNvSpPr txBox="1"/>
          <p:nvPr/>
        </p:nvSpPr>
        <p:spPr>
          <a:xfrm>
            <a:off x="2506663" y="855663"/>
            <a:ext cx="29543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二、课文讲解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1774825"/>
            <a:ext cx="7704137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>
                <a:latin typeface="Calibri" panose="020F0502020204030204" charset="0"/>
                <a:ea typeface="宋体" panose="02010600030101010101" pitchFamily="2" charset="-122"/>
              </a:rPr>
              <a:t>5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从“不过”两个字，我们可以看出什么？</a:t>
            </a:r>
            <a:endParaRPr lang="zh-CN" altLang="zh-CN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513" y="3021013"/>
            <a:ext cx="77057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孩子非常积极、乐观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813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3" y="4941888"/>
            <a:ext cx="925512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6" name="矩形 21515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528" y="3059808"/>
            <a:ext cx="4160984" cy="332878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156" name="TextBox 13"/>
          <p:cNvSpPr txBox="1"/>
          <p:nvPr/>
        </p:nvSpPr>
        <p:spPr>
          <a:xfrm>
            <a:off x="2506663" y="855663"/>
            <a:ext cx="29543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二、课文讲解</a:t>
            </a:r>
            <a:endParaRPr lang="zh-CN" altLang="en-US" sz="3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1484313"/>
            <a:ext cx="7704137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>
                <a:latin typeface="Calibri" panose="020F0502020204030204" charset="0"/>
                <a:ea typeface="宋体" panose="02010600030101010101" pitchFamily="2" charset="-122"/>
              </a:rPr>
              <a:t>6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阅读最后一段，你从中可以看出孩子还具有什么样的心性？</a:t>
            </a:r>
            <a:endParaRPr lang="zh-CN" altLang="zh-CN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915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1177925"/>
            <a:ext cx="925513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68313" y="2711450"/>
            <a:ext cx="803275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         孩子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好奇心强。</a:t>
            </a:r>
            <a:endParaRPr lang="zh-CN" altLang="en-US" sz="36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9160" name="矩形 22538"/>
          <p:cNvSpPr/>
          <p:nvPr/>
        </p:nvSpPr>
        <p:spPr>
          <a:xfrm>
            <a:off x="0" y="0"/>
            <a:ext cx="4324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err="1"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8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9" name="Text Box 5"/>
          <p:cNvSpPr txBox="1"/>
          <p:nvPr/>
        </p:nvSpPr>
        <p:spPr>
          <a:xfrm>
            <a:off x="684213" y="3429000"/>
            <a:ext cx="6267450" cy="260826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zh-CN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月夜</a:t>
            </a:r>
            <a:r>
              <a:rPr lang="zh-CN" altLang="en-US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，正</a:t>
            </a:r>
            <a:r>
              <a:rPr lang="zh-CN" altLang="zh-CN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玩</a:t>
            </a:r>
            <a:r>
              <a:rPr lang="zh-CN" altLang="en-US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zh-CN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踩影子</a:t>
            </a:r>
            <a:r>
              <a:rPr lang="en-US" altLang="zh-CN" sz="33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33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就听</a:t>
            </a:r>
            <a:r>
              <a:rPr lang="en-US" altLang="zh-CN" sz="3300" b="1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大人叫</a:t>
            </a:r>
            <a:r>
              <a:rPr lang="zh-CN" altLang="en-US" sz="33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着：“快回家睡觉！”</a:t>
            </a:r>
            <a:endParaRPr lang="zh-CN" altLang="en-US" sz="33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唉，我</a:t>
            </a:r>
            <a:r>
              <a:rPr lang="en-US" altLang="zh-CN" sz="33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好想再多玩一会儿啊</a:t>
            </a:r>
            <a:r>
              <a:rPr lang="zh-CN" altLang="en-US" sz="33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3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不过回家睡着了，</a:t>
            </a:r>
            <a:endParaRPr lang="zh-CN" altLang="en-US" sz="33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倒可以做各种各样的梦呢！</a:t>
            </a:r>
            <a:endParaRPr lang="en-US" altLang="zh-CN" sz="33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0180" name="内容占位符 1028"/>
          <p:cNvGraphicFramePr>
            <a:graphicFrameLocks noGrp="1" noChangeAspect="1"/>
          </p:cNvGraphicFramePr>
          <p:nvPr>
            <p:ph/>
          </p:nvPr>
        </p:nvGraphicFramePr>
        <p:xfrm>
          <a:off x="827088" y="260350"/>
          <a:ext cx="7591425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10121900" imgH="3873500" progId="">
                  <p:embed/>
                </p:oleObj>
              </mc:Choice>
              <mc:Fallback>
                <p:oleObj name="" r:id="rId1" imgW="10121900" imgH="3873500" progId="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088" y="260350"/>
                        <a:ext cx="7591425" cy="29051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edg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2" name="Text Box 5"/>
          <p:cNvSpPr txBox="1"/>
          <p:nvPr/>
        </p:nvSpPr>
        <p:spPr>
          <a:xfrm>
            <a:off x="1439863" y="3654425"/>
            <a:ext cx="7696200" cy="2630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正做着好梦，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又听见大人在叫：“该起床上学啦！”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唉，要是不上学就好了。</a:t>
            </a:r>
            <a:endParaRPr lang="zh-CN" altLang="en-US" sz="33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去了学校</a:t>
            </a: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33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就能</a:t>
            </a:r>
            <a:r>
              <a:rPr lang="en-US" altLang="zh-CN" sz="33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见到小伙伴</a:t>
            </a: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3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开心哪！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1203" name="内容占位符 2053"/>
          <p:cNvGraphicFramePr>
            <a:graphicFrameLocks noGrp="1" noChangeAspect="1"/>
          </p:cNvGraphicFramePr>
          <p:nvPr>
            <p:ph/>
          </p:nvPr>
        </p:nvGraphicFramePr>
        <p:xfrm>
          <a:off x="539750" y="333375"/>
          <a:ext cx="8229600" cy="308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1684000" imgH="4381500" progId="">
                  <p:embed/>
                </p:oleObj>
              </mc:Choice>
              <mc:Fallback>
                <p:oleObj name="" r:id="rId1" imgW="11684000" imgH="4381500" progId="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750" y="333375"/>
                        <a:ext cx="8229600" cy="30861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edg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Text Box 5"/>
          <p:cNvSpPr txBox="1"/>
          <p:nvPr/>
        </p:nvSpPr>
        <p:spPr>
          <a:xfrm>
            <a:off x="1106488" y="3563938"/>
            <a:ext cx="6267450" cy="2608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r>
              <a:rPr lang="zh-CN" altLang="zh-CN" sz="33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小伙伴们</a:t>
            </a:r>
            <a:r>
              <a:rPr lang="zh-CN" altLang="zh-CN" sz="3300" b="1" dirty="0">
                <a:latin typeface="Arial" panose="020B0604020202020204" pitchFamily="34" charset="0"/>
                <a:ea typeface="宋体" panose="02010600030101010101" pitchFamily="2" charset="-122"/>
              </a:rPr>
              <a:t>玩着跳房子</a:t>
            </a:r>
            <a:r>
              <a:rPr lang="en-US" altLang="zh-CN" sz="33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33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操场上却响起了上课铃声。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</a:t>
            </a:r>
            <a:r>
              <a:rPr lang="en-US" altLang="zh-CN" sz="33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要是没有上课铃就好了</a:t>
            </a:r>
            <a:r>
              <a:rPr lang="en-US" altLang="zh-CN" sz="33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33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听老师讲故事</a:t>
            </a:r>
            <a:r>
              <a:rPr lang="en-US" altLang="zh-CN" sz="33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也是很快乐很有趣的呀！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2227" name="内容占位符 3076"/>
          <p:cNvGraphicFramePr>
            <a:graphicFrameLocks noGrp="1" noChangeAspect="1"/>
          </p:cNvGraphicFramePr>
          <p:nvPr>
            <p:ph/>
          </p:nvPr>
        </p:nvGraphicFramePr>
        <p:xfrm>
          <a:off x="468313" y="333375"/>
          <a:ext cx="5472112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1899900" imgH="4406900" progId="">
                  <p:embed/>
                </p:oleObj>
              </mc:Choice>
              <mc:Fallback>
                <p:oleObj name="" r:id="rId1" imgW="11899900" imgH="4406900" progId="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333375"/>
                        <a:ext cx="5472112" cy="304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2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838" y="323850"/>
            <a:ext cx="3230562" cy="6072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图片 8"/>
          <p:cNvPicPr>
            <a:picLocks noChangeAspect="1"/>
          </p:cNvPicPr>
          <p:nvPr/>
        </p:nvPicPr>
        <p:blipFill>
          <a:blip r:embed="rId1"/>
          <a:srcRect l="1672"/>
          <a:stretch>
            <a:fillRect/>
          </a:stretch>
        </p:blipFill>
        <p:spPr>
          <a:xfrm>
            <a:off x="17463" y="-36512"/>
            <a:ext cx="90281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1" name="Text Box 5"/>
          <p:cNvSpPr txBox="1"/>
          <p:nvPr/>
        </p:nvSpPr>
        <p:spPr>
          <a:xfrm>
            <a:off x="2381250" y="1590675"/>
            <a:ext cx="6840538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别的孩子也是这样吗？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也像我一样，这么想吗？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WordArt 16"/>
          <p:cNvSpPr>
            <a:spLocks noTextEdit="1"/>
          </p:cNvSpPr>
          <p:nvPr/>
        </p:nvSpPr>
        <p:spPr>
          <a:xfrm>
            <a:off x="3059113" y="260350"/>
            <a:ext cx="5759450" cy="9350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一个 接 一个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3" name="矩形 45061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4" name="Text Box 5"/>
          <p:cNvSpPr txBox="1"/>
          <p:nvPr/>
        </p:nvSpPr>
        <p:spPr>
          <a:xfrm>
            <a:off x="2681288" y="66675"/>
            <a:ext cx="6267450" cy="6862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月夜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，正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玩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踩影子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就听</a:t>
            </a:r>
            <a:r>
              <a:rPr lang="en-US" altLang="zh-CN" sz="2200" b="1" err="1">
                <a:latin typeface="Arial" panose="020B0604020202020204" pitchFamily="34" charset="0"/>
                <a:ea typeface="宋体" panose="02010600030101010101" pitchFamily="2" charset="-122"/>
              </a:rPr>
              <a:t>大人叫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着：“快回家睡觉！”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唉，我</a:t>
            </a:r>
            <a:r>
              <a:rPr lang="en-US" altLang="zh-CN" sz="22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好想再多玩一会儿啊</a:t>
            </a: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不过回家睡着了，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倒可以做各种各样的梦呢！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正做着好梦，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又听见大人在叫：“该起床上学啦！”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唉，要是不上学就好了。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去了学校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就能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见到小伙伴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开心哪！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小伙伴们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玩着跳房子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操场上却响起了上课铃声。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</a:t>
            </a:r>
            <a:r>
              <a:rPr lang="en-US" altLang="zh-CN" sz="2200" b="1" err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要是没有上课铃就好了</a:t>
            </a:r>
            <a:r>
              <a:rPr lang="en-US" altLang="zh-CN" sz="22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2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听老师讲故事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也是很快乐很有趣的呀！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别的孩子也是这样吗？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也像我一样，这么想吗？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3413" y="4238625"/>
            <a:ext cx="1982787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7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Rectangle 8"/>
          <p:cNvSpPr>
            <a:spLocks noGrp="1"/>
          </p:cNvSpPr>
          <p:nvPr>
            <p:ph type="title"/>
          </p:nvPr>
        </p:nvSpPr>
        <p:spPr>
          <a:xfrm>
            <a:off x="395288" y="1628775"/>
            <a:ext cx="7705725" cy="3960813"/>
          </a:xfrm>
        </p:spPr>
        <p:txBody>
          <a:bodyPr wrap="square" lIns="91440" tIns="45720" rIns="91440" bIns="45720" anchor="ctr"/>
          <a:p>
            <a:pPr algn="l"/>
            <a:r>
              <a:rPr lang="en-US" altLang="zh-CN" sz="3300"/>
              <a:t>       </a:t>
            </a:r>
            <a:r>
              <a:rPr lang="zh-CN" altLang="en-US" sz="3300" dirty="0"/>
              <a:t>唉，我好想再多玩一会儿啊。</a:t>
            </a:r>
            <a:br>
              <a:rPr lang="zh-CN" altLang="en-US" sz="3300" dirty="0"/>
            </a:br>
            <a:r>
              <a:rPr lang="zh-CN" altLang="en-US" sz="3300" dirty="0"/>
              <a:t>改为：</a:t>
            </a:r>
            <a:r>
              <a:rPr lang="en-US" altLang="zh-CN" sz="3300"/>
              <a:t>_______________________</a:t>
            </a:r>
            <a:r>
              <a:rPr lang="en-US" altLang="zh-CN" sz="3300" u="sng"/>
              <a:t> </a:t>
            </a:r>
            <a:br>
              <a:rPr lang="en-US" altLang="zh-CN" sz="3300" u="sng"/>
            </a:br>
            <a:r>
              <a:rPr lang="en-US" altLang="zh-CN" sz="3300"/>
              <a:t>       </a:t>
            </a:r>
            <a:r>
              <a:rPr lang="zh-CN" altLang="en-US" sz="3300" dirty="0"/>
              <a:t>唉，要是不上学就好了。</a:t>
            </a:r>
            <a:br>
              <a:rPr lang="zh-CN" altLang="en-US" sz="3300" dirty="0"/>
            </a:br>
            <a:r>
              <a:rPr lang="zh-CN" altLang="en-US" sz="3300" dirty="0"/>
              <a:t>改为：</a:t>
            </a:r>
            <a:r>
              <a:rPr lang="en-US" altLang="zh-CN" sz="3300"/>
              <a:t>_______________________</a:t>
            </a:r>
            <a:br>
              <a:rPr lang="en-US" altLang="zh-CN" sz="3300"/>
            </a:br>
            <a:r>
              <a:rPr lang="en-US" altLang="zh-CN" sz="3300"/>
              <a:t>       </a:t>
            </a:r>
            <a:r>
              <a:rPr lang="zh-CN" altLang="en-US" sz="3300" dirty="0"/>
              <a:t>唉，要是没有上课铃就好了。</a:t>
            </a:r>
            <a:br>
              <a:rPr lang="zh-CN" altLang="en-US" sz="3300" dirty="0"/>
            </a:br>
            <a:r>
              <a:rPr lang="zh-CN" altLang="en-US" sz="3300" dirty="0"/>
              <a:t>改为：</a:t>
            </a:r>
            <a:r>
              <a:rPr lang="en-US" altLang="zh-CN" sz="3300"/>
              <a:t>_______________________ </a:t>
            </a:r>
            <a:endParaRPr lang="en-US" altLang="zh-CN" sz="3300"/>
          </a:p>
        </p:txBody>
      </p:sp>
      <p:sp>
        <p:nvSpPr>
          <p:cNvPr id="55299" name="WordArt 9"/>
          <p:cNvSpPr>
            <a:spLocks noTextEdit="1"/>
          </p:cNvSpPr>
          <p:nvPr/>
        </p:nvSpPr>
        <p:spPr>
          <a:xfrm>
            <a:off x="3132138" y="404813"/>
            <a:ext cx="4895850" cy="5762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句 式 变 换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5300" name="Group 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5530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4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0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4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19" name="Picture 2"/>
            <p:cNvPicPr>
              <a:picLocks noChangeAspect="1"/>
            </p:cNvPicPr>
            <p:nvPr/>
          </p:nvPicPr>
          <p:blipFill>
            <a:blip r:embed="rId1"/>
            <a:srcRect l="49297" r="11972" b="5263"/>
            <a:stretch>
              <a:fillRect/>
            </a:stretch>
          </p:blipFill>
          <p:spPr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413" y="4238625"/>
            <a:ext cx="1982787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2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22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23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024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4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接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0245" name="Text Box 17"/>
          <p:cNvSpPr txBox="1"/>
          <p:nvPr/>
        </p:nvSpPr>
        <p:spPr>
          <a:xfrm>
            <a:off x="2540000" y="1766888"/>
            <a:ext cx="1435100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jie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10247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8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10249" name="Line 16"/>
          <p:cNvSpPr/>
          <p:nvPr/>
        </p:nvSpPr>
        <p:spPr>
          <a:xfrm flipV="1">
            <a:off x="3368675" y="2187575"/>
            <a:ext cx="358775" cy="317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Text Box 3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2" name="Rectangle 6"/>
          <p:cNvSpPr>
            <a:spLocks noGrp="1"/>
          </p:cNvSpPr>
          <p:nvPr>
            <p:ph type="title"/>
          </p:nvPr>
        </p:nvSpPr>
        <p:spPr>
          <a:xfrm>
            <a:off x="1871663" y="1563688"/>
            <a:ext cx="7705725" cy="3960812"/>
          </a:xfrm>
        </p:spPr>
        <p:txBody>
          <a:bodyPr wrap="square" lIns="91440" tIns="45720" rIns="91440" bIns="45720" anchor="ctr"/>
          <a:p>
            <a:pPr algn="l"/>
            <a:r>
              <a:rPr lang="en-US" altLang="zh-CN" sz="3300"/>
              <a:t>       </a:t>
            </a:r>
            <a:r>
              <a:rPr lang="zh-CN" altLang="en-US" sz="3300" dirty="0"/>
              <a:t>唉，我好想再多玩一会儿啊。</a:t>
            </a:r>
            <a:br>
              <a:rPr lang="zh-CN" altLang="en-US" sz="3300" dirty="0"/>
            </a:br>
            <a:r>
              <a:rPr lang="zh-CN" altLang="en-US" sz="3300" dirty="0"/>
              <a:t>改为：</a:t>
            </a:r>
            <a:r>
              <a:rPr lang="zh-CN" altLang="en-US" sz="3300" u="sng" dirty="0"/>
              <a:t>唉，要是不用睡觉就好了。 </a:t>
            </a:r>
            <a:br>
              <a:rPr lang="zh-CN" altLang="en-US" sz="3300" u="sng" dirty="0"/>
            </a:br>
            <a:r>
              <a:rPr lang="zh-CN" altLang="en-US" sz="3300" dirty="0"/>
              <a:t>       唉，要是不上学就好了。</a:t>
            </a:r>
            <a:br>
              <a:rPr lang="zh-CN" altLang="en-US" sz="3300" dirty="0"/>
            </a:br>
            <a:r>
              <a:rPr lang="zh-CN" altLang="en-US" sz="3300" dirty="0"/>
              <a:t>改为：</a:t>
            </a:r>
            <a:r>
              <a:rPr lang="zh-CN" altLang="en-US" sz="3300" u="sng" dirty="0"/>
              <a:t>唉，我好想多睡一会儿呀。</a:t>
            </a:r>
            <a:br>
              <a:rPr lang="zh-CN" altLang="en-US" sz="3300" dirty="0"/>
            </a:br>
            <a:r>
              <a:rPr lang="zh-CN" altLang="en-US" sz="3300" dirty="0"/>
              <a:t>       唉，要是没有上课铃就好了。</a:t>
            </a:r>
            <a:br>
              <a:rPr lang="zh-CN" altLang="en-US" sz="3300" dirty="0"/>
            </a:br>
            <a:r>
              <a:rPr lang="zh-CN" altLang="en-US" sz="3300" dirty="0"/>
              <a:t>改为：</a:t>
            </a:r>
            <a:r>
              <a:rPr lang="zh-CN" altLang="en-US" sz="3300" u="sng" dirty="0"/>
              <a:t>唉，我好想多玩一会儿啊。</a:t>
            </a:r>
            <a:r>
              <a:rPr lang="zh-CN" altLang="en-US" sz="3300" dirty="0"/>
              <a:t> </a:t>
            </a:r>
            <a:endParaRPr lang="zh-CN" altLang="en-US" sz="3300" dirty="0"/>
          </a:p>
        </p:txBody>
      </p:sp>
      <p:sp>
        <p:nvSpPr>
          <p:cNvPr id="56323" name="WordArt 7"/>
          <p:cNvSpPr>
            <a:spLocks noTextEdit="1"/>
          </p:cNvSpPr>
          <p:nvPr/>
        </p:nvSpPr>
        <p:spPr>
          <a:xfrm>
            <a:off x="3132138" y="404813"/>
            <a:ext cx="4895850" cy="5762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句 式 变 换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6324" name="Group 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5632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2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2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2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2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0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4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3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40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4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4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43" name="Picture 2"/>
            <p:cNvPicPr>
              <a:picLocks noChangeAspect="1"/>
            </p:cNvPicPr>
            <p:nvPr/>
          </p:nvPicPr>
          <p:blipFill>
            <a:blip r:embed="rId1"/>
            <a:srcRect l="49297" r="11972" b="5263"/>
            <a:stretch>
              <a:fillRect/>
            </a:stretch>
          </p:blipFill>
          <p:spPr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634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4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4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endParaRPr lang="zh-CN" altLang="zh-CN" dirty="0"/>
          </a:p>
        </p:txBody>
      </p:sp>
      <p:sp>
        <p:nvSpPr>
          <p:cNvPr id="57346" name="Rectangle 5"/>
          <p:cNvSpPr/>
          <p:nvPr/>
        </p:nvSpPr>
        <p:spPr>
          <a:xfrm>
            <a:off x="2286000" y="2168525"/>
            <a:ext cx="4572000" cy="2800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全体起立，调整呼吸，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男生读蓝色的字，</a:t>
            </a:r>
            <a:endParaRPr lang="zh-CN" altLang="en-US" sz="3200" b="1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女生读红色的字，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黑色的字一起读。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7347" name="Group 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5734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4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0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4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6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7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8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9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60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61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62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63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64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65" name="Picture 2"/>
            <p:cNvPicPr>
              <a:picLocks noChangeAspect="1"/>
            </p:cNvPicPr>
            <p:nvPr/>
          </p:nvPicPr>
          <p:blipFill>
            <a:blip r:embed="rId1"/>
            <a:srcRect l="28873" r="11972" b="5263"/>
            <a:stretch>
              <a:fillRect/>
            </a:stretch>
          </p:blipFill>
          <p:spPr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66" name="Picture 2"/>
            <p:cNvPicPr>
              <a:picLocks noChangeAspect="1"/>
            </p:cNvPicPr>
            <p:nvPr/>
          </p:nvPicPr>
          <p:blipFill>
            <a:blip r:embed="rId1"/>
            <a:srcRect l="49297" r="11972" b="5263"/>
            <a:stretch>
              <a:fillRect/>
            </a:stretch>
          </p:blipFill>
          <p:spPr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736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6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6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1000" y="1474788"/>
            <a:ext cx="1511300" cy="1497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363" y="2033588"/>
            <a:ext cx="1377950" cy="1408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72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75679">
            <a:off x="7443788" y="5357813"/>
            <a:ext cx="596900" cy="58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59412">
            <a:off x="7881938" y="5675313"/>
            <a:ext cx="755650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74" name="Picture 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801888">
            <a:off x="6686550" y="5448300"/>
            <a:ext cx="565150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75" name="Picture 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381758">
            <a:off x="6462713" y="4795838"/>
            <a:ext cx="698500" cy="684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76" name="Picture 9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410926">
            <a:off x="6191250" y="5249863"/>
            <a:ext cx="468313" cy="458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5417 -0.05579 0.10868 -0.11134 0.1441 -0.11458 C 0.17952 -0.11782 0.18056 -0.01042 0.21216 -0.02037 C 0.24375 -0.03032 0.29358 -0.15671 0.33351 -0.17477 C 0.37344 -0.19282 0.40591 -0.09514 0.45174 -0.1287 C 0.49757 -0.16204 0.56355 -0.33773 0.60886 -0.37569 C 0.65417 -0.41343 0.7 -0.35718 0.72379 -0.35579 C 0.7474 -0.35417 0.74931 -0.36088 0.75139 -0.36759 " pathEditMode="relative" rAng="0" ptsTypes="aaaaaaaA">
                                      <p:cBhvr>
                                        <p:cTn id="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0000" y="-207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Text Box 4"/>
          <p:cNvSpPr txBox="1"/>
          <p:nvPr/>
        </p:nvSpPr>
        <p:spPr>
          <a:xfrm>
            <a:off x="2268538" y="1196975"/>
            <a:ext cx="36718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0" name="Text Box 5"/>
          <p:cNvSpPr txBox="1"/>
          <p:nvPr/>
        </p:nvSpPr>
        <p:spPr>
          <a:xfrm>
            <a:off x="1646238" y="66675"/>
            <a:ext cx="6267450" cy="6862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月夜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，正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玩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踩影子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就听</a:t>
            </a:r>
            <a:r>
              <a:rPr lang="en-US" altLang="zh-CN" sz="2200" b="1" err="1">
                <a:latin typeface="Arial" panose="020B0604020202020204" pitchFamily="34" charset="0"/>
                <a:ea typeface="宋体" panose="02010600030101010101" pitchFamily="2" charset="-122"/>
              </a:rPr>
              <a:t>大人叫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着：“快回家睡觉！”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唉，我</a:t>
            </a:r>
            <a:r>
              <a:rPr lang="en-US" altLang="zh-CN" sz="2200" b="1" err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好想再多玩一会儿啊</a:t>
            </a:r>
            <a:r>
              <a:rPr lang="zh-CN" altLang="en-US" sz="2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不过回家睡着了，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倒可以做各种各样的梦呢！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正做着好梦，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又听见大人在叫：“该起床上学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啦！”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唉，要是不上学就好了。</a:t>
            </a:r>
            <a:endParaRPr lang="zh-CN" altLang="en-US" sz="2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去了学校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就能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见到小伙伴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开心哪！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小伙伴们</a:t>
            </a:r>
            <a:r>
              <a:rPr lang="zh-CN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玩着跳房子</a:t>
            </a:r>
            <a:r>
              <a:rPr lang="en-US" altLang="zh-CN" sz="22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操场上却响起了上课铃声。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</a:t>
            </a:r>
            <a:r>
              <a:rPr lang="en-US" altLang="zh-CN" sz="2200" b="1" err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要是没有上课铃就好了</a:t>
            </a:r>
            <a:r>
              <a:rPr lang="en-US" altLang="zh-CN" sz="2200" b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200" b="1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</a:t>
            </a:r>
            <a:r>
              <a:rPr lang="zh-CN" altLang="en-US" sz="2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听老师讲故事</a:t>
            </a:r>
            <a:r>
              <a:rPr lang="en-US" altLang="zh-CN" sz="2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也是很快乐很有趣的呀！</a:t>
            </a:r>
            <a:endParaRPr lang="zh-CN" altLang="en-US" sz="2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别的孩子也是这样吗？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也像我一样，这么想吗？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9" name="WordArt 8"/>
          <p:cNvSpPr>
            <a:spLocks noTextEdit="1"/>
          </p:cNvSpPr>
          <p:nvPr/>
        </p:nvSpPr>
        <p:spPr>
          <a:xfrm>
            <a:off x="5580063" y="836613"/>
            <a:ext cx="3313112" cy="7191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fontAlgn="base"/>
            <a:r>
              <a:rPr lang="zh-CN" altLang="en-US" sz="3600" b="1" strike="noStrike" spc="-360" noProof="1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分“角 色”</a:t>
            </a:r>
            <a:endParaRPr lang="zh-CN" altLang="en-US" sz="3600" b="1" strike="noStrike" spc="-360" noProof="1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1" strike="noStrike" spc="-360" noProof="1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endParaRPr lang="zh-CN" altLang="en-US" sz="3600" b="1" strike="noStrike" spc="-360" noProof="1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1" strike="noStrike" spc="-360" noProof="1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诵 读</a:t>
            </a:r>
            <a:endParaRPr lang="zh-CN" altLang="en-US" sz="3600" b="1" strike="noStrike" spc="-360" noProof="1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9393" name="Group 2"/>
          <p:cNvGrpSpPr/>
          <p:nvPr/>
        </p:nvGrpSpPr>
        <p:grpSpPr>
          <a:xfrm>
            <a:off x="1490663" y="1990725"/>
            <a:ext cx="2979737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1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Garamond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/>
          <p:nvPr/>
        </p:nvSpPr>
        <p:spPr>
          <a:xfrm>
            <a:off x="1673225" y="2193925"/>
            <a:ext cx="2211388" cy="2682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/>
              </a:rPr>
              <a:t>过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/>
            </a:endParaRPr>
          </a:p>
        </p:txBody>
      </p:sp>
      <p:grpSp>
        <p:nvGrpSpPr>
          <p:cNvPr id="59398" name="Group 7"/>
          <p:cNvGrpSpPr/>
          <p:nvPr/>
        </p:nvGrpSpPr>
        <p:grpSpPr>
          <a:xfrm>
            <a:off x="5219700" y="1990725"/>
            <a:ext cx="3186113" cy="3087688"/>
            <a:chOff x="0" y="0"/>
            <a:chExt cx="1248" cy="1152"/>
          </a:xfrm>
        </p:grpSpPr>
        <p:sp>
          <p:nvSpPr>
            <p:cNvPr id="40972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1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Garamond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73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4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5" name="Text Box 11"/>
          <p:cNvSpPr txBox="1"/>
          <p:nvPr/>
        </p:nvSpPr>
        <p:spPr>
          <a:xfrm>
            <a:off x="5651500" y="2193925"/>
            <a:ext cx="1836738" cy="2682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/>
              </a:rPr>
              <a:t>各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/>
            </a:endParaRPr>
          </a:p>
        </p:txBody>
      </p:sp>
      <p:grpSp>
        <p:nvGrpSpPr>
          <p:cNvPr id="59403" name="Group 55"/>
          <p:cNvGrpSpPr/>
          <p:nvPr/>
        </p:nvGrpSpPr>
        <p:grpSpPr>
          <a:xfrm>
            <a:off x="-169862" y="225425"/>
            <a:ext cx="2708275" cy="1725613"/>
            <a:chOff x="-173" y="5"/>
            <a:chExt cx="2143" cy="1087"/>
          </a:xfrm>
        </p:grpSpPr>
        <p:pic>
          <p:nvPicPr>
            <p:cNvPr id="59404" name="Picture 54" descr="图片25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73" y="5"/>
              <a:ext cx="2143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5" name="TextBox 21"/>
            <p:cNvSpPr txBox="1">
              <a:spLocks noChangeArrowheads="1"/>
            </p:cNvSpPr>
            <p:nvPr/>
          </p:nvSpPr>
          <p:spPr bwMode="auto">
            <a:xfrm>
              <a:off x="43" y="392"/>
              <a:ext cx="1710" cy="42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square" lIns="91409" tIns="45704" rIns="91409" bIns="45704">
              <a:spAutoFit/>
            </a:bodyPr>
            <a:lstStyle>
              <a:lvl1pPr defTabSz="1087120" eaLnBrk="0" hangingPunct="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"/>
                <a:defRPr sz="28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444500" indent="-4445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marL="0" marR="0" lvl="0" indent="0" algn="l" defTabSz="10871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r>
                <a:rPr kumimoji="0" lang="zh-CN" altLang="en-US" sz="3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 会 写</a:t>
              </a:r>
              <a:endParaRPr kumimoji="0" lang="zh-CN" alt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9406" name="Text Box 15"/>
          <p:cNvSpPr txBox="1"/>
          <p:nvPr/>
        </p:nvSpPr>
        <p:spPr>
          <a:xfrm>
            <a:off x="1185863" y="1235075"/>
            <a:ext cx="657066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</a:pPr>
            <a:r>
              <a:rPr lang="en-US" altLang="zh-CN" sz="4000" b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         </a:t>
            </a:r>
            <a:r>
              <a:rPr lang="en-US" altLang="zh-CN" sz="4000" b="1" err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gu</a:t>
            </a:r>
            <a:r>
              <a:rPr lang="en-US" altLang="zh-CN" sz="4000" b="1" err="1">
                <a:solidFill>
                  <a:srgbClr val="657B3E"/>
                </a:solidFill>
                <a:latin typeface="Arial Unicode MS" panose="020B0604020202020204" charset="-122"/>
                <a:ea typeface="Arial Unicode MS" panose="020B0604020202020204" charset="-122"/>
              </a:rPr>
              <a:t>ò</a:t>
            </a:r>
            <a:r>
              <a:rPr lang="en-US" altLang="zh-CN" sz="4000" b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                     </a:t>
            </a:r>
            <a:r>
              <a:rPr lang="en-US" altLang="zh-CN" sz="4000" b="1" err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g</a:t>
            </a:r>
            <a:r>
              <a:rPr lang="en-US" altLang="zh-CN" sz="4000" b="1" err="1">
                <a:solidFill>
                  <a:srgbClr val="657B3E"/>
                </a:solidFill>
                <a:latin typeface="Arial Unicode MS" panose="020B0604020202020204" charset="-122"/>
                <a:ea typeface="Arial Unicode MS" panose="020B0604020202020204" charset="-122"/>
              </a:rPr>
              <a:t>è</a:t>
            </a:r>
            <a:r>
              <a:rPr lang="en-US" altLang="zh-CN" sz="4000" b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               </a:t>
            </a:r>
            <a:endParaRPr lang="en-US" altLang="zh-CN" sz="4000" b="1">
              <a:solidFill>
                <a:srgbClr val="FF0000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9407" name="TextBox 1"/>
          <p:cNvSpPr txBox="1"/>
          <p:nvPr/>
        </p:nvSpPr>
        <p:spPr>
          <a:xfrm>
            <a:off x="2160588" y="5364163"/>
            <a:ext cx="99917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（过去）                    （各种）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0417" name="Group 2"/>
          <p:cNvGrpSpPr/>
          <p:nvPr/>
        </p:nvGrpSpPr>
        <p:grpSpPr>
          <a:xfrm>
            <a:off x="1273175" y="1955800"/>
            <a:ext cx="2979738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1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Garamond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/>
          <p:nvPr/>
        </p:nvSpPr>
        <p:spPr>
          <a:xfrm>
            <a:off x="1631950" y="2144713"/>
            <a:ext cx="2211388" cy="270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/>
              </a:rPr>
              <a:t>种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/>
            </a:endParaRPr>
          </a:p>
        </p:txBody>
      </p:sp>
      <p:grpSp>
        <p:nvGrpSpPr>
          <p:cNvPr id="60422" name="Group 7"/>
          <p:cNvGrpSpPr/>
          <p:nvPr/>
        </p:nvGrpSpPr>
        <p:grpSpPr>
          <a:xfrm>
            <a:off x="4841875" y="1955800"/>
            <a:ext cx="3186113" cy="3087688"/>
            <a:chOff x="0" y="0"/>
            <a:chExt cx="1248" cy="1152"/>
          </a:xfrm>
        </p:grpSpPr>
        <p:sp>
          <p:nvSpPr>
            <p:cNvPr id="40972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1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Garamond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73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4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5" name="Text Box 11"/>
          <p:cNvSpPr txBox="1"/>
          <p:nvPr/>
        </p:nvSpPr>
        <p:spPr>
          <a:xfrm>
            <a:off x="5232400" y="2111375"/>
            <a:ext cx="1836738" cy="2682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/>
              </a:rPr>
              <a:t>样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/>
            </a:endParaRPr>
          </a:p>
        </p:txBody>
      </p:sp>
      <p:grpSp>
        <p:nvGrpSpPr>
          <p:cNvPr id="60427" name="Group 55"/>
          <p:cNvGrpSpPr/>
          <p:nvPr/>
        </p:nvGrpSpPr>
        <p:grpSpPr>
          <a:xfrm>
            <a:off x="-393700" y="0"/>
            <a:ext cx="3127375" cy="1885950"/>
            <a:chOff x="-58" y="-137"/>
            <a:chExt cx="1766" cy="1188"/>
          </a:xfrm>
        </p:grpSpPr>
        <p:pic>
          <p:nvPicPr>
            <p:cNvPr id="60428" name="Picture 54" descr="图片25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8" y="-137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9" name="TextBox 21"/>
            <p:cNvSpPr txBox="1">
              <a:spLocks noChangeArrowheads="1"/>
            </p:cNvSpPr>
            <p:nvPr/>
          </p:nvSpPr>
          <p:spPr bwMode="auto">
            <a:xfrm>
              <a:off x="157" y="256"/>
              <a:ext cx="1337" cy="79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lstStyle>
              <a:lvl1pPr defTabSz="1087120" eaLnBrk="0" hangingPunct="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"/>
                <a:defRPr sz="28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444500" indent="-4445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marL="0" marR="0" lvl="0" indent="0" algn="l" defTabSz="10871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r>
                <a:rPr kumimoji="0" lang="zh-CN" altLang="en-US" sz="3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 会 写</a:t>
              </a:r>
              <a:endParaRPr kumimoji="0" lang="zh-CN" alt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0430" name="Text Box 15"/>
          <p:cNvSpPr txBox="1"/>
          <p:nvPr/>
        </p:nvSpPr>
        <p:spPr>
          <a:xfrm>
            <a:off x="1376363" y="1177925"/>
            <a:ext cx="712152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  <a:buFont typeface="Wingdings 2" pitchFamily="18" charset="2"/>
              <a:buNone/>
            </a:pPr>
            <a:r>
              <a:rPr lang="en-US" altLang="zh-CN" sz="4000" b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     </a:t>
            </a:r>
            <a:r>
              <a:rPr lang="en-US" altLang="zh-CN" sz="4000" b="1" err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zh</a:t>
            </a:r>
            <a:r>
              <a:rPr lang="en-US" altLang="zh-CN" sz="4000" b="1" err="1">
                <a:solidFill>
                  <a:srgbClr val="657B3E"/>
                </a:solidFill>
                <a:latin typeface="Arial Unicode MS" panose="020B0604020202020204" charset="-122"/>
                <a:ea typeface="Arial Unicode MS" panose="020B0604020202020204" charset="-122"/>
              </a:rPr>
              <a:t>ǒ</a:t>
            </a:r>
            <a:r>
              <a:rPr lang="en-US" altLang="zh-CN" sz="4000" b="1" err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ng</a:t>
            </a:r>
            <a:r>
              <a:rPr lang="en-US" altLang="zh-CN" sz="4000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               y</a:t>
            </a:r>
            <a:r>
              <a:rPr lang="zh-CN" altLang="zh-CN" sz="4000" b="1" dirty="0">
                <a:solidFill>
                  <a:srgbClr val="657B3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4000" b="1" err="1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</a:rPr>
              <a:t>ng</a:t>
            </a:r>
            <a:endParaRPr lang="en-US" altLang="zh-CN" sz="4000" b="1">
              <a:solidFill>
                <a:srgbClr val="FF0000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0431" name="TextBox 15"/>
          <p:cNvSpPr txBox="1"/>
          <p:nvPr/>
        </p:nvSpPr>
        <p:spPr>
          <a:xfrm>
            <a:off x="2160588" y="5364163"/>
            <a:ext cx="99917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（一种）                   （样子）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41" name="Group 2"/>
          <p:cNvGrpSpPr/>
          <p:nvPr/>
        </p:nvGrpSpPr>
        <p:grpSpPr>
          <a:xfrm>
            <a:off x="1493838" y="2111375"/>
            <a:ext cx="2979737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1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Garamond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/>
          <p:nvPr/>
        </p:nvSpPr>
        <p:spPr>
          <a:xfrm>
            <a:off x="1878013" y="2300288"/>
            <a:ext cx="2211387" cy="270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/>
              </a:rPr>
              <a:t>伙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/>
            </a:endParaRPr>
          </a:p>
        </p:txBody>
      </p:sp>
      <p:grpSp>
        <p:nvGrpSpPr>
          <p:cNvPr id="61446" name="Group 7"/>
          <p:cNvGrpSpPr/>
          <p:nvPr/>
        </p:nvGrpSpPr>
        <p:grpSpPr>
          <a:xfrm>
            <a:off x="5157788" y="2095500"/>
            <a:ext cx="3186112" cy="3087688"/>
            <a:chOff x="0" y="0"/>
            <a:chExt cx="1248" cy="1152"/>
          </a:xfrm>
        </p:grpSpPr>
        <p:sp>
          <p:nvSpPr>
            <p:cNvPr id="40972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1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Garamond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73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4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5" name="Text Box 11"/>
          <p:cNvSpPr txBox="1"/>
          <p:nvPr/>
        </p:nvSpPr>
        <p:spPr>
          <a:xfrm>
            <a:off x="5827713" y="2300288"/>
            <a:ext cx="1836737" cy="270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/>
              </a:rPr>
              <a:t>伴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/>
            </a:endParaRPr>
          </a:p>
        </p:txBody>
      </p:sp>
      <p:grpSp>
        <p:nvGrpSpPr>
          <p:cNvPr id="61451" name="Group 55"/>
          <p:cNvGrpSpPr/>
          <p:nvPr/>
        </p:nvGrpSpPr>
        <p:grpSpPr>
          <a:xfrm>
            <a:off x="-160337" y="-96837"/>
            <a:ext cx="3308350" cy="1892300"/>
            <a:chOff x="0" y="0"/>
            <a:chExt cx="1766" cy="1193"/>
          </a:xfrm>
        </p:grpSpPr>
        <p:pic>
          <p:nvPicPr>
            <p:cNvPr id="61452" name="Picture 54" descr="图片25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3" name="TextBox 21"/>
            <p:cNvSpPr txBox="1">
              <a:spLocks noChangeArrowheads="1"/>
            </p:cNvSpPr>
            <p:nvPr/>
          </p:nvSpPr>
          <p:spPr bwMode="auto">
            <a:xfrm>
              <a:off x="230" y="398"/>
              <a:ext cx="1337" cy="79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lstStyle>
              <a:lvl1pPr defTabSz="1087120" eaLnBrk="0" hangingPunct="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"/>
                <a:defRPr sz="28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444500" indent="-4445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marL="0" marR="0" lvl="0" indent="0" algn="l" defTabSz="10871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r>
                <a:rPr kumimoji="0" lang="zh-CN" altLang="en-US" sz="3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 会 写</a:t>
              </a:r>
              <a:endParaRPr kumimoji="0" lang="zh-CN" altLang="en-US" sz="3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0967" name="Text Box 15"/>
          <p:cNvSpPr txBox="1"/>
          <p:nvPr/>
        </p:nvSpPr>
        <p:spPr>
          <a:xfrm>
            <a:off x="1285875" y="1081088"/>
            <a:ext cx="65706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44500" indent="-444500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Blip>
                <a:blip r:embed="rId1"/>
              </a:buBlip>
              <a:defRPr sz="2000">
                <a:solidFill>
                  <a:srgbClr val="8B8E2E"/>
                </a:solidFill>
                <a:latin typeface="+mn-lt"/>
                <a:ea typeface="+mn-ea"/>
                <a:cs typeface="+mn-cs"/>
              </a:defRPr>
            </a:lvl1pPr>
            <a:lvl2pPr marL="444500" indent="-444500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1D19B"/>
              </a:buClr>
              <a:buFont typeface="幼圆" pitchFamily="49" charset="-122"/>
              <a:buChar char=" "/>
              <a:defRPr sz="1600">
                <a:solidFill>
                  <a:srgbClr val="727E6C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80000"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hu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8B8E2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ǒ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b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455" name="TextBox 15"/>
          <p:cNvSpPr txBox="1"/>
          <p:nvPr/>
        </p:nvSpPr>
        <p:spPr>
          <a:xfrm>
            <a:off x="2160588" y="5364163"/>
            <a:ext cx="99917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（伙伴）                    （相伴）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2465" name="Group 2"/>
          <p:cNvGrpSpPr/>
          <p:nvPr/>
        </p:nvGrpSpPr>
        <p:grpSpPr>
          <a:xfrm>
            <a:off x="3257550" y="1763713"/>
            <a:ext cx="2979738" cy="3087687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1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幼圆" pitchFamily="49" charset="-122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Garamond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/>
          <p:nvPr/>
        </p:nvSpPr>
        <p:spPr>
          <a:xfrm>
            <a:off x="3641725" y="1989138"/>
            <a:ext cx="2211388" cy="270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/>
              </a:rPr>
              <a:t>这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/>
            </a:endParaRPr>
          </a:p>
        </p:txBody>
      </p:sp>
      <p:grpSp>
        <p:nvGrpSpPr>
          <p:cNvPr id="62470" name="Group 55"/>
          <p:cNvGrpSpPr/>
          <p:nvPr/>
        </p:nvGrpSpPr>
        <p:grpSpPr>
          <a:xfrm>
            <a:off x="49213" y="217488"/>
            <a:ext cx="2232025" cy="1893887"/>
            <a:chOff x="0" y="0"/>
            <a:chExt cx="1766" cy="1193"/>
          </a:xfrm>
        </p:grpSpPr>
        <p:pic>
          <p:nvPicPr>
            <p:cNvPr id="62471" name="Picture 54" descr="图片25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TextBox 21"/>
            <p:cNvSpPr txBox="1">
              <a:spLocks noChangeArrowheads="1"/>
            </p:cNvSpPr>
            <p:nvPr/>
          </p:nvSpPr>
          <p:spPr bwMode="auto">
            <a:xfrm>
              <a:off x="230" y="398"/>
              <a:ext cx="1337" cy="79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lstStyle>
              <a:lvl1pPr defTabSz="1087120" eaLnBrk="0" hangingPunct="0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"/>
                <a:defRPr sz="28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444500" indent="-4445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defTabSz="108712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defTabSz="108712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657B3E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marL="0" marR="0" lvl="0" indent="0" algn="l" defTabSz="10871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buFontTx/>
                <a:buNone/>
                <a:defRPr/>
              </a:pPr>
              <a:r>
                <a:rPr kumimoji="0" lang="zh-CN" altLang="en-US" sz="3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 会 写</a:t>
              </a:r>
              <a:endParaRPr kumimoji="0" lang="zh-CN" altLang="en-US" sz="3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0967" name="Text Box 15"/>
          <p:cNvSpPr txBox="1"/>
          <p:nvPr/>
        </p:nvSpPr>
        <p:spPr>
          <a:xfrm>
            <a:off x="2951163" y="849313"/>
            <a:ext cx="65706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44500" indent="-444500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Blip>
                <a:blip r:embed="rId1"/>
              </a:buBlip>
              <a:defRPr sz="2000">
                <a:solidFill>
                  <a:srgbClr val="8B8E2E"/>
                </a:solidFill>
                <a:latin typeface="+mn-lt"/>
                <a:ea typeface="+mn-ea"/>
                <a:cs typeface="+mn-cs"/>
              </a:defRPr>
            </a:lvl1pPr>
            <a:lvl2pPr marL="444500" indent="-444500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1D19B"/>
              </a:buClr>
              <a:buFont typeface="幼圆" pitchFamily="49" charset="-122"/>
              <a:buChar char=" "/>
              <a:defRPr sz="1600">
                <a:solidFill>
                  <a:srgbClr val="727E6C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80000"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8B8E2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è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8B8E2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2474" name="TextBox 10"/>
          <p:cNvSpPr txBox="1"/>
          <p:nvPr/>
        </p:nvSpPr>
        <p:spPr>
          <a:xfrm>
            <a:off x="2160588" y="5364163"/>
            <a:ext cx="99917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          （这里）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489" name="对象 4105"/>
          <p:cNvGraphicFramePr>
            <a:graphicFrameLocks noChangeAspect="1"/>
          </p:cNvGraphicFramePr>
          <p:nvPr/>
        </p:nvGraphicFramePr>
        <p:xfrm>
          <a:off x="1979613" y="1557338"/>
          <a:ext cx="5256212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025900" imgH="1079500" progId="">
                  <p:embed/>
                </p:oleObj>
              </mc:Choice>
              <mc:Fallback>
                <p:oleObj name="" r:id="rId1" imgW="4025900" imgH="1079500" progId="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9613" y="1557338"/>
                        <a:ext cx="5256212" cy="1409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0" name="对象 4106"/>
          <p:cNvGraphicFramePr>
            <a:graphicFrameLocks noChangeAspect="1"/>
          </p:cNvGraphicFramePr>
          <p:nvPr/>
        </p:nvGraphicFramePr>
        <p:xfrm>
          <a:off x="2700338" y="3933825"/>
          <a:ext cx="3889375" cy="140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3022600" imgH="1092200" progId="">
                  <p:embed/>
                </p:oleObj>
              </mc:Choice>
              <mc:Fallback>
                <p:oleObj name="" r:id="rId3" imgW="3022600" imgH="1092200" progId="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0338" y="3933825"/>
                        <a:ext cx="3889375" cy="1404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3491" name="Group 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pic>
          <p:nvPicPr>
            <p:cNvPr id="63492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3048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3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7937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4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42164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5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47053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6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51943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7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56832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8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61722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9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66611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0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71501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1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76390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2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81280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3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861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4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37274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5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32385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6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27495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7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22606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8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177165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09" name="Picture 2"/>
            <p:cNvPicPr>
              <a:picLocks noChangeAspect="1"/>
            </p:cNvPicPr>
            <p:nvPr/>
          </p:nvPicPr>
          <p:blipFill>
            <a:blip r:embed="rId5"/>
            <a:srcRect l="28873" r="11972" b="5263"/>
            <a:stretch>
              <a:fillRect/>
            </a:stretch>
          </p:blipFill>
          <p:spPr>
            <a:xfrm>
              <a:off x="1282700" y="0"/>
              <a:ext cx="53340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510" name="Picture 2"/>
            <p:cNvPicPr>
              <a:picLocks noChangeAspect="1"/>
            </p:cNvPicPr>
            <p:nvPr/>
          </p:nvPicPr>
          <p:blipFill>
            <a:blip r:embed="rId5"/>
            <a:srcRect l="49297" r="11972" b="5263"/>
            <a:stretch>
              <a:fillRect/>
            </a:stretch>
          </p:blipFill>
          <p:spPr>
            <a:xfrm>
              <a:off x="0" y="0"/>
              <a:ext cx="3492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5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3413" y="4238625"/>
            <a:ext cx="1982787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12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476599">
            <a:off x="8428038" y="5286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13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-463591">
            <a:off x="8101013" y="7350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14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-463591">
            <a:off x="8412163" y="1179513"/>
            <a:ext cx="277812" cy="27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515" name="矩形 4132"/>
          <p:cNvSpPr/>
          <p:nvPr/>
        </p:nvSpPr>
        <p:spPr>
          <a:xfrm>
            <a:off x="0" y="188913"/>
            <a:ext cx="4324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err="1"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3" name="Picture 3" descr="韩国卡通插画图片 13 - [wallcoo.com]_webjong_illustrations_1024631_top.jpg"/>
          <p:cNvPicPr>
            <a:picLocks noChangeAspect="1"/>
          </p:cNvPicPr>
          <p:nvPr/>
        </p:nvPicPr>
        <p:blipFill>
          <a:blip r:embed="rId1"/>
          <a:srcRect l="38976" r="11406" b="60094"/>
          <a:stretch>
            <a:fillRect/>
          </a:stretch>
        </p:blipFill>
        <p:spPr>
          <a:xfrm>
            <a:off x="2339975" y="2781300"/>
            <a:ext cx="4537075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WordArt 4"/>
          <p:cNvSpPr/>
          <p:nvPr/>
        </p:nvSpPr>
        <p:spPr>
          <a:xfrm rot="475732">
            <a:off x="2919413" y="1363663"/>
            <a:ext cx="3438525" cy="156686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9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CC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CCFF"/>
                    </a:gs>
                    <a:gs pos="100000">
                      <a:srgbClr val="FFFFFF"/>
                    </a:gs>
                  </a:gsLst>
                  <a:lin ang="6180000" scaled="1"/>
                  <a:tileRect/>
                </a:grad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谢谢大家！</a:t>
            </a:r>
            <a:endParaRPr lang="zh-CN" altLang="en-US" sz="3600">
              <a:ln w="9525" cap="flat" cmpd="sng">
                <a:solidFill>
                  <a:srgbClr val="FFCC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CCFF"/>
                  </a:gs>
                  <a:gs pos="100000">
                    <a:srgbClr val="FFFFFF"/>
                  </a:gs>
                </a:gsLst>
                <a:lin ang="6180000" scaled="1"/>
                <a:tileRect/>
              </a:gradFill>
              <a:effectLst>
                <a:outerShdw dist="563972" dir="14049740" sx="125000" sy="125000" algn="tl" rotWithShape="0">
                  <a:srgbClr val="C7DFD3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4515" name="Content Placeholder 5" descr="7.jpg"/>
          <p:cNvPicPr>
            <a:picLocks noChangeAspect="1"/>
          </p:cNvPicPr>
          <p:nvPr/>
        </p:nvPicPr>
        <p:blipFill>
          <a:blip r:embed="rId2"/>
          <a:srcRect t="15608"/>
          <a:stretch>
            <a:fillRect/>
          </a:stretch>
        </p:blipFill>
        <p:spPr>
          <a:xfrm>
            <a:off x="0" y="2051050"/>
            <a:ext cx="9105900" cy="4806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2"/>
          <p:cNvSpPr txBox="1"/>
          <p:nvPr/>
        </p:nvSpPr>
        <p:spPr>
          <a:xfrm>
            <a:off x="2268538" y="1700213"/>
            <a:ext cx="3444875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接着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接力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1266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1267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69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11270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229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92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觉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2293" name="Text Box 17"/>
          <p:cNvSpPr txBox="1"/>
          <p:nvPr/>
        </p:nvSpPr>
        <p:spPr>
          <a:xfrm>
            <a:off x="2540000" y="1766888"/>
            <a:ext cx="1931988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jiao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12295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6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12297" name="Line 16"/>
          <p:cNvSpPr/>
          <p:nvPr/>
        </p:nvSpPr>
        <p:spPr>
          <a:xfrm>
            <a:off x="3409950" y="1968500"/>
            <a:ext cx="325438" cy="30162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2"/>
          <p:cNvSpPr txBox="1"/>
          <p:nvPr/>
        </p:nvSpPr>
        <p:spPr>
          <a:xfrm>
            <a:off x="2243138" y="1666875"/>
            <a:ext cx="3444875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8000" dirty="0">
                <a:latin typeface="Arial" panose="020B0604020202020204" pitchFamily="34" charset="0"/>
                <a:ea typeface="楷体_GB2312" panose="02010609030101010101" charset="-122"/>
              </a:rPr>
              <a:t>睡觉</a:t>
            </a:r>
            <a:endParaRPr lang="zh-CN" altLang="en-US" sz="8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3314" name="Text Box 3"/>
          <p:cNvSpPr txBox="1"/>
          <p:nvPr/>
        </p:nvSpPr>
        <p:spPr>
          <a:xfrm rot="-1365889">
            <a:off x="468313" y="1125538"/>
            <a:ext cx="21336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9966"/>
                </a:solidFill>
                <a:latin typeface="Arial" panose="020B0604020202020204" pitchFamily="34" charset="0"/>
                <a:ea typeface="华文彩云" pitchFamily="2" charset="-122"/>
              </a:rPr>
              <a:t>我 会 读</a:t>
            </a:r>
            <a:endParaRPr lang="zh-CN" altLang="en-US" sz="4000" b="1" dirty="0">
              <a:solidFill>
                <a:srgbClr val="FF99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3315" name="AutoShape 6" descr="水滴">
            <a:hlinkClick r:id="rId1" action="ppaction://hlinksldjump"/>
          </p:cNvPr>
          <p:cNvSpPr/>
          <p:nvPr/>
        </p:nvSpPr>
        <p:spPr>
          <a:xfrm rot="-5400000">
            <a:off x="6894513" y="5211763"/>
            <a:ext cx="827087" cy="719137"/>
          </a:xfrm>
          <a:prstGeom prst="curvedUpArrow">
            <a:avLst>
              <a:gd name="adj1" fmla="val 23002"/>
              <a:gd name="adj2" fmla="val 46004"/>
              <a:gd name="adj3" fmla="val 33324"/>
            </a:avLst>
          </a:prstGeom>
          <a:blipFill rotWithShape="1">
            <a:blip r:embed="rId2"/>
          </a:blip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lvl="0" indent="0" algn="ctr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476250"/>
            <a:ext cx="144463" cy="73025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7" name="Text Box 8"/>
          <p:cNvSpPr txBox="1"/>
          <p:nvPr/>
        </p:nvSpPr>
        <p:spPr>
          <a:xfrm>
            <a:off x="1600200" y="5486400"/>
            <a:ext cx="5230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小朋友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,</a:t>
            </a:r>
            <a:r>
              <a:rPr lang="zh-CN" altLang="en-US" sz="3000" dirty="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你还能组什么词</a:t>
            </a:r>
            <a:r>
              <a:rPr lang="en-US" altLang="zh-CN" sz="3000">
                <a:solidFill>
                  <a:srgbClr val="000099"/>
                </a:solidFill>
                <a:latin typeface="Arial" panose="020B0604020202020204" pitchFamily="34" charset="0"/>
                <a:ea typeface="华文行楷" charset="0"/>
              </a:rPr>
              <a:t>?</a:t>
            </a:r>
            <a:endParaRPr lang="en-US" altLang="zh-CN" sz="3000">
              <a:solidFill>
                <a:srgbClr val="000099"/>
              </a:solidFill>
              <a:latin typeface="Arial" panose="020B0604020202020204" pitchFamily="34" charset="0"/>
              <a:ea typeface="华文行楷" charset="0"/>
            </a:endParaRPr>
          </a:p>
        </p:txBody>
      </p:sp>
      <p:pic>
        <p:nvPicPr>
          <p:cNvPr id="13318" name="Picture 9" descr="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76800"/>
            <a:ext cx="9906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9" name="AutoShape 1077">
            <a:hlinkClick r:id="rId1" action="ppaction://hlinksldjump"/>
          </p:cNvPr>
          <p:cNvSpPr/>
          <p:nvPr/>
        </p:nvSpPr>
        <p:spPr>
          <a:xfrm>
            <a:off x="7848600" y="3276600"/>
            <a:ext cx="1295400" cy="1447800"/>
          </a:xfrm>
          <a:prstGeom prst="cloudCallout">
            <a:avLst>
              <a:gd name="adj1" fmla="val -1963"/>
              <a:gd name="adj2" fmla="val 83444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zh-CN" sz="3000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8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r>
              <a:rPr lang="zh-CN" altLang="en-US" sz="3000" b="1" strike="noStrike" noProof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433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8" y="1849438"/>
            <a:ext cx="8078787" cy="3889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线连接符 21"/>
          <p:cNvCxnSpPr/>
          <p:nvPr/>
        </p:nvCxnSpPr>
        <p:spPr>
          <a:xfrm flipV="1">
            <a:off x="468313" y="17668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40" name="Text Box 16"/>
          <p:cNvSpPr txBox="1"/>
          <p:nvPr/>
        </p:nvSpPr>
        <p:spPr>
          <a:xfrm>
            <a:off x="2224088" y="3000375"/>
            <a:ext cx="2478087" cy="2833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b="1" dirty="0">
                <a:latin typeface="Arial" panose="020B0604020202020204" pitchFamily="34" charset="0"/>
                <a:ea typeface="楷体_GB2312" panose="02010609030101010101" charset="-122"/>
              </a:rPr>
              <a:t>再</a:t>
            </a:r>
            <a:endParaRPr lang="zh-CN" altLang="en-US" sz="18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4341" name="Text Box 17"/>
          <p:cNvSpPr txBox="1"/>
          <p:nvPr/>
        </p:nvSpPr>
        <p:spPr>
          <a:xfrm>
            <a:off x="2540000" y="1766888"/>
            <a:ext cx="1535113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>
                <a:latin typeface="Comic Sans MS" panose="030F0702030302020204" pitchFamily="66" charset="0"/>
                <a:ea typeface="宋体" panose="02010600030101010101" pitchFamily="2" charset="-122"/>
              </a:rPr>
              <a:t>zai</a:t>
            </a:r>
            <a:endParaRPr lang="en-US" altLang="zh-CN" sz="80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5138738" y="5114925"/>
            <a:ext cx="1497012" cy="1727200"/>
            <a:chOff x="2646" y="2933"/>
            <a:chExt cx="943" cy="1088"/>
          </a:xfrm>
        </p:grpSpPr>
        <p:pic>
          <p:nvPicPr>
            <p:cNvPr id="14343" name="Picture 23" descr="BAI01000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71E04"/>
                </a:clrFrom>
                <a:clrTo>
                  <a:srgbClr val="071E04">
                    <a:alpha val="0"/>
                  </a:srgbClr>
                </a:clrTo>
              </a:clrChange>
              <a:lum bright="51999" contrast="-16000"/>
            </a:blip>
            <a:stretch>
              <a:fillRect/>
            </a:stretch>
          </p:blipFill>
          <p:spPr>
            <a:xfrm>
              <a:off x="2646" y="2933"/>
              <a:ext cx="943" cy="1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4" name="Text Box 25">
              <a:hlinkClick r:id="rId2" action="ppaction://hlinksldjump"/>
            </p:cNvPr>
            <p:cNvSpPr txBox="1"/>
            <p:nvPr/>
          </p:nvSpPr>
          <p:spPr>
            <a:xfrm>
              <a:off x="2819" y="310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zh-CN" altLang="en-US" sz="3000" dirty="0">
                  <a:solidFill>
                    <a:srgbClr val="FF00FF"/>
                  </a:solidFill>
                  <a:latin typeface="Arial" panose="020B0604020202020204" pitchFamily="34" charset="0"/>
                  <a:ea typeface="幼圆" pitchFamily="49" charset="-122"/>
                </a:rPr>
                <a:t>组词</a:t>
              </a:r>
              <a:endParaRPr lang="zh-CN" altLang="en-US" sz="3000" dirty="0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endParaRPr>
            </a:p>
          </p:txBody>
        </p:sp>
      </p:grpSp>
      <p:sp>
        <p:nvSpPr>
          <p:cNvPr id="14345" name="Line 16"/>
          <p:cNvSpPr/>
          <p:nvPr/>
        </p:nvSpPr>
        <p:spPr>
          <a:xfrm>
            <a:off x="3186113" y="1976438"/>
            <a:ext cx="390525" cy="261937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428"/>
</p:tagLst>
</file>

<file path=ppt/tags/tag2.xml><?xml version="1.0" encoding="utf-8"?>
<p:tagLst xmlns:p="http://schemas.openxmlformats.org/presentationml/2006/main"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EMPLATE_CATEGORY" val="custom"/>
  <p:tag name="KSO_WM_TEMPLATE_INDEX" val="160428"/>
</p:tagLst>
</file>

<file path=ppt/tags/tag4.xml><?xml version="1.0" encoding="utf-8"?>
<p:tagLst xmlns:p="http://schemas.openxmlformats.org/presentationml/2006/main">
  <p:tag name="KSO_WM_TEMPLATE_CATEGORY" val="custom"/>
  <p:tag name="KSO_WM_TEMPLATE_INDEX" val="160428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3196</Words>
  <Application>WPS 演示</Application>
  <PresentationFormat/>
  <Paragraphs>525</Paragraphs>
  <Slides>58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58</vt:i4>
      </vt:variant>
    </vt:vector>
  </HeadingPairs>
  <TitlesOfParts>
    <vt:vector size="78" baseType="lpstr">
      <vt:lpstr>Arial</vt:lpstr>
      <vt:lpstr>宋体</vt:lpstr>
      <vt:lpstr>Wingdings</vt:lpstr>
      <vt:lpstr>Calibri</vt:lpstr>
      <vt:lpstr>华文新魏</vt:lpstr>
      <vt:lpstr>楷体_GB2312</vt:lpstr>
      <vt:lpstr>Comic Sans MS</vt:lpstr>
      <vt:lpstr>幼圆</vt:lpstr>
      <vt:lpstr>华文彩云</vt:lpstr>
      <vt:lpstr>华文行楷</vt:lpstr>
      <vt:lpstr>微软雅黑</vt:lpstr>
      <vt:lpstr>Garamond</vt:lpstr>
      <vt:lpstr>Times New Roman</vt:lpstr>
      <vt:lpstr>华文楷体</vt:lpstr>
      <vt:lpstr>Wingdings 2</vt:lpstr>
      <vt:lpstr>黑体</vt:lpstr>
      <vt:lpstr>Arial Unicode MS</vt:lpstr>
      <vt:lpstr>Segoe Print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</vt:lpstr>
      <vt:lpstr>月夜      影子      回家      睡觉                起床      学校     伙伴      开心                  操场       有趣      快乐  上课铃    老师          讲故事   各种各样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唉，我好想再多玩一会儿啊。 改为：_______________________         唉，要是不上学就好了。 改为：_______________________        唉，要是没有上课铃就好了。 改为：_______________________ </vt:lpstr>
      <vt:lpstr>       唉，我好想再多玩一会儿啊。 改为：唉，要是不用睡觉就好了。         唉，要是不上学就好了。 改为：唉，我好想多睡一会儿呀。        唉，要是没有上课铃就好了。 改为：唉，我好想多玩一会儿啊。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3</cp:revision>
  <dcterms:created xsi:type="dcterms:W3CDTF">2017-02-27T15:31:00Z</dcterms:created>
  <dcterms:modified xsi:type="dcterms:W3CDTF">2017-03-27T15:42:45Z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