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4"/>
  </p:notesMasterIdLst>
  <p:sldIdLst>
    <p:sldId id="256" r:id="rId2"/>
    <p:sldId id="435" r:id="rId3"/>
    <p:sldId id="436" r:id="rId4"/>
    <p:sldId id="437" r:id="rId5"/>
    <p:sldId id="438" r:id="rId6"/>
    <p:sldId id="439" r:id="rId7"/>
    <p:sldId id="440" r:id="rId8"/>
    <p:sldId id="441" r:id="rId9"/>
    <p:sldId id="442" r:id="rId10"/>
    <p:sldId id="414" r:id="rId11"/>
    <p:sldId id="292" r:id="rId12"/>
    <p:sldId id="443" r:id="rId13"/>
    <p:sldId id="448" r:id="rId14"/>
    <p:sldId id="307" r:id="rId15"/>
    <p:sldId id="416" r:id="rId16"/>
    <p:sldId id="418" r:id="rId17"/>
    <p:sldId id="420" r:id="rId18"/>
    <p:sldId id="421" r:id="rId19"/>
    <p:sldId id="422" r:id="rId20"/>
    <p:sldId id="423" r:id="rId21"/>
    <p:sldId id="444" r:id="rId22"/>
    <p:sldId id="425" r:id="rId23"/>
    <p:sldId id="426" r:id="rId24"/>
    <p:sldId id="445" r:id="rId25"/>
    <p:sldId id="446" r:id="rId26"/>
    <p:sldId id="429" r:id="rId27"/>
    <p:sldId id="430" r:id="rId28"/>
    <p:sldId id="447" r:id="rId29"/>
    <p:sldId id="432" r:id="rId30"/>
    <p:sldId id="433" r:id="rId31"/>
    <p:sldId id="434" r:id="rId32"/>
    <p:sldId id="357" r:id="rId3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8">
          <p15:clr>
            <a:srgbClr val="A4A3A4"/>
          </p15:clr>
        </p15:guide>
        <p15:guide id="2" pos="385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E2077C"/>
    <a:srgbClr val="45FA3C"/>
    <a:srgbClr val="F4CA9A"/>
    <a:srgbClr val="613206"/>
    <a:srgbClr val="898989"/>
    <a:srgbClr val="1EFADE"/>
    <a:srgbClr val="FF66FF"/>
    <a:srgbClr val="FF00FF"/>
    <a:srgbClr val="ED7D3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762" autoAdjust="0"/>
    <p:restoredTop sz="94660"/>
  </p:normalViewPr>
  <p:slideViewPr>
    <p:cSldViewPr snapToGrid="0">
      <p:cViewPr varScale="1">
        <p:scale>
          <a:sx n="92" d="100"/>
          <a:sy n="92" d="100"/>
        </p:scale>
        <p:origin x="186" y="84"/>
      </p:cViewPr>
      <p:guideLst>
        <p:guide orient="horz" pos="2198"/>
        <p:guide pos="385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5AC5544-1CFC-45F3-969D-559447A19604}" type="datetimeFigureOut">
              <a:rPr lang="zh-CN" altLang="en-US" smtClean="0"/>
              <a:pPr/>
              <a:t>2018/8/7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3953824-5626-495E-B93C-ED5658D7B97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81958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EC6251-9403-43CD-9EF7-4418B78C4D2C}" type="datetimeFigureOut">
              <a:rPr lang="zh-CN" altLang="en-US" smtClean="0"/>
              <a:pPr/>
              <a:t>2018/8/7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F1AE61-4032-4855-8222-7C84340D123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EC6251-9403-43CD-9EF7-4418B78C4D2C}" type="datetimeFigureOut">
              <a:rPr lang="zh-CN" altLang="en-US" smtClean="0"/>
              <a:pPr/>
              <a:t>2018/8/7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F1AE61-4032-4855-8222-7C84340D123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EC6251-9403-43CD-9EF7-4418B78C4D2C}" type="datetimeFigureOut">
              <a:rPr lang="zh-CN" altLang="en-US" smtClean="0"/>
              <a:pPr/>
              <a:t>2018/8/7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F1AE61-4032-4855-8222-7C84340D123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EC6251-9403-43CD-9EF7-4418B78C4D2C}" type="datetimeFigureOut">
              <a:rPr lang="zh-CN" altLang="en-US" smtClean="0"/>
              <a:pPr/>
              <a:t>2018/8/7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F1AE61-4032-4855-8222-7C84340D123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EC6251-9403-43CD-9EF7-4418B78C4D2C}" type="datetimeFigureOut">
              <a:rPr lang="zh-CN" altLang="en-US" smtClean="0"/>
              <a:pPr/>
              <a:t>2018/8/7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F1AE61-4032-4855-8222-7C84340D123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EC6251-9403-43CD-9EF7-4418B78C4D2C}" type="datetimeFigureOut">
              <a:rPr lang="zh-CN" altLang="en-US" smtClean="0"/>
              <a:pPr/>
              <a:t>2018/8/7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F1AE61-4032-4855-8222-7C84340D123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EC6251-9403-43CD-9EF7-4418B78C4D2C}" type="datetimeFigureOut">
              <a:rPr lang="zh-CN" altLang="en-US" smtClean="0"/>
              <a:pPr/>
              <a:t>2018/8/7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F1AE61-4032-4855-8222-7C84340D123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EC6251-9403-43CD-9EF7-4418B78C4D2C}" type="datetimeFigureOut">
              <a:rPr lang="zh-CN" altLang="en-US" smtClean="0"/>
              <a:pPr/>
              <a:t>2018/8/7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F1AE61-4032-4855-8222-7C84340D123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EC6251-9403-43CD-9EF7-4418B78C4D2C}" type="datetimeFigureOut">
              <a:rPr lang="zh-CN" altLang="en-US" smtClean="0"/>
              <a:pPr/>
              <a:t>2018/8/7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F1AE61-4032-4855-8222-7C84340D123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EC6251-9403-43CD-9EF7-4418B78C4D2C}" type="datetimeFigureOut">
              <a:rPr lang="zh-CN" altLang="en-US" smtClean="0"/>
              <a:pPr/>
              <a:t>2018/8/7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F1AE61-4032-4855-8222-7C84340D123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EC6251-9403-43CD-9EF7-4418B78C4D2C}" type="datetimeFigureOut">
              <a:rPr lang="zh-CN" altLang="en-US" smtClean="0"/>
              <a:pPr/>
              <a:t>2018/8/7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F1AE61-4032-4855-8222-7C84340D123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EC6251-9403-43CD-9EF7-4418B78C4D2C}" type="datetimeFigureOut">
              <a:rPr lang="zh-CN" altLang="en-US" smtClean="0"/>
              <a:pPr/>
              <a:t>2018/8/7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0F1AE61-4032-4855-8222-7C84340D123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5" Type="http://schemas.microsoft.com/office/2007/relationships/hdphoto" Target="../media/hdphoto1.wdp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&#35782;&#23383;1%20&#22330;&#26223;&#27468;&#65288;&#29983;&#23383;&#65289;.mp4" TargetMode="External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hyperlink" Target="&#35782;&#23383;1%20&#22330;&#26223;&#27468;&#65288;&#21548;&#20889;&#65289;.mp4" TargetMode="Externa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&#35782;&#23383;1%20&#22330;&#26223;&#27468;&#65288;&#26391;&#35835;&#65289;.mp4" TargetMode="External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tiff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组合 20"/>
          <p:cNvGrpSpPr/>
          <p:nvPr/>
        </p:nvGrpSpPr>
        <p:grpSpPr>
          <a:xfrm>
            <a:off x="135082" y="206733"/>
            <a:ext cx="3137986" cy="1115717"/>
            <a:chOff x="135082" y="206733"/>
            <a:chExt cx="3137986" cy="1115717"/>
          </a:xfrm>
        </p:grpSpPr>
        <p:grpSp>
          <p:nvGrpSpPr>
            <p:cNvPr id="22" name="组合 21"/>
            <p:cNvGrpSpPr/>
            <p:nvPr/>
          </p:nvGrpSpPr>
          <p:grpSpPr>
            <a:xfrm>
              <a:off x="1027310" y="567600"/>
              <a:ext cx="2245758" cy="679269"/>
              <a:chOff x="1938544" y="2511380"/>
              <a:chExt cx="2245758" cy="679269"/>
            </a:xfrm>
          </p:grpSpPr>
          <p:cxnSp>
            <p:nvCxnSpPr>
              <p:cNvPr id="24" name="直接连接符 23"/>
              <p:cNvCxnSpPr/>
              <p:nvPr/>
            </p:nvCxnSpPr>
            <p:spPr>
              <a:xfrm>
                <a:off x="1966053" y="2511380"/>
                <a:ext cx="1874427" cy="0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直接连接符 24"/>
              <p:cNvCxnSpPr/>
              <p:nvPr/>
            </p:nvCxnSpPr>
            <p:spPr>
              <a:xfrm>
                <a:off x="1974761" y="3190649"/>
                <a:ext cx="1875600" cy="0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6" name="TextBox 3"/>
              <p:cNvSpPr txBox="1">
                <a:spLocks noChangeArrowheads="1"/>
              </p:cNvSpPr>
              <p:nvPr/>
            </p:nvSpPr>
            <p:spPr bwMode="auto">
              <a:xfrm>
                <a:off x="1938544" y="2542905"/>
                <a:ext cx="2245758" cy="584775"/>
              </a:xfrm>
              <a:prstGeom prst="rect">
                <a:avLst/>
              </a:prstGeom>
              <a:noFill/>
              <a:ln w="9525">
                <a:solidFill>
                  <a:schemeClr val="bg1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zh-CN" altLang="en-US" sz="3200" b="1" spc="5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新课导入</a:t>
                </a:r>
                <a:endParaRPr lang="zh-CN" altLang="en-US" sz="3200" b="1" spc="5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27" name="直接连接符 26"/>
              <p:cNvCxnSpPr/>
              <p:nvPr/>
            </p:nvCxnSpPr>
            <p:spPr>
              <a:xfrm>
                <a:off x="3831771" y="2511380"/>
                <a:ext cx="307047" cy="335280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直接连接符 27"/>
              <p:cNvCxnSpPr/>
              <p:nvPr/>
            </p:nvCxnSpPr>
            <p:spPr>
              <a:xfrm flipV="1">
                <a:off x="3849189" y="2828613"/>
                <a:ext cx="269966" cy="362036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23" name="图片 2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5082" y="206733"/>
              <a:ext cx="900074" cy="1115717"/>
            </a:xfrm>
            <a:prstGeom prst="rect">
              <a:avLst/>
            </a:prstGeom>
          </p:spPr>
        </p:pic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42891" y="2019640"/>
            <a:ext cx="4260093" cy="308472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00541" y="2019640"/>
            <a:ext cx="4109197" cy="308874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5" name="文本框 4"/>
          <p:cNvSpPr txBox="1"/>
          <p:nvPr/>
        </p:nvSpPr>
        <p:spPr>
          <a:xfrm>
            <a:off x="2001327" y="5243075"/>
            <a:ext cx="203773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海滩风景</a:t>
            </a:r>
            <a:endParaRPr lang="zh-CN" altLang="en-US" sz="36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7872429" y="5243075"/>
            <a:ext cx="203773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田园风光</a:t>
            </a:r>
            <a:endParaRPr lang="zh-CN" altLang="en-US" sz="36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3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7" name="TextBox 3"/>
          <p:cNvSpPr txBox="1"/>
          <p:nvPr/>
        </p:nvSpPr>
        <p:spPr>
          <a:xfrm>
            <a:off x="828532" y="1867941"/>
            <a:ext cx="1814512" cy="1014413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6000" b="1">
                <a:latin typeface="楷体" panose="02010609060101010101" pitchFamily="49" charset="-122"/>
                <a:ea typeface="楷体" panose="02010609060101010101" pitchFamily="49" charset="-122"/>
              </a:rPr>
              <a:t>沙滩</a:t>
            </a:r>
          </a:p>
        </p:txBody>
      </p:sp>
      <p:sp>
        <p:nvSpPr>
          <p:cNvPr id="29" name="Text Box 15"/>
          <p:cNvSpPr txBox="1"/>
          <p:nvPr/>
        </p:nvSpPr>
        <p:spPr>
          <a:xfrm>
            <a:off x="1296095" y="1199604"/>
            <a:ext cx="1585913" cy="92333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>
              <a:spcBef>
                <a:spcPts val="1200"/>
              </a:spcBef>
            </a:pPr>
            <a:r>
              <a:rPr lang="en-US" altLang="zh-CN" sz="4500" dirty="0" err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</a:t>
            </a:r>
            <a:r>
              <a:rPr lang="en-US" altLang="zh-CN" sz="5400" dirty="0" err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ā</a:t>
            </a:r>
            <a:r>
              <a:rPr lang="en-US" altLang="zh-CN" sz="4500" dirty="0" err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</a:t>
            </a:r>
          </a:p>
        </p:txBody>
      </p:sp>
      <p:sp>
        <p:nvSpPr>
          <p:cNvPr id="15369" name="TextBox 3"/>
          <p:cNvSpPr txBox="1"/>
          <p:nvPr/>
        </p:nvSpPr>
        <p:spPr>
          <a:xfrm>
            <a:off x="3621262" y="1867941"/>
            <a:ext cx="2803525" cy="1014413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6000" b="1">
                <a:latin typeface="楷体" panose="02010609060101010101" pitchFamily="49" charset="-122"/>
                <a:ea typeface="楷体" panose="02010609060101010101" pitchFamily="49" charset="-122"/>
              </a:rPr>
              <a:t>一艘</a:t>
            </a:r>
          </a:p>
        </p:txBody>
      </p:sp>
      <p:sp>
        <p:nvSpPr>
          <p:cNvPr id="23" name="Text Box 15"/>
          <p:cNvSpPr txBox="1"/>
          <p:nvPr/>
        </p:nvSpPr>
        <p:spPr>
          <a:xfrm>
            <a:off x="4172124" y="1303831"/>
            <a:ext cx="1333500" cy="7842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>
              <a:spcBef>
                <a:spcPts val="1200"/>
              </a:spcBef>
            </a:pPr>
            <a:r>
              <a:rPr lang="en-US" altLang="zh-CN" sz="4500" dirty="0" err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sōu</a:t>
            </a:r>
          </a:p>
        </p:txBody>
      </p:sp>
      <p:sp>
        <p:nvSpPr>
          <p:cNvPr id="15371" name="TextBox 3"/>
          <p:cNvSpPr txBox="1"/>
          <p:nvPr/>
        </p:nvSpPr>
        <p:spPr>
          <a:xfrm>
            <a:off x="6642909" y="1984146"/>
            <a:ext cx="2551113" cy="1014413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6000" b="1">
                <a:latin typeface="楷体" panose="02010609060101010101" pitchFamily="49" charset="-122"/>
                <a:ea typeface="楷体" panose="02010609060101010101" pitchFamily="49" charset="-122"/>
              </a:rPr>
              <a:t>军舰</a:t>
            </a:r>
          </a:p>
        </p:txBody>
      </p:sp>
      <p:sp>
        <p:nvSpPr>
          <p:cNvPr id="30" name="Text Box 15"/>
          <p:cNvSpPr txBox="1"/>
          <p:nvPr/>
        </p:nvSpPr>
        <p:spPr>
          <a:xfrm>
            <a:off x="6317789" y="1346983"/>
            <a:ext cx="1176338" cy="78263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>
              <a:spcBef>
                <a:spcPts val="1200"/>
              </a:spcBef>
            </a:pPr>
            <a:r>
              <a:rPr lang="en-US" altLang="zh-CN" sz="4500" dirty="0" err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jūn</a:t>
            </a:r>
          </a:p>
        </p:txBody>
      </p:sp>
      <p:sp>
        <p:nvSpPr>
          <p:cNvPr id="15373" name="TextBox 3"/>
          <p:cNvSpPr txBox="1"/>
          <p:nvPr/>
        </p:nvSpPr>
        <p:spPr>
          <a:xfrm>
            <a:off x="926639" y="3377654"/>
            <a:ext cx="2587625" cy="101441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6000" b="1" dirty="0">
                <a:latin typeface="楷体" panose="02010609060101010101" pitchFamily="49" charset="-122"/>
                <a:ea typeface="楷体" panose="02010609060101010101" pitchFamily="49" charset="-122"/>
              </a:rPr>
              <a:t>帆船</a:t>
            </a:r>
          </a:p>
        </p:txBody>
      </p:sp>
      <p:sp>
        <p:nvSpPr>
          <p:cNvPr id="15374" name="TextBox 3"/>
          <p:cNvSpPr txBox="1"/>
          <p:nvPr/>
        </p:nvSpPr>
        <p:spPr>
          <a:xfrm>
            <a:off x="3621262" y="3377654"/>
            <a:ext cx="2927350" cy="101441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6000" b="1">
                <a:latin typeface="楷体" panose="02010609060101010101" pitchFamily="49" charset="-122"/>
                <a:ea typeface="楷体" panose="02010609060101010101" pitchFamily="49" charset="-122"/>
              </a:rPr>
              <a:t>稻田</a:t>
            </a:r>
          </a:p>
        </p:txBody>
      </p:sp>
      <p:sp>
        <p:nvSpPr>
          <p:cNvPr id="15375" name="TextBox 3"/>
          <p:cNvSpPr txBox="1"/>
          <p:nvPr/>
        </p:nvSpPr>
        <p:spPr>
          <a:xfrm>
            <a:off x="6740382" y="3493224"/>
            <a:ext cx="2551112" cy="101441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6000" b="1">
                <a:latin typeface="楷体" panose="02010609060101010101" pitchFamily="49" charset="-122"/>
                <a:ea typeface="楷体" panose="02010609060101010101" pitchFamily="49" charset="-122"/>
              </a:rPr>
              <a:t>孔雀</a:t>
            </a:r>
          </a:p>
        </p:txBody>
      </p:sp>
      <p:sp>
        <p:nvSpPr>
          <p:cNvPr id="43" name="Text Box 15"/>
          <p:cNvSpPr txBox="1"/>
          <p:nvPr/>
        </p:nvSpPr>
        <p:spPr>
          <a:xfrm>
            <a:off x="828532" y="2710586"/>
            <a:ext cx="1082675" cy="92333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>
              <a:spcBef>
                <a:spcPts val="1200"/>
              </a:spcBef>
            </a:pPr>
            <a:r>
              <a:rPr lang="en-US" altLang="zh-CN" sz="4500" dirty="0" err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</a:t>
            </a:r>
            <a:r>
              <a:rPr lang="en-US" altLang="zh-CN" sz="5400" dirty="0" err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ā</a:t>
            </a:r>
            <a:r>
              <a:rPr lang="en-US" altLang="zh-CN" sz="4500" dirty="0" err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</a:t>
            </a:r>
          </a:p>
        </p:txBody>
      </p:sp>
      <p:sp>
        <p:nvSpPr>
          <p:cNvPr id="44" name="Text Box 15"/>
          <p:cNvSpPr txBox="1"/>
          <p:nvPr/>
        </p:nvSpPr>
        <p:spPr>
          <a:xfrm>
            <a:off x="3351413" y="2814726"/>
            <a:ext cx="1636221" cy="92333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>
              <a:spcBef>
                <a:spcPts val="1200"/>
              </a:spcBef>
            </a:pPr>
            <a:r>
              <a:rPr lang="en-US" altLang="zh-CN" sz="4500" dirty="0" err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</a:t>
            </a:r>
            <a:r>
              <a:rPr lang="en-US" altLang="zh-CN" sz="5400" dirty="0" err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à</a:t>
            </a:r>
            <a:r>
              <a:rPr lang="en-US" altLang="zh-CN" sz="4500" dirty="0" err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</a:t>
            </a:r>
          </a:p>
        </p:txBody>
      </p:sp>
      <p:sp>
        <p:nvSpPr>
          <p:cNvPr id="45" name="Text Box 15"/>
          <p:cNvSpPr txBox="1"/>
          <p:nvPr/>
        </p:nvSpPr>
        <p:spPr>
          <a:xfrm>
            <a:off x="6425104" y="2882671"/>
            <a:ext cx="1774825" cy="7826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>
              <a:spcBef>
                <a:spcPts val="1200"/>
              </a:spcBef>
            </a:pPr>
            <a:r>
              <a:rPr lang="en-US" altLang="zh-CN" sz="4500" dirty="0" err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kǒnɡ</a:t>
            </a:r>
          </a:p>
        </p:txBody>
      </p:sp>
      <p:sp>
        <p:nvSpPr>
          <p:cNvPr id="10" name="Text Box 15"/>
          <p:cNvSpPr txBox="1"/>
          <p:nvPr/>
        </p:nvSpPr>
        <p:spPr>
          <a:xfrm>
            <a:off x="7414434" y="1199604"/>
            <a:ext cx="1371600" cy="92333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>
              <a:spcBef>
                <a:spcPts val="1200"/>
              </a:spcBef>
            </a:pPr>
            <a:r>
              <a:rPr lang="en-US" altLang="zh-CN" sz="4500" dirty="0" err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ji</a:t>
            </a:r>
            <a:r>
              <a:rPr lang="en-US" altLang="zh-CN" sz="5400" dirty="0" err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à</a:t>
            </a:r>
            <a:r>
              <a:rPr lang="en-US" altLang="zh-CN" sz="4500" dirty="0" err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</a:t>
            </a:r>
          </a:p>
        </p:txBody>
      </p:sp>
      <p:sp>
        <p:nvSpPr>
          <p:cNvPr id="15" name="Text Box 15"/>
          <p:cNvSpPr txBox="1"/>
          <p:nvPr/>
        </p:nvSpPr>
        <p:spPr>
          <a:xfrm>
            <a:off x="828849" y="4391749"/>
            <a:ext cx="1082675" cy="78483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>
              <a:spcBef>
                <a:spcPts val="1200"/>
              </a:spcBef>
            </a:pPr>
            <a:r>
              <a:rPr lang="en-US" altLang="zh-CN" sz="4500" dirty="0" err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duì</a:t>
            </a:r>
          </a:p>
        </p:txBody>
      </p:sp>
      <p:sp>
        <p:nvSpPr>
          <p:cNvPr id="16" name="TextBox 3"/>
          <p:cNvSpPr txBox="1"/>
          <p:nvPr/>
        </p:nvSpPr>
        <p:spPr>
          <a:xfrm>
            <a:off x="927909" y="5049291"/>
            <a:ext cx="2586038" cy="10160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6000" b="1">
                <a:latin typeface="楷体" panose="02010609060101010101" pitchFamily="49" charset="-122"/>
                <a:ea typeface="楷体" panose="02010609060101010101" pitchFamily="49" charset="-122"/>
              </a:rPr>
              <a:t>队旗</a:t>
            </a:r>
          </a:p>
        </p:txBody>
      </p:sp>
      <p:sp>
        <p:nvSpPr>
          <p:cNvPr id="17" name="Text Box 15"/>
          <p:cNvSpPr txBox="1"/>
          <p:nvPr/>
        </p:nvSpPr>
        <p:spPr>
          <a:xfrm>
            <a:off x="4108623" y="4333964"/>
            <a:ext cx="1731067" cy="92333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>
              <a:spcBef>
                <a:spcPts val="1200"/>
              </a:spcBef>
            </a:pPr>
            <a:r>
              <a:rPr lang="en-US" altLang="zh-CN" sz="4500" dirty="0" err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yu</a:t>
            </a:r>
            <a:r>
              <a:rPr lang="en-US" altLang="zh-CN" sz="5400" dirty="0" err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á</a:t>
            </a:r>
            <a:r>
              <a:rPr lang="en-US" altLang="zh-CN" sz="4500" dirty="0" err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</a:t>
            </a:r>
          </a:p>
        </p:txBody>
      </p:sp>
      <p:sp>
        <p:nvSpPr>
          <p:cNvPr id="19" name="TextBox 3"/>
          <p:cNvSpPr txBox="1"/>
          <p:nvPr/>
        </p:nvSpPr>
        <p:spPr>
          <a:xfrm>
            <a:off x="3621262" y="5048974"/>
            <a:ext cx="2586037" cy="101441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6000" b="1">
                <a:latin typeface="楷体" panose="02010609060101010101" pitchFamily="49" charset="-122"/>
                <a:ea typeface="楷体" panose="02010609060101010101" pitchFamily="49" charset="-122"/>
              </a:rPr>
              <a:t>花园</a:t>
            </a:r>
          </a:p>
        </p:txBody>
      </p:sp>
      <p:sp>
        <p:nvSpPr>
          <p:cNvPr id="21" name="TextBox 3"/>
          <p:cNvSpPr txBox="1"/>
          <p:nvPr/>
        </p:nvSpPr>
        <p:spPr>
          <a:xfrm>
            <a:off x="6703552" y="5047386"/>
            <a:ext cx="2587625" cy="10160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6000" b="1">
                <a:latin typeface="楷体" panose="02010609060101010101" pitchFamily="49" charset="-122"/>
                <a:ea typeface="楷体" panose="02010609060101010101" pitchFamily="49" charset="-122"/>
              </a:rPr>
              <a:t>翠竹</a:t>
            </a:r>
          </a:p>
        </p:txBody>
      </p:sp>
      <p:sp>
        <p:nvSpPr>
          <p:cNvPr id="22" name="Text Box 15"/>
          <p:cNvSpPr txBox="1"/>
          <p:nvPr/>
        </p:nvSpPr>
        <p:spPr>
          <a:xfrm>
            <a:off x="6642592" y="4392066"/>
            <a:ext cx="1082675" cy="7842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>
              <a:spcBef>
                <a:spcPts val="1200"/>
              </a:spcBef>
            </a:pPr>
            <a:r>
              <a:rPr lang="en-US" altLang="zh-CN" sz="4500" dirty="0" err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cuì</a:t>
            </a:r>
          </a:p>
        </p:txBody>
      </p:sp>
      <p:sp>
        <p:nvSpPr>
          <p:cNvPr id="24" name="TextBox 3"/>
          <p:cNvSpPr txBox="1"/>
          <p:nvPr/>
        </p:nvSpPr>
        <p:spPr>
          <a:xfrm>
            <a:off x="9482947" y="5090652"/>
            <a:ext cx="2586038" cy="10160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6000" b="1">
                <a:latin typeface="楷体" panose="02010609060101010101" pitchFamily="49" charset="-122"/>
                <a:ea typeface="楷体" panose="02010609060101010101" pitchFamily="49" charset="-122"/>
              </a:rPr>
              <a:t>铜号</a:t>
            </a:r>
          </a:p>
        </p:txBody>
      </p:sp>
      <p:sp>
        <p:nvSpPr>
          <p:cNvPr id="25" name="Text Box 15"/>
          <p:cNvSpPr txBox="1"/>
          <p:nvPr/>
        </p:nvSpPr>
        <p:spPr>
          <a:xfrm>
            <a:off x="8929339" y="4409935"/>
            <a:ext cx="1768936" cy="78483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>
              <a:spcBef>
                <a:spcPts val="1200"/>
              </a:spcBef>
            </a:pPr>
            <a:r>
              <a:rPr lang="en-US" altLang="zh-CN" sz="4500" dirty="0" err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tónɡ</a:t>
            </a:r>
          </a:p>
        </p:txBody>
      </p:sp>
      <p:grpSp>
        <p:nvGrpSpPr>
          <p:cNvPr id="5" name="组合 4"/>
          <p:cNvGrpSpPr/>
          <p:nvPr/>
        </p:nvGrpSpPr>
        <p:grpSpPr>
          <a:xfrm>
            <a:off x="110028" y="72033"/>
            <a:ext cx="3169511" cy="1216440"/>
            <a:chOff x="110028" y="72033"/>
            <a:chExt cx="3169511" cy="1216440"/>
          </a:xfrm>
        </p:grpSpPr>
        <p:grpSp>
          <p:nvGrpSpPr>
            <p:cNvPr id="32" name="组合 31"/>
            <p:cNvGrpSpPr/>
            <p:nvPr/>
          </p:nvGrpSpPr>
          <p:grpSpPr>
            <a:xfrm>
              <a:off x="1106774" y="463690"/>
              <a:ext cx="2172765" cy="679269"/>
              <a:chOff x="1966053" y="2511380"/>
              <a:chExt cx="2172765" cy="679269"/>
            </a:xfrm>
          </p:grpSpPr>
          <p:cxnSp>
            <p:nvCxnSpPr>
              <p:cNvPr id="34" name="直接连接符 33"/>
              <p:cNvCxnSpPr/>
              <p:nvPr/>
            </p:nvCxnSpPr>
            <p:spPr>
              <a:xfrm>
                <a:off x="1966053" y="2511380"/>
                <a:ext cx="1874427" cy="0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5" name="TextBox 3"/>
              <p:cNvSpPr txBox="1">
                <a:spLocks noChangeArrowheads="1"/>
              </p:cNvSpPr>
              <p:nvPr/>
            </p:nvSpPr>
            <p:spPr bwMode="auto">
              <a:xfrm>
                <a:off x="2057889" y="2542905"/>
                <a:ext cx="2063148" cy="584775"/>
              </a:xfrm>
              <a:prstGeom prst="rect">
                <a:avLst/>
              </a:prstGeom>
              <a:noFill/>
              <a:ln w="9525">
                <a:solidFill>
                  <a:schemeClr val="bg1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zh-CN" altLang="en-US" sz="3200" b="1" spc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我会读</a:t>
                </a:r>
                <a:endParaRPr lang="zh-CN" altLang="en-US" sz="3200" b="1" spc="12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36" name="直接连接符 35"/>
              <p:cNvCxnSpPr/>
              <p:nvPr/>
            </p:nvCxnSpPr>
            <p:spPr>
              <a:xfrm>
                <a:off x="3831771" y="2511380"/>
                <a:ext cx="307047" cy="335280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直接连接符 36"/>
              <p:cNvCxnSpPr/>
              <p:nvPr/>
            </p:nvCxnSpPr>
            <p:spPr>
              <a:xfrm flipV="1">
                <a:off x="3849189" y="2828613"/>
                <a:ext cx="269966" cy="362036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直接连接符 37"/>
              <p:cNvCxnSpPr/>
              <p:nvPr/>
            </p:nvCxnSpPr>
            <p:spPr>
              <a:xfrm>
                <a:off x="1966053" y="3190649"/>
                <a:ext cx="1905090" cy="0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2" name="图片 1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220" t="753" r="1819" b="1120"/>
            <a:stretch>
              <a:fillRect/>
            </a:stretch>
          </p:blipFill>
          <p:spPr>
            <a:xfrm>
              <a:off x="110028" y="72033"/>
              <a:ext cx="995269" cy="1216440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5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153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153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53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153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153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7" grpId="0"/>
      <p:bldP spid="29" grpId="0"/>
      <p:bldP spid="15369" grpId="0"/>
      <p:bldP spid="23" grpId="0"/>
      <p:bldP spid="15371" grpId="0"/>
      <p:bldP spid="30" grpId="0"/>
      <p:bldP spid="15373" grpId="0"/>
      <p:bldP spid="15374" grpId="0"/>
      <p:bldP spid="15375" grpId="0"/>
      <p:bldP spid="43" grpId="0"/>
      <p:bldP spid="44" grpId="0"/>
      <p:bldP spid="45" grpId="0"/>
      <p:bldP spid="10" grpId="0"/>
      <p:bldP spid="15" grpId="0"/>
      <p:bldP spid="16" grpId="0"/>
      <p:bldP spid="17" grpId="0"/>
      <p:bldP spid="19" grpId="0"/>
      <p:bldP spid="21" grpId="0"/>
      <p:bldP spid="22" grpId="0"/>
      <p:bldP spid="24" grpId="0"/>
      <p:bldP spid="2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组合 41"/>
          <p:cNvGrpSpPr/>
          <p:nvPr/>
        </p:nvGrpSpPr>
        <p:grpSpPr>
          <a:xfrm>
            <a:off x="9802626" y="3902110"/>
            <a:ext cx="1722647" cy="2846539"/>
            <a:chOff x="529819" y="1576468"/>
            <a:chExt cx="1081088" cy="2845868"/>
          </a:xfrm>
        </p:grpSpPr>
        <p:grpSp>
          <p:nvGrpSpPr>
            <p:cNvPr id="17410" name="Group 23"/>
            <p:cNvGrpSpPr/>
            <p:nvPr/>
          </p:nvGrpSpPr>
          <p:grpSpPr>
            <a:xfrm>
              <a:off x="529819" y="1576468"/>
              <a:ext cx="1081088" cy="1576388"/>
              <a:chOff x="1267" y="2655"/>
              <a:chExt cx="681" cy="993"/>
            </a:xfrm>
          </p:grpSpPr>
          <p:sp>
            <p:nvSpPr>
              <p:cNvPr id="17411" name="Oval 25"/>
              <p:cNvSpPr/>
              <p:nvPr/>
            </p:nvSpPr>
            <p:spPr>
              <a:xfrm>
                <a:off x="1267" y="2655"/>
                <a:ext cx="501" cy="993"/>
              </a:xfrm>
              <a:prstGeom prst="ellipse">
                <a:avLst/>
              </a:prstGeom>
              <a:solidFill>
                <a:srgbClr val="FF00FF">
                  <a:alpha val="49019"/>
                </a:srgbClr>
              </a:solidFill>
              <a:ln w="9525">
                <a:noFill/>
              </a:ln>
            </p:spPr>
            <p:txBody>
              <a:bodyPr wrap="none" anchor="ctr"/>
              <a:lstStyle/>
              <a:p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7412" name="Text Box 27"/>
              <p:cNvSpPr txBox="1"/>
              <p:nvPr/>
            </p:nvSpPr>
            <p:spPr>
              <a:xfrm>
                <a:off x="1268" y="2906"/>
                <a:ext cx="680" cy="48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lstStyle/>
              <a:p>
                <a:r>
                  <a:rPr lang="zh-CN" altLang="en-US" sz="44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翠竹</a:t>
                </a:r>
              </a:p>
            </p:txBody>
          </p:sp>
        </p:grpSp>
        <p:sp>
          <p:nvSpPr>
            <p:cNvPr id="44" name="任意多边形 43"/>
            <p:cNvSpPr/>
            <p:nvPr/>
          </p:nvSpPr>
          <p:spPr>
            <a:xfrm>
              <a:off x="644155" y="3138350"/>
              <a:ext cx="338138" cy="1283986"/>
            </a:xfrm>
            <a:custGeom>
              <a:avLst/>
              <a:gdLst>
                <a:gd name="connsiteX0" fmla="*/ 342900 w 342900"/>
                <a:gd name="connsiteY0" fmla="*/ 0 h 1878806"/>
                <a:gd name="connsiteX1" fmla="*/ 171450 w 342900"/>
                <a:gd name="connsiteY1" fmla="*/ 614362 h 1878806"/>
                <a:gd name="connsiteX2" fmla="*/ 307181 w 342900"/>
                <a:gd name="connsiteY2" fmla="*/ 942975 h 1878806"/>
                <a:gd name="connsiteX3" fmla="*/ 157163 w 342900"/>
                <a:gd name="connsiteY3" fmla="*/ 1321594 h 1878806"/>
                <a:gd name="connsiteX4" fmla="*/ 135731 w 342900"/>
                <a:gd name="connsiteY4" fmla="*/ 1585912 h 1878806"/>
                <a:gd name="connsiteX5" fmla="*/ 71438 w 342900"/>
                <a:gd name="connsiteY5" fmla="*/ 1757362 h 1878806"/>
                <a:gd name="connsiteX6" fmla="*/ 0 w 342900"/>
                <a:gd name="connsiteY6" fmla="*/ 1878806 h 1878806"/>
                <a:gd name="connsiteX7" fmla="*/ 0 w 342900"/>
                <a:gd name="connsiteY7" fmla="*/ 1878806 h 18788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42900" h="1878806">
                  <a:moveTo>
                    <a:pt x="342900" y="0"/>
                  </a:moveTo>
                  <a:cubicBezTo>
                    <a:pt x="260151" y="228600"/>
                    <a:pt x="177403" y="457200"/>
                    <a:pt x="171450" y="614362"/>
                  </a:cubicBezTo>
                  <a:cubicBezTo>
                    <a:pt x="165497" y="771524"/>
                    <a:pt x="309562" y="825103"/>
                    <a:pt x="307181" y="942975"/>
                  </a:cubicBezTo>
                  <a:cubicBezTo>
                    <a:pt x="304800" y="1060847"/>
                    <a:pt x="185738" y="1214438"/>
                    <a:pt x="157163" y="1321594"/>
                  </a:cubicBezTo>
                  <a:cubicBezTo>
                    <a:pt x="128588" y="1428750"/>
                    <a:pt x="150018" y="1513284"/>
                    <a:pt x="135731" y="1585912"/>
                  </a:cubicBezTo>
                  <a:cubicBezTo>
                    <a:pt x="121443" y="1658540"/>
                    <a:pt x="94060" y="1708546"/>
                    <a:pt x="71438" y="1757362"/>
                  </a:cubicBezTo>
                  <a:cubicBezTo>
                    <a:pt x="48816" y="1806178"/>
                    <a:pt x="0" y="1878806"/>
                    <a:pt x="0" y="1878806"/>
                  </a:cubicBezTo>
                  <a:lnTo>
                    <a:pt x="0" y="1878806"/>
                  </a:lnTo>
                </a:path>
              </a:pathLst>
            </a:custGeom>
            <a:ln w="9525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marL="0" marR="0" lvl="0" indent="0" algn="ctr" defTabSz="914400" rtl="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5594373" y="4345789"/>
            <a:ext cx="1630930" cy="3188917"/>
            <a:chOff x="386745" y="1641546"/>
            <a:chExt cx="928886" cy="3188744"/>
          </a:xfrm>
        </p:grpSpPr>
        <p:grpSp>
          <p:nvGrpSpPr>
            <p:cNvPr id="17415" name="Group 23"/>
            <p:cNvGrpSpPr/>
            <p:nvPr/>
          </p:nvGrpSpPr>
          <p:grpSpPr>
            <a:xfrm>
              <a:off x="531406" y="1641546"/>
              <a:ext cx="784225" cy="1557338"/>
              <a:chOff x="1268" y="2696"/>
              <a:chExt cx="494" cy="981"/>
            </a:xfrm>
          </p:grpSpPr>
          <p:sp>
            <p:nvSpPr>
              <p:cNvPr id="17416" name="Oval 25"/>
              <p:cNvSpPr/>
              <p:nvPr/>
            </p:nvSpPr>
            <p:spPr>
              <a:xfrm>
                <a:off x="1278" y="2696"/>
                <a:ext cx="444" cy="981"/>
              </a:xfrm>
              <a:prstGeom prst="ellipse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 w="9525">
                <a:noFill/>
              </a:ln>
            </p:spPr>
            <p:txBody>
              <a:bodyPr wrap="none" anchor="ctr"/>
              <a:lstStyle/>
              <a:p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7417" name="Text Box 27"/>
              <p:cNvSpPr txBox="1"/>
              <p:nvPr/>
            </p:nvSpPr>
            <p:spPr>
              <a:xfrm>
                <a:off x="1268" y="2906"/>
                <a:ext cx="494" cy="48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lstStyle/>
              <a:p>
                <a:r>
                  <a:rPr lang="zh-CN" altLang="en-US" sz="4400" b="1" dirty="0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sym typeface="宋体" panose="02010600030101010101" pitchFamily="2" charset="-122"/>
                  </a:rPr>
                  <a:t>队旗</a:t>
                </a:r>
                <a:endParaRPr lang="zh-CN" altLang="en-US" sz="4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59" name="任意多边形 58"/>
            <p:cNvSpPr/>
            <p:nvPr/>
          </p:nvSpPr>
          <p:spPr>
            <a:xfrm>
              <a:off x="386745" y="3187316"/>
              <a:ext cx="538052" cy="1642974"/>
            </a:xfrm>
            <a:custGeom>
              <a:avLst/>
              <a:gdLst>
                <a:gd name="connsiteX0" fmla="*/ 342900 w 342900"/>
                <a:gd name="connsiteY0" fmla="*/ 0 h 1878806"/>
                <a:gd name="connsiteX1" fmla="*/ 171450 w 342900"/>
                <a:gd name="connsiteY1" fmla="*/ 614362 h 1878806"/>
                <a:gd name="connsiteX2" fmla="*/ 307181 w 342900"/>
                <a:gd name="connsiteY2" fmla="*/ 942975 h 1878806"/>
                <a:gd name="connsiteX3" fmla="*/ 157163 w 342900"/>
                <a:gd name="connsiteY3" fmla="*/ 1321594 h 1878806"/>
                <a:gd name="connsiteX4" fmla="*/ 135731 w 342900"/>
                <a:gd name="connsiteY4" fmla="*/ 1585912 h 1878806"/>
                <a:gd name="connsiteX5" fmla="*/ 71438 w 342900"/>
                <a:gd name="connsiteY5" fmla="*/ 1757362 h 1878806"/>
                <a:gd name="connsiteX6" fmla="*/ 0 w 342900"/>
                <a:gd name="connsiteY6" fmla="*/ 1878806 h 1878806"/>
                <a:gd name="connsiteX7" fmla="*/ 0 w 342900"/>
                <a:gd name="connsiteY7" fmla="*/ 1878806 h 18788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42900" h="1878806">
                  <a:moveTo>
                    <a:pt x="342900" y="0"/>
                  </a:moveTo>
                  <a:cubicBezTo>
                    <a:pt x="260151" y="228600"/>
                    <a:pt x="177403" y="457200"/>
                    <a:pt x="171450" y="614362"/>
                  </a:cubicBezTo>
                  <a:cubicBezTo>
                    <a:pt x="165497" y="771524"/>
                    <a:pt x="309562" y="825103"/>
                    <a:pt x="307181" y="942975"/>
                  </a:cubicBezTo>
                  <a:cubicBezTo>
                    <a:pt x="304800" y="1060847"/>
                    <a:pt x="185738" y="1214438"/>
                    <a:pt x="157163" y="1321594"/>
                  </a:cubicBezTo>
                  <a:cubicBezTo>
                    <a:pt x="128588" y="1428750"/>
                    <a:pt x="150018" y="1513284"/>
                    <a:pt x="135731" y="1585912"/>
                  </a:cubicBezTo>
                  <a:cubicBezTo>
                    <a:pt x="121443" y="1658540"/>
                    <a:pt x="94060" y="1708546"/>
                    <a:pt x="71438" y="1757362"/>
                  </a:cubicBezTo>
                  <a:cubicBezTo>
                    <a:pt x="48816" y="1806178"/>
                    <a:pt x="0" y="1878806"/>
                    <a:pt x="0" y="1878806"/>
                  </a:cubicBezTo>
                  <a:lnTo>
                    <a:pt x="0" y="1878806"/>
                  </a:lnTo>
                </a:path>
              </a:pathLst>
            </a:custGeom>
            <a:ln w="9525">
              <a:solidFill>
                <a:srgbClr val="FF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marL="0" marR="0" lvl="0" indent="0" algn="ctr" defTabSz="914400" rtl="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2107922" y="4636194"/>
            <a:ext cx="2252827" cy="3225514"/>
            <a:chOff x="349076" y="1544719"/>
            <a:chExt cx="1261831" cy="3225337"/>
          </a:xfrm>
        </p:grpSpPr>
        <p:grpSp>
          <p:nvGrpSpPr>
            <p:cNvPr id="17420" name="Group 23"/>
            <p:cNvGrpSpPr/>
            <p:nvPr/>
          </p:nvGrpSpPr>
          <p:grpSpPr>
            <a:xfrm>
              <a:off x="517119" y="1544719"/>
              <a:ext cx="1093788" cy="1581150"/>
              <a:chOff x="1259" y="2635"/>
              <a:chExt cx="689" cy="996"/>
            </a:xfrm>
          </p:grpSpPr>
          <p:sp>
            <p:nvSpPr>
              <p:cNvPr id="72" name="Oval 25"/>
              <p:cNvSpPr>
                <a:spLocks noChangeArrowheads="1"/>
              </p:cNvSpPr>
              <p:nvPr/>
            </p:nvSpPr>
            <p:spPr bwMode="auto">
              <a:xfrm>
                <a:off x="1259" y="2635"/>
                <a:ext cx="459" cy="996"/>
              </a:xfrm>
              <a:prstGeom prst="ellipse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  <a:ln w="9525">
                <a:noFill/>
                <a:rou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7422" name="Text Box 27"/>
              <p:cNvSpPr txBox="1"/>
              <p:nvPr/>
            </p:nvSpPr>
            <p:spPr>
              <a:xfrm>
                <a:off x="1268" y="2906"/>
                <a:ext cx="680" cy="48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lstStyle/>
              <a:p>
                <a:pPr eaLnBrk="0" hangingPunct="0"/>
                <a:r>
                  <a:rPr lang="zh-CN" altLang="en-US" sz="44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sym typeface="宋体" panose="02010600030101010101" pitchFamily="2" charset="-122"/>
                  </a:rPr>
                  <a:t>稻田</a:t>
                </a:r>
              </a:p>
            </p:txBody>
          </p:sp>
        </p:grpSp>
        <p:sp>
          <p:nvSpPr>
            <p:cNvPr id="71" name="任意多边形 70"/>
            <p:cNvSpPr/>
            <p:nvPr/>
          </p:nvSpPr>
          <p:spPr>
            <a:xfrm>
              <a:off x="349076" y="3127081"/>
              <a:ext cx="538052" cy="1642975"/>
            </a:xfrm>
            <a:custGeom>
              <a:avLst/>
              <a:gdLst>
                <a:gd name="connsiteX0" fmla="*/ 342900 w 342900"/>
                <a:gd name="connsiteY0" fmla="*/ 0 h 1878806"/>
                <a:gd name="connsiteX1" fmla="*/ 171450 w 342900"/>
                <a:gd name="connsiteY1" fmla="*/ 614362 h 1878806"/>
                <a:gd name="connsiteX2" fmla="*/ 307181 w 342900"/>
                <a:gd name="connsiteY2" fmla="*/ 942975 h 1878806"/>
                <a:gd name="connsiteX3" fmla="*/ 157163 w 342900"/>
                <a:gd name="connsiteY3" fmla="*/ 1321594 h 1878806"/>
                <a:gd name="connsiteX4" fmla="*/ 135731 w 342900"/>
                <a:gd name="connsiteY4" fmla="*/ 1585912 h 1878806"/>
                <a:gd name="connsiteX5" fmla="*/ 71438 w 342900"/>
                <a:gd name="connsiteY5" fmla="*/ 1757362 h 1878806"/>
                <a:gd name="connsiteX6" fmla="*/ 0 w 342900"/>
                <a:gd name="connsiteY6" fmla="*/ 1878806 h 1878806"/>
                <a:gd name="connsiteX7" fmla="*/ 0 w 342900"/>
                <a:gd name="connsiteY7" fmla="*/ 1878806 h 18788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42900" h="1878806">
                  <a:moveTo>
                    <a:pt x="342900" y="0"/>
                  </a:moveTo>
                  <a:cubicBezTo>
                    <a:pt x="260151" y="228600"/>
                    <a:pt x="177403" y="457200"/>
                    <a:pt x="171450" y="614362"/>
                  </a:cubicBezTo>
                  <a:cubicBezTo>
                    <a:pt x="165497" y="771524"/>
                    <a:pt x="309562" y="825103"/>
                    <a:pt x="307181" y="942975"/>
                  </a:cubicBezTo>
                  <a:cubicBezTo>
                    <a:pt x="304800" y="1060847"/>
                    <a:pt x="185738" y="1214438"/>
                    <a:pt x="157163" y="1321594"/>
                  </a:cubicBezTo>
                  <a:cubicBezTo>
                    <a:pt x="128588" y="1428750"/>
                    <a:pt x="150018" y="1513284"/>
                    <a:pt x="135731" y="1585912"/>
                  </a:cubicBezTo>
                  <a:cubicBezTo>
                    <a:pt x="121443" y="1658540"/>
                    <a:pt x="94060" y="1708546"/>
                    <a:pt x="71438" y="1757362"/>
                  </a:cubicBezTo>
                  <a:cubicBezTo>
                    <a:pt x="48816" y="1806178"/>
                    <a:pt x="0" y="1878806"/>
                    <a:pt x="0" y="1878806"/>
                  </a:cubicBezTo>
                  <a:lnTo>
                    <a:pt x="0" y="1878806"/>
                  </a:lnTo>
                </a:path>
              </a:pathLst>
            </a:custGeom>
            <a:ln w="9525">
              <a:solidFill>
                <a:srgbClr val="66FF9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marL="0" marR="0" lvl="0" indent="0" algn="ctr" defTabSz="914400" rtl="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119" name="组合 118"/>
          <p:cNvGrpSpPr/>
          <p:nvPr/>
        </p:nvGrpSpPr>
        <p:grpSpPr>
          <a:xfrm>
            <a:off x="208271" y="3078946"/>
            <a:ext cx="1870574" cy="3275960"/>
            <a:chOff x="431903" y="1565345"/>
            <a:chExt cx="1179003" cy="3275780"/>
          </a:xfrm>
        </p:grpSpPr>
        <p:grpSp>
          <p:nvGrpSpPr>
            <p:cNvPr id="17425" name="Group 23"/>
            <p:cNvGrpSpPr/>
            <p:nvPr/>
          </p:nvGrpSpPr>
          <p:grpSpPr>
            <a:xfrm>
              <a:off x="531406" y="1565345"/>
              <a:ext cx="1079500" cy="1646238"/>
              <a:chOff x="1268" y="2648"/>
              <a:chExt cx="680" cy="1037"/>
            </a:xfrm>
          </p:grpSpPr>
          <p:sp>
            <p:nvSpPr>
              <p:cNvPr id="17426" name="Oval 25"/>
              <p:cNvSpPr/>
              <p:nvPr/>
            </p:nvSpPr>
            <p:spPr>
              <a:xfrm>
                <a:off x="1279" y="2648"/>
                <a:ext cx="503" cy="1037"/>
              </a:xfrm>
              <a:prstGeom prst="ellipse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 w="9525">
                <a:noFill/>
              </a:ln>
            </p:spPr>
            <p:txBody>
              <a:bodyPr wrap="none" anchor="ctr"/>
              <a:lstStyle/>
              <a:p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7427" name="Text Box 27"/>
              <p:cNvSpPr txBox="1"/>
              <p:nvPr/>
            </p:nvSpPr>
            <p:spPr>
              <a:xfrm>
                <a:off x="1268" y="2906"/>
                <a:ext cx="680" cy="48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lstStyle/>
              <a:p>
                <a:r>
                  <a:rPr lang="zh-CN" altLang="en-US" sz="44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sym typeface="宋体" panose="02010600030101010101" pitchFamily="2" charset="-122"/>
                  </a:rPr>
                  <a:t>帆船</a:t>
                </a:r>
              </a:p>
            </p:txBody>
          </p:sp>
        </p:grpSp>
        <p:sp>
          <p:nvSpPr>
            <p:cNvPr id="121" name="任意多边形 120"/>
            <p:cNvSpPr/>
            <p:nvPr/>
          </p:nvSpPr>
          <p:spPr>
            <a:xfrm>
              <a:off x="431903" y="3198150"/>
              <a:ext cx="538053" cy="1642975"/>
            </a:xfrm>
            <a:custGeom>
              <a:avLst/>
              <a:gdLst>
                <a:gd name="connsiteX0" fmla="*/ 342900 w 342900"/>
                <a:gd name="connsiteY0" fmla="*/ 0 h 1878806"/>
                <a:gd name="connsiteX1" fmla="*/ 171450 w 342900"/>
                <a:gd name="connsiteY1" fmla="*/ 614362 h 1878806"/>
                <a:gd name="connsiteX2" fmla="*/ 307181 w 342900"/>
                <a:gd name="connsiteY2" fmla="*/ 942975 h 1878806"/>
                <a:gd name="connsiteX3" fmla="*/ 157163 w 342900"/>
                <a:gd name="connsiteY3" fmla="*/ 1321594 h 1878806"/>
                <a:gd name="connsiteX4" fmla="*/ 135731 w 342900"/>
                <a:gd name="connsiteY4" fmla="*/ 1585912 h 1878806"/>
                <a:gd name="connsiteX5" fmla="*/ 71438 w 342900"/>
                <a:gd name="connsiteY5" fmla="*/ 1757362 h 1878806"/>
                <a:gd name="connsiteX6" fmla="*/ 0 w 342900"/>
                <a:gd name="connsiteY6" fmla="*/ 1878806 h 1878806"/>
                <a:gd name="connsiteX7" fmla="*/ 0 w 342900"/>
                <a:gd name="connsiteY7" fmla="*/ 1878806 h 18788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42900" h="1878806">
                  <a:moveTo>
                    <a:pt x="342900" y="0"/>
                  </a:moveTo>
                  <a:cubicBezTo>
                    <a:pt x="260151" y="228600"/>
                    <a:pt x="177403" y="457200"/>
                    <a:pt x="171450" y="614362"/>
                  </a:cubicBezTo>
                  <a:cubicBezTo>
                    <a:pt x="165497" y="771524"/>
                    <a:pt x="309562" y="825103"/>
                    <a:pt x="307181" y="942975"/>
                  </a:cubicBezTo>
                  <a:cubicBezTo>
                    <a:pt x="304800" y="1060847"/>
                    <a:pt x="185738" y="1214438"/>
                    <a:pt x="157163" y="1321594"/>
                  </a:cubicBezTo>
                  <a:cubicBezTo>
                    <a:pt x="128588" y="1428750"/>
                    <a:pt x="150018" y="1513284"/>
                    <a:pt x="135731" y="1585912"/>
                  </a:cubicBezTo>
                  <a:cubicBezTo>
                    <a:pt x="121443" y="1658540"/>
                    <a:pt x="94060" y="1708546"/>
                    <a:pt x="71438" y="1757362"/>
                  </a:cubicBezTo>
                  <a:cubicBezTo>
                    <a:pt x="48816" y="1806178"/>
                    <a:pt x="0" y="1878806"/>
                    <a:pt x="0" y="1878806"/>
                  </a:cubicBezTo>
                  <a:lnTo>
                    <a:pt x="0" y="1878806"/>
                  </a:lnTo>
                </a:path>
              </a:pathLst>
            </a:custGeom>
            <a:ln w="9525">
              <a:solidFill>
                <a:srgbClr val="FF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marL="0" marR="0" lvl="0" indent="0" algn="ctr" defTabSz="914400" rtl="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124" name="组合 123"/>
          <p:cNvGrpSpPr/>
          <p:nvPr/>
        </p:nvGrpSpPr>
        <p:grpSpPr>
          <a:xfrm>
            <a:off x="3709833" y="2835845"/>
            <a:ext cx="2020407" cy="3848346"/>
            <a:chOff x="746657" y="2265447"/>
            <a:chExt cx="1264299" cy="3847268"/>
          </a:xfrm>
        </p:grpSpPr>
        <p:sp>
          <p:nvSpPr>
            <p:cNvPr id="126" name="任意多边形 125"/>
            <p:cNvSpPr/>
            <p:nvPr/>
          </p:nvSpPr>
          <p:spPr>
            <a:xfrm>
              <a:off x="746657" y="3825641"/>
              <a:ext cx="636098" cy="2287074"/>
            </a:xfrm>
            <a:custGeom>
              <a:avLst/>
              <a:gdLst>
                <a:gd name="connsiteX0" fmla="*/ 342900 w 342900"/>
                <a:gd name="connsiteY0" fmla="*/ 0 h 1878806"/>
                <a:gd name="connsiteX1" fmla="*/ 171450 w 342900"/>
                <a:gd name="connsiteY1" fmla="*/ 614362 h 1878806"/>
                <a:gd name="connsiteX2" fmla="*/ 307181 w 342900"/>
                <a:gd name="connsiteY2" fmla="*/ 942975 h 1878806"/>
                <a:gd name="connsiteX3" fmla="*/ 157163 w 342900"/>
                <a:gd name="connsiteY3" fmla="*/ 1321594 h 1878806"/>
                <a:gd name="connsiteX4" fmla="*/ 135731 w 342900"/>
                <a:gd name="connsiteY4" fmla="*/ 1585912 h 1878806"/>
                <a:gd name="connsiteX5" fmla="*/ 71438 w 342900"/>
                <a:gd name="connsiteY5" fmla="*/ 1757362 h 1878806"/>
                <a:gd name="connsiteX6" fmla="*/ 0 w 342900"/>
                <a:gd name="connsiteY6" fmla="*/ 1878806 h 1878806"/>
                <a:gd name="connsiteX7" fmla="*/ 0 w 342900"/>
                <a:gd name="connsiteY7" fmla="*/ 1878806 h 18788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42900" h="1878806">
                  <a:moveTo>
                    <a:pt x="342900" y="0"/>
                  </a:moveTo>
                  <a:cubicBezTo>
                    <a:pt x="260151" y="228600"/>
                    <a:pt x="177403" y="457200"/>
                    <a:pt x="171450" y="614362"/>
                  </a:cubicBezTo>
                  <a:cubicBezTo>
                    <a:pt x="165497" y="771524"/>
                    <a:pt x="309562" y="825103"/>
                    <a:pt x="307181" y="942975"/>
                  </a:cubicBezTo>
                  <a:cubicBezTo>
                    <a:pt x="304800" y="1060847"/>
                    <a:pt x="185738" y="1214438"/>
                    <a:pt x="157163" y="1321594"/>
                  </a:cubicBezTo>
                  <a:cubicBezTo>
                    <a:pt x="128588" y="1428750"/>
                    <a:pt x="150018" y="1513284"/>
                    <a:pt x="135731" y="1585912"/>
                  </a:cubicBezTo>
                  <a:cubicBezTo>
                    <a:pt x="121443" y="1658540"/>
                    <a:pt x="94060" y="1708546"/>
                    <a:pt x="71438" y="1757362"/>
                  </a:cubicBezTo>
                  <a:cubicBezTo>
                    <a:pt x="48816" y="1806178"/>
                    <a:pt x="0" y="1878806"/>
                    <a:pt x="0" y="1878806"/>
                  </a:cubicBezTo>
                  <a:lnTo>
                    <a:pt x="0" y="1878806"/>
                  </a:lnTo>
                </a:path>
              </a:pathLst>
            </a:custGeom>
            <a:ln w="9525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marL="0" marR="0" lvl="0" indent="0" algn="ctr" defTabSz="914400" rtl="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grpSp>
          <p:nvGrpSpPr>
            <p:cNvPr id="17430" name="Group 23"/>
            <p:cNvGrpSpPr/>
            <p:nvPr/>
          </p:nvGrpSpPr>
          <p:grpSpPr>
            <a:xfrm>
              <a:off x="931456" y="2265447"/>
              <a:ext cx="1079500" cy="1565275"/>
              <a:chOff x="1520" y="3089"/>
              <a:chExt cx="680" cy="986"/>
            </a:xfrm>
          </p:grpSpPr>
          <p:sp>
            <p:nvSpPr>
              <p:cNvPr id="17431" name="Oval 25"/>
              <p:cNvSpPr/>
              <p:nvPr/>
            </p:nvSpPr>
            <p:spPr>
              <a:xfrm>
                <a:off x="1536" y="3089"/>
                <a:ext cx="492" cy="986"/>
              </a:xfrm>
              <a:prstGeom prst="ellipse">
                <a:avLst/>
              </a:prstGeom>
              <a:solidFill>
                <a:srgbClr val="45FA3C">
                  <a:alpha val="49019"/>
                </a:srgbClr>
              </a:solidFill>
              <a:ln w="9525">
                <a:noFill/>
              </a:ln>
            </p:spPr>
            <p:txBody>
              <a:bodyPr wrap="none" anchor="ctr"/>
              <a:lstStyle/>
              <a:p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7432" name="Text Box 27"/>
              <p:cNvSpPr txBox="1"/>
              <p:nvPr/>
            </p:nvSpPr>
            <p:spPr>
              <a:xfrm>
                <a:off x="1520" y="3323"/>
                <a:ext cx="680" cy="48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lstStyle/>
              <a:p>
                <a:pPr eaLnBrk="0" hangingPunct="0"/>
                <a:r>
                  <a:rPr lang="zh-CN" altLang="en-US" sz="44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sym typeface="宋体" panose="02010600030101010101" pitchFamily="2" charset="-122"/>
                  </a:rPr>
                  <a:t>沙滩</a:t>
                </a:r>
              </a:p>
            </p:txBody>
          </p:sp>
        </p:grpSp>
      </p:grpSp>
      <p:grpSp>
        <p:nvGrpSpPr>
          <p:cNvPr id="2" name="组合 1"/>
          <p:cNvGrpSpPr/>
          <p:nvPr/>
        </p:nvGrpSpPr>
        <p:grpSpPr>
          <a:xfrm>
            <a:off x="8779647" y="1366421"/>
            <a:ext cx="1421004" cy="2938848"/>
            <a:chOff x="531405" y="1584407"/>
            <a:chExt cx="800100" cy="2938160"/>
          </a:xfrm>
        </p:grpSpPr>
        <p:grpSp>
          <p:nvGrpSpPr>
            <p:cNvPr id="4" name="Group 23"/>
            <p:cNvGrpSpPr/>
            <p:nvPr/>
          </p:nvGrpSpPr>
          <p:grpSpPr>
            <a:xfrm>
              <a:off x="531405" y="1584407"/>
              <a:ext cx="800100" cy="1654175"/>
              <a:chOff x="1268" y="2660"/>
              <a:chExt cx="504" cy="1042"/>
            </a:xfrm>
          </p:grpSpPr>
          <p:sp>
            <p:nvSpPr>
              <p:cNvPr id="5" name="Oval 25"/>
              <p:cNvSpPr/>
              <p:nvPr/>
            </p:nvSpPr>
            <p:spPr>
              <a:xfrm>
                <a:off x="1306" y="2660"/>
                <a:ext cx="466" cy="1042"/>
              </a:xfrm>
              <a:prstGeom prst="ellipse">
                <a:avLst/>
              </a:prstGeom>
              <a:solidFill>
                <a:srgbClr val="00B050">
                  <a:alpha val="49019"/>
                </a:srgbClr>
              </a:solidFill>
              <a:ln w="9525">
                <a:noFill/>
              </a:ln>
            </p:spPr>
            <p:txBody>
              <a:bodyPr wrap="none" anchor="ctr"/>
              <a:lstStyle/>
              <a:p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6" name="Text Box 27"/>
              <p:cNvSpPr txBox="1"/>
              <p:nvPr/>
            </p:nvSpPr>
            <p:spPr>
              <a:xfrm>
                <a:off x="1268" y="2906"/>
                <a:ext cx="504" cy="52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lstStyle/>
              <a:p>
                <a:r>
                  <a:rPr lang="zh-CN" altLang="en-US" sz="4800" b="1" dirty="0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sym typeface="宋体" panose="02010600030101010101" pitchFamily="2" charset="-122"/>
                  </a:rPr>
                  <a:t>孔雀</a:t>
                </a:r>
                <a:endParaRPr lang="zh-CN" altLang="en-US" sz="4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7" name="任意多边形 6"/>
            <p:cNvSpPr/>
            <p:nvPr/>
          </p:nvSpPr>
          <p:spPr>
            <a:xfrm>
              <a:off x="636892" y="3238582"/>
              <a:ext cx="338138" cy="1283985"/>
            </a:xfrm>
            <a:custGeom>
              <a:avLst/>
              <a:gdLst>
                <a:gd name="connsiteX0" fmla="*/ 342900 w 342900"/>
                <a:gd name="connsiteY0" fmla="*/ 0 h 1878806"/>
                <a:gd name="connsiteX1" fmla="*/ 171450 w 342900"/>
                <a:gd name="connsiteY1" fmla="*/ 614362 h 1878806"/>
                <a:gd name="connsiteX2" fmla="*/ 307181 w 342900"/>
                <a:gd name="connsiteY2" fmla="*/ 942975 h 1878806"/>
                <a:gd name="connsiteX3" fmla="*/ 157163 w 342900"/>
                <a:gd name="connsiteY3" fmla="*/ 1321594 h 1878806"/>
                <a:gd name="connsiteX4" fmla="*/ 135731 w 342900"/>
                <a:gd name="connsiteY4" fmla="*/ 1585912 h 1878806"/>
                <a:gd name="connsiteX5" fmla="*/ 71438 w 342900"/>
                <a:gd name="connsiteY5" fmla="*/ 1757362 h 1878806"/>
                <a:gd name="connsiteX6" fmla="*/ 0 w 342900"/>
                <a:gd name="connsiteY6" fmla="*/ 1878806 h 1878806"/>
                <a:gd name="connsiteX7" fmla="*/ 0 w 342900"/>
                <a:gd name="connsiteY7" fmla="*/ 1878806 h 18788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42900" h="1878806">
                  <a:moveTo>
                    <a:pt x="342900" y="0"/>
                  </a:moveTo>
                  <a:cubicBezTo>
                    <a:pt x="260151" y="228600"/>
                    <a:pt x="177403" y="457200"/>
                    <a:pt x="171450" y="614362"/>
                  </a:cubicBezTo>
                  <a:cubicBezTo>
                    <a:pt x="165497" y="771524"/>
                    <a:pt x="309562" y="825103"/>
                    <a:pt x="307181" y="942975"/>
                  </a:cubicBezTo>
                  <a:cubicBezTo>
                    <a:pt x="304800" y="1060847"/>
                    <a:pt x="185738" y="1214438"/>
                    <a:pt x="157163" y="1321594"/>
                  </a:cubicBezTo>
                  <a:cubicBezTo>
                    <a:pt x="128588" y="1428750"/>
                    <a:pt x="150018" y="1513284"/>
                    <a:pt x="135731" y="1585912"/>
                  </a:cubicBezTo>
                  <a:cubicBezTo>
                    <a:pt x="121443" y="1658540"/>
                    <a:pt x="94060" y="1708546"/>
                    <a:pt x="71438" y="1757362"/>
                  </a:cubicBezTo>
                  <a:cubicBezTo>
                    <a:pt x="48816" y="1806178"/>
                    <a:pt x="0" y="1878806"/>
                    <a:pt x="0" y="1878806"/>
                  </a:cubicBezTo>
                  <a:lnTo>
                    <a:pt x="0" y="1878806"/>
                  </a:lnTo>
                </a:path>
              </a:pathLst>
            </a:custGeom>
            <a:ln w="9525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marL="0" marR="0" lvl="0" indent="0" algn="ctr" defTabSz="914400" rtl="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1528794" y="844653"/>
            <a:ext cx="2312989" cy="3255524"/>
            <a:chOff x="230727" y="1484390"/>
            <a:chExt cx="1505592" cy="3204917"/>
          </a:xfrm>
        </p:grpSpPr>
        <p:grpSp>
          <p:nvGrpSpPr>
            <p:cNvPr id="9" name="Group 23"/>
            <p:cNvGrpSpPr/>
            <p:nvPr/>
          </p:nvGrpSpPr>
          <p:grpSpPr>
            <a:xfrm>
              <a:off x="388531" y="1484390"/>
              <a:ext cx="1347788" cy="1676401"/>
              <a:chOff x="1178" y="2597"/>
              <a:chExt cx="849" cy="1056"/>
            </a:xfrm>
          </p:grpSpPr>
          <p:sp>
            <p:nvSpPr>
              <p:cNvPr id="10" name="Oval 25"/>
              <p:cNvSpPr/>
              <p:nvPr/>
            </p:nvSpPr>
            <p:spPr>
              <a:xfrm>
                <a:off x="1180" y="2597"/>
                <a:ext cx="555" cy="1056"/>
              </a:xfrm>
              <a:prstGeom prst="ellipse">
                <a:avLst/>
              </a:prstGeom>
              <a:solidFill>
                <a:srgbClr val="99FF99"/>
              </a:solidFill>
              <a:ln w="9525">
                <a:noFill/>
              </a:ln>
            </p:spPr>
            <p:txBody>
              <a:bodyPr wrap="none" anchor="ctr"/>
              <a:lstStyle/>
              <a:p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1" name="Text Box 27"/>
              <p:cNvSpPr txBox="1"/>
              <p:nvPr/>
            </p:nvSpPr>
            <p:spPr>
              <a:xfrm>
                <a:off x="1178" y="2838"/>
                <a:ext cx="849" cy="4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lstStyle/>
              <a:p>
                <a:r>
                  <a:rPr lang="zh-CN" altLang="en-US" sz="44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sym typeface="宋体" panose="02010600030101010101" pitchFamily="2" charset="-122"/>
                  </a:rPr>
                  <a:t>一</a:t>
                </a:r>
                <a:r>
                  <a:rPr lang="zh-CN" altLang="en-US" sz="4400" b="1" dirty="0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sym typeface="宋体" panose="02010600030101010101" pitchFamily="2" charset="-122"/>
                  </a:rPr>
                  <a:t>艘</a:t>
                </a:r>
                <a:endParaRPr lang="zh-CN" altLang="en-US" sz="4400" b="1" dirty="0">
                  <a:solidFill>
                    <a:srgbClr val="0000FF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12" name="任意多边形 11"/>
            <p:cNvSpPr/>
            <p:nvPr/>
          </p:nvSpPr>
          <p:spPr>
            <a:xfrm>
              <a:off x="230727" y="3155702"/>
              <a:ext cx="636286" cy="1533605"/>
            </a:xfrm>
            <a:custGeom>
              <a:avLst/>
              <a:gdLst>
                <a:gd name="connsiteX0" fmla="*/ 342900 w 342900"/>
                <a:gd name="connsiteY0" fmla="*/ 0 h 1878806"/>
                <a:gd name="connsiteX1" fmla="*/ 171450 w 342900"/>
                <a:gd name="connsiteY1" fmla="*/ 614362 h 1878806"/>
                <a:gd name="connsiteX2" fmla="*/ 307181 w 342900"/>
                <a:gd name="connsiteY2" fmla="*/ 942975 h 1878806"/>
                <a:gd name="connsiteX3" fmla="*/ 157163 w 342900"/>
                <a:gd name="connsiteY3" fmla="*/ 1321594 h 1878806"/>
                <a:gd name="connsiteX4" fmla="*/ 135731 w 342900"/>
                <a:gd name="connsiteY4" fmla="*/ 1585912 h 1878806"/>
                <a:gd name="connsiteX5" fmla="*/ 71438 w 342900"/>
                <a:gd name="connsiteY5" fmla="*/ 1757362 h 1878806"/>
                <a:gd name="connsiteX6" fmla="*/ 0 w 342900"/>
                <a:gd name="connsiteY6" fmla="*/ 1878806 h 1878806"/>
                <a:gd name="connsiteX7" fmla="*/ 0 w 342900"/>
                <a:gd name="connsiteY7" fmla="*/ 1878806 h 18788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42900" h="1878806">
                  <a:moveTo>
                    <a:pt x="342900" y="0"/>
                  </a:moveTo>
                  <a:cubicBezTo>
                    <a:pt x="260151" y="228600"/>
                    <a:pt x="177403" y="457200"/>
                    <a:pt x="171450" y="614362"/>
                  </a:cubicBezTo>
                  <a:cubicBezTo>
                    <a:pt x="165497" y="771524"/>
                    <a:pt x="309562" y="825103"/>
                    <a:pt x="307181" y="942975"/>
                  </a:cubicBezTo>
                  <a:cubicBezTo>
                    <a:pt x="304800" y="1060847"/>
                    <a:pt x="185738" y="1214438"/>
                    <a:pt x="157163" y="1321594"/>
                  </a:cubicBezTo>
                  <a:cubicBezTo>
                    <a:pt x="128588" y="1428750"/>
                    <a:pt x="150018" y="1513284"/>
                    <a:pt x="135731" y="1585912"/>
                  </a:cubicBezTo>
                  <a:cubicBezTo>
                    <a:pt x="121443" y="1658540"/>
                    <a:pt x="94060" y="1708546"/>
                    <a:pt x="71438" y="1757362"/>
                  </a:cubicBezTo>
                  <a:cubicBezTo>
                    <a:pt x="48816" y="1806178"/>
                    <a:pt x="0" y="1878806"/>
                    <a:pt x="0" y="1878806"/>
                  </a:cubicBezTo>
                  <a:lnTo>
                    <a:pt x="0" y="1878806"/>
                  </a:lnTo>
                </a:path>
              </a:pathLst>
            </a:custGeom>
            <a:ln w="9525">
              <a:solidFill>
                <a:srgbClr val="66FF9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marL="0" marR="0" lvl="0" indent="0" algn="ctr" defTabSz="914400" rtl="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4138111" y="669266"/>
            <a:ext cx="2193724" cy="3571115"/>
            <a:chOff x="431355" y="1592343"/>
            <a:chExt cx="1179552" cy="3571347"/>
          </a:xfrm>
        </p:grpSpPr>
        <p:grpSp>
          <p:nvGrpSpPr>
            <p:cNvPr id="19" name="Group 23"/>
            <p:cNvGrpSpPr/>
            <p:nvPr/>
          </p:nvGrpSpPr>
          <p:grpSpPr>
            <a:xfrm>
              <a:off x="523469" y="1592343"/>
              <a:ext cx="1087438" cy="1568450"/>
              <a:chOff x="1263" y="2665"/>
              <a:chExt cx="685" cy="988"/>
            </a:xfrm>
          </p:grpSpPr>
          <p:sp>
            <p:nvSpPr>
              <p:cNvPr id="21" name="Oval 25"/>
              <p:cNvSpPr/>
              <p:nvPr/>
            </p:nvSpPr>
            <p:spPr>
              <a:xfrm>
                <a:off x="1263" y="2665"/>
                <a:ext cx="448" cy="988"/>
              </a:xfrm>
              <a:prstGeom prst="ellipse">
                <a:avLst/>
              </a:prstGeom>
              <a:solidFill>
                <a:srgbClr val="FFFF00"/>
              </a:solidFill>
              <a:ln w="9525">
                <a:noFill/>
              </a:ln>
            </p:spPr>
            <p:txBody>
              <a:bodyPr wrap="none" anchor="ctr"/>
              <a:lstStyle/>
              <a:p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2" name="Text Box 27"/>
              <p:cNvSpPr txBox="1"/>
              <p:nvPr/>
            </p:nvSpPr>
            <p:spPr>
              <a:xfrm>
                <a:off x="1268" y="2906"/>
                <a:ext cx="680" cy="48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lstStyle/>
              <a:p>
                <a:pPr eaLnBrk="0" hangingPunct="0"/>
                <a:r>
                  <a:rPr lang="zh-CN" altLang="en-US" sz="44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sym typeface="宋体" panose="02010600030101010101" pitchFamily="2" charset="-122"/>
                  </a:rPr>
                  <a:t>军舰</a:t>
                </a:r>
              </a:p>
            </p:txBody>
          </p:sp>
        </p:grpSp>
        <p:sp>
          <p:nvSpPr>
            <p:cNvPr id="23" name="任意多边形 22"/>
            <p:cNvSpPr/>
            <p:nvPr/>
          </p:nvSpPr>
          <p:spPr>
            <a:xfrm>
              <a:off x="431355" y="3158546"/>
              <a:ext cx="481201" cy="2005144"/>
            </a:xfrm>
            <a:custGeom>
              <a:avLst/>
              <a:gdLst>
                <a:gd name="connsiteX0" fmla="*/ 342900 w 342900"/>
                <a:gd name="connsiteY0" fmla="*/ 0 h 1878806"/>
                <a:gd name="connsiteX1" fmla="*/ 171450 w 342900"/>
                <a:gd name="connsiteY1" fmla="*/ 614362 h 1878806"/>
                <a:gd name="connsiteX2" fmla="*/ 307181 w 342900"/>
                <a:gd name="connsiteY2" fmla="*/ 942975 h 1878806"/>
                <a:gd name="connsiteX3" fmla="*/ 157163 w 342900"/>
                <a:gd name="connsiteY3" fmla="*/ 1321594 h 1878806"/>
                <a:gd name="connsiteX4" fmla="*/ 135731 w 342900"/>
                <a:gd name="connsiteY4" fmla="*/ 1585912 h 1878806"/>
                <a:gd name="connsiteX5" fmla="*/ 71438 w 342900"/>
                <a:gd name="connsiteY5" fmla="*/ 1757362 h 1878806"/>
                <a:gd name="connsiteX6" fmla="*/ 0 w 342900"/>
                <a:gd name="connsiteY6" fmla="*/ 1878806 h 1878806"/>
                <a:gd name="connsiteX7" fmla="*/ 0 w 342900"/>
                <a:gd name="connsiteY7" fmla="*/ 1878806 h 18788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42900" h="1878806">
                  <a:moveTo>
                    <a:pt x="342900" y="0"/>
                  </a:moveTo>
                  <a:cubicBezTo>
                    <a:pt x="260151" y="228600"/>
                    <a:pt x="177403" y="457200"/>
                    <a:pt x="171450" y="614362"/>
                  </a:cubicBezTo>
                  <a:cubicBezTo>
                    <a:pt x="165497" y="771524"/>
                    <a:pt x="309562" y="825103"/>
                    <a:pt x="307181" y="942975"/>
                  </a:cubicBezTo>
                  <a:cubicBezTo>
                    <a:pt x="304800" y="1060847"/>
                    <a:pt x="185738" y="1214438"/>
                    <a:pt x="157163" y="1321594"/>
                  </a:cubicBezTo>
                  <a:cubicBezTo>
                    <a:pt x="128588" y="1428750"/>
                    <a:pt x="150018" y="1513284"/>
                    <a:pt x="135731" y="1585912"/>
                  </a:cubicBezTo>
                  <a:cubicBezTo>
                    <a:pt x="121443" y="1658540"/>
                    <a:pt x="94060" y="1708546"/>
                    <a:pt x="71438" y="1757362"/>
                  </a:cubicBezTo>
                  <a:cubicBezTo>
                    <a:pt x="48816" y="1806178"/>
                    <a:pt x="0" y="1878806"/>
                    <a:pt x="0" y="1878806"/>
                  </a:cubicBezTo>
                  <a:lnTo>
                    <a:pt x="0" y="1878806"/>
                  </a:lnTo>
                </a:path>
              </a:pathLst>
            </a:custGeom>
            <a:ln w="9525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marL="0" marR="0" lvl="0" indent="0" algn="ctr" defTabSz="914400" rtl="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6381029" y="850659"/>
            <a:ext cx="1804810" cy="2775438"/>
            <a:chOff x="531406" y="1641547"/>
            <a:chExt cx="1079500" cy="2774784"/>
          </a:xfrm>
        </p:grpSpPr>
        <p:grpSp>
          <p:nvGrpSpPr>
            <p:cNvPr id="35" name="Group 23"/>
            <p:cNvGrpSpPr/>
            <p:nvPr/>
          </p:nvGrpSpPr>
          <p:grpSpPr>
            <a:xfrm>
              <a:off x="531406" y="1641547"/>
              <a:ext cx="1079500" cy="1497013"/>
              <a:chOff x="1268" y="2696"/>
              <a:chExt cx="680" cy="943"/>
            </a:xfrm>
          </p:grpSpPr>
          <p:sp>
            <p:nvSpPr>
              <p:cNvPr id="36" name="Oval 25"/>
              <p:cNvSpPr/>
              <p:nvPr/>
            </p:nvSpPr>
            <p:spPr>
              <a:xfrm>
                <a:off x="1271" y="2696"/>
                <a:ext cx="457" cy="943"/>
              </a:xfrm>
              <a:prstGeom prst="ellipse">
                <a:avLst/>
              </a:prstGeom>
              <a:solidFill>
                <a:schemeClr val="accent1">
                  <a:lumMod val="60000"/>
                  <a:lumOff val="40000"/>
                  <a:alpha val="49019"/>
                </a:schemeClr>
              </a:solidFill>
              <a:ln w="9525">
                <a:noFill/>
              </a:ln>
            </p:spPr>
            <p:txBody>
              <a:bodyPr wrap="none" anchor="ctr"/>
              <a:lstStyle/>
              <a:p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37" name="Text Box 27"/>
              <p:cNvSpPr txBox="1"/>
              <p:nvPr/>
            </p:nvSpPr>
            <p:spPr>
              <a:xfrm>
                <a:off x="1268" y="2906"/>
                <a:ext cx="680" cy="48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lstStyle/>
              <a:p>
                <a:pPr eaLnBrk="0" hangingPunct="0"/>
                <a:r>
                  <a:rPr lang="zh-CN" altLang="en-US" sz="44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sym typeface="宋体" panose="02010600030101010101" pitchFamily="2" charset="-122"/>
                  </a:rPr>
                  <a:t>铜号</a:t>
                </a:r>
              </a:p>
            </p:txBody>
          </p:sp>
        </p:grpSp>
        <p:sp>
          <p:nvSpPr>
            <p:cNvPr id="38" name="任意多边形 37"/>
            <p:cNvSpPr/>
            <p:nvPr/>
          </p:nvSpPr>
          <p:spPr>
            <a:xfrm>
              <a:off x="585585" y="3132345"/>
              <a:ext cx="338138" cy="1283986"/>
            </a:xfrm>
            <a:custGeom>
              <a:avLst/>
              <a:gdLst>
                <a:gd name="connsiteX0" fmla="*/ 342900 w 342900"/>
                <a:gd name="connsiteY0" fmla="*/ 0 h 1878806"/>
                <a:gd name="connsiteX1" fmla="*/ 171450 w 342900"/>
                <a:gd name="connsiteY1" fmla="*/ 614362 h 1878806"/>
                <a:gd name="connsiteX2" fmla="*/ 307181 w 342900"/>
                <a:gd name="connsiteY2" fmla="*/ 942975 h 1878806"/>
                <a:gd name="connsiteX3" fmla="*/ 157163 w 342900"/>
                <a:gd name="connsiteY3" fmla="*/ 1321594 h 1878806"/>
                <a:gd name="connsiteX4" fmla="*/ 135731 w 342900"/>
                <a:gd name="connsiteY4" fmla="*/ 1585912 h 1878806"/>
                <a:gd name="connsiteX5" fmla="*/ 71438 w 342900"/>
                <a:gd name="connsiteY5" fmla="*/ 1757362 h 1878806"/>
                <a:gd name="connsiteX6" fmla="*/ 0 w 342900"/>
                <a:gd name="connsiteY6" fmla="*/ 1878806 h 1878806"/>
                <a:gd name="connsiteX7" fmla="*/ 0 w 342900"/>
                <a:gd name="connsiteY7" fmla="*/ 1878806 h 18788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42900" h="1878806">
                  <a:moveTo>
                    <a:pt x="342900" y="0"/>
                  </a:moveTo>
                  <a:cubicBezTo>
                    <a:pt x="260151" y="228600"/>
                    <a:pt x="177403" y="457200"/>
                    <a:pt x="171450" y="614362"/>
                  </a:cubicBezTo>
                  <a:cubicBezTo>
                    <a:pt x="165497" y="771524"/>
                    <a:pt x="309562" y="825103"/>
                    <a:pt x="307181" y="942975"/>
                  </a:cubicBezTo>
                  <a:cubicBezTo>
                    <a:pt x="304800" y="1060847"/>
                    <a:pt x="185738" y="1214438"/>
                    <a:pt x="157163" y="1321594"/>
                  </a:cubicBezTo>
                  <a:cubicBezTo>
                    <a:pt x="128588" y="1428750"/>
                    <a:pt x="150018" y="1513284"/>
                    <a:pt x="135731" y="1585912"/>
                  </a:cubicBezTo>
                  <a:cubicBezTo>
                    <a:pt x="121443" y="1658540"/>
                    <a:pt x="94060" y="1708546"/>
                    <a:pt x="71438" y="1757362"/>
                  </a:cubicBezTo>
                  <a:cubicBezTo>
                    <a:pt x="48816" y="1806178"/>
                    <a:pt x="0" y="1878806"/>
                    <a:pt x="0" y="1878806"/>
                  </a:cubicBezTo>
                  <a:lnTo>
                    <a:pt x="0" y="1878806"/>
                  </a:lnTo>
                </a:path>
              </a:pathLst>
            </a:custGeom>
            <a:ln w="9525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marL="0" marR="0" lvl="0" indent="0" algn="ctr" defTabSz="914400" rtl="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7601929" y="3087329"/>
            <a:ext cx="1806353" cy="2992918"/>
            <a:chOff x="531406" y="1543131"/>
            <a:chExt cx="1079500" cy="2992211"/>
          </a:xfrm>
        </p:grpSpPr>
        <p:grpSp>
          <p:nvGrpSpPr>
            <p:cNvPr id="17456" name="Group 23"/>
            <p:cNvGrpSpPr/>
            <p:nvPr/>
          </p:nvGrpSpPr>
          <p:grpSpPr>
            <a:xfrm>
              <a:off x="531406" y="1543131"/>
              <a:ext cx="1079500" cy="1730375"/>
              <a:chOff x="1268" y="2634"/>
              <a:chExt cx="680" cy="1090"/>
            </a:xfrm>
          </p:grpSpPr>
          <p:sp>
            <p:nvSpPr>
              <p:cNvPr id="17457" name="Oval 25"/>
              <p:cNvSpPr/>
              <p:nvPr/>
            </p:nvSpPr>
            <p:spPr>
              <a:xfrm>
                <a:off x="1268" y="2634"/>
                <a:ext cx="510" cy="1090"/>
              </a:xfrm>
              <a:prstGeom prst="ellipse">
                <a:avLst/>
              </a:prstGeom>
              <a:solidFill>
                <a:srgbClr val="0000FF">
                  <a:alpha val="49019"/>
                </a:srgbClr>
              </a:solidFill>
              <a:ln w="9525">
                <a:noFill/>
              </a:ln>
            </p:spPr>
            <p:txBody>
              <a:bodyPr wrap="none" anchor="ctr"/>
              <a:lstStyle/>
              <a:p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7458" name="Text Box 27"/>
              <p:cNvSpPr txBox="1"/>
              <p:nvPr/>
            </p:nvSpPr>
            <p:spPr>
              <a:xfrm>
                <a:off x="1268" y="2906"/>
                <a:ext cx="680" cy="48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lstStyle/>
              <a:p>
                <a:pPr eaLnBrk="0" hangingPunct="0"/>
                <a:r>
                  <a:rPr lang="zh-CN" altLang="en-US" sz="44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sym typeface="宋体" panose="02010600030101010101" pitchFamily="2" charset="-122"/>
                  </a:rPr>
                  <a:t>花园</a:t>
                </a:r>
              </a:p>
            </p:txBody>
          </p:sp>
        </p:grpSp>
        <p:sp>
          <p:nvSpPr>
            <p:cNvPr id="41" name="任意多边形 40"/>
            <p:cNvSpPr/>
            <p:nvPr/>
          </p:nvSpPr>
          <p:spPr>
            <a:xfrm>
              <a:off x="646637" y="3251356"/>
              <a:ext cx="338138" cy="1283986"/>
            </a:xfrm>
            <a:custGeom>
              <a:avLst/>
              <a:gdLst>
                <a:gd name="connsiteX0" fmla="*/ 342900 w 342900"/>
                <a:gd name="connsiteY0" fmla="*/ 0 h 1878806"/>
                <a:gd name="connsiteX1" fmla="*/ 171450 w 342900"/>
                <a:gd name="connsiteY1" fmla="*/ 614362 h 1878806"/>
                <a:gd name="connsiteX2" fmla="*/ 307181 w 342900"/>
                <a:gd name="connsiteY2" fmla="*/ 942975 h 1878806"/>
                <a:gd name="connsiteX3" fmla="*/ 157163 w 342900"/>
                <a:gd name="connsiteY3" fmla="*/ 1321594 h 1878806"/>
                <a:gd name="connsiteX4" fmla="*/ 135731 w 342900"/>
                <a:gd name="connsiteY4" fmla="*/ 1585912 h 1878806"/>
                <a:gd name="connsiteX5" fmla="*/ 71438 w 342900"/>
                <a:gd name="connsiteY5" fmla="*/ 1757362 h 1878806"/>
                <a:gd name="connsiteX6" fmla="*/ 0 w 342900"/>
                <a:gd name="connsiteY6" fmla="*/ 1878806 h 1878806"/>
                <a:gd name="connsiteX7" fmla="*/ 0 w 342900"/>
                <a:gd name="connsiteY7" fmla="*/ 1878806 h 18788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42900" h="1878806">
                  <a:moveTo>
                    <a:pt x="342900" y="0"/>
                  </a:moveTo>
                  <a:cubicBezTo>
                    <a:pt x="260151" y="228600"/>
                    <a:pt x="177403" y="457200"/>
                    <a:pt x="171450" y="614362"/>
                  </a:cubicBezTo>
                  <a:cubicBezTo>
                    <a:pt x="165497" y="771524"/>
                    <a:pt x="309562" y="825103"/>
                    <a:pt x="307181" y="942975"/>
                  </a:cubicBezTo>
                  <a:cubicBezTo>
                    <a:pt x="304800" y="1060847"/>
                    <a:pt x="185738" y="1214438"/>
                    <a:pt x="157163" y="1321594"/>
                  </a:cubicBezTo>
                  <a:cubicBezTo>
                    <a:pt x="128588" y="1428750"/>
                    <a:pt x="150018" y="1513284"/>
                    <a:pt x="135731" y="1585912"/>
                  </a:cubicBezTo>
                  <a:cubicBezTo>
                    <a:pt x="121443" y="1658540"/>
                    <a:pt x="94060" y="1708546"/>
                    <a:pt x="71438" y="1757362"/>
                  </a:cubicBezTo>
                  <a:cubicBezTo>
                    <a:pt x="48816" y="1806178"/>
                    <a:pt x="0" y="1878806"/>
                    <a:pt x="0" y="1878806"/>
                  </a:cubicBezTo>
                  <a:lnTo>
                    <a:pt x="0" y="1878806"/>
                  </a:lnTo>
                </a:path>
              </a:pathLst>
            </a:custGeom>
            <a:ln w="9525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marL="0" marR="0" lvl="0" indent="0" algn="ctr" defTabSz="914400" rtl="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13" name="文本框 12"/>
          <p:cNvSpPr txBox="1"/>
          <p:nvPr/>
        </p:nvSpPr>
        <p:spPr>
          <a:xfrm>
            <a:off x="315641" y="352752"/>
            <a:ext cx="861774" cy="176106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zh-CN" sz="4400" b="1" noProof="1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放</a:t>
            </a:r>
            <a:r>
              <a:rPr lang="zh-CN" altLang="zh-CN" sz="4400" b="1" noProof="1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气球</a:t>
            </a:r>
            <a:endParaRPr lang="zh-CN" altLang="zh-CN" sz="4400" b="1" noProof="1">
              <a:ln w="6600">
                <a:solidFill>
                  <a:schemeClr val="accent2"/>
                </a:solidFill>
                <a:prstDash val="solid"/>
              </a:ln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556E-17 -1.48148E-6 L 0.02357 -0.67569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72" y="-3379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9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25E-7 -1.48148E-6 L -0.00221 -0.77245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7" y="-3863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4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58333E-6 4.07407E-6 L -0.01042 -0.46343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21" y="-2317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9167E-6 3.33333E-6 L -0.00586 -0.36019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9" y="-1800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91667E-6 -3.7037E-7 L -0.0017 -0.40023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1" y="-2002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1.11111E-6 L -0.00482 -0.35972 " pathEditMode="relative" rAng="0" ptsTypes="AA">
                                      <p:cBhvr>
                                        <p:cTn id="31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7" y="-1798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25E-7 1.11111E-6 L -0.02917 -0.83403 " pathEditMode="relative" rAng="0" ptsTypes="AA">
                                      <p:cBhvr>
                                        <p:cTn id="36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58" y="-4171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664 -0.14004 L -0.00221 -0.91921 " pathEditMode="relative" rAng="0" ptsTypes="AA">
                                      <p:cBhvr>
                                        <p:cTn id="41" dur="2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43" y="-3895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7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6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375E-6 -0.18287 L 0.00743 -0.93981 " pathEditMode="relative" rAng="0" ptsTypes="AA">
                                      <p:cBhvr>
                                        <p:cTn id="46" dur="2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65" y="-3784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9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-0.03172 L 0.00169 -0.76574 " pathEditMode="relative" rAng="0" ptsTypes="AA">
                                      <p:cBhvr>
                                        <p:cTn id="51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1" y="-3671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>
            <a:grpSpLocks noChangeAspect="1"/>
          </p:cNvGrpSpPr>
          <p:nvPr/>
        </p:nvGrpSpPr>
        <p:grpSpPr>
          <a:xfrm>
            <a:off x="1306081" y="2217891"/>
            <a:ext cx="1352894" cy="1349671"/>
            <a:chOff x="5000955" y="529393"/>
            <a:chExt cx="2176324" cy="2171141"/>
          </a:xfrm>
        </p:grpSpPr>
        <p:sp>
          <p:nvSpPr>
            <p:cNvPr id="3" name="矩形 2"/>
            <p:cNvSpPr/>
            <p:nvPr/>
          </p:nvSpPr>
          <p:spPr bwMode="auto">
            <a:xfrm>
              <a:off x="5000955" y="529393"/>
              <a:ext cx="2171141" cy="2171141"/>
            </a:xfrm>
            <a:prstGeom prst="rect">
              <a:avLst/>
            </a:prstGeom>
            <a:noFill/>
            <a:ln w="19050" cap="flat" cmpd="sng" algn="ctr">
              <a:solidFill>
                <a:srgbClr val="70AD47"/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 dirty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grpSp>
          <p:nvGrpSpPr>
            <p:cNvPr id="4" name="组合 63"/>
            <p:cNvGrpSpPr/>
            <p:nvPr/>
          </p:nvGrpSpPr>
          <p:grpSpPr bwMode="auto">
            <a:xfrm>
              <a:off x="5000957" y="529395"/>
              <a:ext cx="2176322" cy="2171139"/>
              <a:chOff x="2965248" y="4797909"/>
              <a:chExt cx="1428079" cy="1428079"/>
            </a:xfrm>
          </p:grpSpPr>
          <p:cxnSp>
            <p:nvCxnSpPr>
              <p:cNvPr id="5" name="直接连接符 64"/>
              <p:cNvCxnSpPr>
                <a:cxnSpLocks noChangeShapeType="1"/>
              </p:cNvCxnSpPr>
              <p:nvPr/>
            </p:nvCxnSpPr>
            <p:spPr bwMode="auto">
              <a:xfrm>
                <a:off x="2965248" y="5511949"/>
                <a:ext cx="1428079" cy="0"/>
              </a:xfrm>
              <a:prstGeom prst="line">
                <a:avLst/>
              </a:prstGeom>
              <a:noFill/>
              <a:ln w="19050" algn="ctr">
                <a:solidFill>
                  <a:srgbClr val="70AD47"/>
                </a:solidFill>
                <a:prstDash val="dash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6" name="直接连接符 65"/>
              <p:cNvCxnSpPr>
                <a:cxnSpLocks noChangeShapeType="1"/>
              </p:cNvCxnSpPr>
              <p:nvPr/>
            </p:nvCxnSpPr>
            <p:spPr bwMode="auto">
              <a:xfrm>
                <a:off x="3679287" y="4797909"/>
                <a:ext cx="0" cy="1428079"/>
              </a:xfrm>
              <a:prstGeom prst="line">
                <a:avLst/>
              </a:prstGeom>
              <a:noFill/>
              <a:ln w="19050" algn="ctr">
                <a:solidFill>
                  <a:srgbClr val="70AD47"/>
                </a:solidFill>
                <a:prstDash val="dash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</p:grpSp>
      <p:grpSp>
        <p:nvGrpSpPr>
          <p:cNvPr id="7" name="组合 6"/>
          <p:cNvGrpSpPr/>
          <p:nvPr/>
        </p:nvGrpSpPr>
        <p:grpSpPr>
          <a:xfrm>
            <a:off x="230049" y="225287"/>
            <a:ext cx="3133181" cy="1063729"/>
            <a:chOff x="398493" y="235133"/>
            <a:chExt cx="3133181" cy="1063729"/>
          </a:xfrm>
        </p:grpSpPr>
        <p:grpSp>
          <p:nvGrpSpPr>
            <p:cNvPr id="8" name="组合 7"/>
            <p:cNvGrpSpPr/>
            <p:nvPr/>
          </p:nvGrpSpPr>
          <p:grpSpPr>
            <a:xfrm>
              <a:off x="1285916" y="505254"/>
              <a:ext cx="2245758" cy="679269"/>
              <a:chOff x="2197150" y="2511380"/>
              <a:chExt cx="2245758" cy="679269"/>
            </a:xfrm>
          </p:grpSpPr>
          <p:cxnSp>
            <p:nvCxnSpPr>
              <p:cNvPr id="10" name="直接连接符 9"/>
              <p:cNvCxnSpPr/>
              <p:nvPr/>
            </p:nvCxnSpPr>
            <p:spPr>
              <a:xfrm>
                <a:off x="2197150" y="2511380"/>
                <a:ext cx="1643330" cy="0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直接连接符 10"/>
              <p:cNvCxnSpPr/>
              <p:nvPr/>
            </p:nvCxnSpPr>
            <p:spPr>
              <a:xfrm>
                <a:off x="2197150" y="3190649"/>
                <a:ext cx="1653211" cy="0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2" name="TextBox 3"/>
              <p:cNvSpPr txBox="1">
                <a:spLocks noChangeArrowheads="1"/>
              </p:cNvSpPr>
              <p:nvPr/>
            </p:nvSpPr>
            <p:spPr bwMode="auto">
              <a:xfrm>
                <a:off x="2197150" y="2536225"/>
                <a:ext cx="2245758" cy="584775"/>
              </a:xfrm>
              <a:prstGeom prst="rect">
                <a:avLst/>
              </a:prstGeom>
              <a:noFill/>
              <a:ln w="9525">
                <a:solidFill>
                  <a:schemeClr val="bg1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zh-CN" altLang="en-US" sz="3200" b="1" spc="5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我会写</a:t>
                </a:r>
                <a:endParaRPr lang="zh-CN" altLang="en-US" sz="3200" b="1" spc="5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13" name="直接连接符 12"/>
              <p:cNvCxnSpPr/>
              <p:nvPr/>
            </p:nvCxnSpPr>
            <p:spPr>
              <a:xfrm>
                <a:off x="3831771" y="2511380"/>
                <a:ext cx="307047" cy="335280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直接连接符 13"/>
              <p:cNvCxnSpPr/>
              <p:nvPr/>
            </p:nvCxnSpPr>
            <p:spPr>
              <a:xfrm flipV="1">
                <a:off x="3849189" y="2828613"/>
                <a:ext cx="269966" cy="362036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8493" y="235133"/>
              <a:ext cx="873825" cy="1063729"/>
            </a:xfrm>
            <a:prstGeom prst="rect">
              <a:avLst/>
            </a:prstGeom>
          </p:spPr>
        </p:pic>
      </p:grpSp>
      <p:sp>
        <p:nvSpPr>
          <p:cNvPr id="61" name="TextBox 31"/>
          <p:cNvSpPr txBox="1">
            <a:spLocks noChangeArrowheads="1"/>
          </p:cNvSpPr>
          <p:nvPr/>
        </p:nvSpPr>
        <p:spPr bwMode="auto">
          <a:xfrm>
            <a:off x="1380433" y="2231007"/>
            <a:ext cx="1131201" cy="132343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8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园</a:t>
            </a:r>
          </a:p>
        </p:txBody>
      </p:sp>
      <p:grpSp>
        <p:nvGrpSpPr>
          <p:cNvPr id="68" name="组合 67"/>
          <p:cNvGrpSpPr>
            <a:grpSpLocks noChangeAspect="1"/>
          </p:cNvGrpSpPr>
          <p:nvPr/>
        </p:nvGrpSpPr>
        <p:grpSpPr>
          <a:xfrm>
            <a:off x="3345228" y="2217891"/>
            <a:ext cx="1352894" cy="1349671"/>
            <a:chOff x="5000955" y="529393"/>
            <a:chExt cx="2176324" cy="2171141"/>
          </a:xfrm>
        </p:grpSpPr>
        <p:sp>
          <p:nvSpPr>
            <p:cNvPr id="69" name="矩形 68"/>
            <p:cNvSpPr/>
            <p:nvPr/>
          </p:nvSpPr>
          <p:spPr bwMode="auto">
            <a:xfrm>
              <a:off x="5000955" y="529393"/>
              <a:ext cx="2171141" cy="2171141"/>
            </a:xfrm>
            <a:prstGeom prst="rect">
              <a:avLst/>
            </a:prstGeom>
            <a:noFill/>
            <a:ln w="19050" cap="flat" cmpd="sng" algn="ctr">
              <a:solidFill>
                <a:srgbClr val="70AD47"/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 dirty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grpSp>
          <p:nvGrpSpPr>
            <p:cNvPr id="70" name="组合 63"/>
            <p:cNvGrpSpPr/>
            <p:nvPr/>
          </p:nvGrpSpPr>
          <p:grpSpPr bwMode="auto">
            <a:xfrm>
              <a:off x="5000957" y="529395"/>
              <a:ext cx="2176322" cy="2171139"/>
              <a:chOff x="2965248" y="4797909"/>
              <a:chExt cx="1428079" cy="1428079"/>
            </a:xfrm>
          </p:grpSpPr>
          <p:cxnSp>
            <p:nvCxnSpPr>
              <p:cNvPr id="71" name="直接连接符 64"/>
              <p:cNvCxnSpPr>
                <a:cxnSpLocks noChangeShapeType="1"/>
              </p:cNvCxnSpPr>
              <p:nvPr/>
            </p:nvCxnSpPr>
            <p:spPr bwMode="auto">
              <a:xfrm>
                <a:off x="2965248" y="5511949"/>
                <a:ext cx="1428079" cy="0"/>
              </a:xfrm>
              <a:prstGeom prst="line">
                <a:avLst/>
              </a:prstGeom>
              <a:noFill/>
              <a:ln w="19050" algn="ctr">
                <a:solidFill>
                  <a:srgbClr val="70AD47"/>
                </a:solidFill>
                <a:prstDash val="dash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72" name="直接连接符 65"/>
              <p:cNvCxnSpPr>
                <a:cxnSpLocks noChangeShapeType="1"/>
              </p:cNvCxnSpPr>
              <p:nvPr/>
            </p:nvCxnSpPr>
            <p:spPr bwMode="auto">
              <a:xfrm>
                <a:off x="3679287" y="4797909"/>
                <a:ext cx="0" cy="1428079"/>
              </a:xfrm>
              <a:prstGeom prst="line">
                <a:avLst/>
              </a:prstGeom>
              <a:noFill/>
              <a:ln w="19050" algn="ctr">
                <a:solidFill>
                  <a:srgbClr val="70AD47"/>
                </a:solidFill>
                <a:prstDash val="dash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</p:grpSp>
      <p:sp>
        <p:nvSpPr>
          <p:cNvPr id="73" name="TextBox 31"/>
          <p:cNvSpPr txBox="1">
            <a:spLocks noChangeArrowheads="1"/>
          </p:cNvSpPr>
          <p:nvPr/>
        </p:nvSpPr>
        <p:spPr bwMode="auto">
          <a:xfrm>
            <a:off x="3419580" y="2231007"/>
            <a:ext cx="1131201" cy="132343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8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孔</a:t>
            </a:r>
          </a:p>
        </p:txBody>
      </p:sp>
      <p:grpSp>
        <p:nvGrpSpPr>
          <p:cNvPr id="74" name="组合 73"/>
          <p:cNvGrpSpPr>
            <a:grpSpLocks noChangeAspect="1"/>
          </p:cNvGrpSpPr>
          <p:nvPr/>
        </p:nvGrpSpPr>
        <p:grpSpPr>
          <a:xfrm>
            <a:off x="5531717" y="2217891"/>
            <a:ext cx="1352894" cy="1349671"/>
            <a:chOff x="5000955" y="529393"/>
            <a:chExt cx="2176324" cy="2171141"/>
          </a:xfrm>
        </p:grpSpPr>
        <p:sp>
          <p:nvSpPr>
            <p:cNvPr id="75" name="矩形 74"/>
            <p:cNvSpPr/>
            <p:nvPr/>
          </p:nvSpPr>
          <p:spPr bwMode="auto">
            <a:xfrm>
              <a:off x="5000955" y="529393"/>
              <a:ext cx="2171141" cy="2171141"/>
            </a:xfrm>
            <a:prstGeom prst="rect">
              <a:avLst/>
            </a:prstGeom>
            <a:noFill/>
            <a:ln w="19050" cap="flat" cmpd="sng" algn="ctr">
              <a:solidFill>
                <a:srgbClr val="70AD47"/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 dirty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grpSp>
          <p:nvGrpSpPr>
            <p:cNvPr id="76" name="组合 63"/>
            <p:cNvGrpSpPr/>
            <p:nvPr/>
          </p:nvGrpSpPr>
          <p:grpSpPr bwMode="auto">
            <a:xfrm>
              <a:off x="5000957" y="529395"/>
              <a:ext cx="2176322" cy="2171139"/>
              <a:chOff x="2965248" y="4797909"/>
              <a:chExt cx="1428079" cy="1428079"/>
            </a:xfrm>
          </p:grpSpPr>
          <p:cxnSp>
            <p:nvCxnSpPr>
              <p:cNvPr id="77" name="直接连接符 64"/>
              <p:cNvCxnSpPr>
                <a:cxnSpLocks noChangeShapeType="1"/>
              </p:cNvCxnSpPr>
              <p:nvPr/>
            </p:nvCxnSpPr>
            <p:spPr bwMode="auto">
              <a:xfrm>
                <a:off x="2965248" y="5511949"/>
                <a:ext cx="1428079" cy="0"/>
              </a:xfrm>
              <a:prstGeom prst="line">
                <a:avLst/>
              </a:prstGeom>
              <a:noFill/>
              <a:ln w="19050" algn="ctr">
                <a:solidFill>
                  <a:srgbClr val="70AD47"/>
                </a:solidFill>
                <a:prstDash val="dash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78" name="直接连接符 65"/>
              <p:cNvCxnSpPr>
                <a:cxnSpLocks noChangeShapeType="1"/>
              </p:cNvCxnSpPr>
              <p:nvPr/>
            </p:nvCxnSpPr>
            <p:spPr bwMode="auto">
              <a:xfrm>
                <a:off x="3679287" y="4797909"/>
                <a:ext cx="0" cy="1428079"/>
              </a:xfrm>
              <a:prstGeom prst="line">
                <a:avLst/>
              </a:prstGeom>
              <a:noFill/>
              <a:ln w="19050" algn="ctr">
                <a:solidFill>
                  <a:srgbClr val="70AD47"/>
                </a:solidFill>
                <a:prstDash val="dash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</p:grpSp>
      <p:sp>
        <p:nvSpPr>
          <p:cNvPr id="79" name="TextBox 31"/>
          <p:cNvSpPr txBox="1">
            <a:spLocks noChangeArrowheads="1"/>
          </p:cNvSpPr>
          <p:nvPr/>
        </p:nvSpPr>
        <p:spPr bwMode="auto">
          <a:xfrm>
            <a:off x="5606069" y="2231007"/>
            <a:ext cx="1131201" cy="132343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8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桥</a:t>
            </a:r>
          </a:p>
        </p:txBody>
      </p:sp>
      <p:grpSp>
        <p:nvGrpSpPr>
          <p:cNvPr id="80" name="组合 79"/>
          <p:cNvGrpSpPr>
            <a:grpSpLocks noChangeAspect="1"/>
          </p:cNvGrpSpPr>
          <p:nvPr/>
        </p:nvGrpSpPr>
        <p:grpSpPr>
          <a:xfrm>
            <a:off x="7789335" y="2217891"/>
            <a:ext cx="1352894" cy="1349671"/>
            <a:chOff x="5000955" y="529393"/>
            <a:chExt cx="2176324" cy="2171141"/>
          </a:xfrm>
        </p:grpSpPr>
        <p:sp>
          <p:nvSpPr>
            <p:cNvPr id="81" name="矩形 80"/>
            <p:cNvSpPr/>
            <p:nvPr/>
          </p:nvSpPr>
          <p:spPr bwMode="auto">
            <a:xfrm>
              <a:off x="5000955" y="529393"/>
              <a:ext cx="2171141" cy="2171141"/>
            </a:xfrm>
            <a:prstGeom prst="rect">
              <a:avLst/>
            </a:prstGeom>
            <a:noFill/>
            <a:ln w="19050" cap="flat" cmpd="sng" algn="ctr">
              <a:solidFill>
                <a:srgbClr val="70AD47"/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 dirty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grpSp>
          <p:nvGrpSpPr>
            <p:cNvPr id="82" name="组合 63"/>
            <p:cNvGrpSpPr/>
            <p:nvPr/>
          </p:nvGrpSpPr>
          <p:grpSpPr bwMode="auto">
            <a:xfrm>
              <a:off x="5000957" y="529395"/>
              <a:ext cx="2176322" cy="2171139"/>
              <a:chOff x="2965248" y="4797909"/>
              <a:chExt cx="1428079" cy="1428079"/>
            </a:xfrm>
          </p:grpSpPr>
          <p:cxnSp>
            <p:nvCxnSpPr>
              <p:cNvPr id="83" name="直接连接符 64"/>
              <p:cNvCxnSpPr>
                <a:cxnSpLocks noChangeShapeType="1"/>
              </p:cNvCxnSpPr>
              <p:nvPr/>
            </p:nvCxnSpPr>
            <p:spPr bwMode="auto">
              <a:xfrm>
                <a:off x="2965248" y="5511949"/>
                <a:ext cx="1428079" cy="0"/>
              </a:xfrm>
              <a:prstGeom prst="line">
                <a:avLst/>
              </a:prstGeom>
              <a:noFill/>
              <a:ln w="19050" algn="ctr">
                <a:solidFill>
                  <a:srgbClr val="70AD47"/>
                </a:solidFill>
                <a:prstDash val="dash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84" name="直接连接符 65"/>
              <p:cNvCxnSpPr>
                <a:cxnSpLocks noChangeShapeType="1"/>
              </p:cNvCxnSpPr>
              <p:nvPr/>
            </p:nvCxnSpPr>
            <p:spPr bwMode="auto">
              <a:xfrm>
                <a:off x="3679287" y="4797909"/>
                <a:ext cx="0" cy="1428079"/>
              </a:xfrm>
              <a:prstGeom prst="line">
                <a:avLst/>
              </a:prstGeom>
              <a:noFill/>
              <a:ln w="19050" algn="ctr">
                <a:solidFill>
                  <a:srgbClr val="70AD47"/>
                </a:solidFill>
                <a:prstDash val="dash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</p:grpSp>
      <p:sp>
        <p:nvSpPr>
          <p:cNvPr id="85" name="TextBox 31"/>
          <p:cNvSpPr txBox="1">
            <a:spLocks noChangeArrowheads="1"/>
          </p:cNvSpPr>
          <p:nvPr/>
        </p:nvSpPr>
        <p:spPr bwMode="auto">
          <a:xfrm>
            <a:off x="7863687" y="2231007"/>
            <a:ext cx="1131201" cy="132343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8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群</a:t>
            </a:r>
          </a:p>
        </p:txBody>
      </p:sp>
      <p:grpSp>
        <p:nvGrpSpPr>
          <p:cNvPr id="86" name="组合 85"/>
          <p:cNvGrpSpPr>
            <a:grpSpLocks noChangeAspect="1"/>
          </p:cNvGrpSpPr>
          <p:nvPr/>
        </p:nvGrpSpPr>
        <p:grpSpPr>
          <a:xfrm>
            <a:off x="9831961" y="2217891"/>
            <a:ext cx="1352894" cy="1349671"/>
            <a:chOff x="5000955" y="529393"/>
            <a:chExt cx="2176324" cy="2171141"/>
          </a:xfrm>
        </p:grpSpPr>
        <p:sp>
          <p:nvSpPr>
            <p:cNvPr id="87" name="矩形 86"/>
            <p:cNvSpPr/>
            <p:nvPr/>
          </p:nvSpPr>
          <p:spPr bwMode="auto">
            <a:xfrm>
              <a:off x="5000955" y="529393"/>
              <a:ext cx="2171141" cy="2171141"/>
            </a:xfrm>
            <a:prstGeom prst="rect">
              <a:avLst/>
            </a:prstGeom>
            <a:noFill/>
            <a:ln w="19050" cap="flat" cmpd="sng" algn="ctr">
              <a:solidFill>
                <a:srgbClr val="70AD47"/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 dirty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grpSp>
          <p:nvGrpSpPr>
            <p:cNvPr id="88" name="组合 63"/>
            <p:cNvGrpSpPr/>
            <p:nvPr/>
          </p:nvGrpSpPr>
          <p:grpSpPr bwMode="auto">
            <a:xfrm>
              <a:off x="5000957" y="529395"/>
              <a:ext cx="2176322" cy="2171139"/>
              <a:chOff x="2965248" y="4797909"/>
              <a:chExt cx="1428079" cy="1428079"/>
            </a:xfrm>
          </p:grpSpPr>
          <p:cxnSp>
            <p:nvCxnSpPr>
              <p:cNvPr id="89" name="直接连接符 64"/>
              <p:cNvCxnSpPr>
                <a:cxnSpLocks noChangeShapeType="1"/>
              </p:cNvCxnSpPr>
              <p:nvPr/>
            </p:nvCxnSpPr>
            <p:spPr bwMode="auto">
              <a:xfrm>
                <a:off x="2965248" y="5511949"/>
                <a:ext cx="1428079" cy="0"/>
              </a:xfrm>
              <a:prstGeom prst="line">
                <a:avLst/>
              </a:prstGeom>
              <a:noFill/>
              <a:ln w="19050" algn="ctr">
                <a:solidFill>
                  <a:srgbClr val="70AD47"/>
                </a:solidFill>
                <a:prstDash val="dash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90" name="直接连接符 65"/>
              <p:cNvCxnSpPr>
                <a:cxnSpLocks noChangeShapeType="1"/>
              </p:cNvCxnSpPr>
              <p:nvPr/>
            </p:nvCxnSpPr>
            <p:spPr bwMode="auto">
              <a:xfrm>
                <a:off x="3679287" y="4797909"/>
                <a:ext cx="0" cy="1428079"/>
              </a:xfrm>
              <a:prstGeom prst="line">
                <a:avLst/>
              </a:prstGeom>
              <a:noFill/>
              <a:ln w="19050" algn="ctr">
                <a:solidFill>
                  <a:srgbClr val="70AD47"/>
                </a:solidFill>
                <a:prstDash val="dash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</p:grpSp>
      <p:sp>
        <p:nvSpPr>
          <p:cNvPr id="91" name="TextBox 31"/>
          <p:cNvSpPr txBox="1">
            <a:spLocks noChangeArrowheads="1"/>
          </p:cNvSpPr>
          <p:nvPr/>
        </p:nvSpPr>
        <p:spPr bwMode="auto">
          <a:xfrm>
            <a:off x="9906313" y="2231007"/>
            <a:ext cx="1131201" cy="132343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8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队</a:t>
            </a:r>
          </a:p>
        </p:txBody>
      </p:sp>
      <p:grpSp>
        <p:nvGrpSpPr>
          <p:cNvPr id="92" name="组合 91"/>
          <p:cNvGrpSpPr>
            <a:grpSpLocks noChangeAspect="1"/>
          </p:cNvGrpSpPr>
          <p:nvPr/>
        </p:nvGrpSpPr>
        <p:grpSpPr>
          <a:xfrm>
            <a:off x="1302859" y="4510818"/>
            <a:ext cx="1352894" cy="1349671"/>
            <a:chOff x="5000955" y="529393"/>
            <a:chExt cx="2176324" cy="2171141"/>
          </a:xfrm>
        </p:grpSpPr>
        <p:sp>
          <p:nvSpPr>
            <p:cNvPr id="93" name="矩形 92"/>
            <p:cNvSpPr/>
            <p:nvPr/>
          </p:nvSpPr>
          <p:spPr bwMode="auto">
            <a:xfrm>
              <a:off x="5000955" y="529393"/>
              <a:ext cx="2171141" cy="2171141"/>
            </a:xfrm>
            <a:prstGeom prst="rect">
              <a:avLst/>
            </a:prstGeom>
            <a:noFill/>
            <a:ln w="19050" cap="flat" cmpd="sng" algn="ctr">
              <a:solidFill>
                <a:srgbClr val="70AD47"/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 dirty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grpSp>
          <p:nvGrpSpPr>
            <p:cNvPr id="94" name="组合 63"/>
            <p:cNvGrpSpPr/>
            <p:nvPr/>
          </p:nvGrpSpPr>
          <p:grpSpPr bwMode="auto">
            <a:xfrm>
              <a:off x="5000957" y="529395"/>
              <a:ext cx="2176322" cy="2171139"/>
              <a:chOff x="2965248" y="4797909"/>
              <a:chExt cx="1428079" cy="1428079"/>
            </a:xfrm>
          </p:grpSpPr>
          <p:cxnSp>
            <p:nvCxnSpPr>
              <p:cNvPr id="95" name="直接连接符 64"/>
              <p:cNvCxnSpPr>
                <a:cxnSpLocks noChangeShapeType="1"/>
              </p:cNvCxnSpPr>
              <p:nvPr/>
            </p:nvCxnSpPr>
            <p:spPr bwMode="auto">
              <a:xfrm>
                <a:off x="2965248" y="5511949"/>
                <a:ext cx="1428079" cy="0"/>
              </a:xfrm>
              <a:prstGeom prst="line">
                <a:avLst/>
              </a:prstGeom>
              <a:noFill/>
              <a:ln w="19050" algn="ctr">
                <a:solidFill>
                  <a:srgbClr val="70AD47"/>
                </a:solidFill>
                <a:prstDash val="dash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96" name="直接连接符 65"/>
              <p:cNvCxnSpPr>
                <a:cxnSpLocks noChangeShapeType="1"/>
              </p:cNvCxnSpPr>
              <p:nvPr/>
            </p:nvCxnSpPr>
            <p:spPr bwMode="auto">
              <a:xfrm>
                <a:off x="3679287" y="4797909"/>
                <a:ext cx="0" cy="1428079"/>
              </a:xfrm>
              <a:prstGeom prst="line">
                <a:avLst/>
              </a:prstGeom>
              <a:noFill/>
              <a:ln w="19050" algn="ctr">
                <a:solidFill>
                  <a:srgbClr val="70AD47"/>
                </a:solidFill>
                <a:prstDash val="dash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</p:grpSp>
      <p:sp>
        <p:nvSpPr>
          <p:cNvPr id="97" name="TextBox 31"/>
          <p:cNvSpPr txBox="1">
            <a:spLocks noChangeArrowheads="1"/>
          </p:cNvSpPr>
          <p:nvPr/>
        </p:nvSpPr>
        <p:spPr bwMode="auto">
          <a:xfrm>
            <a:off x="1377211" y="4523934"/>
            <a:ext cx="1131201" cy="132343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8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旗</a:t>
            </a:r>
          </a:p>
        </p:txBody>
      </p:sp>
      <p:grpSp>
        <p:nvGrpSpPr>
          <p:cNvPr id="98" name="组合 97"/>
          <p:cNvGrpSpPr>
            <a:grpSpLocks noChangeAspect="1"/>
          </p:cNvGrpSpPr>
          <p:nvPr/>
        </p:nvGrpSpPr>
        <p:grpSpPr>
          <a:xfrm>
            <a:off x="3342006" y="4510818"/>
            <a:ext cx="1352894" cy="1349671"/>
            <a:chOff x="5000955" y="529393"/>
            <a:chExt cx="2176324" cy="2171141"/>
          </a:xfrm>
        </p:grpSpPr>
        <p:sp>
          <p:nvSpPr>
            <p:cNvPr id="99" name="矩形 98"/>
            <p:cNvSpPr/>
            <p:nvPr/>
          </p:nvSpPr>
          <p:spPr bwMode="auto">
            <a:xfrm>
              <a:off x="5000955" y="529393"/>
              <a:ext cx="2171141" cy="2171141"/>
            </a:xfrm>
            <a:prstGeom prst="rect">
              <a:avLst/>
            </a:prstGeom>
            <a:noFill/>
            <a:ln w="19050" cap="flat" cmpd="sng" algn="ctr">
              <a:solidFill>
                <a:srgbClr val="70AD47"/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 dirty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grpSp>
          <p:nvGrpSpPr>
            <p:cNvPr id="100" name="组合 63"/>
            <p:cNvGrpSpPr/>
            <p:nvPr/>
          </p:nvGrpSpPr>
          <p:grpSpPr bwMode="auto">
            <a:xfrm>
              <a:off x="5000957" y="529395"/>
              <a:ext cx="2176322" cy="2171139"/>
              <a:chOff x="2965248" y="4797909"/>
              <a:chExt cx="1428079" cy="1428079"/>
            </a:xfrm>
          </p:grpSpPr>
          <p:cxnSp>
            <p:nvCxnSpPr>
              <p:cNvPr id="101" name="直接连接符 64"/>
              <p:cNvCxnSpPr>
                <a:cxnSpLocks noChangeShapeType="1"/>
              </p:cNvCxnSpPr>
              <p:nvPr/>
            </p:nvCxnSpPr>
            <p:spPr bwMode="auto">
              <a:xfrm>
                <a:off x="2965248" y="5511949"/>
                <a:ext cx="1428079" cy="0"/>
              </a:xfrm>
              <a:prstGeom prst="line">
                <a:avLst/>
              </a:prstGeom>
              <a:noFill/>
              <a:ln w="19050" algn="ctr">
                <a:solidFill>
                  <a:srgbClr val="70AD47"/>
                </a:solidFill>
                <a:prstDash val="dash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102" name="直接连接符 65"/>
              <p:cNvCxnSpPr>
                <a:cxnSpLocks noChangeShapeType="1"/>
              </p:cNvCxnSpPr>
              <p:nvPr/>
            </p:nvCxnSpPr>
            <p:spPr bwMode="auto">
              <a:xfrm>
                <a:off x="3679287" y="4797909"/>
                <a:ext cx="0" cy="1428079"/>
              </a:xfrm>
              <a:prstGeom prst="line">
                <a:avLst/>
              </a:prstGeom>
              <a:noFill/>
              <a:ln w="19050" algn="ctr">
                <a:solidFill>
                  <a:srgbClr val="70AD47"/>
                </a:solidFill>
                <a:prstDash val="dash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</p:grpSp>
      <p:sp>
        <p:nvSpPr>
          <p:cNvPr id="103" name="TextBox 31"/>
          <p:cNvSpPr txBox="1">
            <a:spLocks noChangeArrowheads="1"/>
          </p:cNvSpPr>
          <p:nvPr/>
        </p:nvSpPr>
        <p:spPr bwMode="auto">
          <a:xfrm>
            <a:off x="3416358" y="4523934"/>
            <a:ext cx="1131201" cy="132343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8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铜</a:t>
            </a:r>
          </a:p>
        </p:txBody>
      </p:sp>
      <p:grpSp>
        <p:nvGrpSpPr>
          <p:cNvPr id="104" name="组合 103"/>
          <p:cNvGrpSpPr>
            <a:grpSpLocks noChangeAspect="1"/>
          </p:cNvGrpSpPr>
          <p:nvPr/>
        </p:nvGrpSpPr>
        <p:grpSpPr>
          <a:xfrm>
            <a:off x="5528495" y="4510818"/>
            <a:ext cx="1352894" cy="1349671"/>
            <a:chOff x="5000955" y="529393"/>
            <a:chExt cx="2176324" cy="2171141"/>
          </a:xfrm>
        </p:grpSpPr>
        <p:sp>
          <p:nvSpPr>
            <p:cNvPr id="105" name="矩形 104"/>
            <p:cNvSpPr/>
            <p:nvPr/>
          </p:nvSpPr>
          <p:spPr bwMode="auto">
            <a:xfrm>
              <a:off x="5000955" y="529393"/>
              <a:ext cx="2171141" cy="2171141"/>
            </a:xfrm>
            <a:prstGeom prst="rect">
              <a:avLst/>
            </a:prstGeom>
            <a:noFill/>
            <a:ln w="19050" cap="flat" cmpd="sng" algn="ctr">
              <a:solidFill>
                <a:srgbClr val="70AD47"/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 dirty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grpSp>
          <p:nvGrpSpPr>
            <p:cNvPr id="106" name="组合 63"/>
            <p:cNvGrpSpPr/>
            <p:nvPr/>
          </p:nvGrpSpPr>
          <p:grpSpPr bwMode="auto">
            <a:xfrm>
              <a:off x="5000957" y="529395"/>
              <a:ext cx="2176322" cy="2171139"/>
              <a:chOff x="2965248" y="4797909"/>
              <a:chExt cx="1428079" cy="1428079"/>
            </a:xfrm>
          </p:grpSpPr>
          <p:cxnSp>
            <p:nvCxnSpPr>
              <p:cNvPr id="107" name="直接连接符 64"/>
              <p:cNvCxnSpPr>
                <a:cxnSpLocks noChangeShapeType="1"/>
              </p:cNvCxnSpPr>
              <p:nvPr/>
            </p:nvCxnSpPr>
            <p:spPr bwMode="auto">
              <a:xfrm>
                <a:off x="2965248" y="5511949"/>
                <a:ext cx="1428079" cy="0"/>
              </a:xfrm>
              <a:prstGeom prst="line">
                <a:avLst/>
              </a:prstGeom>
              <a:noFill/>
              <a:ln w="19050" algn="ctr">
                <a:solidFill>
                  <a:srgbClr val="70AD47"/>
                </a:solidFill>
                <a:prstDash val="dash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108" name="直接连接符 65"/>
              <p:cNvCxnSpPr>
                <a:cxnSpLocks noChangeShapeType="1"/>
              </p:cNvCxnSpPr>
              <p:nvPr/>
            </p:nvCxnSpPr>
            <p:spPr bwMode="auto">
              <a:xfrm>
                <a:off x="3679287" y="4797909"/>
                <a:ext cx="0" cy="1428079"/>
              </a:xfrm>
              <a:prstGeom prst="line">
                <a:avLst/>
              </a:prstGeom>
              <a:noFill/>
              <a:ln w="19050" algn="ctr">
                <a:solidFill>
                  <a:srgbClr val="70AD47"/>
                </a:solidFill>
                <a:prstDash val="dash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</p:grpSp>
      <p:sp>
        <p:nvSpPr>
          <p:cNvPr id="109" name="TextBox 31"/>
          <p:cNvSpPr txBox="1">
            <a:spLocks noChangeArrowheads="1"/>
          </p:cNvSpPr>
          <p:nvPr/>
        </p:nvSpPr>
        <p:spPr bwMode="auto">
          <a:xfrm>
            <a:off x="5602847" y="4523934"/>
            <a:ext cx="1131201" cy="132343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8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号</a:t>
            </a:r>
          </a:p>
        </p:txBody>
      </p:sp>
      <p:grpSp>
        <p:nvGrpSpPr>
          <p:cNvPr id="110" name="组合 109"/>
          <p:cNvGrpSpPr>
            <a:grpSpLocks noChangeAspect="1"/>
          </p:cNvGrpSpPr>
          <p:nvPr/>
        </p:nvGrpSpPr>
        <p:grpSpPr>
          <a:xfrm>
            <a:off x="7786113" y="4510818"/>
            <a:ext cx="1352894" cy="1349671"/>
            <a:chOff x="5000955" y="529393"/>
            <a:chExt cx="2176324" cy="2171141"/>
          </a:xfrm>
        </p:grpSpPr>
        <p:sp>
          <p:nvSpPr>
            <p:cNvPr id="111" name="矩形 110"/>
            <p:cNvSpPr/>
            <p:nvPr/>
          </p:nvSpPr>
          <p:spPr bwMode="auto">
            <a:xfrm>
              <a:off x="5000955" y="529393"/>
              <a:ext cx="2171141" cy="2171141"/>
            </a:xfrm>
            <a:prstGeom prst="rect">
              <a:avLst/>
            </a:prstGeom>
            <a:noFill/>
            <a:ln w="19050" cap="flat" cmpd="sng" algn="ctr">
              <a:solidFill>
                <a:srgbClr val="70AD47"/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 dirty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grpSp>
          <p:nvGrpSpPr>
            <p:cNvPr id="112" name="组合 63"/>
            <p:cNvGrpSpPr/>
            <p:nvPr/>
          </p:nvGrpSpPr>
          <p:grpSpPr bwMode="auto">
            <a:xfrm>
              <a:off x="5000957" y="529395"/>
              <a:ext cx="2176322" cy="2171139"/>
              <a:chOff x="2965248" y="4797909"/>
              <a:chExt cx="1428079" cy="1428079"/>
            </a:xfrm>
          </p:grpSpPr>
          <p:cxnSp>
            <p:nvCxnSpPr>
              <p:cNvPr id="113" name="直接连接符 64"/>
              <p:cNvCxnSpPr>
                <a:cxnSpLocks noChangeShapeType="1"/>
              </p:cNvCxnSpPr>
              <p:nvPr/>
            </p:nvCxnSpPr>
            <p:spPr bwMode="auto">
              <a:xfrm>
                <a:off x="2965248" y="5511949"/>
                <a:ext cx="1428079" cy="0"/>
              </a:xfrm>
              <a:prstGeom prst="line">
                <a:avLst/>
              </a:prstGeom>
              <a:noFill/>
              <a:ln w="19050" algn="ctr">
                <a:solidFill>
                  <a:srgbClr val="70AD47"/>
                </a:solidFill>
                <a:prstDash val="dash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114" name="直接连接符 65"/>
              <p:cNvCxnSpPr>
                <a:cxnSpLocks noChangeShapeType="1"/>
              </p:cNvCxnSpPr>
              <p:nvPr/>
            </p:nvCxnSpPr>
            <p:spPr bwMode="auto">
              <a:xfrm>
                <a:off x="3679287" y="4797909"/>
                <a:ext cx="0" cy="1428079"/>
              </a:xfrm>
              <a:prstGeom prst="line">
                <a:avLst/>
              </a:prstGeom>
              <a:noFill/>
              <a:ln w="19050" algn="ctr">
                <a:solidFill>
                  <a:srgbClr val="70AD47"/>
                </a:solidFill>
                <a:prstDash val="dash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</p:grpSp>
      <p:sp>
        <p:nvSpPr>
          <p:cNvPr id="115" name="TextBox 31"/>
          <p:cNvSpPr txBox="1">
            <a:spLocks noChangeArrowheads="1"/>
          </p:cNvSpPr>
          <p:nvPr/>
        </p:nvSpPr>
        <p:spPr bwMode="auto">
          <a:xfrm>
            <a:off x="7860465" y="4523934"/>
            <a:ext cx="1131201" cy="132343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8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领</a:t>
            </a:r>
          </a:p>
        </p:txBody>
      </p:sp>
      <p:grpSp>
        <p:nvGrpSpPr>
          <p:cNvPr id="116" name="组合 115"/>
          <p:cNvGrpSpPr>
            <a:grpSpLocks noChangeAspect="1"/>
          </p:cNvGrpSpPr>
          <p:nvPr/>
        </p:nvGrpSpPr>
        <p:grpSpPr>
          <a:xfrm>
            <a:off x="9828739" y="4510818"/>
            <a:ext cx="1352894" cy="1349671"/>
            <a:chOff x="5000955" y="529393"/>
            <a:chExt cx="2176324" cy="2171141"/>
          </a:xfrm>
        </p:grpSpPr>
        <p:sp>
          <p:nvSpPr>
            <p:cNvPr id="117" name="矩形 116"/>
            <p:cNvSpPr/>
            <p:nvPr/>
          </p:nvSpPr>
          <p:spPr bwMode="auto">
            <a:xfrm>
              <a:off x="5000955" y="529393"/>
              <a:ext cx="2171141" cy="2171141"/>
            </a:xfrm>
            <a:prstGeom prst="rect">
              <a:avLst/>
            </a:prstGeom>
            <a:noFill/>
            <a:ln w="19050" cap="flat" cmpd="sng" algn="ctr">
              <a:solidFill>
                <a:srgbClr val="70AD47"/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 dirty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grpSp>
          <p:nvGrpSpPr>
            <p:cNvPr id="118" name="组合 63"/>
            <p:cNvGrpSpPr/>
            <p:nvPr/>
          </p:nvGrpSpPr>
          <p:grpSpPr bwMode="auto">
            <a:xfrm>
              <a:off x="5000957" y="529395"/>
              <a:ext cx="2176322" cy="2171139"/>
              <a:chOff x="2965248" y="4797909"/>
              <a:chExt cx="1428079" cy="1428079"/>
            </a:xfrm>
          </p:grpSpPr>
          <p:cxnSp>
            <p:nvCxnSpPr>
              <p:cNvPr id="119" name="直接连接符 64"/>
              <p:cNvCxnSpPr>
                <a:cxnSpLocks noChangeShapeType="1"/>
              </p:cNvCxnSpPr>
              <p:nvPr/>
            </p:nvCxnSpPr>
            <p:spPr bwMode="auto">
              <a:xfrm>
                <a:off x="2965248" y="5511949"/>
                <a:ext cx="1428079" cy="0"/>
              </a:xfrm>
              <a:prstGeom prst="line">
                <a:avLst/>
              </a:prstGeom>
              <a:noFill/>
              <a:ln w="19050" algn="ctr">
                <a:solidFill>
                  <a:srgbClr val="70AD47"/>
                </a:solidFill>
                <a:prstDash val="dash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120" name="直接连接符 65"/>
              <p:cNvCxnSpPr>
                <a:cxnSpLocks noChangeShapeType="1"/>
              </p:cNvCxnSpPr>
              <p:nvPr/>
            </p:nvCxnSpPr>
            <p:spPr bwMode="auto">
              <a:xfrm>
                <a:off x="3679287" y="4797909"/>
                <a:ext cx="0" cy="1428079"/>
              </a:xfrm>
              <a:prstGeom prst="line">
                <a:avLst/>
              </a:prstGeom>
              <a:noFill/>
              <a:ln w="19050" algn="ctr">
                <a:solidFill>
                  <a:srgbClr val="70AD47"/>
                </a:solidFill>
                <a:prstDash val="dash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</p:grpSp>
      <p:sp>
        <p:nvSpPr>
          <p:cNvPr id="121" name="TextBox 31"/>
          <p:cNvSpPr txBox="1">
            <a:spLocks noChangeArrowheads="1"/>
          </p:cNvSpPr>
          <p:nvPr/>
        </p:nvSpPr>
        <p:spPr bwMode="auto">
          <a:xfrm>
            <a:off x="9903091" y="4523934"/>
            <a:ext cx="1131201" cy="132343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8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巾</a:t>
            </a:r>
          </a:p>
        </p:txBody>
      </p:sp>
      <p:sp>
        <p:nvSpPr>
          <p:cNvPr id="122" name="文本框 121"/>
          <p:cNvSpPr txBox="1"/>
          <p:nvPr/>
        </p:nvSpPr>
        <p:spPr>
          <a:xfrm>
            <a:off x="1449302" y="1558015"/>
            <a:ext cx="106311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spcBef>
                <a:spcPts val="1200"/>
              </a:spcBef>
              <a:defRPr/>
            </a:pPr>
            <a:r>
              <a:rPr lang="en-US" altLang="zh-CN" sz="2800" dirty="0" err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yu</a:t>
            </a:r>
            <a:r>
              <a:rPr lang="en-US" altLang="zh-CN" sz="3200" dirty="0" err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á</a:t>
            </a:r>
            <a:r>
              <a:rPr lang="en-US" altLang="zh-CN" sz="2800" dirty="0" err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</a:t>
            </a:r>
            <a:endParaRPr lang="en-US" altLang="zh-CN" sz="2800" dirty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3" name="文本框 122"/>
          <p:cNvSpPr txBox="1"/>
          <p:nvPr/>
        </p:nvSpPr>
        <p:spPr>
          <a:xfrm>
            <a:off x="3487690" y="1588792"/>
            <a:ext cx="105830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spcBef>
                <a:spcPts val="1200"/>
              </a:spcBef>
              <a:defRPr/>
            </a:pPr>
            <a:r>
              <a:rPr lang="en-US" altLang="zh-CN" sz="2800" dirty="0" err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kǒnɡ</a:t>
            </a:r>
            <a:endParaRPr lang="en-US" altLang="zh-CN" sz="2800" dirty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4" name="文本框 123"/>
          <p:cNvSpPr txBox="1"/>
          <p:nvPr/>
        </p:nvSpPr>
        <p:spPr>
          <a:xfrm>
            <a:off x="5660134" y="1558015"/>
            <a:ext cx="94288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err="1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qi</a:t>
            </a:r>
            <a:r>
              <a:rPr lang="en-US" altLang="zh-CN" sz="3200" dirty="0" err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á</a:t>
            </a:r>
            <a:r>
              <a:rPr lang="en-US" altLang="zh-CN" sz="2800" dirty="0" err="1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</a:t>
            </a:r>
            <a:endParaRPr lang="zh-CN" altLang="en-US" sz="2800" dirty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5" name="文本框 124"/>
          <p:cNvSpPr txBox="1"/>
          <p:nvPr/>
        </p:nvSpPr>
        <p:spPr>
          <a:xfrm>
            <a:off x="7952636" y="1588792"/>
            <a:ext cx="85632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err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qún</a:t>
            </a:r>
            <a:endParaRPr lang="zh-CN" altLang="en-US" sz="2800" dirty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6" name="文本框 125"/>
          <p:cNvSpPr txBox="1"/>
          <p:nvPr/>
        </p:nvSpPr>
        <p:spPr>
          <a:xfrm>
            <a:off x="10018154" y="1588792"/>
            <a:ext cx="73128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spcBef>
                <a:spcPts val="1200"/>
              </a:spcBef>
              <a:defRPr/>
            </a:pPr>
            <a:r>
              <a:rPr lang="en-US" altLang="zh-CN" sz="2800" dirty="0" err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duì</a:t>
            </a:r>
            <a:endParaRPr lang="en-US" altLang="zh-CN" sz="2800" dirty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8" name="文本框 127"/>
          <p:cNvSpPr txBox="1"/>
          <p:nvPr/>
        </p:nvSpPr>
        <p:spPr>
          <a:xfrm>
            <a:off x="1681989" y="3848809"/>
            <a:ext cx="51007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err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qí</a:t>
            </a:r>
            <a:endParaRPr lang="zh-CN" altLang="en-US" sz="2800" dirty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9" name="文本框 128"/>
          <p:cNvSpPr txBox="1"/>
          <p:nvPr/>
        </p:nvSpPr>
        <p:spPr>
          <a:xfrm>
            <a:off x="3542829" y="3848809"/>
            <a:ext cx="99283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spcBef>
                <a:spcPts val="1200"/>
              </a:spcBef>
              <a:defRPr/>
            </a:pPr>
            <a:r>
              <a:rPr lang="en-US" altLang="zh-CN" sz="2800" dirty="0" err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tónɡ</a:t>
            </a:r>
            <a:endParaRPr lang="en-US" altLang="zh-CN" sz="2800" dirty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0" name="文本框 129"/>
          <p:cNvSpPr txBox="1"/>
          <p:nvPr/>
        </p:nvSpPr>
        <p:spPr>
          <a:xfrm>
            <a:off x="5761085" y="3818032"/>
            <a:ext cx="85953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spcBef>
                <a:spcPts val="1200"/>
              </a:spcBef>
              <a:defRPr/>
            </a:pPr>
            <a:r>
              <a:rPr lang="en-US" altLang="zh-CN" sz="2800" dirty="0" err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</a:t>
            </a:r>
            <a:r>
              <a:rPr lang="en-US" altLang="zh-CN" sz="3200" dirty="0" err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à</a:t>
            </a:r>
            <a:r>
              <a:rPr lang="en-US" altLang="zh-CN" sz="2800" dirty="0" err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</a:t>
            </a:r>
            <a:endParaRPr lang="en-US" altLang="zh-CN" sz="2800" dirty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1" name="文本框 130"/>
          <p:cNvSpPr txBox="1"/>
          <p:nvPr/>
        </p:nvSpPr>
        <p:spPr>
          <a:xfrm>
            <a:off x="7975041" y="3848809"/>
            <a:ext cx="82747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err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lǐng</a:t>
            </a:r>
            <a:endParaRPr lang="zh-CN" altLang="en-US" sz="2800" dirty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2" name="文本框 131"/>
          <p:cNvSpPr txBox="1"/>
          <p:nvPr/>
        </p:nvSpPr>
        <p:spPr>
          <a:xfrm>
            <a:off x="10165250" y="3848809"/>
            <a:ext cx="59824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err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jīn</a:t>
            </a:r>
            <a:endParaRPr lang="zh-CN" altLang="en-US" sz="2800" dirty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33" name="图片 132">
            <a:hlinkClick r:id="rId3" action="ppaction://hlinkfile"/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816" b="8844"/>
          <a:stretch>
            <a:fillRect/>
          </a:stretch>
        </p:blipFill>
        <p:spPr>
          <a:xfrm>
            <a:off x="4826214" y="194115"/>
            <a:ext cx="1593467" cy="130639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3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6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9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5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8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1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4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7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0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3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6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9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2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5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8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1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4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7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" grpId="0"/>
      <p:bldP spid="73" grpId="0"/>
      <p:bldP spid="79" grpId="0"/>
      <p:bldP spid="85" grpId="0"/>
      <p:bldP spid="91" grpId="0"/>
      <p:bldP spid="97" grpId="0"/>
      <p:bldP spid="103" grpId="0"/>
      <p:bldP spid="109" grpId="0"/>
      <p:bldP spid="115" grpId="0"/>
      <p:bldP spid="121" grpId="0"/>
      <p:bldP spid="122" grpId="0"/>
      <p:bldP spid="123" grpId="0"/>
      <p:bldP spid="124" grpId="0"/>
      <p:bldP spid="125" grpId="0"/>
      <p:bldP spid="126" grpId="0"/>
      <p:bldP spid="128" grpId="0"/>
      <p:bldP spid="129" grpId="0"/>
      <p:bldP spid="130" grpId="0"/>
      <p:bldP spid="131" grpId="0"/>
      <p:bldP spid="13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592180" y="1036401"/>
            <a:ext cx="8093240" cy="13111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20090"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同学们</a:t>
            </a:r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，本课的生字你们都掌握了吗？</a:t>
            </a:r>
            <a:r>
              <a:rPr lang="zh-CN" altLang="en-US" sz="2800" b="1" dirty="0" smtClean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现在请大家进行听写，一起来检验吧！ </a:t>
            </a:r>
            <a:endParaRPr lang="zh-CN" altLang="en-US" sz="2800" b="1" dirty="0">
              <a:solidFill>
                <a:srgbClr val="0000FF"/>
              </a:solidFill>
            </a:endParaRPr>
          </a:p>
        </p:txBody>
      </p:sp>
      <p:pic>
        <p:nvPicPr>
          <p:cNvPr id="5" name="图片 4">
            <a:hlinkClick r:id="rId2" action="ppaction://hlinkfile"/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215647" y="2433428"/>
            <a:ext cx="6846305" cy="3859087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9480883" y="4047457"/>
            <a:ext cx="1859972" cy="799471"/>
            <a:chOff x="7980219" y="4125819"/>
            <a:chExt cx="1859972" cy="799471"/>
          </a:xfrm>
        </p:grpSpPr>
        <p:sp>
          <p:nvSpPr>
            <p:cNvPr id="7" name="左箭头 6"/>
            <p:cNvSpPr/>
            <p:nvPr/>
          </p:nvSpPr>
          <p:spPr>
            <a:xfrm>
              <a:off x="7980219" y="4125819"/>
              <a:ext cx="1859972" cy="799471"/>
            </a:xfrm>
            <a:prstGeom prst="leftArrow">
              <a:avLst>
                <a:gd name="adj1" fmla="val 50000"/>
                <a:gd name="adj2" fmla="val 48374"/>
              </a:avLst>
            </a:prstGeom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8153882" y="4322913"/>
              <a:ext cx="1667444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spc="300" dirty="0" smtClean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点图看视频</a:t>
              </a:r>
              <a:endParaRPr lang="zh-CN" altLang="en-US" sz="2000" b="1" spc="3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1" name="TextBox 28"/>
          <p:cNvSpPr txBox="1"/>
          <p:nvPr/>
        </p:nvSpPr>
        <p:spPr>
          <a:xfrm>
            <a:off x="1313456" y="1778128"/>
            <a:ext cx="6490118" cy="153272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zh-CN" altLang="en-US" sz="36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36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认真听</a:t>
            </a:r>
            <a:r>
              <a:rPr lang="zh-CN" altLang="en-US" sz="36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课文朗读</a:t>
            </a:r>
            <a:r>
              <a:rPr lang="zh-CN" altLang="en-US" sz="36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，想一想</a:t>
            </a:r>
            <a:r>
              <a:rPr lang="zh-CN" altLang="en-US" sz="36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，每一节分别描写了什么场景。</a:t>
            </a:r>
          </a:p>
        </p:txBody>
      </p:sp>
      <p:grpSp>
        <p:nvGrpSpPr>
          <p:cNvPr id="14" name="组合 13"/>
          <p:cNvGrpSpPr/>
          <p:nvPr/>
        </p:nvGrpSpPr>
        <p:grpSpPr>
          <a:xfrm>
            <a:off x="108655" y="263109"/>
            <a:ext cx="3226759" cy="1097974"/>
            <a:chOff x="108655" y="263109"/>
            <a:chExt cx="3226759" cy="1097974"/>
          </a:xfrm>
        </p:grpSpPr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8655" y="263109"/>
              <a:ext cx="1038000" cy="1097974"/>
            </a:xfrm>
            <a:prstGeom prst="rect">
              <a:avLst/>
            </a:prstGeom>
          </p:spPr>
        </p:pic>
        <p:grpSp>
          <p:nvGrpSpPr>
            <p:cNvPr id="16" name="组合 15"/>
            <p:cNvGrpSpPr/>
            <p:nvPr/>
          </p:nvGrpSpPr>
          <p:grpSpPr>
            <a:xfrm>
              <a:off x="1089656" y="536427"/>
              <a:ext cx="2245758" cy="679269"/>
              <a:chOff x="1938544" y="2511380"/>
              <a:chExt cx="2245758" cy="679269"/>
            </a:xfrm>
          </p:grpSpPr>
          <p:cxnSp>
            <p:nvCxnSpPr>
              <p:cNvPr id="17" name="直接连接符 16"/>
              <p:cNvCxnSpPr/>
              <p:nvPr/>
            </p:nvCxnSpPr>
            <p:spPr>
              <a:xfrm>
                <a:off x="1966053" y="2511380"/>
                <a:ext cx="1874427" cy="0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直接连接符 17"/>
              <p:cNvCxnSpPr/>
              <p:nvPr/>
            </p:nvCxnSpPr>
            <p:spPr>
              <a:xfrm>
                <a:off x="1974761" y="3190649"/>
                <a:ext cx="1875600" cy="0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9" name="TextBox 3"/>
              <p:cNvSpPr txBox="1">
                <a:spLocks noChangeArrowheads="1"/>
              </p:cNvSpPr>
              <p:nvPr/>
            </p:nvSpPr>
            <p:spPr bwMode="auto">
              <a:xfrm>
                <a:off x="1938544" y="2542905"/>
                <a:ext cx="2245758" cy="584775"/>
              </a:xfrm>
              <a:prstGeom prst="rect">
                <a:avLst/>
              </a:prstGeom>
              <a:noFill/>
              <a:ln w="9525">
                <a:solidFill>
                  <a:schemeClr val="bg1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zh-CN" altLang="en-US" sz="3200" b="1" spc="5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妙解课文</a:t>
                </a:r>
                <a:endParaRPr lang="zh-CN" altLang="en-US" sz="3200" b="1" spc="5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20" name="直接连接符 19"/>
              <p:cNvCxnSpPr/>
              <p:nvPr/>
            </p:nvCxnSpPr>
            <p:spPr>
              <a:xfrm>
                <a:off x="3831771" y="2511380"/>
                <a:ext cx="307047" cy="335280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直接连接符 20"/>
              <p:cNvCxnSpPr/>
              <p:nvPr/>
            </p:nvCxnSpPr>
            <p:spPr>
              <a:xfrm flipV="1">
                <a:off x="3849189" y="2828613"/>
                <a:ext cx="269966" cy="362036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22" name="图片 21">
            <a:hlinkClick r:id="rId3" action="ppaction://hlinkfile"/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67088" y="2650751"/>
            <a:ext cx="2176461" cy="223742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421082" y="3233821"/>
            <a:ext cx="4073236" cy="299443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1242807" y="160859"/>
            <a:ext cx="3959577" cy="3328295"/>
            <a:chOff x="1242807" y="160859"/>
            <a:chExt cx="3959577" cy="3328295"/>
          </a:xfrm>
        </p:grpSpPr>
        <p:pic>
          <p:nvPicPr>
            <p:cNvPr id="22529" name="Picture 2" descr="C:\Users\Administrator\Desktop\3483913_145339056411_2.jpg"/>
            <p:cNvPicPr>
              <a:picLocks noChangeAspect="1"/>
            </p:cNvPicPr>
            <p:nvPr/>
          </p:nvPicPr>
          <p:blipFill rotWithShape="1">
            <a:blip r:embed="rId2" cstate="print"/>
            <a:srcRect l="18978" r="5543" b="4739"/>
            <a:stretch>
              <a:fillRect/>
            </a:stretch>
          </p:blipFill>
          <p:spPr>
            <a:xfrm>
              <a:off x="1242807" y="784659"/>
              <a:ext cx="3959577" cy="2704495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sp>
          <p:nvSpPr>
            <p:cNvPr id="4" name="文本框 3"/>
            <p:cNvSpPr txBox="1"/>
            <p:nvPr/>
          </p:nvSpPr>
          <p:spPr>
            <a:xfrm>
              <a:off x="1938659" y="160859"/>
              <a:ext cx="2225675" cy="708025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lstStyle/>
            <a:p>
              <a:pPr marR="0" defTabSz="914400" eaLnBrk="0" hangingPunct="0">
                <a:buClrTx/>
                <a:buSzTx/>
                <a:buFontTx/>
                <a:buNone/>
                <a:defRPr/>
              </a:pPr>
              <a:r>
                <a:rPr lang="zh-CN" altLang="en-US" sz="4000" b="1" noProof="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海滩风景</a:t>
              </a: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6758955" y="76200"/>
            <a:ext cx="4238639" cy="3323762"/>
            <a:chOff x="6758955" y="76200"/>
            <a:chExt cx="4238639" cy="3323762"/>
          </a:xfrm>
        </p:grpSpPr>
        <p:sp>
          <p:nvSpPr>
            <p:cNvPr id="5" name="文本框 4"/>
            <p:cNvSpPr txBox="1"/>
            <p:nvPr/>
          </p:nvSpPr>
          <p:spPr>
            <a:xfrm>
              <a:off x="7692210" y="76200"/>
              <a:ext cx="2224088" cy="706438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lstStyle/>
            <a:p>
              <a:r>
                <a:rPr lang="zh-CN" altLang="en-US" sz="4000" b="1" noProof="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田园风光</a:t>
              </a:r>
            </a:p>
          </p:txBody>
        </p:sp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6758955" y="806702"/>
              <a:ext cx="4238639" cy="2593260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</p:grpSp>
      <p:grpSp>
        <p:nvGrpSpPr>
          <p:cNvPr id="13" name="组合 12"/>
          <p:cNvGrpSpPr/>
          <p:nvPr/>
        </p:nvGrpSpPr>
        <p:grpSpPr>
          <a:xfrm>
            <a:off x="1242808" y="3453286"/>
            <a:ext cx="3879778" cy="3292288"/>
            <a:chOff x="1242808" y="3453286"/>
            <a:chExt cx="3879778" cy="3292288"/>
          </a:xfrm>
        </p:grpSpPr>
        <p:sp>
          <p:nvSpPr>
            <p:cNvPr id="10" name="文本框 9"/>
            <p:cNvSpPr txBox="1"/>
            <p:nvPr/>
          </p:nvSpPr>
          <p:spPr>
            <a:xfrm>
              <a:off x="2041892" y="3453286"/>
              <a:ext cx="2242922" cy="707886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lstStyle/>
            <a:p>
              <a:r>
                <a:rPr lang="zh-CN" altLang="en-US" sz="4000" b="1" noProof="0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郊外美景</a:t>
              </a:r>
              <a:endParaRPr lang="zh-CN" altLang="en-US" sz="4000" b="1" noProof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endParaRPr>
            </a:p>
          </p:txBody>
        </p:sp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242808" y="4149140"/>
              <a:ext cx="3879778" cy="2596434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</p:grpSp>
      <p:grpSp>
        <p:nvGrpSpPr>
          <p:cNvPr id="16" name="组合 15"/>
          <p:cNvGrpSpPr/>
          <p:nvPr/>
        </p:nvGrpSpPr>
        <p:grpSpPr>
          <a:xfrm>
            <a:off x="6815204" y="3436058"/>
            <a:ext cx="4227990" cy="3309516"/>
            <a:chOff x="6815204" y="3436058"/>
            <a:chExt cx="4227990" cy="3309516"/>
          </a:xfrm>
        </p:grpSpPr>
        <p:sp>
          <p:nvSpPr>
            <p:cNvPr id="11" name="文本框 10"/>
            <p:cNvSpPr txBox="1"/>
            <p:nvPr/>
          </p:nvSpPr>
          <p:spPr>
            <a:xfrm>
              <a:off x="7616310" y="3436058"/>
              <a:ext cx="2242922" cy="707886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lstStyle/>
            <a:p>
              <a:r>
                <a:rPr lang="zh-CN" altLang="en-US" sz="4000" b="1" noProof="0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学生活动</a:t>
              </a:r>
              <a:endParaRPr lang="zh-CN" altLang="en-US" sz="4000" b="1" noProof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endParaRPr>
            </a:p>
          </p:txBody>
        </p:sp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6815204" y="4161172"/>
              <a:ext cx="4227990" cy="2584402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7764145" y="1405309"/>
            <a:ext cx="2574925" cy="769441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0" hangingPunct="0"/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一</a:t>
            </a:r>
            <a:r>
              <a:rPr lang="zh-CN" altLang="en-US" sz="4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片</a:t>
            </a:r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沙滩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589655" y="1405309"/>
            <a:ext cx="2448106" cy="769441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/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一</a:t>
            </a:r>
            <a:r>
              <a:rPr lang="zh-CN" altLang="en-US" sz="4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只</a:t>
            </a:r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海鸥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4618256" y="186636"/>
            <a:ext cx="2646878" cy="830997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zh-CN" altLang="en-US" sz="4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海滩风景</a:t>
            </a:r>
            <a:endParaRPr lang="zh-CN" altLang="en-US" sz="4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53451" y="2328942"/>
            <a:ext cx="4823183" cy="310147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733767" y="2328942"/>
            <a:ext cx="4635680" cy="315004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1"/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903730" y="1233506"/>
            <a:ext cx="3346450" cy="769441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0" hangingPunct="0"/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一</a:t>
            </a:r>
            <a:r>
              <a:rPr lang="zh-CN" altLang="en-US" sz="4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艘</a:t>
            </a:r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军舰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23758" y="1125220"/>
            <a:ext cx="2951213" cy="769441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0" hangingPunct="0"/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一</a:t>
            </a:r>
            <a:r>
              <a:rPr lang="zh-CN" altLang="en-US" sz="4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条</a:t>
            </a:r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帆船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print"/>
          <a:srcRect l="8796" r="3963"/>
          <a:stretch>
            <a:fillRect/>
          </a:stretch>
        </p:blipFill>
        <p:spPr>
          <a:xfrm>
            <a:off x="718808" y="2261937"/>
            <a:ext cx="4683372" cy="348561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482122" y="2252079"/>
            <a:ext cx="5045109" cy="349547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1540829" y="1928257"/>
            <a:ext cx="7199253" cy="2058173"/>
            <a:chOff x="773316" y="598706"/>
            <a:chExt cx="7199110" cy="2057788"/>
          </a:xfrm>
        </p:grpSpPr>
        <p:pic>
          <p:nvPicPr>
            <p:cNvPr id="24583" name="图片 5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773316" y="598706"/>
              <a:ext cx="1163885" cy="102280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7" name="TextBox 28"/>
            <p:cNvSpPr txBox="1">
              <a:spLocks noChangeArrowheads="1"/>
            </p:cNvSpPr>
            <p:nvPr/>
          </p:nvSpPr>
          <p:spPr bwMode="auto">
            <a:xfrm>
              <a:off x="1228688" y="806450"/>
              <a:ext cx="6743738" cy="18500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ysClr val="windowText" lastClr="000000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ysClr val="windowText" lastClr="000000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ysClr val="windowText" lastClr="000000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ysClr val="windowText" lastClr="000000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ysClr val="windowText" lastClr="000000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ysClr val="windowText" lastClr="000000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ysClr val="windowText" lastClr="000000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ysClr val="windowText" lastClr="000000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ysClr val="windowText" lastClr="000000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eaLnBrk="1" fontAlgn="base" hangingPunct="1">
                <a:lnSpc>
                  <a:spcPct val="130000"/>
                </a:lnSpc>
              </a:pPr>
              <a:r>
                <a:rPr lang="en-US" altLang="zh-CN" sz="3700" b="1" strike="noStrike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ea"/>
                  <a:sym typeface="宋体" panose="02010600030101010101" pitchFamily="2" charset="-122"/>
                </a:rPr>
                <a:t>  </a:t>
              </a:r>
              <a:r>
                <a:rPr lang="zh-CN" altLang="en-US" sz="4400" b="1" strike="noStrike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ea"/>
                  <a:sym typeface="宋体" panose="02010600030101010101" pitchFamily="2" charset="-122"/>
                </a:rPr>
                <a:t>仿照课文说一说。</a:t>
              </a:r>
              <a:endParaRPr kumimoji="0" lang="zh-CN" altLang="en-US" sz="4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宋体" panose="02010600030101010101" pitchFamily="2" charset="-122"/>
              </a:endParaRPr>
            </a:p>
            <a:p>
              <a:pPr eaLnBrk="1" fontAlgn="base" hangingPunct="1">
                <a:lnSpc>
                  <a:spcPct val="130000"/>
                </a:lnSpc>
              </a:pPr>
              <a:endParaRPr kumimoji="0" lang="zh-CN" altLang="en-US" sz="4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宋体" panose="02010600030101010101" pitchFamily="2" charset="-122"/>
              </a:endParaRPr>
            </a:p>
          </p:txBody>
        </p:sp>
      </p:grpSp>
      <p:sp>
        <p:nvSpPr>
          <p:cNvPr id="17" name="文本框 16"/>
          <p:cNvSpPr txBox="1"/>
          <p:nvPr/>
        </p:nvSpPr>
        <p:spPr>
          <a:xfrm>
            <a:off x="501041" y="290356"/>
            <a:ext cx="800219" cy="830997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r>
              <a:rPr lang="zh-CN" altLang="en-US" sz="4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我</a:t>
            </a:r>
            <a:endParaRPr lang="zh-CN" altLang="en-US" sz="4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540829" y="290356"/>
            <a:ext cx="800219" cy="830997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 anchor="ctr">
            <a:spAutoFit/>
          </a:bodyPr>
          <a:lstStyle/>
          <a:p>
            <a:r>
              <a:rPr lang="zh-CN" altLang="en-US" sz="4800" dirty="0">
                <a:latin typeface="黑体" panose="02010609060101010101" pitchFamily="49" charset="-122"/>
                <a:ea typeface="黑体" panose="02010609060101010101" pitchFamily="49" charset="-122"/>
              </a:rPr>
              <a:t>会</a:t>
            </a:r>
            <a:endParaRPr lang="zh-CN" altLang="en-US" sz="4800" dirty="0"/>
          </a:p>
        </p:txBody>
      </p:sp>
      <p:sp>
        <p:nvSpPr>
          <p:cNvPr id="19" name="矩形 18"/>
          <p:cNvSpPr/>
          <p:nvPr/>
        </p:nvSpPr>
        <p:spPr>
          <a:xfrm>
            <a:off x="2535813" y="290356"/>
            <a:ext cx="800219" cy="830997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 anchor="ctr">
            <a:spAutoFit/>
          </a:bodyPr>
          <a:lstStyle/>
          <a:p>
            <a:r>
              <a:rPr lang="zh-CN" altLang="en-US" sz="4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说</a:t>
            </a:r>
            <a:endParaRPr lang="zh-CN" altLang="en-US" sz="4800" dirty="0"/>
          </a:p>
        </p:txBody>
      </p:sp>
      <p:sp>
        <p:nvSpPr>
          <p:cNvPr id="20" name="TextBox 3"/>
          <p:cNvSpPr txBox="1">
            <a:spLocks noChangeArrowheads="1"/>
          </p:cNvSpPr>
          <p:nvPr/>
        </p:nvSpPr>
        <p:spPr bwMode="auto">
          <a:xfrm>
            <a:off x="1540829" y="3564814"/>
            <a:ext cx="11176549" cy="21236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一只</a:t>
            </a:r>
            <a:r>
              <a:rPr lang="zh-CN" altLang="en-US" sz="4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       </a:t>
            </a:r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）     </a:t>
            </a:r>
            <a:r>
              <a:rPr lang="zh-CN" altLang="en-US" sz="4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一</a:t>
            </a:r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片</a:t>
            </a:r>
            <a:r>
              <a:rPr lang="zh-CN" altLang="en-US" sz="4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       </a:t>
            </a:r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） </a:t>
            </a:r>
            <a:endParaRPr lang="en-US" altLang="zh-CN" sz="4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一艘（       </a:t>
            </a:r>
            <a:r>
              <a:rPr lang="zh-CN" altLang="en-US" sz="4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     一</a:t>
            </a:r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条（ </a:t>
            </a:r>
            <a:r>
              <a:rPr lang="zh-CN" altLang="en-US" sz="4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）             </a:t>
            </a:r>
            <a:endParaRPr lang="zh-CN" altLang="en-US" sz="4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TextBox 9"/>
          <p:cNvSpPr txBox="1">
            <a:spLocks noChangeArrowheads="1"/>
          </p:cNvSpPr>
          <p:nvPr/>
        </p:nvSpPr>
        <p:spPr bwMode="auto">
          <a:xfrm>
            <a:off x="3555225" y="3693698"/>
            <a:ext cx="1798831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4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小鸡</a:t>
            </a:r>
          </a:p>
        </p:txBody>
      </p:sp>
      <p:sp>
        <p:nvSpPr>
          <p:cNvPr id="22" name="TextBox 13"/>
          <p:cNvSpPr txBox="1">
            <a:spLocks noChangeArrowheads="1"/>
          </p:cNvSpPr>
          <p:nvPr/>
        </p:nvSpPr>
        <p:spPr bwMode="auto">
          <a:xfrm>
            <a:off x="9140370" y="3705729"/>
            <a:ext cx="2048995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4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雪花</a:t>
            </a:r>
            <a:endParaRPr lang="zh-CN" altLang="en-US" sz="4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TextBox 14"/>
          <p:cNvSpPr txBox="1">
            <a:spLocks noChangeArrowheads="1"/>
          </p:cNvSpPr>
          <p:nvPr/>
        </p:nvSpPr>
        <p:spPr bwMode="auto">
          <a:xfrm>
            <a:off x="3555227" y="4686895"/>
            <a:ext cx="1979304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4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轮船</a:t>
            </a:r>
          </a:p>
        </p:txBody>
      </p:sp>
      <p:sp>
        <p:nvSpPr>
          <p:cNvPr id="24" name="TextBox 15"/>
          <p:cNvSpPr txBox="1">
            <a:spLocks noChangeArrowheads="1"/>
          </p:cNvSpPr>
          <p:nvPr/>
        </p:nvSpPr>
        <p:spPr bwMode="auto">
          <a:xfrm>
            <a:off x="9177032" y="4722991"/>
            <a:ext cx="2180778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4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小河</a:t>
            </a:r>
            <a:endParaRPr lang="zh-CN" altLang="en-US" sz="4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23" grpId="0"/>
      <p:bldP spid="2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7599045" y="1559660"/>
            <a:ext cx="3204845" cy="769441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0" hangingPunct="0"/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一</a:t>
            </a:r>
            <a:r>
              <a:rPr lang="zh-CN" altLang="en-US" sz="4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块</a:t>
            </a:r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稻田</a:t>
            </a:r>
          </a:p>
        </p:txBody>
      </p:sp>
      <p:sp>
        <p:nvSpPr>
          <p:cNvPr id="8" name="TextBox 2"/>
          <p:cNvSpPr txBox="1"/>
          <p:nvPr/>
        </p:nvSpPr>
        <p:spPr>
          <a:xfrm>
            <a:off x="1296841" y="1559660"/>
            <a:ext cx="3842385" cy="769441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0" hangingPunct="0"/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一</a:t>
            </a:r>
            <a:r>
              <a:rPr lang="zh-CN" altLang="en-US" sz="4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方</a:t>
            </a:r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鱼塘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4441609" y="290546"/>
            <a:ext cx="2646878" cy="830997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zh-CN" altLang="en-US" sz="4800" dirty="0">
                <a:latin typeface="楷体" panose="02010609060101010101" pitchFamily="49" charset="-122"/>
                <a:ea typeface="楷体" panose="02010609060101010101" pitchFamily="49" charset="-122"/>
              </a:rPr>
              <a:t>田园风光</a:t>
            </a: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04243" y="2517842"/>
            <a:ext cx="4983347" cy="367908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556664" y="2517842"/>
            <a:ext cx="4993829" cy="367908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标题 28"/>
          <p:cNvSpPr>
            <a:spLocks noGrp="1"/>
          </p:cNvSpPr>
          <p:nvPr>
            <p:ph type="title"/>
          </p:nvPr>
        </p:nvSpPr>
        <p:spPr>
          <a:xfrm>
            <a:off x="1626347" y="256143"/>
            <a:ext cx="4217403" cy="1325880"/>
          </a:xfrm>
        </p:spPr>
        <p:txBody>
          <a:bodyPr>
            <a:noAutofit/>
          </a:bodyPr>
          <a:lstStyle/>
          <a:p>
            <a:r>
              <a:rPr lang="zh-CN" altLang="en-US" sz="6000" b="1" spc="500" dirty="0" smtClean="0">
                <a:solidFill>
                  <a:srgbClr val="0000FF"/>
                </a:solidFill>
                <a:latin typeface="Century Gothic" panose="020B0502020202020204" pitchFamily="34" charset="0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场景歌</a:t>
            </a:r>
            <a:endParaRPr lang="zh-CN" altLang="zh-CN" sz="6000" b="1" spc="500" dirty="0" smtClean="0">
              <a:solidFill>
                <a:srgbClr val="0000FF"/>
              </a:solidFill>
              <a:latin typeface="Century Gothic" panose="020B0502020202020204" pitchFamily="34" charset="0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622188" y="420742"/>
            <a:ext cx="869286" cy="869286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66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endParaRPr lang="en-US" altLang="zh-CN" sz="66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副标题 2"/>
          <p:cNvSpPr txBox="1"/>
          <p:nvPr/>
        </p:nvSpPr>
        <p:spPr bwMode="auto">
          <a:xfrm>
            <a:off x="243560" y="1504345"/>
            <a:ext cx="5337839" cy="91059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 rtl="0" eaLnBrk="0" fontAlgn="base" hangingPunct="0">
              <a:spcBef>
                <a:spcPct val="20000"/>
              </a:spcBef>
              <a:spcAft>
                <a:spcPct val="0"/>
              </a:spcAft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二年级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上册</a:t>
            </a:r>
          </a:p>
        </p:txBody>
      </p:sp>
      <p:cxnSp>
        <p:nvCxnSpPr>
          <p:cNvPr id="12" name="直接连接符 11"/>
          <p:cNvCxnSpPr/>
          <p:nvPr/>
        </p:nvCxnSpPr>
        <p:spPr>
          <a:xfrm>
            <a:off x="345009" y="1487597"/>
            <a:ext cx="4416137" cy="8552"/>
          </a:xfrm>
          <a:prstGeom prst="line">
            <a:avLst/>
          </a:prstGeom>
          <a:ln w="63500" cmpd="thickThin">
            <a:solidFill>
              <a:srgbClr val="0000FF">
                <a:alpha val="7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7320282" y="766181"/>
            <a:ext cx="2962910" cy="769441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0" hangingPunct="0"/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一</a:t>
            </a:r>
            <a:r>
              <a:rPr lang="zh-CN" altLang="en-US" sz="4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座</a:t>
            </a:r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花园</a:t>
            </a:r>
          </a:p>
        </p:txBody>
      </p:sp>
      <p:sp>
        <p:nvSpPr>
          <p:cNvPr id="7" name="TextBox 2"/>
          <p:cNvSpPr txBox="1"/>
          <p:nvPr/>
        </p:nvSpPr>
        <p:spPr>
          <a:xfrm>
            <a:off x="1430655" y="766179"/>
            <a:ext cx="3027680" cy="769441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0" hangingPunct="0"/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一</a:t>
            </a:r>
            <a:r>
              <a:rPr lang="zh-CN" altLang="en-US" sz="4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行</a:t>
            </a:r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垂柳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351" b="25263"/>
          <a:stretch>
            <a:fillRect/>
          </a:stretch>
        </p:blipFill>
        <p:spPr>
          <a:xfrm>
            <a:off x="423994" y="1683852"/>
            <a:ext cx="5052834" cy="441559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3" cstate="print"/>
          <a:srcRect t="6591"/>
          <a:stretch>
            <a:fillRect/>
          </a:stretch>
        </p:blipFill>
        <p:spPr>
          <a:xfrm>
            <a:off x="6389044" y="1657460"/>
            <a:ext cx="4980797" cy="44419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591185" y="429001"/>
            <a:ext cx="8019415" cy="2492375"/>
            <a:chOff x="455627" y="797118"/>
            <a:chExt cx="6232251" cy="1181612"/>
          </a:xfrm>
        </p:grpSpPr>
        <p:pic>
          <p:nvPicPr>
            <p:cNvPr id="27655" name="图片 5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455627" y="797118"/>
              <a:ext cx="1168578" cy="598182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7" name="TextBox 28"/>
            <p:cNvSpPr txBox="1">
              <a:spLocks noChangeArrowheads="1"/>
            </p:cNvSpPr>
            <p:nvPr/>
          </p:nvSpPr>
          <p:spPr bwMode="auto">
            <a:xfrm>
              <a:off x="1206221" y="911516"/>
              <a:ext cx="5481657" cy="10672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eaLnBrk="1" fontAlgn="base" hangingPunct="1">
                <a:lnSpc>
                  <a:spcPct val="130000"/>
                </a:lnSpc>
              </a:pPr>
              <a:r>
                <a:rPr lang="en-US" altLang="zh-CN" sz="5400" b="1" strike="noStrike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  <a:sym typeface="+mn-ea"/>
                </a:rPr>
                <a:t>  </a:t>
              </a:r>
              <a:r>
                <a:rPr lang="zh-CN" altLang="en-US" sz="5400" b="1" strike="noStrike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  <a:sym typeface="+mn-ea"/>
                </a:rPr>
                <a:t>仿照课文说一说。</a:t>
              </a:r>
              <a:endParaRPr kumimoji="0" lang="zh-CN" altLang="en-US" sz="5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endParaRPr>
            </a:p>
            <a:p>
              <a:pPr eaLnBrk="1" fontAlgn="base" hangingPunct="1">
                <a:lnSpc>
                  <a:spcPct val="130000"/>
                </a:lnSpc>
              </a:pPr>
              <a:endParaRPr kumimoji="0" lang="zh-CN" altLang="en-US" sz="5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endParaRPr>
            </a:p>
          </p:txBody>
        </p:sp>
      </p:grpSp>
      <p:sp>
        <p:nvSpPr>
          <p:cNvPr id="11" name="TextBox 3"/>
          <p:cNvSpPr txBox="1">
            <a:spLocks noChangeArrowheads="1"/>
          </p:cNvSpPr>
          <p:nvPr/>
        </p:nvSpPr>
        <p:spPr bwMode="auto">
          <a:xfrm>
            <a:off x="1015451" y="2638382"/>
            <a:ext cx="11176549" cy="21236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4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一方（       </a:t>
            </a:r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）     </a:t>
            </a:r>
            <a:r>
              <a:rPr lang="zh-CN" altLang="en-US" sz="4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一块（       </a:t>
            </a:r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） </a:t>
            </a:r>
            <a:endParaRPr lang="en-US" altLang="zh-CN" sz="4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4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一行（       ）     一座（       ）             </a:t>
            </a:r>
            <a:endParaRPr lang="zh-CN" altLang="en-US" sz="4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Box 9"/>
          <p:cNvSpPr txBox="1">
            <a:spLocks noChangeArrowheads="1"/>
          </p:cNvSpPr>
          <p:nvPr/>
        </p:nvSpPr>
        <p:spPr bwMode="auto">
          <a:xfrm>
            <a:off x="3029847" y="2767266"/>
            <a:ext cx="1798831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4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水土</a:t>
            </a:r>
            <a:endParaRPr lang="zh-CN" altLang="en-US" sz="4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Box 13"/>
          <p:cNvSpPr txBox="1">
            <a:spLocks noChangeArrowheads="1"/>
          </p:cNvSpPr>
          <p:nvPr/>
        </p:nvSpPr>
        <p:spPr bwMode="auto">
          <a:xfrm>
            <a:off x="8614992" y="2779297"/>
            <a:ext cx="2048995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4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石头</a:t>
            </a:r>
            <a:endParaRPr lang="zh-CN" altLang="en-US" sz="4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Box 14"/>
          <p:cNvSpPr txBox="1">
            <a:spLocks noChangeArrowheads="1"/>
          </p:cNvSpPr>
          <p:nvPr/>
        </p:nvSpPr>
        <p:spPr bwMode="auto">
          <a:xfrm>
            <a:off x="3029849" y="3760463"/>
            <a:ext cx="1979304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4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文字</a:t>
            </a:r>
            <a:endParaRPr lang="zh-CN" altLang="en-US" sz="4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Box 15"/>
          <p:cNvSpPr txBox="1">
            <a:spLocks noChangeArrowheads="1"/>
          </p:cNvSpPr>
          <p:nvPr/>
        </p:nvSpPr>
        <p:spPr bwMode="auto">
          <a:xfrm>
            <a:off x="8651654" y="3796559"/>
            <a:ext cx="2180778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4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城堡</a:t>
            </a:r>
            <a:endParaRPr lang="en-US" altLang="zh-CN" sz="4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7" grpId="0"/>
      <p:bldP spid="1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339850" y="1403816"/>
            <a:ext cx="2905125" cy="769441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0" hangingPunct="0"/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一</a:t>
            </a:r>
            <a:r>
              <a:rPr lang="zh-CN" altLang="en-US" sz="4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道</a:t>
            </a:r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小溪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156974" y="1434931"/>
            <a:ext cx="3224530" cy="769441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0" hangingPunct="0"/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一</a:t>
            </a:r>
            <a:r>
              <a:rPr lang="zh-CN" altLang="en-US" sz="4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孔</a:t>
            </a:r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石桥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4441609" y="290546"/>
            <a:ext cx="2646878" cy="830997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zh-CN" altLang="en-US" sz="4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公园景色</a:t>
            </a:r>
            <a:endParaRPr lang="zh-CN" altLang="en-US" sz="4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052" b="2162"/>
          <a:stretch>
            <a:fillRect/>
          </a:stretch>
        </p:blipFill>
        <p:spPr>
          <a:xfrm>
            <a:off x="644236" y="2264628"/>
            <a:ext cx="4536314" cy="43641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184"/>
          <a:stretch>
            <a:fillRect/>
          </a:stretch>
        </p:blipFill>
        <p:spPr>
          <a:xfrm>
            <a:off x="6556853" y="2317653"/>
            <a:ext cx="4447120" cy="431115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304987" y="1048616"/>
            <a:ext cx="3172460" cy="7683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0" hangingPunct="0"/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一</a:t>
            </a:r>
            <a:r>
              <a:rPr lang="zh-CN" altLang="en-US" sz="4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丛</a:t>
            </a:r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翠竹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105968" y="1048616"/>
            <a:ext cx="3522345" cy="7683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0" hangingPunct="0"/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一</a:t>
            </a:r>
            <a:r>
              <a:rPr lang="zh-CN" altLang="en-US" sz="4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群</a:t>
            </a:r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飞鸟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69444" y="2221325"/>
            <a:ext cx="4609138" cy="370182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5840" y="2249800"/>
            <a:ext cx="5126181" cy="38446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591185" y="429001"/>
            <a:ext cx="8019415" cy="2492375"/>
            <a:chOff x="455627" y="797118"/>
            <a:chExt cx="6232251" cy="1181612"/>
          </a:xfrm>
        </p:grpSpPr>
        <p:pic>
          <p:nvPicPr>
            <p:cNvPr id="27655" name="图片 5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455627" y="797118"/>
              <a:ext cx="1168578" cy="598182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7" name="TextBox 28"/>
            <p:cNvSpPr txBox="1">
              <a:spLocks noChangeArrowheads="1"/>
            </p:cNvSpPr>
            <p:nvPr/>
          </p:nvSpPr>
          <p:spPr bwMode="auto">
            <a:xfrm>
              <a:off x="1206221" y="911516"/>
              <a:ext cx="5481657" cy="10672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eaLnBrk="1" fontAlgn="base" hangingPunct="1">
                <a:lnSpc>
                  <a:spcPct val="130000"/>
                </a:lnSpc>
              </a:pPr>
              <a:r>
                <a:rPr lang="en-US" altLang="zh-CN" sz="5400" b="1" strike="noStrike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  <a:sym typeface="+mn-ea"/>
                </a:rPr>
                <a:t>  </a:t>
              </a:r>
              <a:r>
                <a:rPr lang="zh-CN" altLang="en-US" sz="5400" b="1" strike="noStrike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  <a:sym typeface="+mn-ea"/>
                </a:rPr>
                <a:t>仿照课文说一说。</a:t>
              </a:r>
              <a:endParaRPr kumimoji="0" lang="zh-CN" altLang="en-US" sz="5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endParaRPr>
            </a:p>
            <a:p>
              <a:pPr eaLnBrk="1" fontAlgn="base" hangingPunct="1">
                <a:lnSpc>
                  <a:spcPct val="130000"/>
                </a:lnSpc>
              </a:pPr>
              <a:endParaRPr kumimoji="0" lang="zh-CN" altLang="en-US" sz="5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endParaRPr>
            </a:p>
          </p:txBody>
        </p:sp>
      </p:grpSp>
      <p:sp>
        <p:nvSpPr>
          <p:cNvPr id="11" name="TextBox 3"/>
          <p:cNvSpPr txBox="1">
            <a:spLocks noChangeArrowheads="1"/>
          </p:cNvSpPr>
          <p:nvPr/>
        </p:nvSpPr>
        <p:spPr bwMode="auto">
          <a:xfrm>
            <a:off x="1015451" y="2638382"/>
            <a:ext cx="11176549" cy="21236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4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一道（       </a:t>
            </a:r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）     </a:t>
            </a:r>
            <a:r>
              <a:rPr lang="zh-CN" altLang="en-US" sz="4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一孔（       </a:t>
            </a:r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） </a:t>
            </a:r>
            <a:endParaRPr lang="en-US" altLang="zh-CN" sz="4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4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一丛（       ）     一群（       ）             </a:t>
            </a:r>
            <a:endParaRPr lang="zh-CN" altLang="en-US" sz="4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Box 9"/>
          <p:cNvSpPr txBox="1">
            <a:spLocks noChangeArrowheads="1"/>
          </p:cNvSpPr>
          <p:nvPr/>
        </p:nvSpPr>
        <p:spPr bwMode="auto">
          <a:xfrm>
            <a:off x="3029847" y="2767266"/>
            <a:ext cx="1798831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4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彩虹</a:t>
            </a:r>
            <a:endParaRPr lang="zh-CN" altLang="en-US" sz="4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Box 13"/>
          <p:cNvSpPr txBox="1">
            <a:spLocks noChangeArrowheads="1"/>
          </p:cNvSpPr>
          <p:nvPr/>
        </p:nvSpPr>
        <p:spPr bwMode="auto">
          <a:xfrm>
            <a:off x="8614992" y="2779297"/>
            <a:ext cx="2048995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4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洞穴</a:t>
            </a:r>
            <a:endParaRPr lang="zh-CN" altLang="en-US" sz="4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Box 14"/>
          <p:cNvSpPr txBox="1">
            <a:spLocks noChangeArrowheads="1"/>
          </p:cNvSpPr>
          <p:nvPr/>
        </p:nvSpPr>
        <p:spPr bwMode="auto">
          <a:xfrm>
            <a:off x="3029849" y="3760463"/>
            <a:ext cx="1979304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4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草坪</a:t>
            </a:r>
          </a:p>
        </p:txBody>
      </p:sp>
      <p:sp>
        <p:nvSpPr>
          <p:cNvPr id="18" name="TextBox 15"/>
          <p:cNvSpPr txBox="1">
            <a:spLocks noChangeArrowheads="1"/>
          </p:cNvSpPr>
          <p:nvPr/>
        </p:nvSpPr>
        <p:spPr bwMode="auto">
          <a:xfrm>
            <a:off x="8651654" y="3796559"/>
            <a:ext cx="2180778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4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大雁</a:t>
            </a:r>
            <a:endParaRPr lang="en-US" altLang="zh-CN" sz="4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7" grpId="0"/>
      <p:bldP spid="18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7599045" y="1559660"/>
            <a:ext cx="3204845" cy="769441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0" hangingPunct="0"/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一</a:t>
            </a:r>
            <a:r>
              <a:rPr lang="zh-CN" altLang="en-US" sz="4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把</a:t>
            </a:r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铜号</a:t>
            </a:r>
          </a:p>
        </p:txBody>
      </p:sp>
      <p:sp>
        <p:nvSpPr>
          <p:cNvPr id="8" name="TextBox 2"/>
          <p:cNvSpPr txBox="1"/>
          <p:nvPr/>
        </p:nvSpPr>
        <p:spPr>
          <a:xfrm>
            <a:off x="1629353" y="1559660"/>
            <a:ext cx="3842385" cy="769441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0" hangingPunct="0"/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一</a:t>
            </a:r>
            <a:r>
              <a:rPr lang="zh-CN" altLang="en-US" sz="4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面</a:t>
            </a:r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队旗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4441609" y="290546"/>
            <a:ext cx="2646878" cy="830997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zh-CN" altLang="en-US" sz="4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学生活动</a:t>
            </a:r>
            <a:endParaRPr lang="zh-CN" altLang="en-US" sz="4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55042" y="2479658"/>
            <a:ext cx="2839453" cy="3711704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3" cstate="print"/>
          <a:srcRect l="30079"/>
          <a:stretch/>
        </p:blipFill>
        <p:spPr>
          <a:xfrm>
            <a:off x="810491" y="2536910"/>
            <a:ext cx="4114800" cy="35972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072983" y="1324576"/>
            <a:ext cx="4269038" cy="769441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0" hangingPunct="0"/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一</a:t>
            </a:r>
            <a:r>
              <a:rPr lang="zh-CN" altLang="en-US" sz="4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队</a:t>
            </a:r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“红领巾”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115645" y="1324576"/>
            <a:ext cx="3351831" cy="769441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0" hangingPunct="0"/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一</a:t>
            </a:r>
            <a:r>
              <a:rPr lang="zh-CN" altLang="en-US" sz="4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片</a:t>
            </a:r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欢笑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21104" y="2388414"/>
            <a:ext cx="5161956" cy="343487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208295" y="2374308"/>
            <a:ext cx="5179926" cy="344897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668679" y="3489158"/>
            <a:ext cx="3079108" cy="19578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TextBox 5"/>
          <p:cNvSpPr txBox="1"/>
          <p:nvPr/>
        </p:nvSpPr>
        <p:spPr>
          <a:xfrm>
            <a:off x="1161983" y="2713982"/>
            <a:ext cx="7356375" cy="27305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“红领巾”</a:t>
            </a:r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代指戴红领巾的小学生，一队“红领巾”指的是一队</a:t>
            </a:r>
            <a:r>
              <a:rPr lang="zh-CN" altLang="en-US" sz="4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少先队员</a:t>
            </a:r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467283" y="890754"/>
            <a:ext cx="10411002" cy="1437306"/>
            <a:chOff x="467283" y="890754"/>
            <a:chExt cx="10411002" cy="1437306"/>
          </a:xfrm>
        </p:grpSpPr>
        <p:sp>
          <p:nvSpPr>
            <p:cNvPr id="4" name="Rectangle 3"/>
            <p:cNvSpPr>
              <a:spLocks noChangeArrowheads="1"/>
            </p:cNvSpPr>
            <p:nvPr/>
          </p:nvSpPr>
          <p:spPr bwMode="auto">
            <a:xfrm>
              <a:off x="1664435" y="1357145"/>
              <a:ext cx="9213850" cy="847733"/>
            </a:xfrm>
            <a:prstGeom prst="rect">
              <a:avLst/>
            </a:prstGeom>
            <a:noFill/>
            <a:ln>
              <a:noFill/>
            </a:ln>
            <a:effectLst>
              <a:outerShdw dist="17961" dir="2700000" algn="ctr" rotWithShape="0">
                <a:sysClr val="window" lastClr="FFFFFF"/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4F81BD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ysClr val="windowText" lastClr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ysClr val="windowText" lastClr="00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ysClr val="windowText" lastClr="00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ysClr val="windowText" lastClr="00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ysClr val="windowText" lastClr="00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ysClr val="windowText" lastClr="00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ysClr val="windowText" lastClr="00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ysClr val="windowText" lastClr="00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ysClr val="windowText" lastClr="00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ysClr val="windowText" lastClr="00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44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ea"/>
                  <a:sym typeface="宋体" panose="02010600030101010101" pitchFamily="2" charset="-122"/>
                </a:rPr>
                <a:t>思考：一队“红领巾”指的是什么？</a:t>
              </a:r>
            </a:p>
          </p:txBody>
        </p: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7283" y="890754"/>
              <a:ext cx="1088868" cy="1437306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1297767" y="1187537"/>
            <a:ext cx="9511043" cy="1261746"/>
            <a:chOff x="455627" y="797118"/>
            <a:chExt cx="7391463" cy="598182"/>
          </a:xfrm>
        </p:grpSpPr>
        <p:pic>
          <p:nvPicPr>
            <p:cNvPr id="27655" name="图片 5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455627" y="797118"/>
              <a:ext cx="1168578" cy="598182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7" name="TextBox 28"/>
            <p:cNvSpPr txBox="1">
              <a:spLocks noChangeArrowheads="1"/>
            </p:cNvSpPr>
            <p:nvPr/>
          </p:nvSpPr>
          <p:spPr bwMode="auto">
            <a:xfrm>
              <a:off x="1456558" y="911516"/>
              <a:ext cx="6390532" cy="4833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eaLnBrk="1" fontAlgn="base" hangingPunct="1">
                <a:lnSpc>
                  <a:spcPct val="130000"/>
                </a:lnSpc>
              </a:pPr>
              <a:r>
                <a:rPr lang="zh-CN" altLang="en-US" sz="5400" b="1" strike="noStrike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  <a:sym typeface="+mn-ea"/>
                </a:rPr>
                <a:t>仿照</a:t>
              </a:r>
              <a:r>
                <a:rPr lang="zh-CN" altLang="en-US" sz="5400" b="1" strike="noStrike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  <a:sym typeface="+mn-ea"/>
                </a:rPr>
                <a:t>课文说一说</a:t>
              </a:r>
              <a:r>
                <a:rPr lang="zh-CN" altLang="en-US" sz="5400" b="1" strike="noStrike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  <a:sym typeface="+mn-ea"/>
                </a:rPr>
                <a:t>。</a:t>
              </a:r>
              <a:endParaRPr kumimoji="0" lang="zh-CN" altLang="en-US" sz="5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endParaRPr>
            </a:p>
          </p:txBody>
        </p:sp>
      </p:grpSp>
      <p:sp>
        <p:nvSpPr>
          <p:cNvPr id="11" name="TextBox 3"/>
          <p:cNvSpPr txBox="1">
            <a:spLocks noChangeArrowheads="1"/>
          </p:cNvSpPr>
          <p:nvPr/>
        </p:nvSpPr>
        <p:spPr bwMode="auto">
          <a:xfrm>
            <a:off x="1202487" y="3184264"/>
            <a:ext cx="8751401" cy="21236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4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一（   ）白云   一（   ）草原 </a:t>
            </a:r>
            <a:endParaRPr lang="en-US" altLang="zh-CN" sz="4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4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一（   ）骑手   一（   ）骏马             </a:t>
            </a:r>
            <a:endParaRPr lang="zh-CN" altLang="en-US" sz="4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Box 9"/>
          <p:cNvSpPr txBox="1">
            <a:spLocks noChangeArrowheads="1"/>
          </p:cNvSpPr>
          <p:nvPr/>
        </p:nvSpPr>
        <p:spPr bwMode="auto">
          <a:xfrm>
            <a:off x="2474016" y="3368750"/>
            <a:ext cx="627747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4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片</a:t>
            </a:r>
            <a:endParaRPr lang="zh-CN" altLang="en-US" sz="4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Box 13"/>
          <p:cNvSpPr txBox="1">
            <a:spLocks noChangeArrowheads="1"/>
          </p:cNvSpPr>
          <p:nvPr/>
        </p:nvSpPr>
        <p:spPr bwMode="auto">
          <a:xfrm>
            <a:off x="6995311" y="3348151"/>
            <a:ext cx="705715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4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</a:t>
            </a:r>
            <a:endParaRPr lang="zh-CN" altLang="en-US" sz="4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Box 14"/>
          <p:cNvSpPr txBox="1">
            <a:spLocks noChangeArrowheads="1"/>
          </p:cNvSpPr>
          <p:nvPr/>
        </p:nvSpPr>
        <p:spPr bwMode="auto">
          <a:xfrm>
            <a:off x="2514529" y="4316036"/>
            <a:ext cx="627744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4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位</a:t>
            </a:r>
            <a:endParaRPr lang="zh-CN" altLang="en-US" sz="4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Box 15"/>
          <p:cNvSpPr txBox="1">
            <a:spLocks noChangeArrowheads="1"/>
          </p:cNvSpPr>
          <p:nvPr/>
        </p:nvSpPr>
        <p:spPr bwMode="auto">
          <a:xfrm>
            <a:off x="6996662" y="4368945"/>
            <a:ext cx="730874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4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匹</a:t>
            </a:r>
            <a:endParaRPr lang="en-US" altLang="zh-CN" sz="4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7" grpId="0"/>
      <p:bldP spid="18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4795309" y="910496"/>
            <a:ext cx="2065281" cy="7848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base">
              <a:defRPr/>
            </a:pPr>
            <a:r>
              <a:rPr lang="zh-CN" altLang="en-US" sz="4500" b="1" strike="noStrike" noProof="1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AEFF0D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</a:rPr>
              <a:t>数量歌</a:t>
            </a:r>
            <a:endParaRPr lang="zh-CN" altLang="en-US" sz="4500" b="1" strike="noStrike" noProof="1">
              <a:ln w="10541" cmpd="sng">
                <a:solidFill>
                  <a:srgbClr val="4F81BD">
                    <a:shade val="88000"/>
                    <a:satMod val="110000"/>
                  </a:srgbClr>
                </a:solidFill>
                <a:prstDash val="solid"/>
              </a:ln>
              <a:solidFill>
                <a:srgbClr val="AEFF0D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Rectangle 2"/>
          <p:cNvSpPr/>
          <p:nvPr/>
        </p:nvSpPr>
        <p:spPr>
          <a:xfrm>
            <a:off x="3959292" y="1820495"/>
            <a:ext cx="4291965" cy="4402455"/>
          </a:xfrm>
          <a:prstGeom prst="rect">
            <a:avLst/>
          </a:prstGeom>
          <a:noFill/>
          <a:ln w="9525">
            <a:noFill/>
          </a:ln>
        </p:spPr>
        <p:txBody>
          <a:bodyPr wrap="square" lIns="0" tIns="47610" rIns="0" bIns="47610" anchor="ctr">
            <a:spAutoFit/>
          </a:bodyPr>
          <a:lstStyle/>
          <a:p>
            <a:pPr defTabSz="914400" eaLnBrk="0" hangingPunct="0"/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</a:t>
            </a:r>
            <a:r>
              <a:rPr lang="zh-CN" altLang="en-US" sz="4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头牛，两匹马，</a:t>
            </a:r>
          </a:p>
          <a:p>
            <a:pPr defTabSz="914400" eaLnBrk="0" hangingPunct="0"/>
            <a:r>
              <a:rPr lang="zh-CN" altLang="en-US" sz="4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三条鱼，四只鸭，</a:t>
            </a:r>
          </a:p>
          <a:p>
            <a:pPr defTabSz="914400" eaLnBrk="0" hangingPunct="0"/>
            <a:r>
              <a:rPr lang="zh-CN" altLang="en-US" sz="4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五本书，六支笔，</a:t>
            </a:r>
          </a:p>
          <a:p>
            <a:pPr defTabSz="914400" eaLnBrk="0" hangingPunct="0"/>
            <a:r>
              <a:rPr lang="zh-CN" altLang="en-US" sz="4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七棵树，八朵花，</a:t>
            </a:r>
          </a:p>
          <a:p>
            <a:pPr defTabSz="914400" eaLnBrk="0" hangingPunct="0"/>
            <a:r>
              <a:rPr lang="zh-CN" altLang="en-US" sz="4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九把刀，十辆车。</a:t>
            </a:r>
          </a:p>
          <a:p>
            <a:pPr defTabSz="914400" eaLnBrk="0" hangingPunct="0"/>
            <a:r>
              <a:rPr lang="zh-CN" altLang="en-US" sz="4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量词使用要准确，</a:t>
            </a:r>
          </a:p>
          <a:p>
            <a:pPr defTabSz="914400" eaLnBrk="0" hangingPunct="0"/>
            <a:r>
              <a:rPr lang="zh-CN" altLang="en-US" sz="4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会说会用笑呵呵。</a:t>
            </a:r>
          </a:p>
        </p:txBody>
      </p:sp>
      <p:grpSp>
        <p:nvGrpSpPr>
          <p:cNvPr id="23" name="组合 22"/>
          <p:cNvGrpSpPr/>
          <p:nvPr/>
        </p:nvGrpSpPr>
        <p:grpSpPr>
          <a:xfrm>
            <a:off x="72736" y="167675"/>
            <a:ext cx="3200332" cy="1193655"/>
            <a:chOff x="72736" y="167675"/>
            <a:chExt cx="3200332" cy="1193655"/>
          </a:xfrm>
        </p:grpSpPr>
        <p:grpSp>
          <p:nvGrpSpPr>
            <p:cNvPr id="24" name="组合 23"/>
            <p:cNvGrpSpPr/>
            <p:nvPr/>
          </p:nvGrpSpPr>
          <p:grpSpPr>
            <a:xfrm>
              <a:off x="1027310" y="567600"/>
              <a:ext cx="2245758" cy="679269"/>
              <a:chOff x="1938544" y="2511380"/>
              <a:chExt cx="2245758" cy="679269"/>
            </a:xfrm>
          </p:grpSpPr>
          <p:cxnSp>
            <p:nvCxnSpPr>
              <p:cNvPr id="27" name="直接连接符 26"/>
              <p:cNvCxnSpPr/>
              <p:nvPr/>
            </p:nvCxnSpPr>
            <p:spPr>
              <a:xfrm>
                <a:off x="1966053" y="2511380"/>
                <a:ext cx="1874427" cy="0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直接连接符 27"/>
              <p:cNvCxnSpPr/>
              <p:nvPr/>
            </p:nvCxnSpPr>
            <p:spPr>
              <a:xfrm>
                <a:off x="1974761" y="3190649"/>
                <a:ext cx="1875600" cy="0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9" name="TextBox 3"/>
              <p:cNvSpPr txBox="1">
                <a:spLocks noChangeArrowheads="1"/>
              </p:cNvSpPr>
              <p:nvPr/>
            </p:nvSpPr>
            <p:spPr bwMode="auto">
              <a:xfrm>
                <a:off x="1938544" y="2542905"/>
                <a:ext cx="2245758" cy="584775"/>
              </a:xfrm>
              <a:prstGeom prst="rect">
                <a:avLst/>
              </a:prstGeom>
              <a:noFill/>
              <a:ln w="9525">
                <a:solidFill>
                  <a:schemeClr val="bg1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zh-CN" altLang="en-US" sz="3200" b="1" spc="5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综合拓展</a:t>
                </a:r>
              </a:p>
            </p:txBody>
          </p:sp>
          <p:cxnSp>
            <p:nvCxnSpPr>
              <p:cNvPr id="30" name="直接连接符 29"/>
              <p:cNvCxnSpPr/>
              <p:nvPr/>
            </p:nvCxnSpPr>
            <p:spPr>
              <a:xfrm>
                <a:off x="3831771" y="2511380"/>
                <a:ext cx="307047" cy="335280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直接连接符 30"/>
              <p:cNvCxnSpPr/>
              <p:nvPr/>
            </p:nvCxnSpPr>
            <p:spPr>
              <a:xfrm flipV="1">
                <a:off x="3849189" y="2828613"/>
                <a:ext cx="269966" cy="362036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26" name="图片 25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2736" y="167675"/>
              <a:ext cx="1009037" cy="1193655"/>
            </a:xfrm>
            <a:prstGeom prst="rect">
              <a:avLst/>
            </a:prstGeom>
          </p:spPr>
        </p:pic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795084" y="3334928"/>
            <a:ext cx="2546762" cy="232078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77" t="26253" r="3658" b="24105"/>
          <a:stretch>
            <a:fillRect/>
          </a:stretch>
        </p:blipFill>
        <p:spPr>
          <a:xfrm>
            <a:off x="8318199" y="2403683"/>
            <a:ext cx="3705706" cy="2667081"/>
          </a:xfrm>
          <a:prstGeom prst="rect">
            <a:avLst/>
          </a:prstGeom>
        </p:spPr>
      </p:pic>
      <p:grpSp>
        <p:nvGrpSpPr>
          <p:cNvPr id="12" name="组合 11"/>
          <p:cNvGrpSpPr/>
          <p:nvPr/>
        </p:nvGrpSpPr>
        <p:grpSpPr>
          <a:xfrm>
            <a:off x="225760" y="163382"/>
            <a:ext cx="3105734" cy="1266623"/>
            <a:chOff x="225760" y="163382"/>
            <a:chExt cx="3105734" cy="1266623"/>
          </a:xfrm>
        </p:grpSpPr>
        <p:grpSp>
          <p:nvGrpSpPr>
            <p:cNvPr id="15" name="组合 14"/>
            <p:cNvGrpSpPr/>
            <p:nvPr/>
          </p:nvGrpSpPr>
          <p:grpSpPr>
            <a:xfrm>
              <a:off x="1158729" y="567600"/>
              <a:ext cx="2172765" cy="679269"/>
              <a:chOff x="1966053" y="2511380"/>
              <a:chExt cx="2172765" cy="679269"/>
            </a:xfrm>
          </p:grpSpPr>
          <p:cxnSp>
            <p:nvCxnSpPr>
              <p:cNvPr id="17" name="直接连接符 16"/>
              <p:cNvCxnSpPr/>
              <p:nvPr/>
            </p:nvCxnSpPr>
            <p:spPr>
              <a:xfrm>
                <a:off x="1966053" y="2511380"/>
                <a:ext cx="1874427" cy="0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9" name="TextBox 3"/>
              <p:cNvSpPr txBox="1">
                <a:spLocks noChangeArrowheads="1"/>
              </p:cNvSpPr>
              <p:nvPr/>
            </p:nvSpPr>
            <p:spPr bwMode="auto">
              <a:xfrm>
                <a:off x="2057889" y="2542905"/>
                <a:ext cx="2063148" cy="584775"/>
              </a:xfrm>
              <a:prstGeom prst="rect">
                <a:avLst/>
              </a:prstGeom>
              <a:noFill/>
              <a:ln w="9525">
                <a:solidFill>
                  <a:schemeClr val="bg1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zh-CN" altLang="en-US" sz="3200" b="1" spc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我会认</a:t>
                </a:r>
                <a:endParaRPr lang="zh-CN" altLang="en-US" sz="3200" b="1" spc="12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21" name="直接连接符 20"/>
              <p:cNvCxnSpPr/>
              <p:nvPr/>
            </p:nvCxnSpPr>
            <p:spPr>
              <a:xfrm>
                <a:off x="3831771" y="2511380"/>
                <a:ext cx="307047" cy="335280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直接连接符 21"/>
              <p:cNvCxnSpPr/>
              <p:nvPr/>
            </p:nvCxnSpPr>
            <p:spPr>
              <a:xfrm flipV="1">
                <a:off x="3849189" y="2828613"/>
                <a:ext cx="269966" cy="362036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直接连接符 22"/>
              <p:cNvCxnSpPr/>
              <p:nvPr/>
            </p:nvCxnSpPr>
            <p:spPr>
              <a:xfrm>
                <a:off x="1966053" y="3190649"/>
                <a:ext cx="1905090" cy="0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5760" y="163382"/>
              <a:ext cx="1065668" cy="1266623"/>
            </a:xfrm>
            <a:prstGeom prst="rect">
              <a:avLst/>
            </a:prstGeom>
          </p:spPr>
        </p:pic>
      </p:grpSp>
      <p:sp>
        <p:nvSpPr>
          <p:cNvPr id="24" name="TextBox 3"/>
          <p:cNvSpPr txBox="1">
            <a:spLocks noChangeArrowheads="1"/>
          </p:cNvSpPr>
          <p:nvPr/>
        </p:nvSpPr>
        <p:spPr bwMode="auto">
          <a:xfrm>
            <a:off x="344305" y="2890290"/>
            <a:ext cx="1946014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滩</a:t>
            </a:r>
            <a:endParaRPr lang="zh-CN" altLang="en-US" sz="1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Text Box 15"/>
          <p:cNvSpPr txBox="1">
            <a:spLocks noChangeArrowheads="1"/>
          </p:cNvSpPr>
          <p:nvPr/>
        </p:nvSpPr>
        <p:spPr bwMode="auto">
          <a:xfrm>
            <a:off x="260082" y="1952855"/>
            <a:ext cx="2114461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ts val="1200"/>
              </a:spcBef>
              <a:defRPr/>
            </a:pPr>
            <a:r>
              <a:rPr lang="en-US" altLang="zh-CN" sz="6400" b="1" dirty="0" err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</a:t>
            </a:r>
            <a:r>
              <a:rPr lang="en-US" altLang="zh-CN" sz="7200" b="1" dirty="0" err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ā</a:t>
            </a:r>
            <a:r>
              <a:rPr lang="en-US" altLang="zh-CN" sz="6400" b="1" dirty="0" err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</a:t>
            </a:r>
            <a:endParaRPr lang="en-US" altLang="zh-CN" sz="64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TextBox 3"/>
          <p:cNvSpPr txBox="1">
            <a:spLocks noChangeArrowheads="1"/>
          </p:cNvSpPr>
          <p:nvPr/>
        </p:nvSpPr>
        <p:spPr bwMode="auto">
          <a:xfrm>
            <a:off x="6622066" y="2890290"/>
            <a:ext cx="1903624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12000" b="1" dirty="0">
                <a:latin typeface="楷体" panose="02010609060101010101" pitchFamily="49" charset="-122"/>
                <a:ea typeface="楷体" panose="02010609060101010101" pitchFamily="49" charset="-122"/>
              </a:rPr>
              <a:t>艘</a:t>
            </a:r>
          </a:p>
        </p:txBody>
      </p:sp>
      <p:sp>
        <p:nvSpPr>
          <p:cNvPr id="28" name="Text Box 15"/>
          <p:cNvSpPr txBox="1">
            <a:spLocks noChangeArrowheads="1"/>
          </p:cNvSpPr>
          <p:nvPr/>
        </p:nvSpPr>
        <p:spPr bwMode="auto">
          <a:xfrm>
            <a:off x="6411229" y="2014410"/>
            <a:ext cx="2114461" cy="10772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ts val="1200"/>
              </a:spcBef>
              <a:defRPr/>
            </a:pPr>
            <a:r>
              <a:rPr lang="en-US" altLang="zh-CN" sz="6400" b="1" dirty="0" err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sōu</a:t>
            </a:r>
            <a:endParaRPr lang="en-US" altLang="zh-CN" sz="64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41" r="3492"/>
          <a:stretch>
            <a:fillRect/>
          </a:stretch>
        </p:blipFill>
        <p:spPr>
          <a:xfrm>
            <a:off x="2345767" y="2241138"/>
            <a:ext cx="3703043" cy="299217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6" grpId="0" bldLvl="0" animBg="1"/>
      <p:bldP spid="27" grpId="0"/>
      <p:bldP spid="28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2"/>
          <p:cNvSpPr/>
          <p:nvPr/>
        </p:nvSpPr>
        <p:spPr>
          <a:xfrm>
            <a:off x="395927" y="2127950"/>
            <a:ext cx="5714967" cy="743753"/>
          </a:xfrm>
          <a:prstGeom prst="rect">
            <a:avLst/>
          </a:prstGeom>
          <a:noFill/>
          <a:ln w="9525">
            <a:noFill/>
          </a:ln>
        </p:spPr>
        <p:txBody>
          <a:bodyPr wrap="square" lIns="0" tIns="63480" rIns="0" bIns="63480" anchor="ctr">
            <a:spAutoFit/>
          </a:bodyPr>
          <a:lstStyle/>
          <a:p>
            <a:pPr marL="457200" indent="-457200" defTabSz="914400" eaLnBrk="0" hangingPunct="0"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zh-CN" altLang="en-US" sz="40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朗读课文。背诵课文。</a:t>
            </a:r>
            <a:endParaRPr lang="zh-CN" altLang="en-US" sz="4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Rectangle 2"/>
          <p:cNvSpPr/>
          <p:nvPr/>
        </p:nvSpPr>
        <p:spPr>
          <a:xfrm>
            <a:off x="395928" y="3035808"/>
            <a:ext cx="5354020" cy="1359306"/>
          </a:xfrm>
          <a:prstGeom prst="rect">
            <a:avLst/>
          </a:prstGeom>
          <a:noFill/>
          <a:ln w="9525">
            <a:noFill/>
          </a:ln>
        </p:spPr>
        <p:txBody>
          <a:bodyPr wrap="square" lIns="0" tIns="63480" rIns="0" bIns="63480" anchor="ctr">
            <a:spAutoFit/>
          </a:bodyPr>
          <a:lstStyle/>
          <a:p>
            <a:pPr marL="457200" indent="-457200" defTabSz="914400" eaLnBrk="0" hangingPunct="0"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zh-CN" altLang="en-US" sz="4000" b="1" dirty="0">
                <a:latin typeface="黑体" panose="02010609060101010101" pitchFamily="49" charset="-122"/>
                <a:ea typeface="黑体" panose="02010609060101010101" pitchFamily="49" charset="-122"/>
              </a:rPr>
              <a:t>仿照课文，说说图上都有什么</a:t>
            </a:r>
            <a:r>
              <a:rPr lang="zh-CN" altLang="en-US" sz="40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73041" y="192552"/>
            <a:ext cx="3200027" cy="1116663"/>
            <a:chOff x="73041" y="192552"/>
            <a:chExt cx="3200027" cy="1116663"/>
          </a:xfrm>
        </p:grpSpPr>
        <p:grpSp>
          <p:nvGrpSpPr>
            <p:cNvPr id="16" name="组合 15"/>
            <p:cNvGrpSpPr/>
            <p:nvPr/>
          </p:nvGrpSpPr>
          <p:grpSpPr>
            <a:xfrm>
              <a:off x="1027310" y="567600"/>
              <a:ext cx="2245758" cy="679269"/>
              <a:chOff x="1938544" y="2511380"/>
              <a:chExt cx="2245758" cy="679269"/>
            </a:xfrm>
          </p:grpSpPr>
          <p:cxnSp>
            <p:nvCxnSpPr>
              <p:cNvPr id="18" name="直接连接符 17"/>
              <p:cNvCxnSpPr/>
              <p:nvPr/>
            </p:nvCxnSpPr>
            <p:spPr>
              <a:xfrm>
                <a:off x="1966053" y="2511380"/>
                <a:ext cx="1874427" cy="0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直接连接符 19"/>
              <p:cNvCxnSpPr/>
              <p:nvPr/>
            </p:nvCxnSpPr>
            <p:spPr>
              <a:xfrm>
                <a:off x="1974761" y="3190649"/>
                <a:ext cx="1875600" cy="0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1" name="TextBox 3"/>
              <p:cNvSpPr txBox="1">
                <a:spLocks noChangeArrowheads="1"/>
              </p:cNvSpPr>
              <p:nvPr/>
            </p:nvSpPr>
            <p:spPr bwMode="auto">
              <a:xfrm>
                <a:off x="1938544" y="2542905"/>
                <a:ext cx="2245758" cy="584775"/>
              </a:xfrm>
              <a:prstGeom prst="rect">
                <a:avLst/>
              </a:prstGeom>
              <a:noFill/>
              <a:ln w="9525">
                <a:solidFill>
                  <a:schemeClr val="bg1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zh-CN" altLang="en-US" sz="3200" b="1" spc="5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课后作业</a:t>
                </a:r>
                <a:endParaRPr lang="zh-CN" altLang="en-US" sz="3200" b="1" spc="5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22" name="直接连接符 21"/>
              <p:cNvCxnSpPr/>
              <p:nvPr/>
            </p:nvCxnSpPr>
            <p:spPr>
              <a:xfrm>
                <a:off x="3831771" y="2511380"/>
                <a:ext cx="307047" cy="335280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直接连接符 22"/>
              <p:cNvCxnSpPr/>
              <p:nvPr/>
            </p:nvCxnSpPr>
            <p:spPr>
              <a:xfrm flipV="1">
                <a:off x="3849189" y="2828613"/>
                <a:ext cx="269966" cy="362036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3041" y="192552"/>
              <a:ext cx="976164" cy="1116663"/>
            </a:xfrm>
            <a:prstGeom prst="rect">
              <a:avLst/>
            </a:prstGeom>
          </p:spPr>
        </p:pic>
      </p:grpSp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3" cstate="print"/>
          <a:srcRect r="4901" b="3331"/>
          <a:stretch>
            <a:fillRect/>
          </a:stretch>
        </p:blipFill>
        <p:spPr>
          <a:xfrm>
            <a:off x="5918391" y="2177824"/>
            <a:ext cx="5439420" cy="365970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10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34390" y="440055"/>
            <a:ext cx="9769475" cy="582231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61925" y="943610"/>
            <a:ext cx="10595610" cy="4678680"/>
          </a:xfrm>
          <a:prstGeom prst="rect">
            <a:avLst/>
          </a:prstGeom>
          <a:solidFill>
            <a:sysClr val="window" lastClr="FFFFFF">
              <a:alpha val="65000"/>
            </a:sys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fontAlgn="base"/>
            <a:endParaRPr lang="zh-CN" altLang="en-US" sz="500" strike="noStrike" noProof="1">
              <a:solidFill>
                <a:prstClr val="white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2872740" y="1172845"/>
            <a:ext cx="4690110" cy="11068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base">
              <a:defRPr/>
            </a:pPr>
            <a:r>
              <a:rPr lang="zh-CN" altLang="en-US" sz="6600" b="1" strike="noStrike" noProof="1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</a:rPr>
              <a:t>结 束 语</a:t>
            </a:r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1102360" y="2139315"/>
            <a:ext cx="9501505" cy="28638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0" tIns="47610" rIns="0" bIns="47610" numCol="1" anchor="ctr" anchorCtr="0" compatLnSpc="1">
            <a:spAutoFit/>
          </a:bodyPr>
          <a:lstStyle/>
          <a:p>
            <a:pPr marR="0" lvl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>
                <a:srgbClr val="FF0000"/>
              </a:buClr>
              <a:buSzTx/>
            </a:pPr>
            <a:r>
              <a:rPr lang="zh-CN" altLang="en-US" sz="4000" b="1" strike="noStrike" noProof="1" smtClean="0">
                <a:latin typeface="黑体" panose="02010609060101010101" pitchFamily="49" charset="-122"/>
                <a:ea typeface="黑体" panose="02010609060101010101" pitchFamily="49" charset="-122"/>
                <a:cs typeface="+mn-ea"/>
              </a:rPr>
              <a:t>    生活中处处都有美丽的景色，让我们在感受美好景色和美好生活的同时，认识事物，感知不同事物数量的表达方式。</a:t>
            </a:r>
            <a:endParaRPr kumimoji="0" lang="zh-CN" altLang="en-US" sz="4000" b="1" i="0" u="none" strike="noStrike" cap="none" normalizeH="0" baseline="0" noProof="1" smtClean="0">
              <a:ln>
                <a:noFill/>
              </a:ln>
              <a:effectLst/>
              <a:latin typeface="黑体" panose="02010609060101010101" pitchFamily="49" charset="-122"/>
              <a:ea typeface="黑体" panose="02010609060101010101" pitchFamily="49" charset="-122"/>
              <a:cs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2840222" y="1983843"/>
            <a:ext cx="5741803" cy="2361772"/>
          </a:xfrm>
          <a:prstGeom prst="roundRect">
            <a:avLst/>
          </a:prstGeom>
          <a:solidFill>
            <a:schemeClr val="bg1"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670522" y="2541481"/>
            <a:ext cx="4138154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000" b="1" dirty="0" smtClean="0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感谢观看！</a:t>
            </a:r>
            <a:endParaRPr lang="zh-CN" altLang="en-US" sz="7000" b="1" dirty="0">
              <a:solidFill>
                <a:srgbClr val="7030A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extBox 3"/>
          <p:cNvSpPr txBox="1">
            <a:spLocks noChangeArrowheads="1"/>
          </p:cNvSpPr>
          <p:nvPr/>
        </p:nvSpPr>
        <p:spPr bwMode="auto">
          <a:xfrm>
            <a:off x="739163" y="2890290"/>
            <a:ext cx="1946014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军</a:t>
            </a:r>
            <a:endParaRPr lang="zh-CN" altLang="en-US" sz="1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Text Box 15"/>
          <p:cNvSpPr txBox="1">
            <a:spLocks noChangeArrowheads="1"/>
          </p:cNvSpPr>
          <p:nvPr/>
        </p:nvSpPr>
        <p:spPr bwMode="auto">
          <a:xfrm>
            <a:off x="654940" y="2058473"/>
            <a:ext cx="2114461" cy="10772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ts val="1200"/>
              </a:spcBef>
              <a:defRPr/>
            </a:pPr>
            <a:r>
              <a:rPr lang="en-US" altLang="zh-CN" sz="6400" b="1" dirty="0" err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jūn</a:t>
            </a:r>
            <a:endParaRPr lang="en-US" altLang="zh-CN" sz="64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TextBox 3"/>
          <p:cNvSpPr txBox="1">
            <a:spLocks noChangeArrowheads="1"/>
          </p:cNvSpPr>
          <p:nvPr/>
        </p:nvSpPr>
        <p:spPr bwMode="auto">
          <a:xfrm>
            <a:off x="6622066" y="2890290"/>
            <a:ext cx="1903624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ts val="1200"/>
              </a:spcBef>
            </a:pPr>
            <a:r>
              <a:rPr lang="zh-CN" altLang="en-US" sz="12000" b="1" dirty="0">
                <a:latin typeface="楷体" panose="02010609060101010101" pitchFamily="49" charset="-122"/>
                <a:ea typeface="楷体" panose="02010609060101010101" pitchFamily="49" charset="-122"/>
              </a:rPr>
              <a:t>舰</a:t>
            </a:r>
          </a:p>
        </p:txBody>
      </p:sp>
      <p:sp>
        <p:nvSpPr>
          <p:cNvPr id="28" name="Text Box 15"/>
          <p:cNvSpPr txBox="1">
            <a:spLocks noChangeArrowheads="1"/>
          </p:cNvSpPr>
          <p:nvPr/>
        </p:nvSpPr>
        <p:spPr bwMode="auto">
          <a:xfrm>
            <a:off x="6411229" y="1996918"/>
            <a:ext cx="2114461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ts val="1200"/>
              </a:spcBef>
              <a:defRPr/>
            </a:pPr>
            <a:r>
              <a:rPr lang="en-US" altLang="zh-CN" sz="6400" b="1" dirty="0" err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ji</a:t>
            </a:r>
            <a:r>
              <a:rPr lang="en-US" altLang="zh-CN" sz="7200" b="1" dirty="0" err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à</a:t>
            </a:r>
            <a:r>
              <a:rPr lang="en-US" altLang="zh-CN" sz="6400" b="1" dirty="0" err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</a:t>
            </a:r>
            <a:endParaRPr lang="en-US" altLang="zh-CN" sz="64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10" t="3794" r="16713" b="6482"/>
          <a:stretch>
            <a:fillRect/>
          </a:stretch>
        </p:blipFill>
        <p:spPr>
          <a:xfrm>
            <a:off x="2597727" y="1716107"/>
            <a:ext cx="2940997" cy="365706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5690" y="1843079"/>
            <a:ext cx="2784975" cy="340311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6" grpId="0" bldLvl="0" animBg="1"/>
      <p:bldP spid="27" grpId="0"/>
      <p:bldP spid="2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extBox 3"/>
          <p:cNvSpPr txBox="1">
            <a:spLocks noChangeArrowheads="1"/>
          </p:cNvSpPr>
          <p:nvPr/>
        </p:nvSpPr>
        <p:spPr bwMode="auto">
          <a:xfrm>
            <a:off x="739163" y="2890290"/>
            <a:ext cx="1946014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12000" b="1" dirty="0">
                <a:latin typeface="楷体" panose="02010609060101010101" pitchFamily="49" charset="-122"/>
                <a:ea typeface="楷体" panose="02010609060101010101" pitchFamily="49" charset="-122"/>
              </a:rPr>
              <a:t>帆</a:t>
            </a:r>
          </a:p>
        </p:txBody>
      </p:sp>
      <p:sp>
        <p:nvSpPr>
          <p:cNvPr id="26" name="Text Box 15"/>
          <p:cNvSpPr txBox="1">
            <a:spLocks noChangeArrowheads="1"/>
          </p:cNvSpPr>
          <p:nvPr/>
        </p:nvSpPr>
        <p:spPr bwMode="auto">
          <a:xfrm>
            <a:off x="654940" y="2058473"/>
            <a:ext cx="2114461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ts val="1200"/>
              </a:spcBef>
              <a:defRPr/>
            </a:pPr>
            <a:r>
              <a:rPr lang="en-US" altLang="zh-CN" sz="6400" b="1" dirty="0" err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</a:t>
            </a:r>
            <a:r>
              <a:rPr lang="en-US" altLang="zh-CN" sz="7200" b="1" dirty="0" err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ā</a:t>
            </a:r>
            <a:r>
              <a:rPr lang="en-US" altLang="zh-CN" sz="6400" b="1" dirty="0" err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</a:t>
            </a:r>
            <a:endParaRPr lang="en-US" altLang="zh-CN" sz="64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TextBox 3"/>
          <p:cNvSpPr txBox="1">
            <a:spLocks noChangeArrowheads="1"/>
          </p:cNvSpPr>
          <p:nvPr/>
        </p:nvSpPr>
        <p:spPr bwMode="auto">
          <a:xfrm>
            <a:off x="6622066" y="2890290"/>
            <a:ext cx="1903624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ts val="1200"/>
              </a:spcBef>
            </a:pPr>
            <a:r>
              <a:rPr lang="zh-CN" altLang="en-US" sz="12000" b="1" dirty="0">
                <a:latin typeface="楷体" panose="02010609060101010101" pitchFamily="49" charset="-122"/>
                <a:ea typeface="楷体" panose="02010609060101010101" pitchFamily="49" charset="-122"/>
              </a:rPr>
              <a:t>稻</a:t>
            </a:r>
          </a:p>
        </p:txBody>
      </p:sp>
      <p:sp>
        <p:nvSpPr>
          <p:cNvPr id="28" name="Text Box 15"/>
          <p:cNvSpPr txBox="1">
            <a:spLocks noChangeArrowheads="1"/>
          </p:cNvSpPr>
          <p:nvPr/>
        </p:nvSpPr>
        <p:spPr bwMode="auto">
          <a:xfrm>
            <a:off x="6411229" y="1996918"/>
            <a:ext cx="2114461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ts val="1200"/>
              </a:spcBef>
              <a:defRPr/>
            </a:pPr>
            <a:r>
              <a:rPr lang="en-US" altLang="zh-CN" sz="6400" b="1" dirty="0" err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</a:t>
            </a:r>
            <a:r>
              <a:rPr lang="en-US" altLang="zh-CN" sz="7200" b="1" dirty="0" err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à</a:t>
            </a:r>
            <a:r>
              <a:rPr lang="en-US" altLang="zh-CN" sz="6400" b="1" dirty="0" err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</a:t>
            </a:r>
            <a:endParaRPr lang="en-US" altLang="zh-CN" sz="64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3624" y="2158367"/>
            <a:ext cx="3272983" cy="33820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542" t="24302" r="22758" b="25572"/>
          <a:stretch>
            <a:fillRect/>
          </a:stretch>
        </p:blipFill>
        <p:spPr>
          <a:xfrm>
            <a:off x="8396284" y="2124369"/>
            <a:ext cx="3304713" cy="325563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6" grpId="0" bldLvl="0" animBg="1"/>
      <p:bldP spid="27" grpId="0"/>
      <p:bldP spid="2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927" t="11205" r="12320" b="7306"/>
          <a:stretch>
            <a:fillRect/>
          </a:stretch>
        </p:blipFill>
        <p:spPr>
          <a:xfrm>
            <a:off x="8899451" y="2200253"/>
            <a:ext cx="2849526" cy="3253396"/>
          </a:xfrm>
          <a:prstGeom prst="rect">
            <a:avLst/>
          </a:prstGeom>
        </p:spPr>
      </p:pic>
      <p:sp>
        <p:nvSpPr>
          <p:cNvPr id="24" name="TextBox 3"/>
          <p:cNvSpPr txBox="1">
            <a:spLocks noChangeArrowheads="1"/>
          </p:cNvSpPr>
          <p:nvPr/>
        </p:nvSpPr>
        <p:spPr bwMode="auto">
          <a:xfrm>
            <a:off x="739163" y="2890290"/>
            <a:ext cx="1946014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1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园</a:t>
            </a:r>
            <a:endParaRPr lang="zh-CN" altLang="en-US" sz="1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Text Box 15"/>
          <p:cNvSpPr txBox="1">
            <a:spLocks noChangeArrowheads="1"/>
          </p:cNvSpPr>
          <p:nvPr/>
        </p:nvSpPr>
        <p:spPr bwMode="auto">
          <a:xfrm>
            <a:off x="325329" y="2058473"/>
            <a:ext cx="2460400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ts val="1200"/>
              </a:spcBef>
              <a:defRPr/>
            </a:pPr>
            <a:r>
              <a:rPr lang="en-US" altLang="zh-CN" sz="6400" b="1" dirty="0" err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yu</a:t>
            </a:r>
            <a:r>
              <a:rPr lang="en-US" altLang="zh-CN" sz="7200" b="1" dirty="0" err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á</a:t>
            </a:r>
            <a:r>
              <a:rPr lang="en-US" altLang="zh-CN" sz="6400" b="1" dirty="0" err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</a:t>
            </a:r>
            <a:endParaRPr lang="en-US" altLang="zh-CN" sz="64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TextBox 3"/>
          <p:cNvSpPr txBox="1">
            <a:spLocks noChangeArrowheads="1"/>
          </p:cNvSpPr>
          <p:nvPr/>
        </p:nvSpPr>
        <p:spPr bwMode="auto">
          <a:xfrm>
            <a:off x="6622066" y="2890290"/>
            <a:ext cx="1903624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ts val="1200"/>
              </a:spcBef>
            </a:pPr>
            <a:r>
              <a:rPr lang="zh-CN" altLang="en-US" sz="12000" b="1" dirty="0">
                <a:latin typeface="楷体" panose="02010609060101010101" pitchFamily="49" charset="-122"/>
                <a:ea typeface="楷体" panose="02010609060101010101" pitchFamily="49" charset="-122"/>
              </a:rPr>
              <a:t>孔</a:t>
            </a:r>
          </a:p>
        </p:txBody>
      </p:sp>
      <p:sp>
        <p:nvSpPr>
          <p:cNvPr id="28" name="Text Box 15"/>
          <p:cNvSpPr txBox="1">
            <a:spLocks noChangeArrowheads="1"/>
          </p:cNvSpPr>
          <p:nvPr/>
        </p:nvSpPr>
        <p:spPr bwMode="auto">
          <a:xfrm>
            <a:off x="6411229" y="1996918"/>
            <a:ext cx="2488222" cy="10772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ts val="1200"/>
              </a:spcBef>
              <a:defRPr/>
            </a:pPr>
            <a:r>
              <a:rPr lang="en-US" altLang="zh-CN" sz="6400" b="1" dirty="0" err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kǒnɡ</a:t>
            </a:r>
            <a:endParaRPr lang="en-US" altLang="zh-CN" sz="64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813" r="13372"/>
          <a:stretch>
            <a:fillRect/>
          </a:stretch>
        </p:blipFill>
        <p:spPr>
          <a:xfrm>
            <a:off x="2703914" y="2306496"/>
            <a:ext cx="3333554" cy="28514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6" grpId="0" bldLvl="0" animBg="1"/>
      <p:bldP spid="27" grpId="0"/>
      <p:bldP spid="28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699"/>
          <a:stretch>
            <a:fillRect/>
          </a:stretch>
        </p:blipFill>
        <p:spPr>
          <a:xfrm>
            <a:off x="8150771" y="1869294"/>
            <a:ext cx="3215433" cy="3643000"/>
          </a:xfrm>
          <a:prstGeom prst="rect">
            <a:avLst/>
          </a:prstGeom>
        </p:spPr>
      </p:pic>
      <p:sp>
        <p:nvSpPr>
          <p:cNvPr id="24" name="TextBox 3"/>
          <p:cNvSpPr txBox="1">
            <a:spLocks noChangeArrowheads="1"/>
          </p:cNvSpPr>
          <p:nvPr/>
        </p:nvSpPr>
        <p:spPr bwMode="auto">
          <a:xfrm>
            <a:off x="739163" y="2890290"/>
            <a:ext cx="1946014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12000" b="1" dirty="0">
                <a:latin typeface="楷体" panose="02010609060101010101" pitchFamily="49" charset="-122"/>
                <a:ea typeface="楷体" panose="02010609060101010101" pitchFamily="49" charset="-122"/>
              </a:rPr>
              <a:t>翠</a:t>
            </a:r>
          </a:p>
        </p:txBody>
      </p:sp>
      <p:sp>
        <p:nvSpPr>
          <p:cNvPr id="26" name="Text Box 15"/>
          <p:cNvSpPr txBox="1">
            <a:spLocks noChangeArrowheads="1"/>
          </p:cNvSpPr>
          <p:nvPr/>
        </p:nvSpPr>
        <p:spPr bwMode="auto">
          <a:xfrm>
            <a:off x="325329" y="2058473"/>
            <a:ext cx="2460400" cy="10772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ts val="1200"/>
              </a:spcBef>
              <a:defRPr/>
            </a:pPr>
            <a:r>
              <a:rPr lang="en-US" altLang="zh-CN" sz="6400" b="1" dirty="0" err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cuì</a:t>
            </a:r>
            <a:endParaRPr lang="en-US" altLang="zh-CN" sz="64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TextBox 3"/>
          <p:cNvSpPr txBox="1">
            <a:spLocks noChangeArrowheads="1"/>
          </p:cNvSpPr>
          <p:nvPr/>
        </p:nvSpPr>
        <p:spPr bwMode="auto">
          <a:xfrm>
            <a:off x="6469612" y="2890290"/>
            <a:ext cx="1866314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ts val="1200"/>
              </a:spcBef>
            </a:pPr>
            <a:r>
              <a:rPr lang="zh-CN" altLang="en-US" sz="12000" b="1" dirty="0">
                <a:latin typeface="楷体" panose="02010609060101010101" pitchFamily="49" charset="-122"/>
                <a:ea typeface="楷体" panose="02010609060101010101" pitchFamily="49" charset="-122"/>
              </a:rPr>
              <a:t>队</a:t>
            </a:r>
          </a:p>
        </p:txBody>
      </p:sp>
      <p:sp>
        <p:nvSpPr>
          <p:cNvPr id="28" name="Text Box 15"/>
          <p:cNvSpPr txBox="1">
            <a:spLocks noChangeArrowheads="1"/>
          </p:cNvSpPr>
          <p:nvPr/>
        </p:nvSpPr>
        <p:spPr bwMode="auto">
          <a:xfrm>
            <a:off x="5954028" y="1996918"/>
            <a:ext cx="2488222" cy="10772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ts val="1200"/>
              </a:spcBef>
              <a:defRPr/>
            </a:pPr>
            <a:r>
              <a:rPr lang="en-US" altLang="zh-CN" sz="6400" b="1" dirty="0" err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duì</a:t>
            </a:r>
            <a:endParaRPr lang="en-US" altLang="zh-CN" sz="64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1475" y="1592881"/>
            <a:ext cx="2934587" cy="391941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6" grpId="0" bldLvl="0" animBg="1"/>
      <p:bldP spid="27" grpId="0"/>
      <p:bldP spid="28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277" t="13175" r="10373" b="32431"/>
          <a:stretch>
            <a:fillRect/>
          </a:stretch>
        </p:blipFill>
        <p:spPr>
          <a:xfrm>
            <a:off x="8525690" y="2328415"/>
            <a:ext cx="3254007" cy="2402959"/>
          </a:xfrm>
          <a:prstGeom prst="rect">
            <a:avLst/>
          </a:prstGeom>
        </p:spPr>
      </p:pic>
      <p:sp>
        <p:nvSpPr>
          <p:cNvPr id="24" name="TextBox 3"/>
          <p:cNvSpPr txBox="1">
            <a:spLocks noChangeArrowheads="1"/>
          </p:cNvSpPr>
          <p:nvPr/>
        </p:nvSpPr>
        <p:spPr bwMode="auto">
          <a:xfrm>
            <a:off x="739163" y="2890290"/>
            <a:ext cx="1946014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12000" b="1" dirty="0">
                <a:latin typeface="楷体" panose="02010609060101010101" pitchFamily="49" charset="-122"/>
                <a:ea typeface="楷体" panose="02010609060101010101" pitchFamily="49" charset="-122"/>
              </a:rPr>
              <a:t>铜</a:t>
            </a:r>
          </a:p>
        </p:txBody>
      </p:sp>
      <p:sp>
        <p:nvSpPr>
          <p:cNvPr id="26" name="Text Box 15"/>
          <p:cNvSpPr txBox="1">
            <a:spLocks noChangeArrowheads="1"/>
          </p:cNvSpPr>
          <p:nvPr/>
        </p:nvSpPr>
        <p:spPr bwMode="auto">
          <a:xfrm>
            <a:off x="463549" y="2027696"/>
            <a:ext cx="2460400" cy="10772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ts val="1200"/>
              </a:spcBef>
              <a:defRPr/>
            </a:pPr>
            <a:r>
              <a:rPr lang="en-US" altLang="zh-CN" sz="6400" b="1" dirty="0" err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tónɡ</a:t>
            </a:r>
            <a:endParaRPr lang="en-US" altLang="zh-CN" sz="64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TextBox 3"/>
          <p:cNvSpPr txBox="1">
            <a:spLocks noChangeArrowheads="1"/>
          </p:cNvSpPr>
          <p:nvPr/>
        </p:nvSpPr>
        <p:spPr bwMode="auto">
          <a:xfrm>
            <a:off x="6622066" y="2890290"/>
            <a:ext cx="1903624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ts val="1200"/>
              </a:spcBef>
            </a:pPr>
            <a:r>
              <a:rPr lang="zh-CN" altLang="en-US" sz="12000" b="1" dirty="0">
                <a:latin typeface="楷体" panose="02010609060101010101" pitchFamily="49" charset="-122"/>
                <a:ea typeface="楷体" panose="02010609060101010101" pitchFamily="49" charset="-122"/>
              </a:rPr>
              <a:t>号</a:t>
            </a:r>
          </a:p>
        </p:txBody>
      </p:sp>
      <p:sp>
        <p:nvSpPr>
          <p:cNvPr id="28" name="Text Box 15"/>
          <p:cNvSpPr txBox="1">
            <a:spLocks noChangeArrowheads="1"/>
          </p:cNvSpPr>
          <p:nvPr/>
        </p:nvSpPr>
        <p:spPr bwMode="auto">
          <a:xfrm>
            <a:off x="6411229" y="2089251"/>
            <a:ext cx="2488222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ts val="1200"/>
              </a:spcBef>
              <a:defRPr/>
            </a:pPr>
            <a:r>
              <a:rPr lang="en-US" altLang="zh-CN" sz="6400" b="1" dirty="0" err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</a:t>
            </a:r>
            <a:r>
              <a:rPr lang="en-US" altLang="zh-CN" sz="7200" b="1" dirty="0" err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à</a:t>
            </a:r>
            <a:r>
              <a:rPr lang="en-US" altLang="zh-CN" sz="6400" b="1" dirty="0" err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</a:t>
            </a:r>
            <a:endParaRPr lang="en-US" altLang="zh-CN" sz="64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3236" y="2328415"/>
            <a:ext cx="3179097" cy="260509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6" grpId="0" bldLvl="0" animBg="1"/>
      <p:bldP spid="27" grpId="0"/>
      <p:bldP spid="28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7" name="组合 56"/>
          <p:cNvGrpSpPr/>
          <p:nvPr/>
        </p:nvGrpSpPr>
        <p:grpSpPr>
          <a:xfrm>
            <a:off x="6786365" y="3342368"/>
            <a:ext cx="1422468" cy="2976323"/>
            <a:chOff x="1502957" y="2565474"/>
            <a:chExt cx="1128713" cy="2627335"/>
          </a:xfrm>
        </p:grpSpPr>
        <p:grpSp>
          <p:nvGrpSpPr>
            <p:cNvPr id="14348" name="Group 23"/>
            <p:cNvGrpSpPr/>
            <p:nvPr/>
          </p:nvGrpSpPr>
          <p:grpSpPr>
            <a:xfrm>
              <a:off x="1502957" y="2565474"/>
              <a:ext cx="1128713" cy="1531937"/>
              <a:chOff x="1880" y="3278"/>
              <a:chExt cx="711" cy="965"/>
            </a:xfrm>
          </p:grpSpPr>
          <p:sp>
            <p:nvSpPr>
              <p:cNvPr id="14349" name="Oval 25"/>
              <p:cNvSpPr/>
              <p:nvPr/>
            </p:nvSpPr>
            <p:spPr>
              <a:xfrm>
                <a:off x="1880" y="3278"/>
                <a:ext cx="531" cy="738"/>
              </a:xfrm>
              <a:prstGeom prst="ellipse">
                <a:avLst/>
              </a:prstGeom>
              <a:solidFill>
                <a:srgbClr val="00B0F0"/>
              </a:solidFill>
              <a:ln w="9525">
                <a:noFill/>
              </a:ln>
            </p:spPr>
            <p:txBody>
              <a:bodyPr wrap="none" anchor="ctr"/>
              <a:lstStyle/>
              <a:p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4350" name="Text Box 27"/>
              <p:cNvSpPr txBox="1"/>
              <p:nvPr/>
            </p:nvSpPr>
            <p:spPr>
              <a:xfrm>
                <a:off x="1911" y="3371"/>
                <a:ext cx="680" cy="87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lstStyle/>
              <a:p>
                <a:r>
                  <a:rPr lang="zh-CN" altLang="en-US" sz="48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队</a:t>
                </a:r>
              </a:p>
              <a:p>
                <a:endParaRPr lang="zh-CN" altLang="en-US" sz="4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59" name="任意多边形 58"/>
            <p:cNvSpPr/>
            <p:nvPr/>
          </p:nvSpPr>
          <p:spPr>
            <a:xfrm>
              <a:off x="1503080" y="3549835"/>
              <a:ext cx="538052" cy="1642974"/>
            </a:xfrm>
            <a:custGeom>
              <a:avLst/>
              <a:gdLst>
                <a:gd name="connsiteX0" fmla="*/ 342900 w 342900"/>
                <a:gd name="connsiteY0" fmla="*/ 0 h 1878806"/>
                <a:gd name="connsiteX1" fmla="*/ 171450 w 342900"/>
                <a:gd name="connsiteY1" fmla="*/ 614362 h 1878806"/>
                <a:gd name="connsiteX2" fmla="*/ 307181 w 342900"/>
                <a:gd name="connsiteY2" fmla="*/ 942975 h 1878806"/>
                <a:gd name="connsiteX3" fmla="*/ 157163 w 342900"/>
                <a:gd name="connsiteY3" fmla="*/ 1321594 h 1878806"/>
                <a:gd name="connsiteX4" fmla="*/ 135731 w 342900"/>
                <a:gd name="connsiteY4" fmla="*/ 1585912 h 1878806"/>
                <a:gd name="connsiteX5" fmla="*/ 71438 w 342900"/>
                <a:gd name="connsiteY5" fmla="*/ 1757362 h 1878806"/>
                <a:gd name="connsiteX6" fmla="*/ 0 w 342900"/>
                <a:gd name="connsiteY6" fmla="*/ 1878806 h 1878806"/>
                <a:gd name="connsiteX7" fmla="*/ 0 w 342900"/>
                <a:gd name="connsiteY7" fmla="*/ 1878806 h 18788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42900" h="1878806">
                  <a:moveTo>
                    <a:pt x="342900" y="0"/>
                  </a:moveTo>
                  <a:cubicBezTo>
                    <a:pt x="260151" y="228600"/>
                    <a:pt x="177403" y="457200"/>
                    <a:pt x="171450" y="614362"/>
                  </a:cubicBezTo>
                  <a:cubicBezTo>
                    <a:pt x="165497" y="771524"/>
                    <a:pt x="309562" y="825103"/>
                    <a:pt x="307181" y="942975"/>
                  </a:cubicBezTo>
                  <a:cubicBezTo>
                    <a:pt x="304800" y="1060847"/>
                    <a:pt x="185738" y="1214438"/>
                    <a:pt x="157163" y="1321594"/>
                  </a:cubicBezTo>
                  <a:cubicBezTo>
                    <a:pt x="128588" y="1428750"/>
                    <a:pt x="150018" y="1513284"/>
                    <a:pt x="135731" y="1585912"/>
                  </a:cubicBezTo>
                  <a:cubicBezTo>
                    <a:pt x="121443" y="1658540"/>
                    <a:pt x="94060" y="1708546"/>
                    <a:pt x="71438" y="1757362"/>
                  </a:cubicBezTo>
                  <a:cubicBezTo>
                    <a:pt x="48816" y="1806178"/>
                    <a:pt x="0" y="1878806"/>
                    <a:pt x="0" y="1878806"/>
                  </a:cubicBezTo>
                  <a:lnTo>
                    <a:pt x="0" y="1878806"/>
                  </a:lnTo>
                </a:path>
              </a:pathLst>
            </a:custGeom>
            <a:noFill/>
            <a:ln w="9525" cap="flat" cmpd="sng" algn="ctr">
              <a:solidFill>
                <a:srgbClr val="FF00FF"/>
              </a:solidFill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ea"/>
              </a:endParaRPr>
            </a:p>
          </p:txBody>
        </p:sp>
      </p:grpSp>
      <p:grpSp>
        <p:nvGrpSpPr>
          <p:cNvPr id="129" name="组合 128"/>
          <p:cNvGrpSpPr/>
          <p:nvPr/>
        </p:nvGrpSpPr>
        <p:grpSpPr>
          <a:xfrm>
            <a:off x="4983910" y="3851760"/>
            <a:ext cx="1401445" cy="2802255"/>
            <a:chOff x="498069" y="1779662"/>
            <a:chExt cx="1112838" cy="2472744"/>
          </a:xfrm>
        </p:grpSpPr>
        <p:grpSp>
          <p:nvGrpSpPr>
            <p:cNvPr id="14368" name="Group 23"/>
            <p:cNvGrpSpPr/>
            <p:nvPr/>
          </p:nvGrpSpPr>
          <p:grpSpPr>
            <a:xfrm>
              <a:off x="498069" y="1779662"/>
              <a:ext cx="1112838" cy="1525588"/>
              <a:chOff x="1247" y="2783"/>
              <a:chExt cx="701" cy="961"/>
            </a:xfrm>
          </p:grpSpPr>
          <p:sp>
            <p:nvSpPr>
              <p:cNvPr id="14369" name="Oval 25"/>
              <p:cNvSpPr/>
              <p:nvPr/>
            </p:nvSpPr>
            <p:spPr>
              <a:xfrm>
                <a:off x="1247" y="2783"/>
                <a:ext cx="531" cy="738"/>
              </a:xfrm>
              <a:prstGeom prst="ellipse">
                <a:avLst/>
              </a:prstGeom>
              <a:solidFill>
                <a:srgbClr val="00B050">
                  <a:alpha val="49019"/>
                </a:srgbClr>
              </a:solidFill>
              <a:ln w="9525">
                <a:noFill/>
              </a:ln>
            </p:spPr>
            <p:txBody>
              <a:bodyPr wrap="none" anchor="ctr"/>
              <a:lstStyle/>
              <a:p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4370" name="Text Box 27"/>
              <p:cNvSpPr txBox="1"/>
              <p:nvPr/>
            </p:nvSpPr>
            <p:spPr>
              <a:xfrm>
                <a:off x="1268" y="2906"/>
                <a:ext cx="680" cy="83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lstStyle/>
              <a:p>
                <a:r>
                  <a:rPr lang="zh-CN" altLang="en-US" sz="4800" b="1" dirty="0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帆</a:t>
                </a:r>
                <a:endParaRPr lang="zh-CN" altLang="en-US" sz="44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  <a:p>
                <a:endParaRPr lang="zh-CN" altLang="en-US" sz="4400" b="1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131" name="任意多边形 130"/>
            <p:cNvSpPr/>
            <p:nvPr/>
          </p:nvSpPr>
          <p:spPr>
            <a:xfrm>
              <a:off x="547281" y="2968421"/>
              <a:ext cx="338138" cy="1283985"/>
            </a:xfrm>
            <a:custGeom>
              <a:avLst/>
              <a:gdLst>
                <a:gd name="connsiteX0" fmla="*/ 342900 w 342900"/>
                <a:gd name="connsiteY0" fmla="*/ 0 h 1878806"/>
                <a:gd name="connsiteX1" fmla="*/ 171450 w 342900"/>
                <a:gd name="connsiteY1" fmla="*/ 614362 h 1878806"/>
                <a:gd name="connsiteX2" fmla="*/ 307181 w 342900"/>
                <a:gd name="connsiteY2" fmla="*/ 942975 h 1878806"/>
                <a:gd name="connsiteX3" fmla="*/ 157163 w 342900"/>
                <a:gd name="connsiteY3" fmla="*/ 1321594 h 1878806"/>
                <a:gd name="connsiteX4" fmla="*/ 135731 w 342900"/>
                <a:gd name="connsiteY4" fmla="*/ 1585912 h 1878806"/>
                <a:gd name="connsiteX5" fmla="*/ 71438 w 342900"/>
                <a:gd name="connsiteY5" fmla="*/ 1757362 h 1878806"/>
                <a:gd name="connsiteX6" fmla="*/ 0 w 342900"/>
                <a:gd name="connsiteY6" fmla="*/ 1878806 h 1878806"/>
                <a:gd name="connsiteX7" fmla="*/ 0 w 342900"/>
                <a:gd name="connsiteY7" fmla="*/ 1878806 h 18788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42900" h="1878806">
                  <a:moveTo>
                    <a:pt x="342900" y="0"/>
                  </a:moveTo>
                  <a:cubicBezTo>
                    <a:pt x="260151" y="228600"/>
                    <a:pt x="177403" y="457200"/>
                    <a:pt x="171450" y="614362"/>
                  </a:cubicBezTo>
                  <a:cubicBezTo>
                    <a:pt x="165497" y="771524"/>
                    <a:pt x="309562" y="825103"/>
                    <a:pt x="307181" y="942975"/>
                  </a:cubicBezTo>
                  <a:cubicBezTo>
                    <a:pt x="304800" y="1060847"/>
                    <a:pt x="185738" y="1214438"/>
                    <a:pt x="157163" y="1321594"/>
                  </a:cubicBezTo>
                  <a:cubicBezTo>
                    <a:pt x="128588" y="1428750"/>
                    <a:pt x="150018" y="1513284"/>
                    <a:pt x="135731" y="1585912"/>
                  </a:cubicBezTo>
                  <a:cubicBezTo>
                    <a:pt x="121443" y="1658540"/>
                    <a:pt x="94060" y="1708546"/>
                    <a:pt x="71438" y="1757362"/>
                  </a:cubicBezTo>
                  <a:cubicBezTo>
                    <a:pt x="48816" y="1806178"/>
                    <a:pt x="0" y="1878806"/>
                    <a:pt x="0" y="1878806"/>
                  </a:cubicBezTo>
                  <a:lnTo>
                    <a:pt x="0" y="1878806"/>
                  </a:lnTo>
                </a:path>
              </a:pathLst>
            </a:custGeom>
            <a:noFill/>
            <a:ln w="9525" cap="flat" cmpd="sng" algn="ctr">
              <a:solidFill>
                <a:srgbClr val="00B0F0"/>
              </a:solidFill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ea"/>
              </a:endParaRPr>
            </a:p>
          </p:txBody>
        </p:sp>
      </p:grpSp>
      <p:grpSp>
        <p:nvGrpSpPr>
          <p:cNvPr id="134" name="组合 133"/>
          <p:cNvGrpSpPr/>
          <p:nvPr/>
        </p:nvGrpSpPr>
        <p:grpSpPr>
          <a:xfrm>
            <a:off x="2450465" y="920115"/>
            <a:ext cx="1682115" cy="3064510"/>
            <a:chOff x="243129" y="1779662"/>
            <a:chExt cx="1334440" cy="2705241"/>
          </a:xfrm>
        </p:grpSpPr>
        <p:grpSp>
          <p:nvGrpSpPr>
            <p:cNvPr id="14373" name="Group 23"/>
            <p:cNvGrpSpPr/>
            <p:nvPr/>
          </p:nvGrpSpPr>
          <p:grpSpPr>
            <a:xfrm>
              <a:off x="498069" y="1779662"/>
              <a:ext cx="1079500" cy="1530350"/>
              <a:chOff x="1247" y="2783"/>
              <a:chExt cx="680" cy="964"/>
            </a:xfrm>
          </p:grpSpPr>
          <p:sp>
            <p:nvSpPr>
              <p:cNvPr id="14374" name="Oval 25"/>
              <p:cNvSpPr/>
              <p:nvPr/>
            </p:nvSpPr>
            <p:spPr>
              <a:xfrm>
                <a:off x="1247" y="2783"/>
                <a:ext cx="531" cy="738"/>
              </a:xfrm>
              <a:prstGeom prst="ellipse">
                <a:avLst/>
              </a:prstGeom>
              <a:solidFill>
                <a:srgbClr val="99FF99"/>
              </a:solidFill>
              <a:ln w="9525">
                <a:noFill/>
              </a:ln>
            </p:spPr>
            <p:txBody>
              <a:bodyPr wrap="none" anchor="ctr"/>
              <a:lstStyle/>
              <a:p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4375" name="Text Box 27"/>
              <p:cNvSpPr txBox="1"/>
              <p:nvPr/>
            </p:nvSpPr>
            <p:spPr>
              <a:xfrm>
                <a:off x="1247" y="2858"/>
                <a:ext cx="680" cy="889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lstStyle/>
              <a:p>
                <a:r>
                  <a:rPr lang="zh-CN" altLang="en-US" sz="54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艘</a:t>
                </a:r>
                <a:endParaRPr lang="zh-CN" altLang="en-US" sz="4400" b="1" dirty="0">
                  <a:solidFill>
                    <a:srgbClr val="0000FF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  <a:p>
                <a:endParaRPr lang="zh-CN" altLang="en-US" sz="4400" b="1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136" name="任意多边形 135"/>
            <p:cNvSpPr/>
            <p:nvPr/>
          </p:nvSpPr>
          <p:spPr>
            <a:xfrm>
              <a:off x="243129" y="2951298"/>
              <a:ext cx="636286" cy="1533605"/>
            </a:xfrm>
            <a:custGeom>
              <a:avLst/>
              <a:gdLst>
                <a:gd name="connsiteX0" fmla="*/ 342900 w 342900"/>
                <a:gd name="connsiteY0" fmla="*/ 0 h 1878806"/>
                <a:gd name="connsiteX1" fmla="*/ 171450 w 342900"/>
                <a:gd name="connsiteY1" fmla="*/ 614362 h 1878806"/>
                <a:gd name="connsiteX2" fmla="*/ 307181 w 342900"/>
                <a:gd name="connsiteY2" fmla="*/ 942975 h 1878806"/>
                <a:gd name="connsiteX3" fmla="*/ 157163 w 342900"/>
                <a:gd name="connsiteY3" fmla="*/ 1321594 h 1878806"/>
                <a:gd name="connsiteX4" fmla="*/ 135731 w 342900"/>
                <a:gd name="connsiteY4" fmla="*/ 1585912 h 1878806"/>
                <a:gd name="connsiteX5" fmla="*/ 71438 w 342900"/>
                <a:gd name="connsiteY5" fmla="*/ 1757362 h 1878806"/>
                <a:gd name="connsiteX6" fmla="*/ 0 w 342900"/>
                <a:gd name="connsiteY6" fmla="*/ 1878806 h 1878806"/>
                <a:gd name="connsiteX7" fmla="*/ 0 w 342900"/>
                <a:gd name="connsiteY7" fmla="*/ 1878806 h 18788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42900" h="1878806">
                  <a:moveTo>
                    <a:pt x="342900" y="0"/>
                  </a:moveTo>
                  <a:cubicBezTo>
                    <a:pt x="260151" y="228600"/>
                    <a:pt x="177403" y="457200"/>
                    <a:pt x="171450" y="614362"/>
                  </a:cubicBezTo>
                  <a:cubicBezTo>
                    <a:pt x="165497" y="771524"/>
                    <a:pt x="309562" y="825103"/>
                    <a:pt x="307181" y="942975"/>
                  </a:cubicBezTo>
                  <a:cubicBezTo>
                    <a:pt x="304800" y="1060847"/>
                    <a:pt x="185738" y="1214438"/>
                    <a:pt x="157163" y="1321594"/>
                  </a:cubicBezTo>
                  <a:cubicBezTo>
                    <a:pt x="128588" y="1428750"/>
                    <a:pt x="150018" y="1513284"/>
                    <a:pt x="135731" y="1585912"/>
                  </a:cubicBezTo>
                  <a:cubicBezTo>
                    <a:pt x="121443" y="1658540"/>
                    <a:pt x="94060" y="1708546"/>
                    <a:pt x="71438" y="1757362"/>
                  </a:cubicBezTo>
                  <a:cubicBezTo>
                    <a:pt x="48816" y="1806178"/>
                    <a:pt x="0" y="1878806"/>
                    <a:pt x="0" y="1878806"/>
                  </a:cubicBezTo>
                  <a:lnTo>
                    <a:pt x="0" y="1878806"/>
                  </a:lnTo>
                </a:path>
              </a:pathLst>
            </a:custGeom>
            <a:noFill/>
            <a:ln w="9525" cap="flat" cmpd="sng" algn="ctr">
              <a:solidFill>
                <a:srgbClr val="66FF99"/>
              </a:solidFill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ea"/>
              </a:endParaRPr>
            </a:p>
          </p:txBody>
        </p:sp>
      </p:grpSp>
      <p:grpSp>
        <p:nvGrpSpPr>
          <p:cNvPr id="154" name="组合 153"/>
          <p:cNvGrpSpPr/>
          <p:nvPr/>
        </p:nvGrpSpPr>
        <p:grpSpPr>
          <a:xfrm>
            <a:off x="4155756" y="1659583"/>
            <a:ext cx="1520190" cy="3618230"/>
            <a:chOff x="403932" y="1779662"/>
            <a:chExt cx="1206975" cy="3194259"/>
          </a:xfrm>
        </p:grpSpPr>
        <p:grpSp>
          <p:nvGrpSpPr>
            <p:cNvPr id="14378" name="Group 23"/>
            <p:cNvGrpSpPr/>
            <p:nvPr/>
          </p:nvGrpSpPr>
          <p:grpSpPr>
            <a:xfrm>
              <a:off x="498069" y="1779662"/>
              <a:ext cx="1112838" cy="1171575"/>
              <a:chOff x="1247" y="2783"/>
              <a:chExt cx="701" cy="738"/>
            </a:xfrm>
          </p:grpSpPr>
          <p:sp>
            <p:nvSpPr>
              <p:cNvPr id="14379" name="Oval 25"/>
              <p:cNvSpPr/>
              <p:nvPr/>
            </p:nvSpPr>
            <p:spPr>
              <a:xfrm>
                <a:off x="1247" y="2783"/>
                <a:ext cx="531" cy="738"/>
              </a:xfrm>
              <a:prstGeom prst="ellipse">
                <a:avLst/>
              </a:prstGeom>
              <a:solidFill>
                <a:srgbClr val="FFFF00"/>
              </a:solidFill>
              <a:ln w="9525">
                <a:noFill/>
              </a:ln>
            </p:spPr>
            <p:txBody>
              <a:bodyPr wrap="none" anchor="ctr"/>
              <a:lstStyle/>
              <a:p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4380" name="Text Box 27"/>
              <p:cNvSpPr txBox="1"/>
              <p:nvPr/>
            </p:nvSpPr>
            <p:spPr>
              <a:xfrm>
                <a:off x="1268" y="2906"/>
                <a:ext cx="680" cy="46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lstStyle/>
              <a:p>
                <a:pPr eaLnBrk="0" hangingPunct="0"/>
                <a:r>
                  <a:rPr lang="zh-CN" altLang="en-US" sz="48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铜</a:t>
                </a:r>
              </a:p>
            </p:txBody>
          </p:sp>
        </p:grpSp>
        <p:sp>
          <p:nvSpPr>
            <p:cNvPr id="156" name="任意多边形 155"/>
            <p:cNvSpPr/>
            <p:nvPr/>
          </p:nvSpPr>
          <p:spPr>
            <a:xfrm>
              <a:off x="403932" y="2968777"/>
              <a:ext cx="481201" cy="2005144"/>
            </a:xfrm>
            <a:custGeom>
              <a:avLst/>
              <a:gdLst>
                <a:gd name="connsiteX0" fmla="*/ 342900 w 342900"/>
                <a:gd name="connsiteY0" fmla="*/ 0 h 1878806"/>
                <a:gd name="connsiteX1" fmla="*/ 171450 w 342900"/>
                <a:gd name="connsiteY1" fmla="*/ 614362 h 1878806"/>
                <a:gd name="connsiteX2" fmla="*/ 307181 w 342900"/>
                <a:gd name="connsiteY2" fmla="*/ 942975 h 1878806"/>
                <a:gd name="connsiteX3" fmla="*/ 157163 w 342900"/>
                <a:gd name="connsiteY3" fmla="*/ 1321594 h 1878806"/>
                <a:gd name="connsiteX4" fmla="*/ 135731 w 342900"/>
                <a:gd name="connsiteY4" fmla="*/ 1585912 h 1878806"/>
                <a:gd name="connsiteX5" fmla="*/ 71438 w 342900"/>
                <a:gd name="connsiteY5" fmla="*/ 1757362 h 1878806"/>
                <a:gd name="connsiteX6" fmla="*/ 0 w 342900"/>
                <a:gd name="connsiteY6" fmla="*/ 1878806 h 1878806"/>
                <a:gd name="connsiteX7" fmla="*/ 0 w 342900"/>
                <a:gd name="connsiteY7" fmla="*/ 1878806 h 18788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42900" h="1878806">
                  <a:moveTo>
                    <a:pt x="342900" y="0"/>
                  </a:moveTo>
                  <a:cubicBezTo>
                    <a:pt x="260151" y="228600"/>
                    <a:pt x="177403" y="457200"/>
                    <a:pt x="171450" y="614362"/>
                  </a:cubicBezTo>
                  <a:cubicBezTo>
                    <a:pt x="165497" y="771524"/>
                    <a:pt x="309562" y="825103"/>
                    <a:pt x="307181" y="942975"/>
                  </a:cubicBezTo>
                  <a:cubicBezTo>
                    <a:pt x="304800" y="1060847"/>
                    <a:pt x="185738" y="1214438"/>
                    <a:pt x="157163" y="1321594"/>
                  </a:cubicBezTo>
                  <a:cubicBezTo>
                    <a:pt x="128588" y="1428750"/>
                    <a:pt x="150018" y="1513284"/>
                    <a:pt x="135731" y="1585912"/>
                  </a:cubicBezTo>
                  <a:cubicBezTo>
                    <a:pt x="121443" y="1658540"/>
                    <a:pt x="94060" y="1708546"/>
                    <a:pt x="71438" y="1757362"/>
                  </a:cubicBezTo>
                  <a:cubicBezTo>
                    <a:pt x="48816" y="1806178"/>
                    <a:pt x="0" y="1878806"/>
                    <a:pt x="0" y="1878806"/>
                  </a:cubicBezTo>
                  <a:lnTo>
                    <a:pt x="0" y="1878806"/>
                  </a:lnTo>
                </a:path>
              </a:pathLst>
            </a:custGeom>
            <a:noFill/>
            <a:ln w="9525" cap="flat" cmpd="sng" algn="ctr">
              <a:solidFill>
                <a:srgbClr val="00B0F0"/>
              </a:solidFill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ea"/>
              </a:endParaRPr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8017510" y="1023620"/>
            <a:ext cx="1401445" cy="2802255"/>
            <a:chOff x="498069" y="1779662"/>
            <a:chExt cx="1112838" cy="2472744"/>
          </a:xfrm>
        </p:grpSpPr>
        <p:grpSp>
          <p:nvGrpSpPr>
            <p:cNvPr id="14383" name="Group 23"/>
            <p:cNvGrpSpPr/>
            <p:nvPr/>
          </p:nvGrpSpPr>
          <p:grpSpPr>
            <a:xfrm>
              <a:off x="498069" y="1779662"/>
              <a:ext cx="1112838" cy="1171575"/>
              <a:chOff x="1247" y="2783"/>
              <a:chExt cx="701" cy="738"/>
            </a:xfrm>
          </p:grpSpPr>
          <p:sp>
            <p:nvSpPr>
              <p:cNvPr id="14384" name="Oval 25"/>
              <p:cNvSpPr/>
              <p:nvPr/>
            </p:nvSpPr>
            <p:spPr>
              <a:xfrm>
                <a:off x="1247" y="2783"/>
                <a:ext cx="531" cy="738"/>
              </a:xfrm>
              <a:prstGeom prst="ellipse">
                <a:avLst/>
              </a:prstGeom>
              <a:solidFill>
                <a:srgbClr val="FF00FF">
                  <a:alpha val="49019"/>
                </a:srgbClr>
              </a:solidFill>
              <a:ln w="9525">
                <a:noFill/>
              </a:ln>
            </p:spPr>
            <p:txBody>
              <a:bodyPr wrap="none" anchor="ctr"/>
              <a:lstStyle/>
              <a:p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4385" name="Text Box 27"/>
              <p:cNvSpPr txBox="1"/>
              <p:nvPr/>
            </p:nvSpPr>
            <p:spPr>
              <a:xfrm>
                <a:off x="1268" y="2906"/>
                <a:ext cx="680" cy="461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lstStyle/>
              <a:p>
                <a:pPr eaLnBrk="0" hangingPunct="0"/>
                <a:r>
                  <a:rPr lang="zh-CN" altLang="en-US" sz="48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号</a:t>
                </a:r>
              </a:p>
            </p:txBody>
          </p:sp>
        </p:grpSp>
        <p:sp>
          <p:nvSpPr>
            <p:cNvPr id="67" name="任意多边形 66"/>
            <p:cNvSpPr/>
            <p:nvPr/>
          </p:nvSpPr>
          <p:spPr>
            <a:xfrm>
              <a:off x="547281" y="2968420"/>
              <a:ext cx="338138" cy="1283986"/>
            </a:xfrm>
            <a:custGeom>
              <a:avLst/>
              <a:gdLst>
                <a:gd name="connsiteX0" fmla="*/ 342900 w 342900"/>
                <a:gd name="connsiteY0" fmla="*/ 0 h 1878806"/>
                <a:gd name="connsiteX1" fmla="*/ 171450 w 342900"/>
                <a:gd name="connsiteY1" fmla="*/ 614362 h 1878806"/>
                <a:gd name="connsiteX2" fmla="*/ 307181 w 342900"/>
                <a:gd name="connsiteY2" fmla="*/ 942975 h 1878806"/>
                <a:gd name="connsiteX3" fmla="*/ 157163 w 342900"/>
                <a:gd name="connsiteY3" fmla="*/ 1321594 h 1878806"/>
                <a:gd name="connsiteX4" fmla="*/ 135731 w 342900"/>
                <a:gd name="connsiteY4" fmla="*/ 1585912 h 1878806"/>
                <a:gd name="connsiteX5" fmla="*/ 71438 w 342900"/>
                <a:gd name="connsiteY5" fmla="*/ 1757362 h 1878806"/>
                <a:gd name="connsiteX6" fmla="*/ 0 w 342900"/>
                <a:gd name="connsiteY6" fmla="*/ 1878806 h 1878806"/>
                <a:gd name="connsiteX7" fmla="*/ 0 w 342900"/>
                <a:gd name="connsiteY7" fmla="*/ 1878806 h 18788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42900" h="1878806">
                  <a:moveTo>
                    <a:pt x="342900" y="0"/>
                  </a:moveTo>
                  <a:cubicBezTo>
                    <a:pt x="260151" y="228600"/>
                    <a:pt x="177403" y="457200"/>
                    <a:pt x="171450" y="614362"/>
                  </a:cubicBezTo>
                  <a:cubicBezTo>
                    <a:pt x="165497" y="771524"/>
                    <a:pt x="309562" y="825103"/>
                    <a:pt x="307181" y="942975"/>
                  </a:cubicBezTo>
                  <a:cubicBezTo>
                    <a:pt x="304800" y="1060847"/>
                    <a:pt x="185738" y="1214438"/>
                    <a:pt x="157163" y="1321594"/>
                  </a:cubicBezTo>
                  <a:cubicBezTo>
                    <a:pt x="128588" y="1428750"/>
                    <a:pt x="150018" y="1513284"/>
                    <a:pt x="135731" y="1585912"/>
                  </a:cubicBezTo>
                  <a:cubicBezTo>
                    <a:pt x="121443" y="1658540"/>
                    <a:pt x="94060" y="1708546"/>
                    <a:pt x="71438" y="1757362"/>
                  </a:cubicBezTo>
                  <a:cubicBezTo>
                    <a:pt x="48816" y="1806178"/>
                    <a:pt x="0" y="1878806"/>
                    <a:pt x="0" y="1878806"/>
                  </a:cubicBezTo>
                  <a:lnTo>
                    <a:pt x="0" y="1878806"/>
                  </a:lnTo>
                </a:path>
              </a:pathLst>
            </a:custGeom>
            <a:noFill/>
            <a:ln w="9525" cap="flat" cmpd="sng" algn="ctr">
              <a:solidFill>
                <a:srgbClr val="00B0F0"/>
              </a:solidFill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ea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5532755" y="699135"/>
            <a:ext cx="1724025" cy="3064510"/>
            <a:chOff x="243129" y="1779662"/>
            <a:chExt cx="1367778" cy="2705241"/>
          </a:xfrm>
        </p:grpSpPr>
        <p:grpSp>
          <p:nvGrpSpPr>
            <p:cNvPr id="14388" name="Group 23"/>
            <p:cNvGrpSpPr/>
            <p:nvPr/>
          </p:nvGrpSpPr>
          <p:grpSpPr>
            <a:xfrm>
              <a:off x="498069" y="1779662"/>
              <a:ext cx="1112838" cy="1171575"/>
              <a:chOff x="1247" y="2783"/>
              <a:chExt cx="701" cy="738"/>
            </a:xfrm>
          </p:grpSpPr>
          <p:sp>
            <p:nvSpPr>
              <p:cNvPr id="14389" name="Oval 25"/>
              <p:cNvSpPr/>
              <p:nvPr/>
            </p:nvSpPr>
            <p:spPr>
              <a:xfrm>
                <a:off x="1247" y="2783"/>
                <a:ext cx="531" cy="738"/>
              </a:xfrm>
              <a:prstGeom prst="ellipse">
                <a:avLst/>
              </a:prstGeom>
              <a:solidFill>
                <a:srgbClr val="99FF99"/>
              </a:solidFill>
              <a:ln w="9525">
                <a:noFill/>
              </a:ln>
            </p:spPr>
            <p:txBody>
              <a:bodyPr wrap="none" anchor="ctr"/>
              <a:lstStyle/>
              <a:p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4390" name="Text Box 27"/>
              <p:cNvSpPr txBox="1"/>
              <p:nvPr/>
            </p:nvSpPr>
            <p:spPr>
              <a:xfrm>
                <a:off x="1268" y="2906"/>
                <a:ext cx="680" cy="51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lstStyle/>
              <a:p>
                <a:r>
                  <a:rPr lang="zh-CN" altLang="en-US" sz="54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园</a:t>
                </a:r>
              </a:p>
            </p:txBody>
          </p:sp>
        </p:grpSp>
        <p:sp>
          <p:nvSpPr>
            <p:cNvPr id="49" name="任意多边形 48"/>
            <p:cNvSpPr/>
            <p:nvPr/>
          </p:nvSpPr>
          <p:spPr>
            <a:xfrm>
              <a:off x="243129" y="2951298"/>
              <a:ext cx="636287" cy="1533605"/>
            </a:xfrm>
            <a:custGeom>
              <a:avLst/>
              <a:gdLst>
                <a:gd name="connsiteX0" fmla="*/ 342900 w 342900"/>
                <a:gd name="connsiteY0" fmla="*/ 0 h 1878806"/>
                <a:gd name="connsiteX1" fmla="*/ 171450 w 342900"/>
                <a:gd name="connsiteY1" fmla="*/ 614362 h 1878806"/>
                <a:gd name="connsiteX2" fmla="*/ 307181 w 342900"/>
                <a:gd name="connsiteY2" fmla="*/ 942975 h 1878806"/>
                <a:gd name="connsiteX3" fmla="*/ 157163 w 342900"/>
                <a:gd name="connsiteY3" fmla="*/ 1321594 h 1878806"/>
                <a:gd name="connsiteX4" fmla="*/ 135731 w 342900"/>
                <a:gd name="connsiteY4" fmla="*/ 1585912 h 1878806"/>
                <a:gd name="connsiteX5" fmla="*/ 71438 w 342900"/>
                <a:gd name="connsiteY5" fmla="*/ 1757362 h 1878806"/>
                <a:gd name="connsiteX6" fmla="*/ 0 w 342900"/>
                <a:gd name="connsiteY6" fmla="*/ 1878806 h 1878806"/>
                <a:gd name="connsiteX7" fmla="*/ 0 w 342900"/>
                <a:gd name="connsiteY7" fmla="*/ 1878806 h 18788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42900" h="1878806">
                  <a:moveTo>
                    <a:pt x="342900" y="0"/>
                  </a:moveTo>
                  <a:cubicBezTo>
                    <a:pt x="260151" y="228600"/>
                    <a:pt x="177403" y="457200"/>
                    <a:pt x="171450" y="614362"/>
                  </a:cubicBezTo>
                  <a:cubicBezTo>
                    <a:pt x="165497" y="771524"/>
                    <a:pt x="309562" y="825103"/>
                    <a:pt x="307181" y="942975"/>
                  </a:cubicBezTo>
                  <a:cubicBezTo>
                    <a:pt x="304800" y="1060847"/>
                    <a:pt x="185738" y="1214438"/>
                    <a:pt x="157163" y="1321594"/>
                  </a:cubicBezTo>
                  <a:cubicBezTo>
                    <a:pt x="128588" y="1428750"/>
                    <a:pt x="150018" y="1513284"/>
                    <a:pt x="135731" y="1585912"/>
                  </a:cubicBezTo>
                  <a:cubicBezTo>
                    <a:pt x="121443" y="1658540"/>
                    <a:pt x="94060" y="1708546"/>
                    <a:pt x="71438" y="1757362"/>
                  </a:cubicBezTo>
                  <a:cubicBezTo>
                    <a:pt x="48816" y="1806178"/>
                    <a:pt x="0" y="1878806"/>
                    <a:pt x="0" y="1878806"/>
                  </a:cubicBezTo>
                  <a:lnTo>
                    <a:pt x="0" y="1878806"/>
                  </a:lnTo>
                </a:path>
              </a:pathLst>
            </a:custGeom>
            <a:noFill/>
            <a:ln w="9525" cap="flat" cmpd="sng" algn="ctr">
              <a:solidFill>
                <a:srgbClr val="66FF99"/>
              </a:solidFill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ea"/>
              </a:endParaRP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2804271" y="3323925"/>
            <a:ext cx="1597660" cy="3188335"/>
            <a:chOff x="341166" y="1779662"/>
            <a:chExt cx="1269741" cy="2814487"/>
          </a:xfrm>
        </p:grpSpPr>
        <p:grpSp>
          <p:nvGrpSpPr>
            <p:cNvPr id="14393" name="Group 23"/>
            <p:cNvGrpSpPr/>
            <p:nvPr/>
          </p:nvGrpSpPr>
          <p:grpSpPr>
            <a:xfrm>
              <a:off x="498069" y="1779662"/>
              <a:ext cx="1112838" cy="1171575"/>
              <a:chOff x="1247" y="2783"/>
              <a:chExt cx="701" cy="738"/>
            </a:xfrm>
          </p:grpSpPr>
          <p:sp>
            <p:nvSpPr>
              <p:cNvPr id="55" name="Oval 25"/>
              <p:cNvSpPr>
                <a:spLocks noChangeArrowheads="1"/>
              </p:cNvSpPr>
              <p:nvPr/>
            </p:nvSpPr>
            <p:spPr bwMode="auto">
              <a:xfrm>
                <a:off x="1247" y="2783"/>
                <a:ext cx="531" cy="738"/>
              </a:xfrm>
              <a:prstGeom prst="ellipse">
                <a:avLst/>
              </a:prstGeom>
              <a:solidFill>
                <a:srgbClr val="F79646">
                  <a:lumMod val="40000"/>
                  <a:lumOff val="60000"/>
                </a:srgbClr>
              </a:solidFill>
              <a:ln w="9525">
                <a:noFill/>
                <a:rou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EEECE1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ysClr val="windowText" lastClr="000000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ea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ysClr val="windowText" lastClr="000000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ea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ysClr val="windowText" lastClr="000000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ea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ysClr val="windowText" lastClr="000000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ea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ysClr val="windowText" lastClr="000000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ea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ysClr val="windowText" lastClr="000000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ea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ysClr val="windowText" lastClr="000000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ea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ysClr val="windowText" lastClr="000000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ea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ysClr val="windowText" lastClr="000000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ea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ea"/>
                </a:endParaRPr>
              </a:p>
            </p:txBody>
          </p:sp>
          <p:sp>
            <p:nvSpPr>
              <p:cNvPr id="14395" name="Text Box 27"/>
              <p:cNvSpPr txBox="1"/>
              <p:nvPr/>
            </p:nvSpPr>
            <p:spPr>
              <a:xfrm>
                <a:off x="1268" y="2906"/>
                <a:ext cx="680" cy="461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lstStyle/>
              <a:p>
                <a:pPr eaLnBrk="0" hangingPunct="0"/>
                <a:r>
                  <a:rPr lang="zh-CN" altLang="en-US" sz="48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军</a:t>
                </a:r>
              </a:p>
            </p:txBody>
          </p:sp>
        </p:grpSp>
        <p:sp>
          <p:nvSpPr>
            <p:cNvPr id="54" name="任意多边形 53"/>
            <p:cNvSpPr/>
            <p:nvPr/>
          </p:nvSpPr>
          <p:spPr>
            <a:xfrm>
              <a:off x="341166" y="2951175"/>
              <a:ext cx="538726" cy="1642974"/>
            </a:xfrm>
            <a:custGeom>
              <a:avLst/>
              <a:gdLst>
                <a:gd name="connsiteX0" fmla="*/ 342900 w 342900"/>
                <a:gd name="connsiteY0" fmla="*/ 0 h 1878806"/>
                <a:gd name="connsiteX1" fmla="*/ 171450 w 342900"/>
                <a:gd name="connsiteY1" fmla="*/ 614362 h 1878806"/>
                <a:gd name="connsiteX2" fmla="*/ 307181 w 342900"/>
                <a:gd name="connsiteY2" fmla="*/ 942975 h 1878806"/>
                <a:gd name="connsiteX3" fmla="*/ 157163 w 342900"/>
                <a:gd name="connsiteY3" fmla="*/ 1321594 h 1878806"/>
                <a:gd name="connsiteX4" fmla="*/ 135731 w 342900"/>
                <a:gd name="connsiteY4" fmla="*/ 1585912 h 1878806"/>
                <a:gd name="connsiteX5" fmla="*/ 71438 w 342900"/>
                <a:gd name="connsiteY5" fmla="*/ 1757362 h 1878806"/>
                <a:gd name="connsiteX6" fmla="*/ 0 w 342900"/>
                <a:gd name="connsiteY6" fmla="*/ 1878806 h 1878806"/>
                <a:gd name="connsiteX7" fmla="*/ 0 w 342900"/>
                <a:gd name="connsiteY7" fmla="*/ 1878806 h 18788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42900" h="1878806">
                  <a:moveTo>
                    <a:pt x="342900" y="0"/>
                  </a:moveTo>
                  <a:cubicBezTo>
                    <a:pt x="260151" y="228600"/>
                    <a:pt x="177403" y="457200"/>
                    <a:pt x="171450" y="614362"/>
                  </a:cubicBezTo>
                  <a:cubicBezTo>
                    <a:pt x="165497" y="771524"/>
                    <a:pt x="309562" y="825103"/>
                    <a:pt x="307181" y="942975"/>
                  </a:cubicBezTo>
                  <a:cubicBezTo>
                    <a:pt x="304800" y="1060847"/>
                    <a:pt x="185738" y="1214438"/>
                    <a:pt x="157163" y="1321594"/>
                  </a:cubicBezTo>
                  <a:cubicBezTo>
                    <a:pt x="128588" y="1428750"/>
                    <a:pt x="150018" y="1513284"/>
                    <a:pt x="135731" y="1585912"/>
                  </a:cubicBezTo>
                  <a:cubicBezTo>
                    <a:pt x="121443" y="1658540"/>
                    <a:pt x="94060" y="1708546"/>
                    <a:pt x="71438" y="1757362"/>
                  </a:cubicBezTo>
                  <a:cubicBezTo>
                    <a:pt x="48816" y="1806178"/>
                    <a:pt x="0" y="1878806"/>
                    <a:pt x="0" y="1878806"/>
                  </a:cubicBezTo>
                  <a:lnTo>
                    <a:pt x="0" y="1878806"/>
                  </a:lnTo>
                </a:path>
              </a:pathLst>
            </a:custGeom>
            <a:noFill/>
            <a:ln w="9525" cap="flat" cmpd="sng" algn="ctr">
              <a:solidFill>
                <a:srgbClr val="66FF99"/>
              </a:solidFill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ea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1090330" y="1859625"/>
            <a:ext cx="1401445" cy="3474720"/>
            <a:chOff x="102" y="1687"/>
            <a:chExt cx="1752" cy="4830"/>
          </a:xfrm>
        </p:grpSpPr>
        <p:grpSp>
          <p:nvGrpSpPr>
            <p:cNvPr id="14398" name="组合 7"/>
            <p:cNvGrpSpPr/>
            <p:nvPr/>
          </p:nvGrpSpPr>
          <p:grpSpPr>
            <a:xfrm>
              <a:off x="102" y="1687"/>
              <a:ext cx="1752" cy="4830"/>
              <a:chOff x="498069" y="1779662"/>
              <a:chExt cx="1112838" cy="3067768"/>
            </a:xfrm>
          </p:grpSpPr>
          <p:grpSp>
            <p:nvGrpSpPr>
              <p:cNvPr id="14399" name="Group 23"/>
              <p:cNvGrpSpPr/>
              <p:nvPr/>
            </p:nvGrpSpPr>
            <p:grpSpPr>
              <a:xfrm>
                <a:off x="498069" y="1779662"/>
                <a:ext cx="1112838" cy="1171575"/>
                <a:chOff x="1247" y="2783"/>
                <a:chExt cx="701" cy="738"/>
              </a:xfrm>
            </p:grpSpPr>
            <p:sp>
              <p:nvSpPr>
                <p:cNvPr id="14400" name="Oval 25"/>
                <p:cNvSpPr/>
                <p:nvPr/>
              </p:nvSpPr>
              <p:spPr>
                <a:xfrm>
                  <a:off x="1247" y="2783"/>
                  <a:ext cx="531" cy="738"/>
                </a:xfrm>
                <a:prstGeom prst="ellipse">
                  <a:avLst/>
                </a:prstGeom>
                <a:solidFill>
                  <a:srgbClr val="FFFF00"/>
                </a:solidFill>
                <a:ln w="9525">
                  <a:noFill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4401" name="Text Box 27"/>
                <p:cNvSpPr txBox="1"/>
                <p:nvPr/>
              </p:nvSpPr>
              <p:spPr>
                <a:xfrm>
                  <a:off x="1268" y="2906"/>
                  <a:ext cx="680" cy="48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t">
                  <a:spAutoFit/>
                </a:bodyPr>
                <a:lstStyle/>
                <a:p>
                  <a:endParaRPr lang="zh-CN" altLang="en-US" sz="4400" b="1" dirty="0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sp>
            <p:nvSpPr>
              <p:cNvPr id="7" name="任意多边形 6"/>
              <p:cNvSpPr/>
              <p:nvPr/>
            </p:nvSpPr>
            <p:spPr>
              <a:xfrm>
                <a:off x="542519" y="2968977"/>
                <a:ext cx="342900" cy="1878453"/>
              </a:xfrm>
              <a:custGeom>
                <a:avLst/>
                <a:gdLst>
                  <a:gd name="connsiteX0" fmla="*/ 342900 w 342900"/>
                  <a:gd name="connsiteY0" fmla="*/ 0 h 1878806"/>
                  <a:gd name="connsiteX1" fmla="*/ 171450 w 342900"/>
                  <a:gd name="connsiteY1" fmla="*/ 614362 h 1878806"/>
                  <a:gd name="connsiteX2" fmla="*/ 307181 w 342900"/>
                  <a:gd name="connsiteY2" fmla="*/ 942975 h 1878806"/>
                  <a:gd name="connsiteX3" fmla="*/ 157163 w 342900"/>
                  <a:gd name="connsiteY3" fmla="*/ 1321594 h 1878806"/>
                  <a:gd name="connsiteX4" fmla="*/ 135731 w 342900"/>
                  <a:gd name="connsiteY4" fmla="*/ 1585912 h 1878806"/>
                  <a:gd name="connsiteX5" fmla="*/ 71438 w 342900"/>
                  <a:gd name="connsiteY5" fmla="*/ 1757362 h 1878806"/>
                  <a:gd name="connsiteX6" fmla="*/ 0 w 342900"/>
                  <a:gd name="connsiteY6" fmla="*/ 1878806 h 1878806"/>
                  <a:gd name="connsiteX7" fmla="*/ 0 w 342900"/>
                  <a:gd name="connsiteY7" fmla="*/ 1878806 h 18788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42900" h="1878806">
                    <a:moveTo>
                      <a:pt x="342900" y="0"/>
                    </a:moveTo>
                    <a:cubicBezTo>
                      <a:pt x="260151" y="228600"/>
                      <a:pt x="177403" y="457200"/>
                      <a:pt x="171450" y="614362"/>
                    </a:cubicBezTo>
                    <a:cubicBezTo>
                      <a:pt x="165497" y="771524"/>
                      <a:pt x="309562" y="825103"/>
                      <a:pt x="307181" y="942975"/>
                    </a:cubicBezTo>
                    <a:cubicBezTo>
                      <a:pt x="304800" y="1060847"/>
                      <a:pt x="185738" y="1214438"/>
                      <a:pt x="157163" y="1321594"/>
                    </a:cubicBezTo>
                    <a:cubicBezTo>
                      <a:pt x="128588" y="1428750"/>
                      <a:pt x="150018" y="1513284"/>
                      <a:pt x="135731" y="1585912"/>
                    </a:cubicBezTo>
                    <a:cubicBezTo>
                      <a:pt x="121443" y="1658540"/>
                      <a:pt x="94060" y="1708546"/>
                      <a:pt x="71438" y="1757362"/>
                    </a:cubicBezTo>
                    <a:cubicBezTo>
                      <a:pt x="48816" y="1806178"/>
                      <a:pt x="0" y="1878806"/>
                      <a:pt x="0" y="1878806"/>
                    </a:cubicBezTo>
                    <a:lnTo>
                      <a:pt x="0" y="1878806"/>
                    </a:lnTo>
                  </a:path>
                </a:pathLst>
              </a:custGeom>
              <a:noFill/>
              <a:ln w="9525" cap="flat" cmpd="sng" algn="ctr">
                <a:solidFill>
                  <a:srgbClr val="00B0F0"/>
                </a:solidFill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914400" rtl="0" eaLnBrk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ea"/>
                </a:endParaRPr>
              </a:p>
            </p:txBody>
          </p:sp>
        </p:grpSp>
        <p:sp>
          <p:nvSpPr>
            <p:cNvPr id="14403" name="Rectangle 14"/>
            <p:cNvSpPr/>
            <p:nvPr/>
          </p:nvSpPr>
          <p:spPr>
            <a:xfrm>
              <a:off x="103" y="2006"/>
              <a:ext cx="1035" cy="1154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eaLnBrk="0" hangingPunct="0"/>
              <a:r>
                <a:rPr lang="zh-CN" altLang="en-US" sz="4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滩</a:t>
              </a: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423791" y="474084"/>
            <a:ext cx="200787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4000" b="1" noProof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Calibri" panose="020F0502020204030204" charset="0"/>
                <a:ea typeface="宋体" panose="02010600030101010101" pitchFamily="2" charset="-122"/>
                <a:cs typeface="+mn-ea"/>
              </a:rPr>
              <a:t>放气球</a:t>
            </a:r>
            <a:endParaRPr lang="zh-CN" altLang="zh-CN" sz="4000" b="1" noProof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grpSp>
        <p:nvGrpSpPr>
          <p:cNvPr id="45" name="组合 44"/>
          <p:cNvGrpSpPr/>
          <p:nvPr/>
        </p:nvGrpSpPr>
        <p:grpSpPr>
          <a:xfrm>
            <a:off x="8393811" y="3304260"/>
            <a:ext cx="1401445" cy="3474720"/>
            <a:chOff x="102" y="1687"/>
            <a:chExt cx="1752" cy="4830"/>
          </a:xfrm>
        </p:grpSpPr>
        <p:grpSp>
          <p:nvGrpSpPr>
            <p:cNvPr id="46" name="组合 7"/>
            <p:cNvGrpSpPr/>
            <p:nvPr/>
          </p:nvGrpSpPr>
          <p:grpSpPr>
            <a:xfrm>
              <a:off x="102" y="1687"/>
              <a:ext cx="1752" cy="4830"/>
              <a:chOff x="498069" y="1779662"/>
              <a:chExt cx="1112838" cy="3067768"/>
            </a:xfrm>
          </p:grpSpPr>
          <p:grpSp>
            <p:nvGrpSpPr>
              <p:cNvPr id="50" name="Group 23"/>
              <p:cNvGrpSpPr/>
              <p:nvPr/>
            </p:nvGrpSpPr>
            <p:grpSpPr>
              <a:xfrm>
                <a:off x="498069" y="1779662"/>
                <a:ext cx="1112838" cy="1171575"/>
                <a:chOff x="1247" y="2783"/>
                <a:chExt cx="701" cy="738"/>
              </a:xfrm>
            </p:grpSpPr>
            <p:sp>
              <p:nvSpPr>
                <p:cNvPr id="53" name="Oval 25"/>
                <p:cNvSpPr/>
                <p:nvPr/>
              </p:nvSpPr>
              <p:spPr>
                <a:xfrm>
                  <a:off x="1247" y="2783"/>
                  <a:ext cx="531" cy="738"/>
                </a:xfrm>
                <a:prstGeom prst="ellipse">
                  <a:avLst/>
                </a:prstGeom>
                <a:solidFill>
                  <a:srgbClr val="FFFF00"/>
                </a:solidFill>
                <a:ln w="9525">
                  <a:noFill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56" name="Text Box 27"/>
                <p:cNvSpPr txBox="1"/>
                <p:nvPr/>
              </p:nvSpPr>
              <p:spPr>
                <a:xfrm>
                  <a:off x="1268" y="2906"/>
                  <a:ext cx="680" cy="48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t">
                  <a:spAutoFit/>
                </a:bodyPr>
                <a:lstStyle/>
                <a:p>
                  <a:endParaRPr lang="zh-CN" altLang="en-US" sz="4400" b="1" dirty="0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sp>
            <p:nvSpPr>
              <p:cNvPr id="51" name="任意多边形 50"/>
              <p:cNvSpPr/>
              <p:nvPr/>
            </p:nvSpPr>
            <p:spPr>
              <a:xfrm>
                <a:off x="542519" y="2968977"/>
                <a:ext cx="342900" cy="1878453"/>
              </a:xfrm>
              <a:custGeom>
                <a:avLst/>
                <a:gdLst>
                  <a:gd name="connsiteX0" fmla="*/ 342900 w 342900"/>
                  <a:gd name="connsiteY0" fmla="*/ 0 h 1878806"/>
                  <a:gd name="connsiteX1" fmla="*/ 171450 w 342900"/>
                  <a:gd name="connsiteY1" fmla="*/ 614362 h 1878806"/>
                  <a:gd name="connsiteX2" fmla="*/ 307181 w 342900"/>
                  <a:gd name="connsiteY2" fmla="*/ 942975 h 1878806"/>
                  <a:gd name="connsiteX3" fmla="*/ 157163 w 342900"/>
                  <a:gd name="connsiteY3" fmla="*/ 1321594 h 1878806"/>
                  <a:gd name="connsiteX4" fmla="*/ 135731 w 342900"/>
                  <a:gd name="connsiteY4" fmla="*/ 1585912 h 1878806"/>
                  <a:gd name="connsiteX5" fmla="*/ 71438 w 342900"/>
                  <a:gd name="connsiteY5" fmla="*/ 1757362 h 1878806"/>
                  <a:gd name="connsiteX6" fmla="*/ 0 w 342900"/>
                  <a:gd name="connsiteY6" fmla="*/ 1878806 h 1878806"/>
                  <a:gd name="connsiteX7" fmla="*/ 0 w 342900"/>
                  <a:gd name="connsiteY7" fmla="*/ 1878806 h 18788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42900" h="1878806">
                    <a:moveTo>
                      <a:pt x="342900" y="0"/>
                    </a:moveTo>
                    <a:cubicBezTo>
                      <a:pt x="260151" y="228600"/>
                      <a:pt x="177403" y="457200"/>
                      <a:pt x="171450" y="614362"/>
                    </a:cubicBezTo>
                    <a:cubicBezTo>
                      <a:pt x="165497" y="771524"/>
                      <a:pt x="309562" y="825103"/>
                      <a:pt x="307181" y="942975"/>
                    </a:cubicBezTo>
                    <a:cubicBezTo>
                      <a:pt x="304800" y="1060847"/>
                      <a:pt x="185738" y="1214438"/>
                      <a:pt x="157163" y="1321594"/>
                    </a:cubicBezTo>
                    <a:cubicBezTo>
                      <a:pt x="128588" y="1428750"/>
                      <a:pt x="150018" y="1513284"/>
                      <a:pt x="135731" y="1585912"/>
                    </a:cubicBezTo>
                    <a:cubicBezTo>
                      <a:pt x="121443" y="1658540"/>
                      <a:pt x="94060" y="1708546"/>
                      <a:pt x="71438" y="1757362"/>
                    </a:cubicBezTo>
                    <a:cubicBezTo>
                      <a:pt x="48816" y="1806178"/>
                      <a:pt x="0" y="1878806"/>
                      <a:pt x="0" y="1878806"/>
                    </a:cubicBezTo>
                    <a:lnTo>
                      <a:pt x="0" y="1878806"/>
                    </a:lnTo>
                  </a:path>
                </a:pathLst>
              </a:custGeom>
              <a:noFill/>
              <a:ln w="9525" cap="flat" cmpd="sng" algn="ctr">
                <a:solidFill>
                  <a:srgbClr val="00B0F0"/>
                </a:solidFill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914400" rtl="0" eaLnBrk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ea"/>
                </a:endParaRPr>
              </a:p>
            </p:txBody>
          </p:sp>
        </p:grpSp>
        <p:sp>
          <p:nvSpPr>
            <p:cNvPr id="48" name="Rectangle 14"/>
            <p:cNvSpPr/>
            <p:nvPr/>
          </p:nvSpPr>
          <p:spPr>
            <a:xfrm>
              <a:off x="103" y="2006"/>
              <a:ext cx="1035" cy="1154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eaLnBrk="0" hangingPunct="0"/>
              <a:r>
                <a:rPr lang="zh-CN" altLang="en-US" sz="48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舰</a:t>
              </a:r>
              <a:endParaRPr lang="zh-CN" altLang="en-US" sz="4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9683750" y="1976755"/>
            <a:ext cx="1401445" cy="2802255"/>
            <a:chOff x="498069" y="1779662"/>
            <a:chExt cx="1112838" cy="2472744"/>
          </a:xfrm>
        </p:grpSpPr>
        <p:grpSp>
          <p:nvGrpSpPr>
            <p:cNvPr id="60" name="Group 23"/>
            <p:cNvGrpSpPr/>
            <p:nvPr/>
          </p:nvGrpSpPr>
          <p:grpSpPr>
            <a:xfrm>
              <a:off x="498069" y="1779662"/>
              <a:ext cx="1112838" cy="1525588"/>
              <a:chOff x="1247" y="2783"/>
              <a:chExt cx="701" cy="961"/>
            </a:xfrm>
          </p:grpSpPr>
          <p:sp>
            <p:nvSpPr>
              <p:cNvPr id="62" name="Oval 25"/>
              <p:cNvSpPr/>
              <p:nvPr/>
            </p:nvSpPr>
            <p:spPr>
              <a:xfrm>
                <a:off x="1247" y="2783"/>
                <a:ext cx="531" cy="738"/>
              </a:xfrm>
              <a:prstGeom prst="ellipse">
                <a:avLst/>
              </a:prstGeom>
              <a:solidFill>
                <a:srgbClr val="00B050">
                  <a:alpha val="49019"/>
                </a:srgbClr>
              </a:solidFill>
              <a:ln w="9525">
                <a:noFill/>
              </a:ln>
            </p:spPr>
            <p:txBody>
              <a:bodyPr wrap="none" anchor="ctr"/>
              <a:lstStyle/>
              <a:p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63" name="Text Box 27"/>
              <p:cNvSpPr txBox="1"/>
              <p:nvPr/>
            </p:nvSpPr>
            <p:spPr>
              <a:xfrm>
                <a:off x="1268" y="2906"/>
                <a:ext cx="680" cy="83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lstStyle/>
              <a:p>
                <a:r>
                  <a:rPr lang="zh-CN" altLang="en-US" sz="48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孔</a:t>
                </a:r>
                <a:endParaRPr lang="zh-CN" altLang="en-US" sz="4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  <a:p>
                <a:endParaRPr lang="zh-CN" altLang="en-US" sz="4400" b="1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61" name="任意多边形 60"/>
            <p:cNvSpPr/>
            <p:nvPr/>
          </p:nvSpPr>
          <p:spPr>
            <a:xfrm>
              <a:off x="547281" y="2968421"/>
              <a:ext cx="338138" cy="1283985"/>
            </a:xfrm>
            <a:custGeom>
              <a:avLst/>
              <a:gdLst>
                <a:gd name="connsiteX0" fmla="*/ 342900 w 342900"/>
                <a:gd name="connsiteY0" fmla="*/ 0 h 1878806"/>
                <a:gd name="connsiteX1" fmla="*/ 171450 w 342900"/>
                <a:gd name="connsiteY1" fmla="*/ 614362 h 1878806"/>
                <a:gd name="connsiteX2" fmla="*/ 307181 w 342900"/>
                <a:gd name="connsiteY2" fmla="*/ 942975 h 1878806"/>
                <a:gd name="connsiteX3" fmla="*/ 157163 w 342900"/>
                <a:gd name="connsiteY3" fmla="*/ 1321594 h 1878806"/>
                <a:gd name="connsiteX4" fmla="*/ 135731 w 342900"/>
                <a:gd name="connsiteY4" fmla="*/ 1585912 h 1878806"/>
                <a:gd name="connsiteX5" fmla="*/ 71438 w 342900"/>
                <a:gd name="connsiteY5" fmla="*/ 1757362 h 1878806"/>
                <a:gd name="connsiteX6" fmla="*/ 0 w 342900"/>
                <a:gd name="connsiteY6" fmla="*/ 1878806 h 1878806"/>
                <a:gd name="connsiteX7" fmla="*/ 0 w 342900"/>
                <a:gd name="connsiteY7" fmla="*/ 1878806 h 18788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42900" h="1878806">
                  <a:moveTo>
                    <a:pt x="342900" y="0"/>
                  </a:moveTo>
                  <a:cubicBezTo>
                    <a:pt x="260151" y="228600"/>
                    <a:pt x="177403" y="457200"/>
                    <a:pt x="171450" y="614362"/>
                  </a:cubicBezTo>
                  <a:cubicBezTo>
                    <a:pt x="165497" y="771524"/>
                    <a:pt x="309562" y="825103"/>
                    <a:pt x="307181" y="942975"/>
                  </a:cubicBezTo>
                  <a:cubicBezTo>
                    <a:pt x="304800" y="1060847"/>
                    <a:pt x="185738" y="1214438"/>
                    <a:pt x="157163" y="1321594"/>
                  </a:cubicBezTo>
                  <a:cubicBezTo>
                    <a:pt x="128588" y="1428750"/>
                    <a:pt x="150018" y="1513284"/>
                    <a:pt x="135731" y="1585912"/>
                  </a:cubicBezTo>
                  <a:cubicBezTo>
                    <a:pt x="121443" y="1658540"/>
                    <a:pt x="94060" y="1708546"/>
                    <a:pt x="71438" y="1757362"/>
                  </a:cubicBezTo>
                  <a:cubicBezTo>
                    <a:pt x="48816" y="1806178"/>
                    <a:pt x="0" y="1878806"/>
                    <a:pt x="0" y="1878806"/>
                  </a:cubicBezTo>
                  <a:lnTo>
                    <a:pt x="0" y="1878806"/>
                  </a:lnTo>
                </a:path>
              </a:pathLst>
            </a:custGeom>
            <a:noFill/>
            <a:ln w="9525" cap="flat" cmpd="sng" algn="ctr">
              <a:solidFill>
                <a:srgbClr val="00B0F0"/>
              </a:solidFill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ea"/>
              </a:endParaRPr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10381614" y="3851760"/>
            <a:ext cx="1682115" cy="3064509"/>
            <a:chOff x="243129" y="1779663"/>
            <a:chExt cx="1334440" cy="2705240"/>
          </a:xfrm>
        </p:grpSpPr>
        <p:grpSp>
          <p:nvGrpSpPr>
            <p:cNvPr id="66" name="Group 23"/>
            <p:cNvGrpSpPr/>
            <p:nvPr/>
          </p:nvGrpSpPr>
          <p:grpSpPr>
            <a:xfrm>
              <a:off x="498069" y="1779663"/>
              <a:ext cx="1079500" cy="1531938"/>
              <a:chOff x="1247" y="2783"/>
              <a:chExt cx="680" cy="965"/>
            </a:xfrm>
          </p:grpSpPr>
          <p:sp>
            <p:nvSpPr>
              <p:cNvPr id="69" name="Oval 25"/>
              <p:cNvSpPr/>
              <p:nvPr/>
            </p:nvSpPr>
            <p:spPr>
              <a:xfrm>
                <a:off x="1247" y="2783"/>
                <a:ext cx="531" cy="738"/>
              </a:xfrm>
              <a:prstGeom prst="ellipse">
                <a:avLst/>
              </a:prstGeom>
              <a:solidFill>
                <a:srgbClr val="99FF99"/>
              </a:solidFill>
              <a:ln w="9525">
                <a:noFill/>
              </a:ln>
            </p:spPr>
            <p:txBody>
              <a:bodyPr wrap="none" anchor="ctr"/>
              <a:lstStyle/>
              <a:p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70" name="Text Box 27"/>
              <p:cNvSpPr txBox="1"/>
              <p:nvPr/>
            </p:nvSpPr>
            <p:spPr>
              <a:xfrm>
                <a:off x="1247" y="2858"/>
                <a:ext cx="680" cy="89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lstStyle/>
              <a:p>
                <a:r>
                  <a:rPr lang="zh-CN" altLang="en-US" sz="5400" b="1" dirty="0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稻</a:t>
                </a:r>
                <a:endParaRPr lang="zh-CN" altLang="en-US" sz="4400" b="1" dirty="0">
                  <a:solidFill>
                    <a:srgbClr val="0000FF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  <a:p>
                <a:endParaRPr lang="zh-CN" altLang="en-US" sz="4400" b="1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68" name="任意多边形 67"/>
            <p:cNvSpPr/>
            <p:nvPr/>
          </p:nvSpPr>
          <p:spPr>
            <a:xfrm>
              <a:off x="243129" y="2951298"/>
              <a:ext cx="636286" cy="1533605"/>
            </a:xfrm>
            <a:custGeom>
              <a:avLst/>
              <a:gdLst>
                <a:gd name="connsiteX0" fmla="*/ 342900 w 342900"/>
                <a:gd name="connsiteY0" fmla="*/ 0 h 1878806"/>
                <a:gd name="connsiteX1" fmla="*/ 171450 w 342900"/>
                <a:gd name="connsiteY1" fmla="*/ 614362 h 1878806"/>
                <a:gd name="connsiteX2" fmla="*/ 307181 w 342900"/>
                <a:gd name="connsiteY2" fmla="*/ 942975 h 1878806"/>
                <a:gd name="connsiteX3" fmla="*/ 157163 w 342900"/>
                <a:gd name="connsiteY3" fmla="*/ 1321594 h 1878806"/>
                <a:gd name="connsiteX4" fmla="*/ 135731 w 342900"/>
                <a:gd name="connsiteY4" fmla="*/ 1585912 h 1878806"/>
                <a:gd name="connsiteX5" fmla="*/ 71438 w 342900"/>
                <a:gd name="connsiteY5" fmla="*/ 1757362 h 1878806"/>
                <a:gd name="connsiteX6" fmla="*/ 0 w 342900"/>
                <a:gd name="connsiteY6" fmla="*/ 1878806 h 1878806"/>
                <a:gd name="connsiteX7" fmla="*/ 0 w 342900"/>
                <a:gd name="connsiteY7" fmla="*/ 1878806 h 18788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42900" h="1878806">
                  <a:moveTo>
                    <a:pt x="342900" y="0"/>
                  </a:moveTo>
                  <a:cubicBezTo>
                    <a:pt x="260151" y="228600"/>
                    <a:pt x="177403" y="457200"/>
                    <a:pt x="171450" y="614362"/>
                  </a:cubicBezTo>
                  <a:cubicBezTo>
                    <a:pt x="165497" y="771524"/>
                    <a:pt x="309562" y="825103"/>
                    <a:pt x="307181" y="942975"/>
                  </a:cubicBezTo>
                  <a:cubicBezTo>
                    <a:pt x="304800" y="1060847"/>
                    <a:pt x="185738" y="1214438"/>
                    <a:pt x="157163" y="1321594"/>
                  </a:cubicBezTo>
                  <a:cubicBezTo>
                    <a:pt x="128588" y="1428750"/>
                    <a:pt x="150018" y="1513284"/>
                    <a:pt x="135731" y="1585912"/>
                  </a:cubicBezTo>
                  <a:cubicBezTo>
                    <a:pt x="121443" y="1658540"/>
                    <a:pt x="94060" y="1708546"/>
                    <a:pt x="71438" y="1757362"/>
                  </a:cubicBezTo>
                  <a:cubicBezTo>
                    <a:pt x="48816" y="1806178"/>
                    <a:pt x="0" y="1878806"/>
                    <a:pt x="0" y="1878806"/>
                  </a:cubicBezTo>
                  <a:lnTo>
                    <a:pt x="0" y="1878806"/>
                  </a:lnTo>
                </a:path>
              </a:pathLst>
            </a:custGeom>
            <a:noFill/>
            <a:ln w="9525" cap="flat" cmpd="sng" algn="ctr">
              <a:solidFill>
                <a:srgbClr val="66FF99"/>
              </a:solidFill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ea"/>
              </a:endParaRPr>
            </a:p>
          </p:txBody>
        </p:sp>
      </p:grpSp>
      <p:grpSp>
        <p:nvGrpSpPr>
          <p:cNvPr id="71" name="组合 70"/>
          <p:cNvGrpSpPr/>
          <p:nvPr/>
        </p:nvGrpSpPr>
        <p:grpSpPr>
          <a:xfrm>
            <a:off x="1450052" y="4243979"/>
            <a:ext cx="1401445" cy="2802255"/>
            <a:chOff x="498069" y="1779662"/>
            <a:chExt cx="1112838" cy="2472744"/>
          </a:xfrm>
        </p:grpSpPr>
        <p:grpSp>
          <p:nvGrpSpPr>
            <p:cNvPr id="72" name="Group 23"/>
            <p:cNvGrpSpPr/>
            <p:nvPr/>
          </p:nvGrpSpPr>
          <p:grpSpPr>
            <a:xfrm>
              <a:off x="498069" y="1779662"/>
              <a:ext cx="1112838" cy="1171575"/>
              <a:chOff x="1247" y="2783"/>
              <a:chExt cx="701" cy="738"/>
            </a:xfrm>
          </p:grpSpPr>
          <p:sp>
            <p:nvSpPr>
              <p:cNvPr id="74" name="Oval 25"/>
              <p:cNvSpPr/>
              <p:nvPr/>
            </p:nvSpPr>
            <p:spPr>
              <a:xfrm>
                <a:off x="1247" y="2783"/>
                <a:ext cx="531" cy="738"/>
              </a:xfrm>
              <a:prstGeom prst="ellipse">
                <a:avLst/>
              </a:prstGeom>
              <a:solidFill>
                <a:srgbClr val="FF00FF">
                  <a:alpha val="49019"/>
                </a:srgbClr>
              </a:solidFill>
              <a:ln w="9525">
                <a:noFill/>
              </a:ln>
            </p:spPr>
            <p:txBody>
              <a:bodyPr wrap="none" anchor="ctr"/>
              <a:lstStyle/>
              <a:p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75" name="Text Box 27"/>
              <p:cNvSpPr txBox="1"/>
              <p:nvPr/>
            </p:nvSpPr>
            <p:spPr>
              <a:xfrm>
                <a:off x="1268" y="2906"/>
                <a:ext cx="680" cy="46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lstStyle/>
              <a:p>
                <a:pPr eaLnBrk="0" hangingPunct="0"/>
                <a:r>
                  <a:rPr lang="zh-CN" altLang="en-US" sz="4800" b="1" dirty="0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翠</a:t>
                </a:r>
                <a:endParaRPr lang="zh-CN" altLang="en-US" sz="4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73" name="任意多边形 72"/>
            <p:cNvSpPr/>
            <p:nvPr/>
          </p:nvSpPr>
          <p:spPr>
            <a:xfrm>
              <a:off x="547281" y="2968420"/>
              <a:ext cx="338138" cy="1283986"/>
            </a:xfrm>
            <a:custGeom>
              <a:avLst/>
              <a:gdLst>
                <a:gd name="connsiteX0" fmla="*/ 342900 w 342900"/>
                <a:gd name="connsiteY0" fmla="*/ 0 h 1878806"/>
                <a:gd name="connsiteX1" fmla="*/ 171450 w 342900"/>
                <a:gd name="connsiteY1" fmla="*/ 614362 h 1878806"/>
                <a:gd name="connsiteX2" fmla="*/ 307181 w 342900"/>
                <a:gd name="connsiteY2" fmla="*/ 942975 h 1878806"/>
                <a:gd name="connsiteX3" fmla="*/ 157163 w 342900"/>
                <a:gd name="connsiteY3" fmla="*/ 1321594 h 1878806"/>
                <a:gd name="connsiteX4" fmla="*/ 135731 w 342900"/>
                <a:gd name="connsiteY4" fmla="*/ 1585912 h 1878806"/>
                <a:gd name="connsiteX5" fmla="*/ 71438 w 342900"/>
                <a:gd name="connsiteY5" fmla="*/ 1757362 h 1878806"/>
                <a:gd name="connsiteX6" fmla="*/ 0 w 342900"/>
                <a:gd name="connsiteY6" fmla="*/ 1878806 h 1878806"/>
                <a:gd name="connsiteX7" fmla="*/ 0 w 342900"/>
                <a:gd name="connsiteY7" fmla="*/ 1878806 h 18788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42900" h="1878806">
                  <a:moveTo>
                    <a:pt x="342900" y="0"/>
                  </a:moveTo>
                  <a:cubicBezTo>
                    <a:pt x="260151" y="228600"/>
                    <a:pt x="177403" y="457200"/>
                    <a:pt x="171450" y="614362"/>
                  </a:cubicBezTo>
                  <a:cubicBezTo>
                    <a:pt x="165497" y="771524"/>
                    <a:pt x="309562" y="825103"/>
                    <a:pt x="307181" y="942975"/>
                  </a:cubicBezTo>
                  <a:cubicBezTo>
                    <a:pt x="304800" y="1060847"/>
                    <a:pt x="185738" y="1214438"/>
                    <a:pt x="157163" y="1321594"/>
                  </a:cubicBezTo>
                  <a:cubicBezTo>
                    <a:pt x="128588" y="1428750"/>
                    <a:pt x="150018" y="1513284"/>
                    <a:pt x="135731" y="1585912"/>
                  </a:cubicBezTo>
                  <a:cubicBezTo>
                    <a:pt x="121443" y="1658540"/>
                    <a:pt x="94060" y="1708546"/>
                    <a:pt x="71438" y="1757362"/>
                  </a:cubicBezTo>
                  <a:cubicBezTo>
                    <a:pt x="48816" y="1806178"/>
                    <a:pt x="0" y="1878806"/>
                    <a:pt x="0" y="1878806"/>
                  </a:cubicBezTo>
                  <a:lnTo>
                    <a:pt x="0" y="1878806"/>
                  </a:lnTo>
                </a:path>
              </a:pathLst>
            </a:custGeom>
            <a:noFill/>
            <a:ln w="9525" cap="flat" cmpd="sng" algn="ctr">
              <a:solidFill>
                <a:srgbClr val="00B0F0"/>
              </a:solidFill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508 -0.10672 L -0.00508 -0.53149 L -0.01498 -0.53565 " pathEditMode="relative" rAng="0" ptsTypes="AAA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95" y="-2145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248 -0.14236 L 0.04193 -0.84421 L 0.04675 -0.83889 " pathEditMode="relative" rAng="0" ptsTypes="AAA">
                                      <p:cBhvr>
                                        <p:cTn id="10" dur="2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14" y="-3509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91 -0.13634 L 0.00677 -0.40139 L 0.00677 -0.40116 " pathEditMode="relative" rAng="0" ptsTypes="AAA">
                                      <p:cBhvr>
                                        <p:cTn id="14" dur="20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6" y="-1326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003 -0.09838 L 0.03216 -0.78912 L 0.03216 -0.78866 " pathEditMode="relative" rAng="0" ptsTypes="AAA">
                                      <p:cBhvr>
                                        <p:cTn id="18" dur="2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07" y="-3453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833 -0.17917 L -0.00351 -0.54051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4" y="-1807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0.13842 C 0.00156 -0.21134 0.0026 -0.28426 0.00378 -0.35694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2" y="-1092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-0.08102 L -0.003 -0.78102 L -0.003 -0.78078 " pathEditMode="relative" rAng="0" ptsTypes="AAA">
                                      <p:cBhvr>
                                        <p:cTn id="30" dur="20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6" y="-350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95833E-6 -0.13658 L 0.01172 -0.73473 L 0.01276 -0.74005 " pathEditMode="relative" rAng="0" ptsTypes="AAA">
                                      <p:cBhvr>
                                        <p:cTn id="34" dur="2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38" y="-3018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95833E-6 -0.08866 C -0.00039 -0.18981 -0.00078 -0.29097 -0.00104 -0.39213 L -0.00104 -0.38495 " pathEditMode="relative" rAng="0" ptsTypes="AAA">
                                      <p:cBhvr>
                                        <p:cTn id="38" dur="2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2" y="-1518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0.17338 L 0.01381 -0.74351 L 0.01381 -0.74166 " pathEditMode="relative" rAng="0" ptsTypes="AAA">
                                      <p:cBhvr>
                                        <p:cTn id="42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90" y="-2851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0833E-6 -0.11227 L -0.01666 -0.55208 L -0.01666 -0.55162 " pathEditMode="relative" rAng="0" ptsTypes="AAA">
                                      <p:cBhvr>
                                        <p:cTn id="46" dur="2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33" y="-2199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0833E-6 -0.16551 L -0.03268 -0.84282 L -0.02968 -0.84074 " pathEditMode="relative" rAng="0" ptsTypes="AAA">
                                      <p:cBhvr>
                                        <p:cTn id="50" dur="2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41" y="-3386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62</TotalTime>
  <Words>459</Words>
  <Application>Microsoft Office PowerPoint</Application>
  <PresentationFormat>宽屏</PresentationFormat>
  <Paragraphs>174</Paragraphs>
  <Slides>32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42" baseType="lpstr">
      <vt:lpstr>黑体</vt:lpstr>
      <vt:lpstr>楷体</vt:lpstr>
      <vt:lpstr>宋体</vt:lpstr>
      <vt:lpstr>微软雅黑</vt:lpstr>
      <vt:lpstr>Arial</vt:lpstr>
      <vt:lpstr>Calibri</vt:lpstr>
      <vt:lpstr>Calibri Light</vt:lpstr>
      <vt:lpstr>Century Gothic</vt:lpstr>
      <vt:lpstr>Wingdings</vt:lpstr>
      <vt:lpstr>Office 主题</vt:lpstr>
      <vt:lpstr>PowerPoint 演示文稿</vt:lpstr>
      <vt:lpstr>场景歌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1429</cp:revision>
  <dcterms:created xsi:type="dcterms:W3CDTF">2018-04-28T09:34:00Z</dcterms:created>
  <dcterms:modified xsi:type="dcterms:W3CDTF">2018-08-07T08:58:07Z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2052-10.1.0.7469</vt:lpwstr>
  </property>
</Properties>
</file>