
<file path=[Content_Types].xml><?xml version="1.0" encoding="utf-8"?>
<Types xmlns="http://schemas.openxmlformats.org/package/2006/content-types">
  <Default Extension="jpeg" ContentType="image/jpe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9" r:id="rId5"/>
    <p:sldId id="260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83" r:id="rId14"/>
    <p:sldId id="273" r:id="rId15"/>
    <p:sldId id="282" r:id="rId16"/>
    <p:sldId id="263" r:id="rId17"/>
    <p:sldId id="274" r:id="rId18"/>
    <p:sldId id="275" r:id="rId19"/>
    <p:sldId id="276" r:id="rId20"/>
    <p:sldId id="277" r:id="rId21"/>
    <p:sldId id="284" r:id="rId22"/>
    <p:sldId id="281" r:id="rId23"/>
  </p:sldIdLst>
  <p:sldSz cx="12190730" cy="6858000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37403"/>
  </p:normalViewPr>
  <p:slideViewPr>
    <p:cSldViewPr showGuides="1">
      <p:cViewPr varScale="1">
        <p:scale>
          <a:sx n="86" d="100"/>
          <a:sy n="86" d="100"/>
        </p:scale>
        <p:origin x="-90" y="-2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276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1213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59213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6013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newsflash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41.png"/><Relationship Id="rId7" Type="http://schemas.openxmlformats.org/officeDocument/2006/relationships/image" Target="../media/image40.png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45.png"/><Relationship Id="rId7" Type="http://schemas.openxmlformats.org/officeDocument/2006/relationships/image" Target="../media/image44.png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1.png"/><Relationship Id="rId1" Type="http://schemas.openxmlformats.org/officeDocument/2006/relationships/image" Target="../media/image50.wmf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3" Type="http://schemas.openxmlformats.org/officeDocument/2006/relationships/image" Target="../media/image53.png"/><Relationship Id="rId2" Type="http://schemas.openxmlformats.org/officeDocument/2006/relationships/image" Target="../media/image52.wmf"/><Relationship Id="rId1" Type="http://schemas.openxmlformats.org/officeDocument/2006/relationships/image" Target="../media/image50.wmf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5.png"/><Relationship Id="rId3" Type="http://schemas.openxmlformats.org/officeDocument/2006/relationships/image" Target="../media/image56.png"/><Relationship Id="rId2" Type="http://schemas.openxmlformats.org/officeDocument/2006/relationships/image" Target="../media/image52.wmf"/><Relationship Id="rId1" Type="http://schemas.openxmlformats.org/officeDocument/2006/relationships/image" Target="../media/image50.wmf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7.png"/><Relationship Id="rId2" Type="http://schemas.openxmlformats.org/officeDocument/2006/relationships/image" Target="../media/image52.wmf"/><Relationship Id="rId1" Type="http://schemas.openxmlformats.org/officeDocument/2006/relationships/image" Target="../media/image50.wmf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5.png"/><Relationship Id="rId3" Type="http://schemas.openxmlformats.org/officeDocument/2006/relationships/image" Target="../media/image58.png"/><Relationship Id="rId2" Type="http://schemas.openxmlformats.org/officeDocument/2006/relationships/image" Target="../media/image52.wmf"/><Relationship Id="rId1" Type="http://schemas.openxmlformats.org/officeDocument/2006/relationships/image" Target="../media/image50.wmf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5.png"/><Relationship Id="rId3" Type="http://schemas.openxmlformats.org/officeDocument/2006/relationships/image" Target="../media/image59.png"/><Relationship Id="rId2" Type="http://schemas.openxmlformats.org/officeDocument/2006/relationships/image" Target="../media/image52.wmf"/><Relationship Id="rId1" Type="http://schemas.openxmlformats.org/officeDocument/2006/relationships/image" Target="../media/image50.wm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wmf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1.png"/><Relationship Id="rId2" Type="http://schemas.openxmlformats.org/officeDocument/2006/relationships/image" Target="../media/image60.wmf"/><Relationship Id="rId1" Type="http://schemas.openxmlformats.org/officeDocument/2006/relationships/image" Target="../media/image50.wm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7.png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21.png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25.png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29.png"/><Relationship Id="rId7" Type="http://schemas.openxmlformats.org/officeDocument/2006/relationships/image" Target="../media/image28.pn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33.png"/><Relationship Id="rId7" Type="http://schemas.openxmlformats.org/officeDocument/2006/relationships/image" Target="../media/image32.png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37.png"/><Relationship Id="rId7" Type="http://schemas.openxmlformats.org/officeDocument/2006/relationships/image" Target="../media/image36.png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257800" y="6248400"/>
            <a:ext cx="7516813" cy="533400"/>
          </a:xfrm>
        </p:spPr>
        <p:txBody>
          <a:bodyPr vert="horz" wrap="square" lIns="91440" tIns="45720" rIns="91440" bIns="45720" numCol="1" anchor="t" anchorCtr="0" compatLnSpc="1"/>
          <a:p>
            <a:pPr eaLnBrk="1" hangingPunct="1"/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宋体" panose="02010600030101010101" pitchFamily="2" charset="-122"/>
                <a:cs typeface="+mn-cs"/>
              </a:rPr>
              <a:t>人教  二年级 下册 语文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6" name="矩形 2055"/>
          <p:cNvSpPr/>
          <p:nvPr/>
        </p:nvSpPr>
        <p:spPr>
          <a:xfrm>
            <a:off x="1143000" y="4876800"/>
            <a:ext cx="5913438" cy="1098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6600" dirty="0">
                <a:solidFill>
                  <a:srgbClr val="262673"/>
                </a:solidFill>
                <a:latin typeface="Arial" panose="020B0604020202020204" pitchFamily="34" charset="0"/>
              </a:rPr>
              <a:t>识字</a:t>
            </a:r>
            <a:r>
              <a:rPr lang="en-US" altLang="zh-CN" sz="6600">
                <a:solidFill>
                  <a:srgbClr val="262673"/>
                </a:solidFill>
                <a:latin typeface="Arial" panose="020B0604020202020204" pitchFamily="34" charset="0"/>
              </a:rPr>
              <a:t>3 </a:t>
            </a:r>
            <a:r>
              <a:rPr lang="zh-CN" altLang="en-US" sz="6600" dirty="0">
                <a:solidFill>
                  <a:srgbClr val="262673"/>
                </a:solidFill>
                <a:latin typeface="Arial" panose="020B0604020202020204" pitchFamily="34" charset="0"/>
              </a:rPr>
              <a:t>贝的故事</a:t>
            </a:r>
            <a:endParaRPr lang="zh-CN" altLang="en-US" sz="6600" dirty="0">
              <a:solidFill>
                <a:srgbClr val="262673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499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" y="352425"/>
            <a:ext cx="6524625" cy="1171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4995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4600" y="838200"/>
            <a:ext cx="3133725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4996" name="图片 8499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00" y="2362200"/>
            <a:ext cx="923925" cy="447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4997" name="图片 8499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3400" y="3200400"/>
            <a:ext cx="847725" cy="447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5039" name="图片 8503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9800" y="1828800"/>
            <a:ext cx="838200" cy="723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5040" name="图片 8503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09800" y="2743200"/>
            <a:ext cx="914400" cy="962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5041" name="图片 8504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10200" y="2362200"/>
            <a:ext cx="2933700" cy="419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5042" name="图片 8504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10200" y="3200400"/>
            <a:ext cx="3162300" cy="447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newsfla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035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" y="352425"/>
            <a:ext cx="6524625" cy="1171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355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4600" y="838200"/>
            <a:ext cx="3133725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356" name="图片 1003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00" y="2362200"/>
            <a:ext cx="923925" cy="447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357" name="图片 10035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3400" y="3200400"/>
            <a:ext cx="847725" cy="447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383" name="图片 10038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05000" y="1905000"/>
            <a:ext cx="1028700" cy="657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384" name="图片 10038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05000" y="2743200"/>
            <a:ext cx="933450" cy="990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385" name="图片 10038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86400" y="2438400"/>
            <a:ext cx="3114675" cy="390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386" name="图片 10038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86400" y="3200400"/>
            <a:ext cx="3171825" cy="466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newsfla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601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" y="352425"/>
            <a:ext cx="6524625" cy="1171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6029" name="图片 8602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4600" y="685800"/>
            <a:ext cx="3981450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6042" name="图片 8604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47800" y="1524000"/>
            <a:ext cx="9324975" cy="3381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newsfla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523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" y="352425"/>
            <a:ext cx="6524625" cy="1171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5239" name="图片 95238"/>
          <p:cNvPicPr>
            <a:picLocks noChangeAspect="1"/>
          </p:cNvPicPr>
          <p:nvPr/>
        </p:nvPicPr>
        <p:blipFill>
          <a:blip r:embed="rId2"/>
          <a:srcRect l="2350" t="7489" r="2472" b="10141"/>
          <a:stretch>
            <a:fillRect/>
          </a:stretch>
        </p:blipFill>
        <p:spPr>
          <a:xfrm>
            <a:off x="6400800" y="685800"/>
            <a:ext cx="5105400" cy="693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5248" name="图片 952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133600"/>
            <a:ext cx="11277600" cy="12684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newsfla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7587" name="图片 6758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8" y="304800"/>
            <a:ext cx="6240462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7599" name="图片 6759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209800"/>
            <a:ext cx="11658600" cy="981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newsfla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7042" name="图片 870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8" y="304800"/>
            <a:ext cx="6240462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7043" name="图片 870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0" y="533400"/>
            <a:ext cx="3810000" cy="727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7057" name="图片 870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2057400"/>
            <a:ext cx="9372600" cy="161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7058" name="图片 8705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0" y="2590800"/>
            <a:ext cx="5257800" cy="53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7059" name="图片 8705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15400" y="3200400"/>
            <a:ext cx="1752600" cy="53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7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7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7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7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8066" name="图片 880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8" y="304800"/>
            <a:ext cx="6240462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8067" name="图片 880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0" y="533400"/>
            <a:ext cx="3810000" cy="727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8079" name="图片 8807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43200" y="1676400"/>
            <a:ext cx="6515100" cy="297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8080" name="图片 8807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3200" y="1600200"/>
            <a:ext cx="5029200" cy="53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8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8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9090" name="图片 8908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8" y="304800"/>
            <a:ext cx="6240462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9091" name="图片 890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0" y="533400"/>
            <a:ext cx="3810000" cy="727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9102" name="图片 8910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00200" y="1905000"/>
            <a:ext cx="9601200" cy="224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9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0114" name="图片 901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8" y="304800"/>
            <a:ext cx="6240462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0115" name="图片 901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0" y="533400"/>
            <a:ext cx="3810000" cy="727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0127" name="图片 9012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4000" y="1828800"/>
            <a:ext cx="9296400" cy="2201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0128" name="图片 901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77400" y="2438400"/>
            <a:ext cx="1219200" cy="53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0129" name="图片 901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0" y="2971800"/>
            <a:ext cx="8458200" cy="53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90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0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0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0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4450" name="图片 1044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8" y="304800"/>
            <a:ext cx="6240462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451" name="图片 1044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0" y="533400"/>
            <a:ext cx="3810000" cy="727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454" name="图片 10445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76400" y="1905000"/>
            <a:ext cx="8458200" cy="2003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455" name="图片 10445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0" y="1828800"/>
            <a:ext cx="3276600" cy="53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456" name="图片 10445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6400" y="2362200"/>
            <a:ext cx="3276600" cy="53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82" name="图片 7168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263" y="368300"/>
            <a:ext cx="5570537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696" name="图片 7169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05000"/>
            <a:ext cx="9391650" cy="866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697" name="图片 716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5600" y="2819400"/>
            <a:ext cx="2362200" cy="2047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newsflash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4210" name="图片 942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8" y="304800"/>
            <a:ext cx="6240462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4214" name="图片 942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8400" y="457200"/>
            <a:ext cx="4648200" cy="91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4223" name="图片 9422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4400" y="1752600"/>
            <a:ext cx="10287000" cy="2447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4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065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" y="352425"/>
            <a:ext cx="6524625" cy="1171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59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4600" y="838200"/>
            <a:ext cx="3133725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65" name="图片 7066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800" y="2133600"/>
            <a:ext cx="923925" cy="447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67" name="图片 7066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5800" y="2971800"/>
            <a:ext cx="847725" cy="447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708" name="图片 7070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9800" y="1752600"/>
            <a:ext cx="952500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709" name="图片 7070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62200" y="2590800"/>
            <a:ext cx="800100" cy="933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710" name="图片 7070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15000" y="2133600"/>
            <a:ext cx="1447800" cy="38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711" name="图片 707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38800" y="2971800"/>
            <a:ext cx="3143250" cy="447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newsfla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8850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" y="352425"/>
            <a:ext cx="6524625" cy="1171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8851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4600" y="838200"/>
            <a:ext cx="3133725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8854" name="图片 7885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00" y="2362200"/>
            <a:ext cx="923925" cy="447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8856" name="图片 7885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3400" y="3048000"/>
            <a:ext cx="847725" cy="447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8894" name="图片 7889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0" y="1981200"/>
            <a:ext cx="885825" cy="771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8895" name="图片 7889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86000" y="2971800"/>
            <a:ext cx="923925" cy="962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8896" name="图片 7889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34000" y="2362200"/>
            <a:ext cx="3457575" cy="438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8897" name="图片 7889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10200" y="3048000"/>
            <a:ext cx="2009775" cy="428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newsfla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987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" y="352425"/>
            <a:ext cx="6524625" cy="1171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9875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4600" y="838200"/>
            <a:ext cx="3133725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9878" name="图片 798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00" y="2362200"/>
            <a:ext cx="923925" cy="447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9880" name="图片 7987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3400" y="3200400"/>
            <a:ext cx="847725" cy="447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9919" name="图片 799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0" y="1828800"/>
            <a:ext cx="723900" cy="819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9920" name="图片 799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86000" y="2667000"/>
            <a:ext cx="828675" cy="1028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9922" name="图片 799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34000" y="3200400"/>
            <a:ext cx="4648200" cy="476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9923" name="图片 799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34000" y="2438400"/>
            <a:ext cx="1895475" cy="371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newsfla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089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" y="352425"/>
            <a:ext cx="6524625" cy="1171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0899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4600" y="838200"/>
            <a:ext cx="3133725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0902" name="图片 809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00" y="2362200"/>
            <a:ext cx="923925" cy="447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0904" name="图片 8090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3400" y="3200400"/>
            <a:ext cx="847725" cy="447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0940" name="图片 8093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3600" y="1905000"/>
            <a:ext cx="771525" cy="771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0941" name="图片 8094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7400" y="2895600"/>
            <a:ext cx="942975" cy="990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0942" name="图片 8094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57800" y="2362200"/>
            <a:ext cx="3486150" cy="438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0943" name="图片 8094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86400" y="3200400"/>
            <a:ext cx="3209925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newsfla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2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" y="352425"/>
            <a:ext cx="6524625" cy="1171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23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4600" y="838200"/>
            <a:ext cx="3133725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24" name="图片 819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00" y="2362200"/>
            <a:ext cx="923925" cy="447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26" name="图片 819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3400" y="3200400"/>
            <a:ext cx="847725" cy="447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6" name="图片 8196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0" y="1905000"/>
            <a:ext cx="962025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7" name="图片 8196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86000" y="2819400"/>
            <a:ext cx="952500" cy="990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8" name="图片 8196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34000" y="2438400"/>
            <a:ext cx="3952875" cy="371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9" name="图片 8196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86400" y="3200400"/>
            <a:ext cx="4314825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newsfla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294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" y="352425"/>
            <a:ext cx="6524625" cy="1171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947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4600" y="838200"/>
            <a:ext cx="3133725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948" name="图片 829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00" y="2362200"/>
            <a:ext cx="923925" cy="447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949" name="图片 829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3400" y="3200400"/>
            <a:ext cx="847725" cy="447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990" name="图片 8298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38400" y="1752600"/>
            <a:ext cx="704850" cy="742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991" name="图片 8299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38400" y="2590800"/>
            <a:ext cx="762000" cy="1009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992" name="图片 8299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86400" y="2362200"/>
            <a:ext cx="1628775" cy="409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993" name="图片 8299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86400" y="3124200"/>
            <a:ext cx="2066925" cy="438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newsfla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3970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" y="352425"/>
            <a:ext cx="6524625" cy="1171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971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4600" y="838200"/>
            <a:ext cx="3133725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972" name="图片 8397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00" y="2362200"/>
            <a:ext cx="923925" cy="447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973" name="图片 8397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3400" y="3200400"/>
            <a:ext cx="847725" cy="447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4015" name="图片 840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0" y="1905000"/>
            <a:ext cx="771525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4016" name="图片 840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62200" y="2819400"/>
            <a:ext cx="885825" cy="990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4017" name="图片 840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38800" y="2362200"/>
            <a:ext cx="1171575" cy="419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4018" name="图片 840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10200" y="3200400"/>
            <a:ext cx="4714875" cy="53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newsflash/>
  </p:transition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</Words>
  <Application>WPS 演示</Application>
  <PresentationFormat>自定义</PresentationFormat>
  <Paragraphs>4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三子</cp:lastModifiedBy>
  <cp:revision>47</cp:revision>
  <dcterms:created xsi:type="dcterms:W3CDTF">2016-12-27T06:20:03Z</dcterms:created>
  <dcterms:modified xsi:type="dcterms:W3CDTF">2018-02-10T00:22:35Z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2052-10.1.0.7106</vt:lpwstr>
  </property>
</Properties>
</file>