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9" r:id="rId1"/>
    <p:sldMasterId id="2147483694" r:id="rId2"/>
    <p:sldMasterId id="2147483706" r:id="rId3"/>
    <p:sldMasterId id="2147483718" r:id="rId4"/>
  </p:sldMasterIdLst>
  <p:notesMasterIdLst>
    <p:notesMasterId r:id="rId30"/>
  </p:notesMasterIdLst>
  <p:sldIdLst>
    <p:sldId id="299" r:id="rId5"/>
    <p:sldId id="329" r:id="rId6"/>
    <p:sldId id="330" r:id="rId7"/>
    <p:sldId id="334" r:id="rId8"/>
    <p:sldId id="332" r:id="rId9"/>
    <p:sldId id="331" r:id="rId10"/>
    <p:sldId id="335" r:id="rId11"/>
    <p:sldId id="308" r:id="rId12"/>
    <p:sldId id="336" r:id="rId13"/>
    <p:sldId id="337" r:id="rId14"/>
    <p:sldId id="338" r:id="rId15"/>
    <p:sldId id="339" r:id="rId16"/>
    <p:sldId id="340" r:id="rId17"/>
    <p:sldId id="341" r:id="rId18"/>
    <p:sldId id="258" r:id="rId19"/>
    <p:sldId id="342" r:id="rId20"/>
    <p:sldId id="327" r:id="rId21"/>
    <p:sldId id="343" r:id="rId22"/>
    <p:sldId id="344" r:id="rId23"/>
    <p:sldId id="345" r:id="rId24"/>
    <p:sldId id="346" r:id="rId25"/>
    <p:sldId id="328" r:id="rId26"/>
    <p:sldId id="347" r:id="rId27"/>
    <p:sldId id="300" r:id="rId28"/>
    <p:sldId id="301" r:id="rId2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CF7DC"/>
    <a:srgbClr val="ED323A"/>
    <a:srgbClr val="EB7E83"/>
    <a:srgbClr val="AB76C5"/>
    <a:srgbClr val="F4EC0D"/>
    <a:srgbClr val="FFCC99"/>
    <a:srgbClr val="FFDA69"/>
    <a:srgbClr val="FE1B2F"/>
    <a:srgbClr val="FEEE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5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F304B-1C96-4CAE-81F9-BB1C6EF4C64B}" type="datetimeFigureOut">
              <a:rPr lang="zh-CN" altLang="en-US" smtClean="0"/>
              <a:pPr/>
              <a:t>2018/2/4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19EE75-EB50-4466-B194-E74FDD49D4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42875" y="768350"/>
            <a:ext cx="6818313" cy="3836988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7782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fld id="{8B957CE8-1BD2-4F84-99E9-B8A606477016}" type="slidenum">
              <a:rPr lang="zh-CN" altLang="en-US" smtClean="0"/>
              <a:pPr>
                <a:buFont typeface="Arial" pitchFamily="34" charset="0"/>
                <a:buNone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DF71F-A04E-44E8-A858-F5D7DBB6B0D0}" type="datetimeFigureOut">
              <a:rPr lang="zh-CN" altLang="en-US" smtClean="0"/>
              <a:pPr/>
              <a:t>2018/2/4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EAB5-8700-486B-847E-EB3A0D12CC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5427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DF71F-A04E-44E8-A858-F5D7DBB6B0D0}" type="datetimeFigureOut">
              <a:rPr lang="zh-CN" altLang="en-US" smtClean="0"/>
              <a:pPr/>
              <a:t>2018/2/4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EAB5-8700-486B-847E-EB3A0D12CC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7407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DF71F-A04E-44E8-A858-F5D7DBB6B0D0}" type="datetimeFigureOut">
              <a:rPr lang="zh-CN" altLang="en-US" smtClean="0"/>
              <a:pPr/>
              <a:t>2018/2/4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EAB5-8700-486B-847E-EB3A0D12CC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31058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8B253-F609-49BF-A08F-99223019BAC8}" type="datetimeFigureOut">
              <a:rPr lang="zh-CN" altLang="en-US"/>
              <a:pPr>
                <a:defRPr/>
              </a:pPr>
              <a:t>2018/2/4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BC49B-ADD6-4446-8D2D-47F11ACBA9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未知"/>
          <p:cNvSpPr>
            <a:spLocks/>
          </p:cNvSpPr>
          <p:nvPr/>
        </p:nvSpPr>
        <p:spPr bwMode="auto">
          <a:xfrm>
            <a:off x="376766" y="3254380"/>
            <a:ext cx="364067" cy="1674813"/>
          </a:xfrm>
          <a:custGeom>
            <a:avLst/>
            <a:gdLst/>
            <a:ahLst/>
            <a:cxnLst>
              <a:cxn ang="0">
                <a:pos x="12299" y="17819"/>
              </a:cxn>
              <a:cxn ang="0">
                <a:pos x="12299" y="17819"/>
              </a:cxn>
              <a:cxn ang="0">
                <a:pos x="21600" y="21600"/>
              </a:cxn>
              <a:cxn ang="0">
                <a:pos x="21600" y="21600"/>
              </a:cxn>
              <a:cxn ang="0">
                <a:pos x="19499" y="20176"/>
              </a:cxn>
              <a:cxn ang="0">
                <a:pos x="17399" y="18752"/>
              </a:cxn>
              <a:cxn ang="0">
                <a:pos x="14999" y="17181"/>
              </a:cxn>
              <a:cxn ang="0">
                <a:pos x="13199" y="15512"/>
              </a:cxn>
              <a:cxn ang="0">
                <a:pos x="11099" y="13696"/>
              </a:cxn>
              <a:cxn ang="0">
                <a:pos x="10199" y="11732"/>
              </a:cxn>
              <a:cxn ang="0">
                <a:pos x="8999" y="9769"/>
              </a:cxn>
              <a:cxn ang="0">
                <a:pos x="8399" y="8639"/>
              </a:cxn>
              <a:cxn ang="0">
                <a:pos x="7799" y="7510"/>
              </a:cxn>
              <a:cxn ang="0">
                <a:pos x="7799" y="7510"/>
              </a:cxn>
              <a:cxn ang="0">
                <a:pos x="7499" y="6479"/>
              </a:cxn>
              <a:cxn ang="0">
                <a:pos x="7199" y="5400"/>
              </a:cxn>
              <a:cxn ang="0">
                <a:pos x="6899" y="4418"/>
              </a:cxn>
              <a:cxn ang="0">
                <a:pos x="6899" y="3436"/>
              </a:cxn>
              <a:cxn ang="0">
                <a:pos x="6899" y="2503"/>
              </a:cxn>
              <a:cxn ang="0">
                <a:pos x="7199" y="1619"/>
              </a:cxn>
              <a:cxn ang="0">
                <a:pos x="7499" y="785"/>
              </a:cxn>
              <a:cxn ang="0">
                <a:pos x="7799" y="0"/>
              </a:cxn>
              <a:cxn ang="0">
                <a:pos x="7799" y="0"/>
              </a:cxn>
              <a:cxn ang="0">
                <a:pos x="5999" y="1177"/>
              </a:cxn>
              <a:cxn ang="0">
                <a:pos x="4199" y="2307"/>
              </a:cxn>
              <a:cxn ang="0">
                <a:pos x="2999" y="3436"/>
              </a:cxn>
              <a:cxn ang="0">
                <a:pos x="1799" y="4516"/>
              </a:cxn>
              <a:cxn ang="0">
                <a:pos x="899" y="5645"/>
              </a:cxn>
              <a:cxn ang="0">
                <a:pos x="299" y="6725"/>
              </a:cxn>
              <a:cxn ang="0">
                <a:pos x="0" y="7756"/>
              </a:cxn>
              <a:cxn ang="0">
                <a:pos x="0" y="8836"/>
              </a:cxn>
              <a:cxn ang="0">
                <a:pos x="299" y="9867"/>
              </a:cxn>
              <a:cxn ang="0">
                <a:pos x="899" y="10897"/>
              </a:cxn>
              <a:cxn ang="0">
                <a:pos x="1799" y="12027"/>
              </a:cxn>
              <a:cxn ang="0">
                <a:pos x="3299" y="13107"/>
              </a:cxn>
              <a:cxn ang="0">
                <a:pos x="5099" y="14236"/>
              </a:cxn>
              <a:cxn ang="0">
                <a:pos x="7199" y="15414"/>
              </a:cxn>
              <a:cxn ang="0">
                <a:pos x="9899" y="16543"/>
              </a:cxn>
              <a:cxn ang="0">
                <a:pos x="12299" y="17819"/>
              </a:cxn>
              <a:cxn ang="0">
                <a:pos x="12299" y="17819"/>
              </a:cxn>
            </a:cxnLst>
            <a:rect l="0" t="0" r="r" b="b"/>
            <a:pathLst>
              <a:path w="21600" h="21600">
                <a:moveTo>
                  <a:pt x="12299" y="17819"/>
                </a:moveTo>
                <a:lnTo>
                  <a:pt x="12299" y="17819"/>
                </a:lnTo>
                <a:lnTo>
                  <a:pt x="21600" y="21600"/>
                </a:lnTo>
                <a:lnTo>
                  <a:pt x="21600" y="21600"/>
                </a:lnTo>
                <a:lnTo>
                  <a:pt x="19499" y="20176"/>
                </a:lnTo>
                <a:lnTo>
                  <a:pt x="17399" y="18752"/>
                </a:lnTo>
                <a:lnTo>
                  <a:pt x="14999" y="17181"/>
                </a:lnTo>
                <a:lnTo>
                  <a:pt x="13199" y="15512"/>
                </a:lnTo>
                <a:lnTo>
                  <a:pt x="11099" y="13696"/>
                </a:lnTo>
                <a:lnTo>
                  <a:pt x="10199" y="11732"/>
                </a:lnTo>
                <a:lnTo>
                  <a:pt x="8999" y="9769"/>
                </a:lnTo>
                <a:lnTo>
                  <a:pt x="8399" y="8639"/>
                </a:lnTo>
                <a:lnTo>
                  <a:pt x="7799" y="7510"/>
                </a:lnTo>
                <a:lnTo>
                  <a:pt x="7799" y="7510"/>
                </a:lnTo>
                <a:lnTo>
                  <a:pt x="7499" y="6479"/>
                </a:lnTo>
                <a:lnTo>
                  <a:pt x="7199" y="5400"/>
                </a:lnTo>
                <a:lnTo>
                  <a:pt x="6899" y="4418"/>
                </a:lnTo>
                <a:lnTo>
                  <a:pt x="6899" y="3436"/>
                </a:lnTo>
                <a:lnTo>
                  <a:pt x="6899" y="2503"/>
                </a:lnTo>
                <a:lnTo>
                  <a:pt x="7199" y="1619"/>
                </a:lnTo>
                <a:lnTo>
                  <a:pt x="7499" y="785"/>
                </a:lnTo>
                <a:lnTo>
                  <a:pt x="7799" y="0"/>
                </a:lnTo>
                <a:lnTo>
                  <a:pt x="7799" y="0"/>
                </a:lnTo>
                <a:lnTo>
                  <a:pt x="5999" y="1177"/>
                </a:lnTo>
                <a:lnTo>
                  <a:pt x="4199" y="2307"/>
                </a:lnTo>
                <a:lnTo>
                  <a:pt x="2999" y="3436"/>
                </a:lnTo>
                <a:lnTo>
                  <a:pt x="1799" y="4516"/>
                </a:lnTo>
                <a:lnTo>
                  <a:pt x="899" y="5645"/>
                </a:lnTo>
                <a:lnTo>
                  <a:pt x="299" y="6725"/>
                </a:lnTo>
                <a:lnTo>
                  <a:pt x="0" y="7756"/>
                </a:lnTo>
                <a:lnTo>
                  <a:pt x="0" y="8836"/>
                </a:lnTo>
                <a:lnTo>
                  <a:pt x="299" y="9867"/>
                </a:lnTo>
                <a:lnTo>
                  <a:pt x="899" y="10897"/>
                </a:lnTo>
                <a:lnTo>
                  <a:pt x="1799" y="12027"/>
                </a:lnTo>
                <a:lnTo>
                  <a:pt x="3299" y="13107"/>
                </a:lnTo>
                <a:lnTo>
                  <a:pt x="5099" y="14236"/>
                </a:lnTo>
                <a:lnTo>
                  <a:pt x="7199" y="15414"/>
                </a:lnTo>
                <a:lnTo>
                  <a:pt x="9899" y="16543"/>
                </a:lnTo>
                <a:lnTo>
                  <a:pt x="12299" y="17819"/>
                </a:lnTo>
                <a:lnTo>
                  <a:pt x="12299" y="17819"/>
                </a:ln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 smtClean="0">
              <a:solidFill>
                <a:srgbClr val="000000"/>
              </a:solidFill>
              <a:ea typeface="宋体" charset="-122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946151" y="4525963"/>
            <a:ext cx="2504016" cy="1878012"/>
            <a:chOff x="0" y="0"/>
            <a:chExt cx="1118" cy="1118"/>
          </a:xfrm>
        </p:grpSpPr>
        <p:sp>
          <p:nvSpPr>
            <p:cNvPr id="2052" name="未知"/>
            <p:cNvSpPr>
              <a:spLocks/>
            </p:cNvSpPr>
            <p:nvPr/>
          </p:nvSpPr>
          <p:spPr bwMode="auto">
            <a:xfrm>
              <a:off x="0" y="0"/>
              <a:ext cx="1118" cy="1118"/>
            </a:xfrm>
            <a:custGeom>
              <a:avLst/>
              <a:gdLst/>
              <a:ahLst/>
              <a:cxnLst>
                <a:cxn ang="0">
                  <a:pos x="21556" y="11391"/>
                </a:cxn>
                <a:cxn ang="0">
                  <a:pos x="21380" y="12968"/>
                </a:cxn>
                <a:cxn ang="0">
                  <a:pos x="20942" y="14501"/>
                </a:cxn>
                <a:cxn ang="0">
                  <a:pos x="20285" y="15947"/>
                </a:cxn>
                <a:cxn ang="0">
                  <a:pos x="19409" y="17262"/>
                </a:cxn>
                <a:cxn ang="0">
                  <a:pos x="18445" y="18445"/>
                </a:cxn>
                <a:cxn ang="0">
                  <a:pos x="17262" y="19453"/>
                </a:cxn>
                <a:cxn ang="0">
                  <a:pos x="15947" y="20329"/>
                </a:cxn>
                <a:cxn ang="0">
                  <a:pos x="14501" y="20942"/>
                </a:cxn>
                <a:cxn ang="0">
                  <a:pos x="12968" y="21336"/>
                </a:cxn>
                <a:cxn ang="0">
                  <a:pos x="11347" y="21600"/>
                </a:cxn>
                <a:cxn ang="0">
                  <a:pos x="10208" y="21600"/>
                </a:cxn>
                <a:cxn ang="0">
                  <a:pos x="8630" y="21336"/>
                </a:cxn>
                <a:cxn ang="0">
                  <a:pos x="7097" y="20942"/>
                </a:cxn>
                <a:cxn ang="0">
                  <a:pos x="5651" y="20329"/>
                </a:cxn>
                <a:cxn ang="0">
                  <a:pos x="4337" y="19453"/>
                </a:cxn>
                <a:cxn ang="0">
                  <a:pos x="3110" y="18445"/>
                </a:cxn>
                <a:cxn ang="0">
                  <a:pos x="2190" y="17262"/>
                </a:cxn>
                <a:cxn ang="0">
                  <a:pos x="1270" y="15947"/>
                </a:cxn>
                <a:cxn ang="0">
                  <a:pos x="656" y="14501"/>
                </a:cxn>
                <a:cxn ang="0">
                  <a:pos x="218" y="12968"/>
                </a:cxn>
                <a:cxn ang="0">
                  <a:pos x="0" y="11391"/>
                </a:cxn>
                <a:cxn ang="0">
                  <a:pos x="0" y="10208"/>
                </a:cxn>
                <a:cxn ang="0">
                  <a:pos x="218" y="8630"/>
                </a:cxn>
                <a:cxn ang="0">
                  <a:pos x="656" y="7097"/>
                </a:cxn>
                <a:cxn ang="0">
                  <a:pos x="1270" y="5651"/>
                </a:cxn>
                <a:cxn ang="0">
                  <a:pos x="2190" y="4293"/>
                </a:cxn>
                <a:cxn ang="0">
                  <a:pos x="3110" y="3154"/>
                </a:cxn>
                <a:cxn ang="0">
                  <a:pos x="4337" y="2146"/>
                </a:cxn>
                <a:cxn ang="0">
                  <a:pos x="5651" y="1270"/>
                </a:cxn>
                <a:cxn ang="0">
                  <a:pos x="7097" y="613"/>
                </a:cxn>
                <a:cxn ang="0">
                  <a:pos x="8630" y="218"/>
                </a:cxn>
                <a:cxn ang="0">
                  <a:pos x="10208" y="0"/>
                </a:cxn>
                <a:cxn ang="0">
                  <a:pos x="11347" y="0"/>
                </a:cxn>
                <a:cxn ang="0">
                  <a:pos x="12968" y="218"/>
                </a:cxn>
                <a:cxn ang="0">
                  <a:pos x="14501" y="613"/>
                </a:cxn>
                <a:cxn ang="0">
                  <a:pos x="15947" y="1270"/>
                </a:cxn>
                <a:cxn ang="0">
                  <a:pos x="17262" y="2146"/>
                </a:cxn>
                <a:cxn ang="0">
                  <a:pos x="18445" y="3154"/>
                </a:cxn>
                <a:cxn ang="0">
                  <a:pos x="19409" y="4293"/>
                </a:cxn>
                <a:cxn ang="0">
                  <a:pos x="20285" y="5651"/>
                </a:cxn>
                <a:cxn ang="0">
                  <a:pos x="20942" y="7097"/>
                </a:cxn>
                <a:cxn ang="0">
                  <a:pos x="21380" y="8630"/>
                </a:cxn>
                <a:cxn ang="0">
                  <a:pos x="21556" y="10208"/>
                </a:cxn>
              </a:cxnLst>
              <a:rect l="0" t="0" r="r" b="b"/>
              <a:pathLst>
                <a:path w="21600" h="21600">
                  <a:moveTo>
                    <a:pt x="21600" y="10821"/>
                  </a:moveTo>
                  <a:lnTo>
                    <a:pt x="21600" y="10821"/>
                  </a:lnTo>
                  <a:lnTo>
                    <a:pt x="21556" y="11391"/>
                  </a:lnTo>
                  <a:lnTo>
                    <a:pt x="21556" y="11916"/>
                  </a:lnTo>
                  <a:lnTo>
                    <a:pt x="21468" y="12399"/>
                  </a:lnTo>
                  <a:lnTo>
                    <a:pt x="21380" y="12968"/>
                  </a:lnTo>
                  <a:lnTo>
                    <a:pt x="21249" y="13494"/>
                  </a:lnTo>
                  <a:lnTo>
                    <a:pt x="21073" y="13976"/>
                  </a:lnTo>
                  <a:lnTo>
                    <a:pt x="20942" y="14501"/>
                  </a:lnTo>
                  <a:lnTo>
                    <a:pt x="20723" y="15027"/>
                  </a:lnTo>
                  <a:lnTo>
                    <a:pt x="20548" y="15466"/>
                  </a:lnTo>
                  <a:lnTo>
                    <a:pt x="20285" y="15947"/>
                  </a:lnTo>
                  <a:lnTo>
                    <a:pt x="20066" y="16385"/>
                  </a:lnTo>
                  <a:lnTo>
                    <a:pt x="19759" y="16824"/>
                  </a:lnTo>
                  <a:lnTo>
                    <a:pt x="19409" y="17262"/>
                  </a:lnTo>
                  <a:lnTo>
                    <a:pt x="19146" y="17656"/>
                  </a:lnTo>
                  <a:lnTo>
                    <a:pt x="18795" y="18050"/>
                  </a:lnTo>
                  <a:lnTo>
                    <a:pt x="18445" y="18445"/>
                  </a:lnTo>
                  <a:lnTo>
                    <a:pt x="18050" y="18795"/>
                  </a:lnTo>
                  <a:lnTo>
                    <a:pt x="17656" y="19102"/>
                  </a:lnTo>
                  <a:lnTo>
                    <a:pt x="17262" y="19453"/>
                  </a:lnTo>
                  <a:lnTo>
                    <a:pt x="16824" y="19759"/>
                  </a:lnTo>
                  <a:lnTo>
                    <a:pt x="16342" y="20022"/>
                  </a:lnTo>
                  <a:lnTo>
                    <a:pt x="15947" y="20329"/>
                  </a:lnTo>
                  <a:lnTo>
                    <a:pt x="15466" y="20548"/>
                  </a:lnTo>
                  <a:lnTo>
                    <a:pt x="14984" y="20723"/>
                  </a:lnTo>
                  <a:lnTo>
                    <a:pt x="14501" y="20942"/>
                  </a:lnTo>
                  <a:lnTo>
                    <a:pt x="14020" y="21117"/>
                  </a:lnTo>
                  <a:lnTo>
                    <a:pt x="13494" y="21293"/>
                  </a:lnTo>
                  <a:lnTo>
                    <a:pt x="12968" y="21336"/>
                  </a:lnTo>
                  <a:lnTo>
                    <a:pt x="12442" y="21468"/>
                  </a:lnTo>
                  <a:lnTo>
                    <a:pt x="11873" y="21556"/>
                  </a:lnTo>
                  <a:lnTo>
                    <a:pt x="11347" y="21600"/>
                  </a:lnTo>
                  <a:lnTo>
                    <a:pt x="10821" y="21600"/>
                  </a:lnTo>
                  <a:lnTo>
                    <a:pt x="10821" y="21600"/>
                  </a:lnTo>
                  <a:lnTo>
                    <a:pt x="10208" y="21600"/>
                  </a:lnTo>
                  <a:lnTo>
                    <a:pt x="9638" y="21556"/>
                  </a:lnTo>
                  <a:lnTo>
                    <a:pt x="9156" y="21468"/>
                  </a:lnTo>
                  <a:lnTo>
                    <a:pt x="8630" y="21336"/>
                  </a:lnTo>
                  <a:lnTo>
                    <a:pt x="8105" y="21293"/>
                  </a:lnTo>
                  <a:lnTo>
                    <a:pt x="7579" y="21117"/>
                  </a:lnTo>
                  <a:lnTo>
                    <a:pt x="7097" y="20942"/>
                  </a:lnTo>
                  <a:lnTo>
                    <a:pt x="6571" y="20723"/>
                  </a:lnTo>
                  <a:lnTo>
                    <a:pt x="6089" y="20548"/>
                  </a:lnTo>
                  <a:lnTo>
                    <a:pt x="5651" y="20329"/>
                  </a:lnTo>
                  <a:lnTo>
                    <a:pt x="5169" y="20022"/>
                  </a:lnTo>
                  <a:lnTo>
                    <a:pt x="4731" y="19759"/>
                  </a:lnTo>
                  <a:lnTo>
                    <a:pt x="4337" y="19453"/>
                  </a:lnTo>
                  <a:lnTo>
                    <a:pt x="3899" y="19102"/>
                  </a:lnTo>
                  <a:lnTo>
                    <a:pt x="3548" y="18795"/>
                  </a:lnTo>
                  <a:lnTo>
                    <a:pt x="3110" y="18445"/>
                  </a:lnTo>
                  <a:lnTo>
                    <a:pt x="2803" y="18050"/>
                  </a:lnTo>
                  <a:lnTo>
                    <a:pt x="2453" y="17656"/>
                  </a:lnTo>
                  <a:lnTo>
                    <a:pt x="2190" y="17262"/>
                  </a:lnTo>
                  <a:lnTo>
                    <a:pt x="1840" y="16824"/>
                  </a:lnTo>
                  <a:lnTo>
                    <a:pt x="1533" y="16385"/>
                  </a:lnTo>
                  <a:lnTo>
                    <a:pt x="1270" y="15947"/>
                  </a:lnTo>
                  <a:lnTo>
                    <a:pt x="1051" y="15466"/>
                  </a:lnTo>
                  <a:lnTo>
                    <a:pt x="832" y="15027"/>
                  </a:lnTo>
                  <a:lnTo>
                    <a:pt x="656" y="14501"/>
                  </a:lnTo>
                  <a:lnTo>
                    <a:pt x="481" y="13976"/>
                  </a:lnTo>
                  <a:lnTo>
                    <a:pt x="306" y="13494"/>
                  </a:lnTo>
                  <a:lnTo>
                    <a:pt x="218" y="12968"/>
                  </a:lnTo>
                  <a:lnTo>
                    <a:pt x="87" y="12399"/>
                  </a:lnTo>
                  <a:lnTo>
                    <a:pt x="0" y="11916"/>
                  </a:lnTo>
                  <a:lnTo>
                    <a:pt x="0" y="11391"/>
                  </a:lnTo>
                  <a:lnTo>
                    <a:pt x="0" y="10821"/>
                  </a:lnTo>
                  <a:lnTo>
                    <a:pt x="0" y="10821"/>
                  </a:lnTo>
                  <a:lnTo>
                    <a:pt x="0" y="10208"/>
                  </a:lnTo>
                  <a:lnTo>
                    <a:pt x="0" y="9682"/>
                  </a:lnTo>
                  <a:lnTo>
                    <a:pt x="87" y="9156"/>
                  </a:lnTo>
                  <a:lnTo>
                    <a:pt x="218" y="8630"/>
                  </a:lnTo>
                  <a:lnTo>
                    <a:pt x="306" y="8061"/>
                  </a:lnTo>
                  <a:lnTo>
                    <a:pt x="481" y="7579"/>
                  </a:lnTo>
                  <a:lnTo>
                    <a:pt x="656" y="7097"/>
                  </a:lnTo>
                  <a:lnTo>
                    <a:pt x="832" y="6571"/>
                  </a:lnTo>
                  <a:lnTo>
                    <a:pt x="1051" y="6133"/>
                  </a:lnTo>
                  <a:lnTo>
                    <a:pt x="1270" y="5651"/>
                  </a:lnTo>
                  <a:lnTo>
                    <a:pt x="1533" y="5213"/>
                  </a:lnTo>
                  <a:lnTo>
                    <a:pt x="1840" y="4775"/>
                  </a:lnTo>
                  <a:lnTo>
                    <a:pt x="2190" y="4293"/>
                  </a:lnTo>
                  <a:lnTo>
                    <a:pt x="2453" y="3942"/>
                  </a:lnTo>
                  <a:lnTo>
                    <a:pt x="2803" y="3504"/>
                  </a:lnTo>
                  <a:lnTo>
                    <a:pt x="3110" y="3154"/>
                  </a:lnTo>
                  <a:lnTo>
                    <a:pt x="3548" y="2759"/>
                  </a:lnTo>
                  <a:lnTo>
                    <a:pt x="3899" y="2453"/>
                  </a:lnTo>
                  <a:lnTo>
                    <a:pt x="4337" y="2146"/>
                  </a:lnTo>
                  <a:lnTo>
                    <a:pt x="4731" y="1840"/>
                  </a:lnTo>
                  <a:lnTo>
                    <a:pt x="5169" y="1533"/>
                  </a:lnTo>
                  <a:lnTo>
                    <a:pt x="5651" y="1270"/>
                  </a:lnTo>
                  <a:lnTo>
                    <a:pt x="6089" y="1095"/>
                  </a:lnTo>
                  <a:lnTo>
                    <a:pt x="6571" y="876"/>
                  </a:lnTo>
                  <a:lnTo>
                    <a:pt x="7097" y="613"/>
                  </a:lnTo>
                  <a:lnTo>
                    <a:pt x="7579" y="481"/>
                  </a:lnTo>
                  <a:lnTo>
                    <a:pt x="8105" y="350"/>
                  </a:lnTo>
                  <a:lnTo>
                    <a:pt x="8630" y="218"/>
                  </a:lnTo>
                  <a:lnTo>
                    <a:pt x="9156" y="131"/>
                  </a:lnTo>
                  <a:lnTo>
                    <a:pt x="9638" y="43"/>
                  </a:lnTo>
                  <a:lnTo>
                    <a:pt x="10208" y="0"/>
                  </a:lnTo>
                  <a:lnTo>
                    <a:pt x="10821" y="0"/>
                  </a:lnTo>
                  <a:lnTo>
                    <a:pt x="10821" y="0"/>
                  </a:lnTo>
                  <a:lnTo>
                    <a:pt x="11347" y="0"/>
                  </a:lnTo>
                  <a:lnTo>
                    <a:pt x="11873" y="43"/>
                  </a:lnTo>
                  <a:lnTo>
                    <a:pt x="12442" y="131"/>
                  </a:lnTo>
                  <a:lnTo>
                    <a:pt x="12968" y="218"/>
                  </a:lnTo>
                  <a:lnTo>
                    <a:pt x="13494" y="350"/>
                  </a:lnTo>
                  <a:lnTo>
                    <a:pt x="14020" y="481"/>
                  </a:lnTo>
                  <a:lnTo>
                    <a:pt x="14501" y="613"/>
                  </a:lnTo>
                  <a:lnTo>
                    <a:pt x="14984" y="876"/>
                  </a:lnTo>
                  <a:lnTo>
                    <a:pt x="15466" y="1095"/>
                  </a:lnTo>
                  <a:lnTo>
                    <a:pt x="15947" y="1270"/>
                  </a:lnTo>
                  <a:lnTo>
                    <a:pt x="16342" y="1533"/>
                  </a:lnTo>
                  <a:lnTo>
                    <a:pt x="16824" y="1840"/>
                  </a:lnTo>
                  <a:lnTo>
                    <a:pt x="17262" y="2146"/>
                  </a:lnTo>
                  <a:lnTo>
                    <a:pt x="17656" y="2453"/>
                  </a:lnTo>
                  <a:lnTo>
                    <a:pt x="18050" y="2759"/>
                  </a:lnTo>
                  <a:lnTo>
                    <a:pt x="18445" y="3154"/>
                  </a:lnTo>
                  <a:lnTo>
                    <a:pt x="18795" y="3504"/>
                  </a:lnTo>
                  <a:lnTo>
                    <a:pt x="19146" y="3942"/>
                  </a:lnTo>
                  <a:lnTo>
                    <a:pt x="19409" y="4293"/>
                  </a:lnTo>
                  <a:lnTo>
                    <a:pt x="19759" y="4775"/>
                  </a:lnTo>
                  <a:lnTo>
                    <a:pt x="20066" y="5213"/>
                  </a:lnTo>
                  <a:lnTo>
                    <a:pt x="20285" y="5651"/>
                  </a:lnTo>
                  <a:lnTo>
                    <a:pt x="20548" y="6133"/>
                  </a:lnTo>
                  <a:lnTo>
                    <a:pt x="20723" y="6571"/>
                  </a:lnTo>
                  <a:lnTo>
                    <a:pt x="20942" y="7097"/>
                  </a:lnTo>
                  <a:lnTo>
                    <a:pt x="21073" y="7579"/>
                  </a:lnTo>
                  <a:lnTo>
                    <a:pt x="21249" y="8061"/>
                  </a:lnTo>
                  <a:lnTo>
                    <a:pt x="21380" y="8630"/>
                  </a:lnTo>
                  <a:lnTo>
                    <a:pt x="21468" y="9156"/>
                  </a:lnTo>
                  <a:lnTo>
                    <a:pt x="21556" y="9682"/>
                  </a:lnTo>
                  <a:lnTo>
                    <a:pt x="21556" y="10208"/>
                  </a:lnTo>
                  <a:lnTo>
                    <a:pt x="21600" y="10821"/>
                  </a:lnTo>
                  <a:lnTo>
                    <a:pt x="21600" y="10821"/>
                  </a:ln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2053" name="未知"/>
            <p:cNvSpPr>
              <a:spLocks/>
            </p:cNvSpPr>
            <p:nvPr/>
          </p:nvSpPr>
          <p:spPr bwMode="auto">
            <a:xfrm>
              <a:off x="138" y="143"/>
              <a:ext cx="835" cy="832"/>
            </a:xfrm>
            <a:custGeom>
              <a:avLst/>
              <a:gdLst/>
              <a:ahLst/>
              <a:cxnLst>
                <a:cxn ang="0">
                  <a:pos x="21600" y="10770"/>
                </a:cxn>
                <a:cxn ang="0">
                  <a:pos x="21423" y="13006"/>
                </a:cxn>
                <a:cxn ang="0">
                  <a:pos x="20778" y="15007"/>
                </a:cxn>
                <a:cxn ang="0">
                  <a:pos x="19780" y="16832"/>
                </a:cxn>
                <a:cxn ang="0">
                  <a:pos x="18430" y="18421"/>
                </a:cxn>
                <a:cxn ang="0">
                  <a:pos x="16845" y="19775"/>
                </a:cxn>
                <a:cxn ang="0">
                  <a:pos x="15026" y="20775"/>
                </a:cxn>
                <a:cxn ang="0">
                  <a:pos x="12971" y="21364"/>
                </a:cxn>
                <a:cxn ang="0">
                  <a:pos x="10800" y="21600"/>
                </a:cxn>
                <a:cxn ang="0">
                  <a:pos x="9684" y="21600"/>
                </a:cxn>
                <a:cxn ang="0">
                  <a:pos x="7571" y="21129"/>
                </a:cxn>
                <a:cxn ang="0">
                  <a:pos x="5634" y="20305"/>
                </a:cxn>
                <a:cxn ang="0">
                  <a:pos x="3932" y="19127"/>
                </a:cxn>
                <a:cxn ang="0">
                  <a:pos x="2523" y="17656"/>
                </a:cxn>
                <a:cxn ang="0">
                  <a:pos x="1291" y="15949"/>
                </a:cxn>
                <a:cxn ang="0">
                  <a:pos x="469" y="14007"/>
                </a:cxn>
                <a:cxn ang="0">
                  <a:pos x="58" y="11888"/>
                </a:cxn>
                <a:cxn ang="0">
                  <a:pos x="0" y="10770"/>
                </a:cxn>
                <a:cxn ang="0">
                  <a:pos x="234" y="8592"/>
                </a:cxn>
                <a:cxn ang="0">
                  <a:pos x="821" y="6532"/>
                </a:cxn>
                <a:cxn ang="0">
                  <a:pos x="1819" y="4767"/>
                </a:cxn>
                <a:cxn ang="0">
                  <a:pos x="3169" y="3177"/>
                </a:cxn>
                <a:cxn ang="0">
                  <a:pos x="4754" y="1824"/>
                </a:cxn>
                <a:cxn ang="0">
                  <a:pos x="6632" y="764"/>
                </a:cxn>
                <a:cxn ang="0">
                  <a:pos x="8628" y="176"/>
                </a:cxn>
                <a:cxn ang="0">
                  <a:pos x="10800" y="0"/>
                </a:cxn>
                <a:cxn ang="0">
                  <a:pos x="11915" y="0"/>
                </a:cxn>
                <a:cxn ang="0">
                  <a:pos x="14086" y="411"/>
                </a:cxn>
                <a:cxn ang="0">
                  <a:pos x="15965" y="1294"/>
                </a:cxn>
                <a:cxn ang="0">
                  <a:pos x="17667" y="2412"/>
                </a:cxn>
                <a:cxn ang="0">
                  <a:pos x="19134" y="3943"/>
                </a:cxn>
                <a:cxn ang="0">
                  <a:pos x="20367" y="5649"/>
                </a:cxn>
                <a:cxn ang="0">
                  <a:pos x="21189" y="7592"/>
                </a:cxn>
                <a:cxn ang="0">
                  <a:pos x="21600" y="9711"/>
                </a:cxn>
                <a:cxn ang="0">
                  <a:pos x="21600" y="10770"/>
                </a:cxn>
              </a:cxnLst>
              <a:rect l="0" t="0" r="r" b="b"/>
              <a:pathLst>
                <a:path w="21600" h="21600">
                  <a:moveTo>
                    <a:pt x="21600" y="10770"/>
                  </a:moveTo>
                  <a:lnTo>
                    <a:pt x="21600" y="10770"/>
                  </a:lnTo>
                  <a:lnTo>
                    <a:pt x="21600" y="11888"/>
                  </a:lnTo>
                  <a:lnTo>
                    <a:pt x="21423" y="13006"/>
                  </a:lnTo>
                  <a:lnTo>
                    <a:pt x="21189" y="14007"/>
                  </a:lnTo>
                  <a:lnTo>
                    <a:pt x="20778" y="15007"/>
                  </a:lnTo>
                  <a:lnTo>
                    <a:pt x="20367" y="15949"/>
                  </a:lnTo>
                  <a:lnTo>
                    <a:pt x="19780" y="16832"/>
                  </a:lnTo>
                  <a:lnTo>
                    <a:pt x="19134" y="17656"/>
                  </a:lnTo>
                  <a:lnTo>
                    <a:pt x="18430" y="18421"/>
                  </a:lnTo>
                  <a:lnTo>
                    <a:pt x="17667" y="19127"/>
                  </a:lnTo>
                  <a:lnTo>
                    <a:pt x="16845" y="19775"/>
                  </a:lnTo>
                  <a:lnTo>
                    <a:pt x="15965" y="20305"/>
                  </a:lnTo>
                  <a:lnTo>
                    <a:pt x="15026" y="20775"/>
                  </a:lnTo>
                  <a:lnTo>
                    <a:pt x="14086" y="21129"/>
                  </a:lnTo>
                  <a:lnTo>
                    <a:pt x="12971" y="21364"/>
                  </a:lnTo>
                  <a:lnTo>
                    <a:pt x="11915" y="21600"/>
                  </a:lnTo>
                  <a:lnTo>
                    <a:pt x="10800" y="21600"/>
                  </a:lnTo>
                  <a:lnTo>
                    <a:pt x="10800" y="21600"/>
                  </a:lnTo>
                  <a:lnTo>
                    <a:pt x="9684" y="21600"/>
                  </a:lnTo>
                  <a:lnTo>
                    <a:pt x="8628" y="21364"/>
                  </a:lnTo>
                  <a:lnTo>
                    <a:pt x="7571" y="21129"/>
                  </a:lnTo>
                  <a:lnTo>
                    <a:pt x="6632" y="20775"/>
                  </a:lnTo>
                  <a:lnTo>
                    <a:pt x="5634" y="20305"/>
                  </a:lnTo>
                  <a:lnTo>
                    <a:pt x="4754" y="19775"/>
                  </a:lnTo>
                  <a:lnTo>
                    <a:pt x="3932" y="19127"/>
                  </a:lnTo>
                  <a:lnTo>
                    <a:pt x="3169" y="18421"/>
                  </a:lnTo>
                  <a:lnTo>
                    <a:pt x="2523" y="17656"/>
                  </a:lnTo>
                  <a:lnTo>
                    <a:pt x="1819" y="16832"/>
                  </a:lnTo>
                  <a:lnTo>
                    <a:pt x="1291" y="15949"/>
                  </a:lnTo>
                  <a:lnTo>
                    <a:pt x="821" y="15007"/>
                  </a:lnTo>
                  <a:lnTo>
                    <a:pt x="469" y="14007"/>
                  </a:lnTo>
                  <a:lnTo>
                    <a:pt x="234" y="13006"/>
                  </a:lnTo>
                  <a:lnTo>
                    <a:pt x="58" y="11888"/>
                  </a:lnTo>
                  <a:lnTo>
                    <a:pt x="0" y="10770"/>
                  </a:lnTo>
                  <a:lnTo>
                    <a:pt x="0" y="10770"/>
                  </a:lnTo>
                  <a:lnTo>
                    <a:pt x="58" y="9711"/>
                  </a:lnTo>
                  <a:lnTo>
                    <a:pt x="234" y="8592"/>
                  </a:lnTo>
                  <a:lnTo>
                    <a:pt x="469" y="7592"/>
                  </a:lnTo>
                  <a:lnTo>
                    <a:pt x="821" y="6532"/>
                  </a:lnTo>
                  <a:lnTo>
                    <a:pt x="1291" y="5649"/>
                  </a:lnTo>
                  <a:lnTo>
                    <a:pt x="1819" y="4767"/>
                  </a:lnTo>
                  <a:lnTo>
                    <a:pt x="2523" y="3943"/>
                  </a:lnTo>
                  <a:lnTo>
                    <a:pt x="3169" y="3177"/>
                  </a:lnTo>
                  <a:lnTo>
                    <a:pt x="3932" y="2412"/>
                  </a:lnTo>
                  <a:lnTo>
                    <a:pt x="4754" y="1824"/>
                  </a:lnTo>
                  <a:lnTo>
                    <a:pt x="5634" y="1294"/>
                  </a:lnTo>
                  <a:lnTo>
                    <a:pt x="6632" y="764"/>
                  </a:lnTo>
                  <a:lnTo>
                    <a:pt x="7571" y="411"/>
                  </a:lnTo>
                  <a:lnTo>
                    <a:pt x="8628" y="176"/>
                  </a:lnTo>
                  <a:lnTo>
                    <a:pt x="9684" y="0"/>
                  </a:lnTo>
                  <a:lnTo>
                    <a:pt x="10800" y="0"/>
                  </a:lnTo>
                  <a:lnTo>
                    <a:pt x="10800" y="0"/>
                  </a:lnTo>
                  <a:lnTo>
                    <a:pt x="11915" y="0"/>
                  </a:lnTo>
                  <a:lnTo>
                    <a:pt x="12971" y="176"/>
                  </a:lnTo>
                  <a:lnTo>
                    <a:pt x="14086" y="411"/>
                  </a:lnTo>
                  <a:lnTo>
                    <a:pt x="15026" y="764"/>
                  </a:lnTo>
                  <a:lnTo>
                    <a:pt x="15965" y="1294"/>
                  </a:lnTo>
                  <a:lnTo>
                    <a:pt x="16845" y="1824"/>
                  </a:lnTo>
                  <a:lnTo>
                    <a:pt x="17667" y="2412"/>
                  </a:lnTo>
                  <a:lnTo>
                    <a:pt x="18430" y="3177"/>
                  </a:lnTo>
                  <a:lnTo>
                    <a:pt x="19134" y="3943"/>
                  </a:lnTo>
                  <a:lnTo>
                    <a:pt x="19780" y="4767"/>
                  </a:lnTo>
                  <a:lnTo>
                    <a:pt x="20367" y="5649"/>
                  </a:lnTo>
                  <a:lnTo>
                    <a:pt x="20778" y="6532"/>
                  </a:lnTo>
                  <a:lnTo>
                    <a:pt x="21189" y="7592"/>
                  </a:lnTo>
                  <a:lnTo>
                    <a:pt x="21423" y="8592"/>
                  </a:lnTo>
                  <a:lnTo>
                    <a:pt x="21600" y="9711"/>
                  </a:lnTo>
                  <a:lnTo>
                    <a:pt x="21600" y="10770"/>
                  </a:lnTo>
                  <a:lnTo>
                    <a:pt x="21600" y="10770"/>
                  </a:lnTo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2054" name="未知"/>
            <p:cNvSpPr>
              <a:spLocks/>
            </p:cNvSpPr>
            <p:nvPr/>
          </p:nvSpPr>
          <p:spPr bwMode="auto">
            <a:xfrm>
              <a:off x="286" y="288"/>
              <a:ext cx="544" cy="544"/>
            </a:xfrm>
            <a:custGeom>
              <a:avLst/>
              <a:gdLst/>
              <a:ahLst/>
              <a:cxnLst>
                <a:cxn ang="0">
                  <a:pos x="21600" y="10709"/>
                </a:cxn>
                <a:cxn ang="0">
                  <a:pos x="21329" y="12869"/>
                </a:cxn>
                <a:cxn ang="0">
                  <a:pos x="20789" y="14939"/>
                </a:cxn>
                <a:cxn ang="0">
                  <a:pos x="19709" y="16739"/>
                </a:cxn>
                <a:cxn ang="0">
                  <a:pos x="18359" y="18449"/>
                </a:cxn>
                <a:cxn ang="0">
                  <a:pos x="16829" y="19709"/>
                </a:cxn>
                <a:cxn ang="0">
                  <a:pos x="15029" y="20699"/>
                </a:cxn>
                <a:cxn ang="0">
                  <a:pos x="12959" y="21329"/>
                </a:cxn>
                <a:cxn ang="0">
                  <a:pos x="10709" y="21600"/>
                </a:cxn>
                <a:cxn ang="0">
                  <a:pos x="9629" y="21509"/>
                </a:cxn>
                <a:cxn ang="0">
                  <a:pos x="7559" y="21059"/>
                </a:cxn>
                <a:cxn ang="0">
                  <a:pos x="5669" y="20339"/>
                </a:cxn>
                <a:cxn ang="0">
                  <a:pos x="3869" y="18989"/>
                </a:cxn>
                <a:cxn ang="0">
                  <a:pos x="2429" y="17550"/>
                </a:cxn>
                <a:cxn ang="0">
                  <a:pos x="1169" y="15839"/>
                </a:cxn>
                <a:cxn ang="0">
                  <a:pos x="449" y="13949"/>
                </a:cxn>
                <a:cxn ang="0">
                  <a:pos x="0" y="11789"/>
                </a:cxn>
                <a:cxn ang="0">
                  <a:pos x="0" y="10709"/>
                </a:cxn>
                <a:cxn ang="0">
                  <a:pos x="179" y="8549"/>
                </a:cxn>
                <a:cxn ang="0">
                  <a:pos x="719" y="6479"/>
                </a:cxn>
                <a:cxn ang="0">
                  <a:pos x="1889" y="4679"/>
                </a:cxn>
                <a:cxn ang="0">
                  <a:pos x="3149" y="3059"/>
                </a:cxn>
                <a:cxn ang="0">
                  <a:pos x="4769" y="1799"/>
                </a:cxn>
                <a:cxn ang="0">
                  <a:pos x="6479" y="719"/>
                </a:cxn>
                <a:cxn ang="0">
                  <a:pos x="8639" y="179"/>
                </a:cxn>
                <a:cxn ang="0">
                  <a:pos x="10709" y="0"/>
                </a:cxn>
                <a:cxn ang="0">
                  <a:pos x="11879" y="0"/>
                </a:cxn>
                <a:cxn ang="0">
                  <a:pos x="13949" y="359"/>
                </a:cxn>
                <a:cxn ang="0">
                  <a:pos x="15929" y="1169"/>
                </a:cxn>
                <a:cxn ang="0">
                  <a:pos x="17729" y="2429"/>
                </a:cxn>
                <a:cxn ang="0">
                  <a:pos x="19079" y="3779"/>
                </a:cxn>
                <a:cxn ang="0">
                  <a:pos x="20250" y="5489"/>
                </a:cxn>
                <a:cxn ang="0">
                  <a:pos x="21059" y="7469"/>
                </a:cxn>
                <a:cxn ang="0">
                  <a:pos x="21600" y="9629"/>
                </a:cxn>
                <a:cxn ang="0">
                  <a:pos x="21600" y="10709"/>
                </a:cxn>
              </a:cxnLst>
              <a:rect l="0" t="0" r="r" b="b"/>
              <a:pathLst>
                <a:path w="21600" h="21600">
                  <a:moveTo>
                    <a:pt x="21600" y="10709"/>
                  </a:moveTo>
                  <a:lnTo>
                    <a:pt x="21600" y="10709"/>
                  </a:lnTo>
                  <a:lnTo>
                    <a:pt x="21600" y="11789"/>
                  </a:lnTo>
                  <a:lnTo>
                    <a:pt x="21329" y="12869"/>
                  </a:lnTo>
                  <a:lnTo>
                    <a:pt x="21059" y="13949"/>
                  </a:lnTo>
                  <a:lnTo>
                    <a:pt x="20789" y="14939"/>
                  </a:lnTo>
                  <a:lnTo>
                    <a:pt x="20250" y="15839"/>
                  </a:lnTo>
                  <a:lnTo>
                    <a:pt x="19709" y="16739"/>
                  </a:lnTo>
                  <a:lnTo>
                    <a:pt x="19079" y="17550"/>
                  </a:lnTo>
                  <a:lnTo>
                    <a:pt x="18359" y="18449"/>
                  </a:lnTo>
                  <a:lnTo>
                    <a:pt x="17729" y="18989"/>
                  </a:lnTo>
                  <a:lnTo>
                    <a:pt x="16829" y="19709"/>
                  </a:lnTo>
                  <a:lnTo>
                    <a:pt x="15929" y="20339"/>
                  </a:lnTo>
                  <a:lnTo>
                    <a:pt x="15029" y="20699"/>
                  </a:lnTo>
                  <a:lnTo>
                    <a:pt x="13949" y="21059"/>
                  </a:lnTo>
                  <a:lnTo>
                    <a:pt x="12959" y="21329"/>
                  </a:lnTo>
                  <a:lnTo>
                    <a:pt x="11879" y="21509"/>
                  </a:lnTo>
                  <a:lnTo>
                    <a:pt x="10709" y="21600"/>
                  </a:lnTo>
                  <a:lnTo>
                    <a:pt x="10709" y="21600"/>
                  </a:lnTo>
                  <a:lnTo>
                    <a:pt x="9629" y="21509"/>
                  </a:lnTo>
                  <a:lnTo>
                    <a:pt x="8639" y="21329"/>
                  </a:lnTo>
                  <a:lnTo>
                    <a:pt x="7559" y="21059"/>
                  </a:lnTo>
                  <a:lnTo>
                    <a:pt x="6479" y="20699"/>
                  </a:lnTo>
                  <a:lnTo>
                    <a:pt x="5669" y="20339"/>
                  </a:lnTo>
                  <a:lnTo>
                    <a:pt x="4769" y="19709"/>
                  </a:lnTo>
                  <a:lnTo>
                    <a:pt x="3869" y="18989"/>
                  </a:lnTo>
                  <a:lnTo>
                    <a:pt x="3149" y="18449"/>
                  </a:lnTo>
                  <a:lnTo>
                    <a:pt x="2429" y="17550"/>
                  </a:lnTo>
                  <a:lnTo>
                    <a:pt x="1889" y="16739"/>
                  </a:lnTo>
                  <a:lnTo>
                    <a:pt x="1169" y="15839"/>
                  </a:lnTo>
                  <a:lnTo>
                    <a:pt x="719" y="14939"/>
                  </a:lnTo>
                  <a:lnTo>
                    <a:pt x="449" y="13949"/>
                  </a:lnTo>
                  <a:lnTo>
                    <a:pt x="179" y="12869"/>
                  </a:lnTo>
                  <a:lnTo>
                    <a:pt x="0" y="11789"/>
                  </a:lnTo>
                  <a:lnTo>
                    <a:pt x="0" y="10709"/>
                  </a:lnTo>
                  <a:lnTo>
                    <a:pt x="0" y="10709"/>
                  </a:lnTo>
                  <a:lnTo>
                    <a:pt x="0" y="9629"/>
                  </a:lnTo>
                  <a:lnTo>
                    <a:pt x="179" y="8549"/>
                  </a:lnTo>
                  <a:lnTo>
                    <a:pt x="449" y="7469"/>
                  </a:lnTo>
                  <a:lnTo>
                    <a:pt x="719" y="6479"/>
                  </a:lnTo>
                  <a:lnTo>
                    <a:pt x="1169" y="5489"/>
                  </a:lnTo>
                  <a:lnTo>
                    <a:pt x="1889" y="4679"/>
                  </a:lnTo>
                  <a:lnTo>
                    <a:pt x="2429" y="3779"/>
                  </a:lnTo>
                  <a:lnTo>
                    <a:pt x="3149" y="3059"/>
                  </a:lnTo>
                  <a:lnTo>
                    <a:pt x="3869" y="2429"/>
                  </a:lnTo>
                  <a:lnTo>
                    <a:pt x="4769" y="1799"/>
                  </a:lnTo>
                  <a:lnTo>
                    <a:pt x="5669" y="1169"/>
                  </a:lnTo>
                  <a:lnTo>
                    <a:pt x="6479" y="719"/>
                  </a:lnTo>
                  <a:lnTo>
                    <a:pt x="7559" y="359"/>
                  </a:lnTo>
                  <a:lnTo>
                    <a:pt x="8639" y="179"/>
                  </a:lnTo>
                  <a:lnTo>
                    <a:pt x="9629" y="0"/>
                  </a:lnTo>
                  <a:lnTo>
                    <a:pt x="10709" y="0"/>
                  </a:lnTo>
                  <a:lnTo>
                    <a:pt x="10709" y="0"/>
                  </a:lnTo>
                  <a:lnTo>
                    <a:pt x="11879" y="0"/>
                  </a:lnTo>
                  <a:lnTo>
                    <a:pt x="12959" y="179"/>
                  </a:lnTo>
                  <a:lnTo>
                    <a:pt x="13949" y="359"/>
                  </a:lnTo>
                  <a:lnTo>
                    <a:pt x="15029" y="719"/>
                  </a:lnTo>
                  <a:lnTo>
                    <a:pt x="15929" y="1169"/>
                  </a:lnTo>
                  <a:lnTo>
                    <a:pt x="16829" y="1799"/>
                  </a:lnTo>
                  <a:lnTo>
                    <a:pt x="17729" y="2429"/>
                  </a:lnTo>
                  <a:lnTo>
                    <a:pt x="18359" y="3059"/>
                  </a:lnTo>
                  <a:lnTo>
                    <a:pt x="19079" y="3779"/>
                  </a:lnTo>
                  <a:lnTo>
                    <a:pt x="19709" y="4679"/>
                  </a:lnTo>
                  <a:lnTo>
                    <a:pt x="20250" y="5489"/>
                  </a:lnTo>
                  <a:lnTo>
                    <a:pt x="20789" y="6479"/>
                  </a:lnTo>
                  <a:lnTo>
                    <a:pt x="21059" y="7469"/>
                  </a:lnTo>
                  <a:lnTo>
                    <a:pt x="21329" y="8549"/>
                  </a:lnTo>
                  <a:lnTo>
                    <a:pt x="21600" y="9629"/>
                  </a:lnTo>
                  <a:lnTo>
                    <a:pt x="21600" y="10709"/>
                  </a:lnTo>
                  <a:lnTo>
                    <a:pt x="21600" y="10709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" y="3175"/>
            <a:ext cx="1691217" cy="6846888"/>
            <a:chOff x="0" y="0"/>
            <a:chExt cx="756" cy="4075"/>
          </a:xfrm>
        </p:grpSpPr>
        <p:sp>
          <p:nvSpPr>
            <p:cNvPr id="2056" name="未知"/>
            <p:cNvSpPr>
              <a:spLocks/>
            </p:cNvSpPr>
            <p:nvPr/>
          </p:nvSpPr>
          <p:spPr bwMode="auto">
            <a:xfrm>
              <a:off x="3" y="3"/>
              <a:ext cx="574" cy="4072"/>
            </a:xfrm>
            <a:custGeom>
              <a:avLst/>
              <a:gdLst/>
              <a:ahLst/>
              <a:cxnLst>
                <a:cxn ang="0">
                  <a:pos x="14086" y="11"/>
                </a:cxn>
                <a:cxn ang="0">
                  <a:pos x="15367" y="228"/>
                </a:cxn>
                <a:cxn ang="0">
                  <a:pos x="16562" y="504"/>
                </a:cxn>
                <a:cxn ang="0">
                  <a:pos x="17416" y="757"/>
                </a:cxn>
                <a:cxn ang="0">
                  <a:pos x="18440" y="1058"/>
                </a:cxn>
                <a:cxn ang="0">
                  <a:pos x="19380" y="1407"/>
                </a:cxn>
                <a:cxn ang="0">
                  <a:pos x="20233" y="1803"/>
                </a:cxn>
                <a:cxn ang="0">
                  <a:pos x="20916" y="2248"/>
                </a:cxn>
                <a:cxn ang="0">
                  <a:pos x="21428" y="2729"/>
                </a:cxn>
                <a:cxn ang="0">
                  <a:pos x="21600" y="3271"/>
                </a:cxn>
                <a:cxn ang="0">
                  <a:pos x="21600" y="3860"/>
                </a:cxn>
                <a:cxn ang="0">
                  <a:pos x="21087" y="4485"/>
                </a:cxn>
                <a:cxn ang="0">
                  <a:pos x="20233" y="5159"/>
                </a:cxn>
                <a:cxn ang="0">
                  <a:pos x="18867" y="5880"/>
                </a:cxn>
                <a:cxn ang="0">
                  <a:pos x="18099" y="6265"/>
                </a:cxn>
                <a:cxn ang="0">
                  <a:pos x="14513" y="7696"/>
                </a:cxn>
                <a:cxn ang="0">
                  <a:pos x="11440" y="8911"/>
                </a:cxn>
                <a:cxn ang="0">
                  <a:pos x="9049" y="9981"/>
                </a:cxn>
                <a:cxn ang="0">
                  <a:pos x="8025" y="10475"/>
                </a:cxn>
                <a:cxn ang="0">
                  <a:pos x="7171" y="10932"/>
                </a:cxn>
                <a:cxn ang="0">
                  <a:pos x="6659" y="11389"/>
                </a:cxn>
                <a:cxn ang="0">
                  <a:pos x="6232" y="11846"/>
                </a:cxn>
                <a:cxn ang="0">
                  <a:pos x="6146" y="12279"/>
                </a:cxn>
                <a:cxn ang="0">
                  <a:pos x="6232" y="12711"/>
                </a:cxn>
                <a:cxn ang="0">
                  <a:pos x="6744" y="13169"/>
                </a:cxn>
                <a:cxn ang="0">
                  <a:pos x="7427" y="13626"/>
                </a:cxn>
                <a:cxn ang="0">
                  <a:pos x="8537" y="14107"/>
                </a:cxn>
                <a:cxn ang="0">
                  <a:pos x="9903" y="14600"/>
                </a:cxn>
                <a:cxn ang="0">
                  <a:pos x="12464" y="15550"/>
                </a:cxn>
                <a:cxn ang="0">
                  <a:pos x="14513" y="16295"/>
                </a:cxn>
                <a:cxn ang="0">
                  <a:pos x="16221" y="16933"/>
                </a:cxn>
                <a:cxn ang="0">
                  <a:pos x="17331" y="17462"/>
                </a:cxn>
                <a:cxn ang="0">
                  <a:pos x="18184" y="17931"/>
                </a:cxn>
                <a:cxn ang="0">
                  <a:pos x="18696" y="18364"/>
                </a:cxn>
                <a:cxn ang="0">
                  <a:pos x="19038" y="18809"/>
                </a:cxn>
                <a:cxn ang="0">
                  <a:pos x="19294" y="19290"/>
                </a:cxn>
                <a:cxn ang="0">
                  <a:pos x="19380" y="19543"/>
                </a:cxn>
                <a:cxn ang="0">
                  <a:pos x="19123" y="20000"/>
                </a:cxn>
                <a:cxn ang="0">
                  <a:pos x="18696" y="20433"/>
                </a:cxn>
                <a:cxn ang="0">
                  <a:pos x="17928" y="20794"/>
                </a:cxn>
                <a:cxn ang="0">
                  <a:pos x="17245" y="21094"/>
                </a:cxn>
                <a:cxn ang="0">
                  <a:pos x="16477" y="21335"/>
                </a:cxn>
                <a:cxn ang="0">
                  <a:pos x="15708" y="21551"/>
                </a:cxn>
                <a:cxn ang="0">
                  <a:pos x="0" y="21587"/>
                </a:cxn>
                <a:cxn ang="0">
                  <a:pos x="14086" y="11"/>
                </a:cxn>
              </a:cxnLst>
              <a:rect l="0" t="0" r="r" b="b"/>
              <a:pathLst>
                <a:path w="21600" h="21600">
                  <a:moveTo>
                    <a:pt x="14086" y="11"/>
                  </a:moveTo>
                  <a:lnTo>
                    <a:pt x="14086" y="11"/>
                  </a:lnTo>
                  <a:lnTo>
                    <a:pt x="14599" y="95"/>
                  </a:lnTo>
                  <a:lnTo>
                    <a:pt x="15367" y="228"/>
                  </a:lnTo>
                  <a:lnTo>
                    <a:pt x="16050" y="408"/>
                  </a:lnTo>
                  <a:lnTo>
                    <a:pt x="16562" y="504"/>
                  </a:lnTo>
                  <a:lnTo>
                    <a:pt x="16989" y="625"/>
                  </a:lnTo>
                  <a:lnTo>
                    <a:pt x="17416" y="757"/>
                  </a:lnTo>
                  <a:lnTo>
                    <a:pt x="17928" y="889"/>
                  </a:lnTo>
                  <a:lnTo>
                    <a:pt x="18440" y="1058"/>
                  </a:lnTo>
                  <a:lnTo>
                    <a:pt x="18867" y="1238"/>
                  </a:lnTo>
                  <a:lnTo>
                    <a:pt x="19380" y="1407"/>
                  </a:lnTo>
                  <a:lnTo>
                    <a:pt x="19807" y="1599"/>
                  </a:lnTo>
                  <a:lnTo>
                    <a:pt x="20233" y="1803"/>
                  </a:lnTo>
                  <a:lnTo>
                    <a:pt x="20575" y="2020"/>
                  </a:lnTo>
                  <a:lnTo>
                    <a:pt x="20916" y="2248"/>
                  </a:lnTo>
                  <a:lnTo>
                    <a:pt x="21172" y="2477"/>
                  </a:lnTo>
                  <a:lnTo>
                    <a:pt x="21428" y="2729"/>
                  </a:lnTo>
                  <a:lnTo>
                    <a:pt x="21600" y="3006"/>
                  </a:lnTo>
                  <a:lnTo>
                    <a:pt x="21600" y="3271"/>
                  </a:lnTo>
                  <a:lnTo>
                    <a:pt x="21600" y="3559"/>
                  </a:lnTo>
                  <a:lnTo>
                    <a:pt x="21600" y="3860"/>
                  </a:lnTo>
                  <a:lnTo>
                    <a:pt x="21428" y="4173"/>
                  </a:lnTo>
                  <a:lnTo>
                    <a:pt x="21087" y="4485"/>
                  </a:lnTo>
                  <a:lnTo>
                    <a:pt x="20746" y="4822"/>
                  </a:lnTo>
                  <a:lnTo>
                    <a:pt x="20233" y="5159"/>
                  </a:lnTo>
                  <a:lnTo>
                    <a:pt x="19636" y="5519"/>
                  </a:lnTo>
                  <a:lnTo>
                    <a:pt x="18867" y="5880"/>
                  </a:lnTo>
                  <a:lnTo>
                    <a:pt x="18099" y="6265"/>
                  </a:lnTo>
                  <a:lnTo>
                    <a:pt x="18099" y="6265"/>
                  </a:lnTo>
                  <a:lnTo>
                    <a:pt x="16221" y="6999"/>
                  </a:lnTo>
                  <a:lnTo>
                    <a:pt x="14513" y="7696"/>
                  </a:lnTo>
                  <a:lnTo>
                    <a:pt x="12976" y="8310"/>
                  </a:lnTo>
                  <a:lnTo>
                    <a:pt x="11440" y="8911"/>
                  </a:lnTo>
                  <a:lnTo>
                    <a:pt x="10244" y="9452"/>
                  </a:lnTo>
                  <a:lnTo>
                    <a:pt x="9049" y="9981"/>
                  </a:lnTo>
                  <a:lnTo>
                    <a:pt x="8537" y="10234"/>
                  </a:lnTo>
                  <a:lnTo>
                    <a:pt x="8025" y="10475"/>
                  </a:lnTo>
                  <a:lnTo>
                    <a:pt x="7598" y="10715"/>
                  </a:lnTo>
                  <a:lnTo>
                    <a:pt x="7171" y="10932"/>
                  </a:lnTo>
                  <a:lnTo>
                    <a:pt x="6829" y="11160"/>
                  </a:lnTo>
                  <a:lnTo>
                    <a:pt x="6659" y="11389"/>
                  </a:lnTo>
                  <a:lnTo>
                    <a:pt x="6402" y="11617"/>
                  </a:lnTo>
                  <a:lnTo>
                    <a:pt x="6232" y="11846"/>
                  </a:lnTo>
                  <a:lnTo>
                    <a:pt x="6146" y="12062"/>
                  </a:lnTo>
                  <a:lnTo>
                    <a:pt x="6146" y="12279"/>
                  </a:lnTo>
                  <a:lnTo>
                    <a:pt x="6146" y="12507"/>
                  </a:lnTo>
                  <a:lnTo>
                    <a:pt x="6232" y="12711"/>
                  </a:lnTo>
                  <a:lnTo>
                    <a:pt x="6488" y="12940"/>
                  </a:lnTo>
                  <a:lnTo>
                    <a:pt x="6744" y="13169"/>
                  </a:lnTo>
                  <a:lnTo>
                    <a:pt x="7085" y="13397"/>
                  </a:lnTo>
                  <a:lnTo>
                    <a:pt x="7427" y="13626"/>
                  </a:lnTo>
                  <a:lnTo>
                    <a:pt x="7939" y="13866"/>
                  </a:lnTo>
                  <a:lnTo>
                    <a:pt x="8537" y="14107"/>
                  </a:lnTo>
                  <a:lnTo>
                    <a:pt x="9049" y="14347"/>
                  </a:lnTo>
                  <a:lnTo>
                    <a:pt x="9903" y="14600"/>
                  </a:lnTo>
                  <a:lnTo>
                    <a:pt x="9903" y="14600"/>
                  </a:lnTo>
                  <a:lnTo>
                    <a:pt x="12464" y="15550"/>
                  </a:lnTo>
                  <a:lnTo>
                    <a:pt x="13574" y="15935"/>
                  </a:lnTo>
                  <a:lnTo>
                    <a:pt x="14513" y="16295"/>
                  </a:lnTo>
                  <a:lnTo>
                    <a:pt x="15452" y="16620"/>
                  </a:lnTo>
                  <a:lnTo>
                    <a:pt x="16221" y="16933"/>
                  </a:lnTo>
                  <a:lnTo>
                    <a:pt x="16904" y="17210"/>
                  </a:lnTo>
                  <a:lnTo>
                    <a:pt x="17331" y="17462"/>
                  </a:lnTo>
                  <a:lnTo>
                    <a:pt x="17843" y="17703"/>
                  </a:lnTo>
                  <a:lnTo>
                    <a:pt x="18184" y="17931"/>
                  </a:lnTo>
                  <a:lnTo>
                    <a:pt x="18526" y="18148"/>
                  </a:lnTo>
                  <a:lnTo>
                    <a:pt x="18696" y="18364"/>
                  </a:lnTo>
                  <a:lnTo>
                    <a:pt x="18953" y="18581"/>
                  </a:lnTo>
                  <a:lnTo>
                    <a:pt x="19038" y="18809"/>
                  </a:lnTo>
                  <a:lnTo>
                    <a:pt x="19209" y="19038"/>
                  </a:lnTo>
                  <a:lnTo>
                    <a:pt x="19294" y="19290"/>
                  </a:lnTo>
                  <a:lnTo>
                    <a:pt x="19294" y="19290"/>
                  </a:lnTo>
                  <a:lnTo>
                    <a:pt x="19380" y="19543"/>
                  </a:lnTo>
                  <a:lnTo>
                    <a:pt x="19294" y="19783"/>
                  </a:lnTo>
                  <a:lnTo>
                    <a:pt x="19123" y="20000"/>
                  </a:lnTo>
                  <a:lnTo>
                    <a:pt x="18953" y="20216"/>
                  </a:lnTo>
                  <a:lnTo>
                    <a:pt x="18696" y="20433"/>
                  </a:lnTo>
                  <a:lnTo>
                    <a:pt x="18355" y="20613"/>
                  </a:lnTo>
                  <a:lnTo>
                    <a:pt x="17928" y="20794"/>
                  </a:lnTo>
                  <a:lnTo>
                    <a:pt x="17501" y="20950"/>
                  </a:lnTo>
                  <a:lnTo>
                    <a:pt x="17245" y="21094"/>
                  </a:lnTo>
                  <a:lnTo>
                    <a:pt x="16818" y="21215"/>
                  </a:lnTo>
                  <a:lnTo>
                    <a:pt x="16477" y="21335"/>
                  </a:lnTo>
                  <a:lnTo>
                    <a:pt x="16135" y="21407"/>
                  </a:lnTo>
                  <a:lnTo>
                    <a:pt x="15708" y="21551"/>
                  </a:lnTo>
                  <a:lnTo>
                    <a:pt x="15452" y="21600"/>
                  </a:lnTo>
                  <a:lnTo>
                    <a:pt x="0" y="21587"/>
                  </a:lnTo>
                  <a:lnTo>
                    <a:pt x="85" y="0"/>
                  </a:lnTo>
                  <a:lnTo>
                    <a:pt x="14086" y="11"/>
                  </a:ln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2057" name="未知"/>
            <p:cNvSpPr>
              <a:spLocks/>
            </p:cNvSpPr>
            <p:nvPr/>
          </p:nvSpPr>
          <p:spPr bwMode="auto">
            <a:xfrm>
              <a:off x="0" y="0"/>
              <a:ext cx="468" cy="4075"/>
            </a:xfrm>
            <a:custGeom>
              <a:avLst/>
              <a:gdLst/>
              <a:ahLst/>
              <a:cxnLst>
                <a:cxn ang="0">
                  <a:pos x="9391" y="0"/>
                </a:cxn>
                <a:cxn ang="0">
                  <a:pos x="10852" y="108"/>
                </a:cxn>
                <a:cxn ang="0">
                  <a:pos x="12730" y="360"/>
                </a:cxn>
                <a:cxn ang="0">
                  <a:pos x="13982" y="528"/>
                </a:cxn>
                <a:cxn ang="0">
                  <a:pos x="15130" y="745"/>
                </a:cxn>
                <a:cxn ang="0">
                  <a:pos x="16486" y="985"/>
                </a:cxn>
                <a:cxn ang="0">
                  <a:pos x="17738" y="1273"/>
                </a:cxn>
                <a:cxn ang="0">
                  <a:pos x="18782" y="1610"/>
                </a:cxn>
                <a:cxn ang="0">
                  <a:pos x="19930" y="1983"/>
                </a:cxn>
                <a:cxn ang="0">
                  <a:pos x="20660" y="2403"/>
                </a:cxn>
                <a:cxn ang="0">
                  <a:pos x="21286" y="2872"/>
                </a:cxn>
                <a:cxn ang="0">
                  <a:pos x="21600" y="3389"/>
                </a:cxn>
                <a:cxn ang="0">
                  <a:pos x="21600" y="3954"/>
                </a:cxn>
                <a:cxn ang="0">
                  <a:pos x="21078" y="4579"/>
                </a:cxn>
                <a:cxn ang="0">
                  <a:pos x="20869" y="4903"/>
                </a:cxn>
                <a:cxn ang="0">
                  <a:pos x="20034" y="5492"/>
                </a:cxn>
                <a:cxn ang="0">
                  <a:pos x="19199" y="6009"/>
                </a:cxn>
                <a:cxn ang="0">
                  <a:pos x="18156" y="6490"/>
                </a:cxn>
                <a:cxn ang="0">
                  <a:pos x="16695" y="7139"/>
                </a:cxn>
                <a:cxn ang="0">
                  <a:pos x="13564" y="8281"/>
                </a:cxn>
                <a:cxn ang="0">
                  <a:pos x="12312" y="8846"/>
                </a:cxn>
                <a:cxn ang="0">
                  <a:pos x="11477" y="9231"/>
                </a:cxn>
                <a:cxn ang="0">
                  <a:pos x="10852" y="9639"/>
                </a:cxn>
                <a:cxn ang="0">
                  <a:pos x="10434" y="10096"/>
                </a:cxn>
                <a:cxn ang="0">
                  <a:pos x="10121" y="10601"/>
                </a:cxn>
                <a:cxn ang="0">
                  <a:pos x="9912" y="11130"/>
                </a:cxn>
                <a:cxn ang="0">
                  <a:pos x="10121" y="11743"/>
                </a:cxn>
                <a:cxn ang="0">
                  <a:pos x="10225" y="12080"/>
                </a:cxn>
                <a:cxn ang="0">
                  <a:pos x="10747" y="12729"/>
                </a:cxn>
                <a:cxn ang="0">
                  <a:pos x="11165" y="13329"/>
                </a:cxn>
                <a:cxn ang="0">
                  <a:pos x="11999" y="13871"/>
                </a:cxn>
                <a:cxn ang="0">
                  <a:pos x="12730" y="14363"/>
                </a:cxn>
                <a:cxn ang="0">
                  <a:pos x="14504" y="15241"/>
                </a:cxn>
                <a:cxn ang="0">
                  <a:pos x="16278" y="15986"/>
                </a:cxn>
                <a:cxn ang="0">
                  <a:pos x="17947" y="16695"/>
                </a:cxn>
                <a:cxn ang="0">
                  <a:pos x="18886" y="17200"/>
                </a:cxn>
                <a:cxn ang="0">
                  <a:pos x="19408" y="17549"/>
                </a:cxn>
                <a:cxn ang="0">
                  <a:pos x="19617" y="17909"/>
                </a:cxn>
                <a:cxn ang="0">
                  <a:pos x="19721" y="18294"/>
                </a:cxn>
                <a:cxn ang="0">
                  <a:pos x="19513" y="18691"/>
                </a:cxn>
                <a:cxn ang="0">
                  <a:pos x="19408" y="18907"/>
                </a:cxn>
                <a:cxn ang="0">
                  <a:pos x="18573" y="19532"/>
                </a:cxn>
                <a:cxn ang="0">
                  <a:pos x="17634" y="20061"/>
                </a:cxn>
                <a:cxn ang="0">
                  <a:pos x="16486" y="20517"/>
                </a:cxn>
                <a:cxn ang="0">
                  <a:pos x="15339" y="20902"/>
                </a:cxn>
                <a:cxn ang="0">
                  <a:pos x="14295" y="21215"/>
                </a:cxn>
                <a:cxn ang="0">
                  <a:pos x="12730" y="21551"/>
                </a:cxn>
                <a:cxn ang="0">
                  <a:pos x="0" y="21587"/>
                </a:cxn>
                <a:cxn ang="0">
                  <a:pos x="9391" y="0"/>
                </a:cxn>
              </a:cxnLst>
              <a:rect l="0" t="0" r="r" b="b"/>
              <a:pathLst>
                <a:path w="21600" h="21600">
                  <a:moveTo>
                    <a:pt x="9391" y="0"/>
                  </a:moveTo>
                  <a:lnTo>
                    <a:pt x="9391" y="0"/>
                  </a:lnTo>
                  <a:lnTo>
                    <a:pt x="10017" y="35"/>
                  </a:lnTo>
                  <a:lnTo>
                    <a:pt x="10852" y="108"/>
                  </a:lnTo>
                  <a:lnTo>
                    <a:pt x="11686" y="228"/>
                  </a:lnTo>
                  <a:lnTo>
                    <a:pt x="12730" y="360"/>
                  </a:lnTo>
                  <a:lnTo>
                    <a:pt x="13356" y="444"/>
                  </a:lnTo>
                  <a:lnTo>
                    <a:pt x="13982" y="528"/>
                  </a:lnTo>
                  <a:lnTo>
                    <a:pt x="14504" y="636"/>
                  </a:lnTo>
                  <a:lnTo>
                    <a:pt x="15130" y="745"/>
                  </a:lnTo>
                  <a:lnTo>
                    <a:pt x="15860" y="853"/>
                  </a:lnTo>
                  <a:lnTo>
                    <a:pt x="16486" y="985"/>
                  </a:lnTo>
                  <a:lnTo>
                    <a:pt x="17112" y="1117"/>
                  </a:lnTo>
                  <a:lnTo>
                    <a:pt x="17738" y="1273"/>
                  </a:lnTo>
                  <a:lnTo>
                    <a:pt x="18260" y="1442"/>
                  </a:lnTo>
                  <a:lnTo>
                    <a:pt x="18782" y="1610"/>
                  </a:lnTo>
                  <a:lnTo>
                    <a:pt x="19408" y="1790"/>
                  </a:lnTo>
                  <a:lnTo>
                    <a:pt x="19930" y="1983"/>
                  </a:lnTo>
                  <a:lnTo>
                    <a:pt x="20243" y="2187"/>
                  </a:lnTo>
                  <a:lnTo>
                    <a:pt x="20660" y="2403"/>
                  </a:lnTo>
                  <a:lnTo>
                    <a:pt x="20973" y="2632"/>
                  </a:lnTo>
                  <a:lnTo>
                    <a:pt x="21286" y="2872"/>
                  </a:lnTo>
                  <a:lnTo>
                    <a:pt x="21495" y="3112"/>
                  </a:lnTo>
                  <a:lnTo>
                    <a:pt x="21600" y="3389"/>
                  </a:lnTo>
                  <a:lnTo>
                    <a:pt x="21600" y="3666"/>
                  </a:lnTo>
                  <a:lnTo>
                    <a:pt x="21600" y="3954"/>
                  </a:lnTo>
                  <a:lnTo>
                    <a:pt x="21391" y="4266"/>
                  </a:lnTo>
                  <a:lnTo>
                    <a:pt x="21078" y="4579"/>
                  </a:lnTo>
                  <a:lnTo>
                    <a:pt x="21078" y="4579"/>
                  </a:lnTo>
                  <a:lnTo>
                    <a:pt x="20869" y="4903"/>
                  </a:lnTo>
                  <a:lnTo>
                    <a:pt x="20452" y="5204"/>
                  </a:lnTo>
                  <a:lnTo>
                    <a:pt x="20034" y="5492"/>
                  </a:lnTo>
                  <a:lnTo>
                    <a:pt x="19617" y="5745"/>
                  </a:lnTo>
                  <a:lnTo>
                    <a:pt x="19199" y="6009"/>
                  </a:lnTo>
                  <a:lnTo>
                    <a:pt x="18678" y="6262"/>
                  </a:lnTo>
                  <a:lnTo>
                    <a:pt x="18156" y="6490"/>
                  </a:lnTo>
                  <a:lnTo>
                    <a:pt x="17738" y="6719"/>
                  </a:lnTo>
                  <a:lnTo>
                    <a:pt x="16695" y="7139"/>
                  </a:lnTo>
                  <a:lnTo>
                    <a:pt x="15651" y="7524"/>
                  </a:lnTo>
                  <a:lnTo>
                    <a:pt x="13564" y="8281"/>
                  </a:lnTo>
                  <a:lnTo>
                    <a:pt x="12730" y="8654"/>
                  </a:lnTo>
                  <a:lnTo>
                    <a:pt x="12312" y="8846"/>
                  </a:lnTo>
                  <a:lnTo>
                    <a:pt x="11895" y="9026"/>
                  </a:lnTo>
                  <a:lnTo>
                    <a:pt x="11477" y="9231"/>
                  </a:lnTo>
                  <a:lnTo>
                    <a:pt x="11165" y="9435"/>
                  </a:lnTo>
                  <a:lnTo>
                    <a:pt x="10852" y="9639"/>
                  </a:lnTo>
                  <a:lnTo>
                    <a:pt x="10747" y="9856"/>
                  </a:lnTo>
                  <a:lnTo>
                    <a:pt x="10434" y="10096"/>
                  </a:lnTo>
                  <a:lnTo>
                    <a:pt x="10330" y="10336"/>
                  </a:lnTo>
                  <a:lnTo>
                    <a:pt x="10121" y="10601"/>
                  </a:lnTo>
                  <a:lnTo>
                    <a:pt x="9912" y="10841"/>
                  </a:lnTo>
                  <a:lnTo>
                    <a:pt x="9912" y="11130"/>
                  </a:lnTo>
                  <a:lnTo>
                    <a:pt x="9912" y="11430"/>
                  </a:lnTo>
                  <a:lnTo>
                    <a:pt x="10121" y="11743"/>
                  </a:lnTo>
                  <a:lnTo>
                    <a:pt x="10225" y="12080"/>
                  </a:lnTo>
                  <a:lnTo>
                    <a:pt x="10225" y="12080"/>
                  </a:lnTo>
                  <a:lnTo>
                    <a:pt x="10538" y="12416"/>
                  </a:lnTo>
                  <a:lnTo>
                    <a:pt x="10747" y="12729"/>
                  </a:lnTo>
                  <a:lnTo>
                    <a:pt x="10852" y="13053"/>
                  </a:lnTo>
                  <a:lnTo>
                    <a:pt x="11165" y="13329"/>
                  </a:lnTo>
                  <a:lnTo>
                    <a:pt x="11582" y="13618"/>
                  </a:lnTo>
                  <a:lnTo>
                    <a:pt x="11999" y="13871"/>
                  </a:lnTo>
                  <a:lnTo>
                    <a:pt x="12417" y="14123"/>
                  </a:lnTo>
                  <a:lnTo>
                    <a:pt x="12730" y="14363"/>
                  </a:lnTo>
                  <a:lnTo>
                    <a:pt x="13669" y="14820"/>
                  </a:lnTo>
                  <a:lnTo>
                    <a:pt x="14504" y="15241"/>
                  </a:lnTo>
                  <a:lnTo>
                    <a:pt x="15547" y="15625"/>
                  </a:lnTo>
                  <a:lnTo>
                    <a:pt x="16278" y="15986"/>
                  </a:lnTo>
                  <a:lnTo>
                    <a:pt x="17112" y="16346"/>
                  </a:lnTo>
                  <a:lnTo>
                    <a:pt x="17947" y="16695"/>
                  </a:lnTo>
                  <a:lnTo>
                    <a:pt x="18573" y="17032"/>
                  </a:lnTo>
                  <a:lnTo>
                    <a:pt x="18886" y="17200"/>
                  </a:lnTo>
                  <a:lnTo>
                    <a:pt x="19095" y="17368"/>
                  </a:lnTo>
                  <a:lnTo>
                    <a:pt x="19408" y="17549"/>
                  </a:lnTo>
                  <a:lnTo>
                    <a:pt x="19513" y="17729"/>
                  </a:lnTo>
                  <a:lnTo>
                    <a:pt x="19617" y="17909"/>
                  </a:lnTo>
                  <a:lnTo>
                    <a:pt x="19721" y="18102"/>
                  </a:lnTo>
                  <a:lnTo>
                    <a:pt x="19721" y="18294"/>
                  </a:lnTo>
                  <a:lnTo>
                    <a:pt x="19721" y="18486"/>
                  </a:lnTo>
                  <a:lnTo>
                    <a:pt x="19513" y="18691"/>
                  </a:lnTo>
                  <a:lnTo>
                    <a:pt x="19408" y="18907"/>
                  </a:lnTo>
                  <a:lnTo>
                    <a:pt x="19408" y="18907"/>
                  </a:lnTo>
                  <a:lnTo>
                    <a:pt x="18991" y="19220"/>
                  </a:lnTo>
                  <a:lnTo>
                    <a:pt x="18573" y="19532"/>
                  </a:lnTo>
                  <a:lnTo>
                    <a:pt x="18051" y="19796"/>
                  </a:lnTo>
                  <a:lnTo>
                    <a:pt x="17634" y="20061"/>
                  </a:lnTo>
                  <a:lnTo>
                    <a:pt x="17112" y="20301"/>
                  </a:lnTo>
                  <a:lnTo>
                    <a:pt x="16486" y="20517"/>
                  </a:lnTo>
                  <a:lnTo>
                    <a:pt x="15965" y="20722"/>
                  </a:lnTo>
                  <a:lnTo>
                    <a:pt x="15339" y="20902"/>
                  </a:lnTo>
                  <a:lnTo>
                    <a:pt x="14817" y="21058"/>
                  </a:lnTo>
                  <a:lnTo>
                    <a:pt x="14295" y="21215"/>
                  </a:lnTo>
                  <a:lnTo>
                    <a:pt x="13460" y="21419"/>
                  </a:lnTo>
                  <a:lnTo>
                    <a:pt x="12730" y="21551"/>
                  </a:lnTo>
                  <a:lnTo>
                    <a:pt x="12625" y="21600"/>
                  </a:lnTo>
                  <a:lnTo>
                    <a:pt x="0" y="21587"/>
                  </a:lnTo>
                  <a:lnTo>
                    <a:pt x="104" y="0"/>
                  </a:lnTo>
                  <a:lnTo>
                    <a:pt x="9391" y="0"/>
                  </a:lnTo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2058" name="未知"/>
            <p:cNvSpPr>
              <a:spLocks/>
            </p:cNvSpPr>
            <p:nvPr/>
          </p:nvSpPr>
          <p:spPr bwMode="auto">
            <a:xfrm>
              <a:off x="114" y="374"/>
              <a:ext cx="642" cy="640"/>
            </a:xfrm>
            <a:custGeom>
              <a:avLst/>
              <a:gdLst/>
              <a:ahLst/>
              <a:cxnLst>
                <a:cxn ang="0">
                  <a:pos x="21600" y="10800"/>
                </a:cxn>
                <a:cxn ang="0">
                  <a:pos x="21370" y="13021"/>
                </a:cxn>
                <a:cxn ang="0">
                  <a:pos x="20760" y="15089"/>
                </a:cxn>
                <a:cxn ang="0">
                  <a:pos x="19691" y="16850"/>
                </a:cxn>
                <a:cxn ang="0">
                  <a:pos x="18394" y="18459"/>
                </a:cxn>
                <a:cxn ang="0">
                  <a:pos x="16791" y="19761"/>
                </a:cxn>
                <a:cxn ang="0">
                  <a:pos x="15035" y="20757"/>
                </a:cxn>
                <a:cxn ang="0">
                  <a:pos x="12974" y="21446"/>
                </a:cxn>
                <a:cxn ang="0">
                  <a:pos x="10761" y="21600"/>
                </a:cxn>
                <a:cxn ang="0">
                  <a:pos x="9616" y="21523"/>
                </a:cxn>
                <a:cxn ang="0">
                  <a:pos x="7556" y="21140"/>
                </a:cxn>
                <a:cxn ang="0">
                  <a:pos x="5571" y="20297"/>
                </a:cxn>
                <a:cxn ang="0">
                  <a:pos x="3892" y="19148"/>
                </a:cxn>
                <a:cxn ang="0">
                  <a:pos x="2442" y="17693"/>
                </a:cxn>
                <a:cxn ang="0">
                  <a:pos x="1297" y="15931"/>
                </a:cxn>
                <a:cxn ang="0">
                  <a:pos x="457" y="14016"/>
                </a:cxn>
                <a:cxn ang="0">
                  <a:pos x="0" y="11948"/>
                </a:cxn>
                <a:cxn ang="0">
                  <a:pos x="0" y="10800"/>
                </a:cxn>
                <a:cxn ang="0">
                  <a:pos x="228" y="8655"/>
                </a:cxn>
                <a:cxn ang="0">
                  <a:pos x="839" y="6587"/>
                </a:cxn>
                <a:cxn ang="0">
                  <a:pos x="1755" y="4748"/>
                </a:cxn>
                <a:cxn ang="0">
                  <a:pos x="3129" y="3140"/>
                </a:cxn>
                <a:cxn ang="0">
                  <a:pos x="4731" y="1838"/>
                </a:cxn>
                <a:cxn ang="0">
                  <a:pos x="6563" y="918"/>
                </a:cxn>
                <a:cxn ang="0">
                  <a:pos x="8548" y="229"/>
                </a:cxn>
                <a:cxn ang="0">
                  <a:pos x="10761" y="0"/>
                </a:cxn>
                <a:cxn ang="0">
                  <a:pos x="11830" y="0"/>
                </a:cxn>
                <a:cxn ang="0">
                  <a:pos x="13967" y="535"/>
                </a:cxn>
                <a:cxn ang="0">
                  <a:pos x="15875" y="1301"/>
                </a:cxn>
                <a:cxn ang="0">
                  <a:pos x="17707" y="2450"/>
                </a:cxn>
                <a:cxn ang="0">
                  <a:pos x="19157" y="3906"/>
                </a:cxn>
                <a:cxn ang="0">
                  <a:pos x="20302" y="5667"/>
                </a:cxn>
                <a:cxn ang="0">
                  <a:pos x="21065" y="7582"/>
                </a:cxn>
                <a:cxn ang="0">
                  <a:pos x="21523" y="9727"/>
                </a:cxn>
                <a:cxn ang="0">
                  <a:pos x="21600" y="10800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21600" y="10800"/>
                  </a:lnTo>
                  <a:lnTo>
                    <a:pt x="21523" y="11948"/>
                  </a:lnTo>
                  <a:lnTo>
                    <a:pt x="21370" y="13021"/>
                  </a:lnTo>
                  <a:lnTo>
                    <a:pt x="21065" y="14016"/>
                  </a:lnTo>
                  <a:lnTo>
                    <a:pt x="20760" y="15089"/>
                  </a:lnTo>
                  <a:lnTo>
                    <a:pt x="20302" y="15931"/>
                  </a:lnTo>
                  <a:lnTo>
                    <a:pt x="19691" y="16850"/>
                  </a:lnTo>
                  <a:lnTo>
                    <a:pt x="19157" y="17693"/>
                  </a:lnTo>
                  <a:lnTo>
                    <a:pt x="18394" y="18459"/>
                  </a:lnTo>
                  <a:lnTo>
                    <a:pt x="17707" y="19148"/>
                  </a:lnTo>
                  <a:lnTo>
                    <a:pt x="16791" y="19761"/>
                  </a:lnTo>
                  <a:lnTo>
                    <a:pt x="15875" y="20297"/>
                  </a:lnTo>
                  <a:lnTo>
                    <a:pt x="15035" y="20757"/>
                  </a:lnTo>
                  <a:lnTo>
                    <a:pt x="13967" y="21140"/>
                  </a:lnTo>
                  <a:lnTo>
                    <a:pt x="12974" y="21446"/>
                  </a:lnTo>
                  <a:lnTo>
                    <a:pt x="11830" y="21523"/>
                  </a:lnTo>
                  <a:lnTo>
                    <a:pt x="10761" y="21600"/>
                  </a:lnTo>
                  <a:lnTo>
                    <a:pt x="10761" y="21600"/>
                  </a:lnTo>
                  <a:lnTo>
                    <a:pt x="9616" y="21523"/>
                  </a:lnTo>
                  <a:lnTo>
                    <a:pt x="8548" y="21446"/>
                  </a:lnTo>
                  <a:lnTo>
                    <a:pt x="7556" y="21140"/>
                  </a:lnTo>
                  <a:lnTo>
                    <a:pt x="6563" y="20757"/>
                  </a:lnTo>
                  <a:lnTo>
                    <a:pt x="5571" y="20297"/>
                  </a:lnTo>
                  <a:lnTo>
                    <a:pt x="4731" y="19761"/>
                  </a:lnTo>
                  <a:lnTo>
                    <a:pt x="3892" y="19148"/>
                  </a:lnTo>
                  <a:lnTo>
                    <a:pt x="3129" y="18459"/>
                  </a:lnTo>
                  <a:lnTo>
                    <a:pt x="2442" y="17693"/>
                  </a:lnTo>
                  <a:lnTo>
                    <a:pt x="1755" y="16850"/>
                  </a:lnTo>
                  <a:lnTo>
                    <a:pt x="1297" y="15931"/>
                  </a:lnTo>
                  <a:lnTo>
                    <a:pt x="839" y="15089"/>
                  </a:lnTo>
                  <a:lnTo>
                    <a:pt x="457" y="14016"/>
                  </a:lnTo>
                  <a:lnTo>
                    <a:pt x="228" y="13021"/>
                  </a:lnTo>
                  <a:lnTo>
                    <a:pt x="0" y="11948"/>
                  </a:lnTo>
                  <a:lnTo>
                    <a:pt x="0" y="10800"/>
                  </a:lnTo>
                  <a:lnTo>
                    <a:pt x="0" y="10800"/>
                  </a:lnTo>
                  <a:lnTo>
                    <a:pt x="0" y="9727"/>
                  </a:lnTo>
                  <a:lnTo>
                    <a:pt x="228" y="8655"/>
                  </a:lnTo>
                  <a:lnTo>
                    <a:pt x="457" y="7582"/>
                  </a:lnTo>
                  <a:lnTo>
                    <a:pt x="839" y="6587"/>
                  </a:lnTo>
                  <a:lnTo>
                    <a:pt x="1297" y="5667"/>
                  </a:lnTo>
                  <a:lnTo>
                    <a:pt x="1755" y="4748"/>
                  </a:lnTo>
                  <a:lnTo>
                    <a:pt x="2442" y="3906"/>
                  </a:lnTo>
                  <a:lnTo>
                    <a:pt x="3129" y="3140"/>
                  </a:lnTo>
                  <a:lnTo>
                    <a:pt x="3892" y="2450"/>
                  </a:lnTo>
                  <a:lnTo>
                    <a:pt x="4731" y="1838"/>
                  </a:lnTo>
                  <a:lnTo>
                    <a:pt x="5571" y="1301"/>
                  </a:lnTo>
                  <a:lnTo>
                    <a:pt x="6563" y="918"/>
                  </a:lnTo>
                  <a:lnTo>
                    <a:pt x="7556" y="535"/>
                  </a:lnTo>
                  <a:lnTo>
                    <a:pt x="8548" y="229"/>
                  </a:lnTo>
                  <a:lnTo>
                    <a:pt x="9616" y="0"/>
                  </a:lnTo>
                  <a:lnTo>
                    <a:pt x="10761" y="0"/>
                  </a:lnTo>
                  <a:lnTo>
                    <a:pt x="10761" y="0"/>
                  </a:lnTo>
                  <a:lnTo>
                    <a:pt x="11830" y="0"/>
                  </a:lnTo>
                  <a:lnTo>
                    <a:pt x="12974" y="229"/>
                  </a:lnTo>
                  <a:lnTo>
                    <a:pt x="13967" y="535"/>
                  </a:lnTo>
                  <a:lnTo>
                    <a:pt x="15035" y="918"/>
                  </a:lnTo>
                  <a:lnTo>
                    <a:pt x="15875" y="1301"/>
                  </a:lnTo>
                  <a:lnTo>
                    <a:pt x="16791" y="1838"/>
                  </a:lnTo>
                  <a:lnTo>
                    <a:pt x="17707" y="2450"/>
                  </a:lnTo>
                  <a:lnTo>
                    <a:pt x="18394" y="3140"/>
                  </a:lnTo>
                  <a:lnTo>
                    <a:pt x="19157" y="3906"/>
                  </a:lnTo>
                  <a:lnTo>
                    <a:pt x="19691" y="4748"/>
                  </a:lnTo>
                  <a:lnTo>
                    <a:pt x="20302" y="5667"/>
                  </a:lnTo>
                  <a:lnTo>
                    <a:pt x="20760" y="6587"/>
                  </a:lnTo>
                  <a:lnTo>
                    <a:pt x="21065" y="7582"/>
                  </a:lnTo>
                  <a:lnTo>
                    <a:pt x="21370" y="8655"/>
                  </a:lnTo>
                  <a:lnTo>
                    <a:pt x="21523" y="9727"/>
                  </a:lnTo>
                  <a:lnTo>
                    <a:pt x="21600" y="10800"/>
                  </a:lnTo>
                  <a:lnTo>
                    <a:pt x="21600" y="10800"/>
                  </a:ln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2059" name="未知"/>
            <p:cNvSpPr>
              <a:spLocks/>
            </p:cNvSpPr>
            <p:nvPr/>
          </p:nvSpPr>
          <p:spPr bwMode="auto">
            <a:xfrm>
              <a:off x="196" y="454"/>
              <a:ext cx="479" cy="481"/>
            </a:xfrm>
            <a:custGeom>
              <a:avLst/>
              <a:gdLst/>
              <a:ahLst/>
              <a:cxnLst>
                <a:cxn ang="0">
                  <a:pos x="21600" y="10800"/>
                </a:cxn>
                <a:cxn ang="0">
                  <a:pos x="21394" y="12939"/>
                </a:cxn>
                <a:cxn ang="0">
                  <a:pos x="20678" y="15079"/>
                </a:cxn>
                <a:cxn ang="0">
                  <a:pos x="19757" y="16811"/>
                </a:cxn>
                <a:cxn ang="0">
                  <a:pos x="18426" y="18441"/>
                </a:cxn>
                <a:cxn ang="0">
                  <a:pos x="16788" y="19765"/>
                </a:cxn>
                <a:cxn ang="0">
                  <a:pos x="15048" y="20784"/>
                </a:cxn>
                <a:cxn ang="0">
                  <a:pos x="12898" y="21395"/>
                </a:cxn>
                <a:cxn ang="0">
                  <a:pos x="10748" y="21600"/>
                </a:cxn>
                <a:cxn ang="0">
                  <a:pos x="9622" y="21600"/>
                </a:cxn>
                <a:cxn ang="0">
                  <a:pos x="7575" y="21192"/>
                </a:cxn>
                <a:cxn ang="0">
                  <a:pos x="5630" y="20275"/>
                </a:cxn>
                <a:cxn ang="0">
                  <a:pos x="3787" y="19154"/>
                </a:cxn>
                <a:cxn ang="0">
                  <a:pos x="2354" y="17727"/>
                </a:cxn>
                <a:cxn ang="0">
                  <a:pos x="1330" y="15995"/>
                </a:cxn>
                <a:cxn ang="0">
                  <a:pos x="409" y="14060"/>
                </a:cxn>
                <a:cxn ang="0">
                  <a:pos x="0" y="11920"/>
                </a:cxn>
                <a:cxn ang="0">
                  <a:pos x="0" y="10800"/>
                </a:cxn>
                <a:cxn ang="0">
                  <a:pos x="204" y="8660"/>
                </a:cxn>
                <a:cxn ang="0">
                  <a:pos x="716" y="6622"/>
                </a:cxn>
                <a:cxn ang="0">
                  <a:pos x="1842" y="4788"/>
                </a:cxn>
                <a:cxn ang="0">
                  <a:pos x="3070" y="3158"/>
                </a:cxn>
                <a:cxn ang="0">
                  <a:pos x="4708" y="1833"/>
                </a:cxn>
                <a:cxn ang="0">
                  <a:pos x="6551" y="815"/>
                </a:cxn>
                <a:cxn ang="0">
                  <a:pos x="8598" y="203"/>
                </a:cxn>
                <a:cxn ang="0">
                  <a:pos x="10748" y="0"/>
                </a:cxn>
                <a:cxn ang="0">
                  <a:pos x="11874" y="0"/>
                </a:cxn>
                <a:cxn ang="0">
                  <a:pos x="13922" y="509"/>
                </a:cxn>
                <a:cxn ang="0">
                  <a:pos x="15867" y="1426"/>
                </a:cxn>
                <a:cxn ang="0">
                  <a:pos x="17607" y="2445"/>
                </a:cxn>
                <a:cxn ang="0">
                  <a:pos x="19040" y="3871"/>
                </a:cxn>
                <a:cxn ang="0">
                  <a:pos x="20269" y="5705"/>
                </a:cxn>
                <a:cxn ang="0">
                  <a:pos x="21088" y="7641"/>
                </a:cxn>
                <a:cxn ang="0">
                  <a:pos x="21600" y="9679"/>
                </a:cxn>
                <a:cxn ang="0">
                  <a:pos x="21600" y="10800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21600" y="10800"/>
                  </a:lnTo>
                  <a:lnTo>
                    <a:pt x="21600" y="11920"/>
                  </a:lnTo>
                  <a:lnTo>
                    <a:pt x="21394" y="12939"/>
                  </a:lnTo>
                  <a:lnTo>
                    <a:pt x="21088" y="14060"/>
                  </a:lnTo>
                  <a:lnTo>
                    <a:pt x="20678" y="15079"/>
                  </a:lnTo>
                  <a:lnTo>
                    <a:pt x="20269" y="15995"/>
                  </a:lnTo>
                  <a:lnTo>
                    <a:pt x="19757" y="16811"/>
                  </a:lnTo>
                  <a:lnTo>
                    <a:pt x="19040" y="17727"/>
                  </a:lnTo>
                  <a:lnTo>
                    <a:pt x="18426" y="18441"/>
                  </a:lnTo>
                  <a:lnTo>
                    <a:pt x="17607" y="19154"/>
                  </a:lnTo>
                  <a:lnTo>
                    <a:pt x="16788" y="19765"/>
                  </a:lnTo>
                  <a:lnTo>
                    <a:pt x="15867" y="20275"/>
                  </a:lnTo>
                  <a:lnTo>
                    <a:pt x="15048" y="20784"/>
                  </a:lnTo>
                  <a:lnTo>
                    <a:pt x="13922" y="21192"/>
                  </a:lnTo>
                  <a:lnTo>
                    <a:pt x="12898" y="21395"/>
                  </a:lnTo>
                  <a:lnTo>
                    <a:pt x="11874" y="21600"/>
                  </a:lnTo>
                  <a:lnTo>
                    <a:pt x="10748" y="21600"/>
                  </a:lnTo>
                  <a:lnTo>
                    <a:pt x="10748" y="21600"/>
                  </a:lnTo>
                  <a:lnTo>
                    <a:pt x="9622" y="21600"/>
                  </a:lnTo>
                  <a:lnTo>
                    <a:pt x="8598" y="21395"/>
                  </a:lnTo>
                  <a:lnTo>
                    <a:pt x="7575" y="21192"/>
                  </a:lnTo>
                  <a:lnTo>
                    <a:pt x="6551" y="20784"/>
                  </a:lnTo>
                  <a:lnTo>
                    <a:pt x="5630" y="20275"/>
                  </a:lnTo>
                  <a:lnTo>
                    <a:pt x="4708" y="19765"/>
                  </a:lnTo>
                  <a:lnTo>
                    <a:pt x="3787" y="19154"/>
                  </a:lnTo>
                  <a:lnTo>
                    <a:pt x="3070" y="18441"/>
                  </a:lnTo>
                  <a:lnTo>
                    <a:pt x="2354" y="17727"/>
                  </a:lnTo>
                  <a:lnTo>
                    <a:pt x="1842" y="16811"/>
                  </a:lnTo>
                  <a:lnTo>
                    <a:pt x="1330" y="15995"/>
                  </a:lnTo>
                  <a:lnTo>
                    <a:pt x="716" y="15079"/>
                  </a:lnTo>
                  <a:lnTo>
                    <a:pt x="409" y="14060"/>
                  </a:lnTo>
                  <a:lnTo>
                    <a:pt x="204" y="12939"/>
                  </a:lnTo>
                  <a:lnTo>
                    <a:pt x="0" y="11920"/>
                  </a:lnTo>
                  <a:lnTo>
                    <a:pt x="0" y="10800"/>
                  </a:lnTo>
                  <a:lnTo>
                    <a:pt x="0" y="10800"/>
                  </a:lnTo>
                  <a:lnTo>
                    <a:pt x="0" y="9679"/>
                  </a:lnTo>
                  <a:lnTo>
                    <a:pt x="204" y="8660"/>
                  </a:lnTo>
                  <a:lnTo>
                    <a:pt x="409" y="7641"/>
                  </a:lnTo>
                  <a:lnTo>
                    <a:pt x="716" y="6622"/>
                  </a:lnTo>
                  <a:lnTo>
                    <a:pt x="1330" y="5705"/>
                  </a:lnTo>
                  <a:lnTo>
                    <a:pt x="1842" y="4788"/>
                  </a:lnTo>
                  <a:lnTo>
                    <a:pt x="2354" y="3871"/>
                  </a:lnTo>
                  <a:lnTo>
                    <a:pt x="3070" y="3158"/>
                  </a:lnTo>
                  <a:lnTo>
                    <a:pt x="3787" y="2445"/>
                  </a:lnTo>
                  <a:lnTo>
                    <a:pt x="4708" y="1833"/>
                  </a:lnTo>
                  <a:lnTo>
                    <a:pt x="5630" y="1426"/>
                  </a:lnTo>
                  <a:lnTo>
                    <a:pt x="6551" y="815"/>
                  </a:lnTo>
                  <a:lnTo>
                    <a:pt x="7575" y="509"/>
                  </a:lnTo>
                  <a:lnTo>
                    <a:pt x="8598" y="203"/>
                  </a:lnTo>
                  <a:lnTo>
                    <a:pt x="9622" y="0"/>
                  </a:lnTo>
                  <a:lnTo>
                    <a:pt x="10748" y="0"/>
                  </a:lnTo>
                  <a:lnTo>
                    <a:pt x="10748" y="0"/>
                  </a:lnTo>
                  <a:lnTo>
                    <a:pt x="11874" y="0"/>
                  </a:lnTo>
                  <a:lnTo>
                    <a:pt x="12898" y="203"/>
                  </a:lnTo>
                  <a:lnTo>
                    <a:pt x="13922" y="509"/>
                  </a:lnTo>
                  <a:lnTo>
                    <a:pt x="15048" y="815"/>
                  </a:lnTo>
                  <a:lnTo>
                    <a:pt x="15867" y="1426"/>
                  </a:lnTo>
                  <a:lnTo>
                    <a:pt x="16788" y="1833"/>
                  </a:lnTo>
                  <a:lnTo>
                    <a:pt x="17607" y="2445"/>
                  </a:lnTo>
                  <a:lnTo>
                    <a:pt x="18426" y="3158"/>
                  </a:lnTo>
                  <a:lnTo>
                    <a:pt x="19040" y="3871"/>
                  </a:lnTo>
                  <a:lnTo>
                    <a:pt x="19757" y="4788"/>
                  </a:lnTo>
                  <a:lnTo>
                    <a:pt x="20269" y="5705"/>
                  </a:lnTo>
                  <a:lnTo>
                    <a:pt x="20678" y="6622"/>
                  </a:lnTo>
                  <a:lnTo>
                    <a:pt x="21088" y="7641"/>
                  </a:lnTo>
                  <a:lnTo>
                    <a:pt x="21394" y="8660"/>
                  </a:lnTo>
                  <a:lnTo>
                    <a:pt x="21600" y="9679"/>
                  </a:lnTo>
                  <a:lnTo>
                    <a:pt x="21600" y="10800"/>
                  </a:lnTo>
                  <a:lnTo>
                    <a:pt x="21600" y="10800"/>
                  </a:lnTo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2060" name="未知"/>
            <p:cNvSpPr>
              <a:spLocks/>
            </p:cNvSpPr>
            <p:nvPr/>
          </p:nvSpPr>
          <p:spPr bwMode="auto">
            <a:xfrm>
              <a:off x="280" y="538"/>
              <a:ext cx="313" cy="315"/>
            </a:xfrm>
            <a:custGeom>
              <a:avLst/>
              <a:gdLst/>
              <a:ahLst/>
              <a:cxnLst>
                <a:cxn ang="0">
                  <a:pos x="21600" y="10722"/>
                </a:cxn>
                <a:cxn ang="0">
                  <a:pos x="21443" y="12897"/>
                </a:cxn>
                <a:cxn ang="0">
                  <a:pos x="20660" y="15073"/>
                </a:cxn>
                <a:cxn ang="0">
                  <a:pos x="19565" y="16937"/>
                </a:cxn>
                <a:cxn ang="0">
                  <a:pos x="18313" y="18336"/>
                </a:cxn>
                <a:cxn ang="0">
                  <a:pos x="16747" y="19735"/>
                </a:cxn>
                <a:cxn ang="0">
                  <a:pos x="15026" y="20822"/>
                </a:cxn>
                <a:cxn ang="0">
                  <a:pos x="12834" y="21444"/>
                </a:cxn>
                <a:cxn ang="0">
                  <a:pos x="10800" y="21600"/>
                </a:cxn>
                <a:cxn ang="0">
                  <a:pos x="9547" y="21600"/>
                </a:cxn>
                <a:cxn ang="0">
                  <a:pos x="7513" y="21133"/>
                </a:cxn>
                <a:cxn ang="0">
                  <a:pos x="5634" y="20356"/>
                </a:cxn>
                <a:cxn ang="0">
                  <a:pos x="3756" y="19113"/>
                </a:cxn>
                <a:cxn ang="0">
                  <a:pos x="2347" y="17714"/>
                </a:cxn>
                <a:cxn ang="0">
                  <a:pos x="1095" y="15850"/>
                </a:cxn>
                <a:cxn ang="0">
                  <a:pos x="312" y="13985"/>
                </a:cxn>
                <a:cxn ang="0">
                  <a:pos x="0" y="11965"/>
                </a:cxn>
                <a:cxn ang="0">
                  <a:pos x="0" y="10722"/>
                </a:cxn>
                <a:cxn ang="0">
                  <a:pos x="156" y="8701"/>
                </a:cxn>
                <a:cxn ang="0">
                  <a:pos x="782" y="6681"/>
                </a:cxn>
                <a:cxn ang="0">
                  <a:pos x="1721" y="4661"/>
                </a:cxn>
                <a:cxn ang="0">
                  <a:pos x="2973" y="3263"/>
                </a:cxn>
                <a:cxn ang="0">
                  <a:pos x="4695" y="1864"/>
                </a:cxn>
                <a:cxn ang="0">
                  <a:pos x="6417" y="932"/>
                </a:cxn>
                <a:cxn ang="0">
                  <a:pos x="8452" y="155"/>
                </a:cxn>
                <a:cxn ang="0">
                  <a:pos x="10800" y="0"/>
                </a:cxn>
                <a:cxn ang="0">
                  <a:pos x="11739" y="0"/>
                </a:cxn>
                <a:cxn ang="0">
                  <a:pos x="13773" y="466"/>
                </a:cxn>
                <a:cxn ang="0">
                  <a:pos x="15965" y="1242"/>
                </a:cxn>
                <a:cxn ang="0">
                  <a:pos x="17530" y="2330"/>
                </a:cxn>
                <a:cxn ang="0">
                  <a:pos x="19095" y="3884"/>
                </a:cxn>
                <a:cxn ang="0">
                  <a:pos x="20191" y="5594"/>
                </a:cxn>
                <a:cxn ang="0">
                  <a:pos x="21130" y="7614"/>
                </a:cxn>
                <a:cxn ang="0">
                  <a:pos x="21600" y="9789"/>
                </a:cxn>
                <a:cxn ang="0">
                  <a:pos x="21600" y="10722"/>
                </a:cxn>
              </a:cxnLst>
              <a:rect l="0" t="0" r="r" b="b"/>
              <a:pathLst>
                <a:path w="21600" h="21600">
                  <a:moveTo>
                    <a:pt x="21600" y="10722"/>
                  </a:moveTo>
                  <a:lnTo>
                    <a:pt x="21600" y="10722"/>
                  </a:lnTo>
                  <a:lnTo>
                    <a:pt x="21600" y="11965"/>
                  </a:lnTo>
                  <a:lnTo>
                    <a:pt x="21443" y="12897"/>
                  </a:lnTo>
                  <a:lnTo>
                    <a:pt x="21130" y="13985"/>
                  </a:lnTo>
                  <a:lnTo>
                    <a:pt x="20660" y="15073"/>
                  </a:lnTo>
                  <a:lnTo>
                    <a:pt x="20191" y="15850"/>
                  </a:lnTo>
                  <a:lnTo>
                    <a:pt x="19565" y="16937"/>
                  </a:lnTo>
                  <a:lnTo>
                    <a:pt x="19095" y="17714"/>
                  </a:lnTo>
                  <a:lnTo>
                    <a:pt x="18313" y="18336"/>
                  </a:lnTo>
                  <a:lnTo>
                    <a:pt x="17530" y="19113"/>
                  </a:lnTo>
                  <a:lnTo>
                    <a:pt x="16747" y="19735"/>
                  </a:lnTo>
                  <a:lnTo>
                    <a:pt x="15965" y="20356"/>
                  </a:lnTo>
                  <a:lnTo>
                    <a:pt x="15026" y="20822"/>
                  </a:lnTo>
                  <a:lnTo>
                    <a:pt x="13773" y="21133"/>
                  </a:lnTo>
                  <a:lnTo>
                    <a:pt x="12834" y="21444"/>
                  </a:lnTo>
                  <a:lnTo>
                    <a:pt x="11739" y="21600"/>
                  </a:lnTo>
                  <a:lnTo>
                    <a:pt x="10800" y="21600"/>
                  </a:lnTo>
                  <a:lnTo>
                    <a:pt x="10800" y="21600"/>
                  </a:lnTo>
                  <a:lnTo>
                    <a:pt x="9547" y="21600"/>
                  </a:lnTo>
                  <a:lnTo>
                    <a:pt x="8452" y="21444"/>
                  </a:lnTo>
                  <a:lnTo>
                    <a:pt x="7513" y="21133"/>
                  </a:lnTo>
                  <a:lnTo>
                    <a:pt x="6417" y="20822"/>
                  </a:lnTo>
                  <a:lnTo>
                    <a:pt x="5634" y="20356"/>
                  </a:lnTo>
                  <a:lnTo>
                    <a:pt x="4695" y="19735"/>
                  </a:lnTo>
                  <a:lnTo>
                    <a:pt x="3756" y="19113"/>
                  </a:lnTo>
                  <a:lnTo>
                    <a:pt x="2973" y="18336"/>
                  </a:lnTo>
                  <a:lnTo>
                    <a:pt x="2347" y="17714"/>
                  </a:lnTo>
                  <a:lnTo>
                    <a:pt x="1721" y="16937"/>
                  </a:lnTo>
                  <a:lnTo>
                    <a:pt x="1095" y="15850"/>
                  </a:lnTo>
                  <a:lnTo>
                    <a:pt x="782" y="15073"/>
                  </a:lnTo>
                  <a:lnTo>
                    <a:pt x="312" y="13985"/>
                  </a:lnTo>
                  <a:lnTo>
                    <a:pt x="156" y="12897"/>
                  </a:lnTo>
                  <a:lnTo>
                    <a:pt x="0" y="11965"/>
                  </a:lnTo>
                  <a:lnTo>
                    <a:pt x="0" y="10722"/>
                  </a:lnTo>
                  <a:lnTo>
                    <a:pt x="0" y="10722"/>
                  </a:lnTo>
                  <a:lnTo>
                    <a:pt x="0" y="9789"/>
                  </a:lnTo>
                  <a:lnTo>
                    <a:pt x="156" y="8701"/>
                  </a:lnTo>
                  <a:lnTo>
                    <a:pt x="312" y="7614"/>
                  </a:lnTo>
                  <a:lnTo>
                    <a:pt x="782" y="6681"/>
                  </a:lnTo>
                  <a:lnTo>
                    <a:pt x="1095" y="5594"/>
                  </a:lnTo>
                  <a:lnTo>
                    <a:pt x="1721" y="4661"/>
                  </a:lnTo>
                  <a:lnTo>
                    <a:pt x="2347" y="3884"/>
                  </a:lnTo>
                  <a:lnTo>
                    <a:pt x="2973" y="3263"/>
                  </a:lnTo>
                  <a:lnTo>
                    <a:pt x="3756" y="2330"/>
                  </a:lnTo>
                  <a:lnTo>
                    <a:pt x="4695" y="1864"/>
                  </a:lnTo>
                  <a:lnTo>
                    <a:pt x="5634" y="1242"/>
                  </a:lnTo>
                  <a:lnTo>
                    <a:pt x="6417" y="932"/>
                  </a:lnTo>
                  <a:lnTo>
                    <a:pt x="7513" y="466"/>
                  </a:lnTo>
                  <a:lnTo>
                    <a:pt x="8452" y="155"/>
                  </a:lnTo>
                  <a:lnTo>
                    <a:pt x="9547" y="0"/>
                  </a:lnTo>
                  <a:lnTo>
                    <a:pt x="10800" y="0"/>
                  </a:lnTo>
                  <a:lnTo>
                    <a:pt x="10800" y="0"/>
                  </a:lnTo>
                  <a:lnTo>
                    <a:pt x="11739" y="0"/>
                  </a:lnTo>
                  <a:lnTo>
                    <a:pt x="12834" y="155"/>
                  </a:lnTo>
                  <a:lnTo>
                    <a:pt x="13773" y="466"/>
                  </a:lnTo>
                  <a:lnTo>
                    <a:pt x="15026" y="932"/>
                  </a:lnTo>
                  <a:lnTo>
                    <a:pt x="15965" y="1242"/>
                  </a:lnTo>
                  <a:lnTo>
                    <a:pt x="16747" y="1864"/>
                  </a:lnTo>
                  <a:lnTo>
                    <a:pt x="17530" y="2330"/>
                  </a:lnTo>
                  <a:lnTo>
                    <a:pt x="18313" y="3263"/>
                  </a:lnTo>
                  <a:lnTo>
                    <a:pt x="19095" y="3884"/>
                  </a:lnTo>
                  <a:lnTo>
                    <a:pt x="19565" y="4661"/>
                  </a:lnTo>
                  <a:lnTo>
                    <a:pt x="20191" y="5594"/>
                  </a:lnTo>
                  <a:lnTo>
                    <a:pt x="20660" y="6681"/>
                  </a:lnTo>
                  <a:lnTo>
                    <a:pt x="21130" y="7614"/>
                  </a:lnTo>
                  <a:lnTo>
                    <a:pt x="21443" y="8701"/>
                  </a:lnTo>
                  <a:lnTo>
                    <a:pt x="21600" y="9789"/>
                  </a:lnTo>
                  <a:lnTo>
                    <a:pt x="21600" y="10722"/>
                  </a:lnTo>
                  <a:lnTo>
                    <a:pt x="21600" y="10722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7757585" y="503238"/>
            <a:ext cx="2563283" cy="2144712"/>
            <a:chOff x="0" y="0"/>
            <a:chExt cx="1145" cy="1277"/>
          </a:xfrm>
        </p:grpSpPr>
        <p:sp>
          <p:nvSpPr>
            <p:cNvPr id="2062" name="未知"/>
            <p:cNvSpPr>
              <a:spLocks/>
            </p:cNvSpPr>
            <p:nvPr/>
          </p:nvSpPr>
          <p:spPr bwMode="auto">
            <a:xfrm>
              <a:off x="503" y="635"/>
              <a:ext cx="642" cy="642"/>
            </a:xfrm>
            <a:custGeom>
              <a:avLst/>
              <a:gdLst/>
              <a:ahLst/>
              <a:cxnLst>
                <a:cxn ang="0">
                  <a:pos x="21600" y="10761"/>
                </a:cxn>
                <a:cxn ang="0">
                  <a:pos x="21370" y="12898"/>
                </a:cxn>
                <a:cxn ang="0">
                  <a:pos x="20760" y="15035"/>
                </a:cxn>
                <a:cxn ang="0">
                  <a:pos x="19768" y="16715"/>
                </a:cxn>
                <a:cxn ang="0">
                  <a:pos x="18470" y="18394"/>
                </a:cxn>
                <a:cxn ang="0">
                  <a:pos x="16791" y="19691"/>
                </a:cxn>
                <a:cxn ang="0">
                  <a:pos x="15035" y="20684"/>
                </a:cxn>
                <a:cxn ang="0">
                  <a:pos x="12974" y="21370"/>
                </a:cxn>
                <a:cxn ang="0">
                  <a:pos x="10837" y="21600"/>
                </a:cxn>
                <a:cxn ang="0">
                  <a:pos x="9693" y="21523"/>
                </a:cxn>
                <a:cxn ang="0">
                  <a:pos x="7556" y="21065"/>
                </a:cxn>
                <a:cxn ang="0">
                  <a:pos x="5647" y="20302"/>
                </a:cxn>
                <a:cxn ang="0">
                  <a:pos x="3892" y="19157"/>
                </a:cxn>
                <a:cxn ang="0">
                  <a:pos x="2442" y="17707"/>
                </a:cxn>
                <a:cxn ang="0">
                  <a:pos x="1297" y="15875"/>
                </a:cxn>
                <a:cxn ang="0">
                  <a:pos x="534" y="13967"/>
                </a:cxn>
                <a:cxn ang="0">
                  <a:pos x="0" y="11830"/>
                </a:cxn>
                <a:cxn ang="0">
                  <a:pos x="0" y="10761"/>
                </a:cxn>
                <a:cxn ang="0">
                  <a:pos x="228" y="8548"/>
                </a:cxn>
                <a:cxn ang="0">
                  <a:pos x="839" y="6487"/>
                </a:cxn>
                <a:cxn ang="0">
                  <a:pos x="1831" y="4731"/>
                </a:cxn>
                <a:cxn ang="0">
                  <a:pos x="3205" y="3129"/>
                </a:cxn>
                <a:cxn ang="0">
                  <a:pos x="4731" y="1755"/>
                </a:cxn>
                <a:cxn ang="0">
                  <a:pos x="6563" y="839"/>
                </a:cxn>
                <a:cxn ang="0">
                  <a:pos x="8548" y="152"/>
                </a:cxn>
                <a:cxn ang="0">
                  <a:pos x="10837" y="0"/>
                </a:cxn>
                <a:cxn ang="0">
                  <a:pos x="11906" y="0"/>
                </a:cxn>
                <a:cxn ang="0">
                  <a:pos x="13967" y="457"/>
                </a:cxn>
                <a:cxn ang="0">
                  <a:pos x="15951" y="1297"/>
                </a:cxn>
                <a:cxn ang="0">
                  <a:pos x="17631" y="2442"/>
                </a:cxn>
                <a:cxn ang="0">
                  <a:pos x="19157" y="3892"/>
                </a:cxn>
                <a:cxn ang="0">
                  <a:pos x="20302" y="5571"/>
                </a:cxn>
                <a:cxn ang="0">
                  <a:pos x="21141" y="7556"/>
                </a:cxn>
                <a:cxn ang="0">
                  <a:pos x="21523" y="9616"/>
                </a:cxn>
                <a:cxn ang="0">
                  <a:pos x="21600" y="10761"/>
                </a:cxn>
              </a:cxnLst>
              <a:rect l="0" t="0" r="r" b="b"/>
              <a:pathLst>
                <a:path w="21600" h="21600">
                  <a:moveTo>
                    <a:pt x="21600" y="10761"/>
                  </a:moveTo>
                  <a:lnTo>
                    <a:pt x="21600" y="10761"/>
                  </a:lnTo>
                  <a:lnTo>
                    <a:pt x="21523" y="11830"/>
                  </a:lnTo>
                  <a:lnTo>
                    <a:pt x="21370" y="12898"/>
                  </a:lnTo>
                  <a:lnTo>
                    <a:pt x="21141" y="13967"/>
                  </a:lnTo>
                  <a:lnTo>
                    <a:pt x="20760" y="15035"/>
                  </a:lnTo>
                  <a:lnTo>
                    <a:pt x="20302" y="15875"/>
                  </a:lnTo>
                  <a:lnTo>
                    <a:pt x="19768" y="16715"/>
                  </a:lnTo>
                  <a:lnTo>
                    <a:pt x="19157" y="17707"/>
                  </a:lnTo>
                  <a:lnTo>
                    <a:pt x="18470" y="18394"/>
                  </a:lnTo>
                  <a:lnTo>
                    <a:pt x="17631" y="19157"/>
                  </a:lnTo>
                  <a:lnTo>
                    <a:pt x="16791" y="19691"/>
                  </a:lnTo>
                  <a:lnTo>
                    <a:pt x="15951" y="20302"/>
                  </a:lnTo>
                  <a:lnTo>
                    <a:pt x="15035" y="20684"/>
                  </a:lnTo>
                  <a:lnTo>
                    <a:pt x="13967" y="21065"/>
                  </a:lnTo>
                  <a:lnTo>
                    <a:pt x="12974" y="21370"/>
                  </a:lnTo>
                  <a:lnTo>
                    <a:pt x="11906" y="21523"/>
                  </a:lnTo>
                  <a:lnTo>
                    <a:pt x="10837" y="21600"/>
                  </a:lnTo>
                  <a:lnTo>
                    <a:pt x="10837" y="21600"/>
                  </a:lnTo>
                  <a:lnTo>
                    <a:pt x="9693" y="21523"/>
                  </a:lnTo>
                  <a:lnTo>
                    <a:pt x="8548" y="21370"/>
                  </a:lnTo>
                  <a:lnTo>
                    <a:pt x="7556" y="21065"/>
                  </a:lnTo>
                  <a:lnTo>
                    <a:pt x="6563" y="20684"/>
                  </a:lnTo>
                  <a:lnTo>
                    <a:pt x="5647" y="20302"/>
                  </a:lnTo>
                  <a:lnTo>
                    <a:pt x="4731" y="19691"/>
                  </a:lnTo>
                  <a:lnTo>
                    <a:pt x="3892" y="19157"/>
                  </a:lnTo>
                  <a:lnTo>
                    <a:pt x="3205" y="18394"/>
                  </a:lnTo>
                  <a:lnTo>
                    <a:pt x="2442" y="17707"/>
                  </a:lnTo>
                  <a:lnTo>
                    <a:pt x="1831" y="16715"/>
                  </a:lnTo>
                  <a:lnTo>
                    <a:pt x="1297" y="15875"/>
                  </a:lnTo>
                  <a:lnTo>
                    <a:pt x="839" y="15035"/>
                  </a:lnTo>
                  <a:lnTo>
                    <a:pt x="534" y="13967"/>
                  </a:lnTo>
                  <a:lnTo>
                    <a:pt x="228" y="12898"/>
                  </a:lnTo>
                  <a:lnTo>
                    <a:pt x="0" y="11830"/>
                  </a:lnTo>
                  <a:lnTo>
                    <a:pt x="0" y="10761"/>
                  </a:lnTo>
                  <a:lnTo>
                    <a:pt x="0" y="10761"/>
                  </a:lnTo>
                  <a:lnTo>
                    <a:pt x="0" y="9616"/>
                  </a:lnTo>
                  <a:lnTo>
                    <a:pt x="228" y="8548"/>
                  </a:lnTo>
                  <a:lnTo>
                    <a:pt x="534" y="7556"/>
                  </a:lnTo>
                  <a:lnTo>
                    <a:pt x="839" y="6487"/>
                  </a:lnTo>
                  <a:lnTo>
                    <a:pt x="1297" y="5571"/>
                  </a:lnTo>
                  <a:lnTo>
                    <a:pt x="1831" y="4731"/>
                  </a:lnTo>
                  <a:lnTo>
                    <a:pt x="2442" y="3892"/>
                  </a:lnTo>
                  <a:lnTo>
                    <a:pt x="3205" y="3129"/>
                  </a:lnTo>
                  <a:lnTo>
                    <a:pt x="3892" y="2442"/>
                  </a:lnTo>
                  <a:lnTo>
                    <a:pt x="4731" y="1755"/>
                  </a:lnTo>
                  <a:lnTo>
                    <a:pt x="5647" y="1297"/>
                  </a:lnTo>
                  <a:lnTo>
                    <a:pt x="6563" y="839"/>
                  </a:lnTo>
                  <a:lnTo>
                    <a:pt x="7556" y="457"/>
                  </a:lnTo>
                  <a:lnTo>
                    <a:pt x="8548" y="152"/>
                  </a:lnTo>
                  <a:lnTo>
                    <a:pt x="9693" y="0"/>
                  </a:lnTo>
                  <a:lnTo>
                    <a:pt x="10837" y="0"/>
                  </a:lnTo>
                  <a:lnTo>
                    <a:pt x="10837" y="0"/>
                  </a:lnTo>
                  <a:lnTo>
                    <a:pt x="11906" y="0"/>
                  </a:lnTo>
                  <a:lnTo>
                    <a:pt x="12974" y="152"/>
                  </a:lnTo>
                  <a:lnTo>
                    <a:pt x="13967" y="457"/>
                  </a:lnTo>
                  <a:lnTo>
                    <a:pt x="15035" y="839"/>
                  </a:lnTo>
                  <a:lnTo>
                    <a:pt x="15951" y="1297"/>
                  </a:lnTo>
                  <a:lnTo>
                    <a:pt x="16791" y="1755"/>
                  </a:lnTo>
                  <a:lnTo>
                    <a:pt x="17631" y="2442"/>
                  </a:lnTo>
                  <a:lnTo>
                    <a:pt x="18470" y="3129"/>
                  </a:lnTo>
                  <a:lnTo>
                    <a:pt x="19157" y="3892"/>
                  </a:lnTo>
                  <a:lnTo>
                    <a:pt x="19768" y="4731"/>
                  </a:lnTo>
                  <a:lnTo>
                    <a:pt x="20302" y="5571"/>
                  </a:lnTo>
                  <a:lnTo>
                    <a:pt x="20760" y="6487"/>
                  </a:lnTo>
                  <a:lnTo>
                    <a:pt x="21141" y="7556"/>
                  </a:lnTo>
                  <a:lnTo>
                    <a:pt x="21370" y="8548"/>
                  </a:lnTo>
                  <a:lnTo>
                    <a:pt x="21523" y="9616"/>
                  </a:lnTo>
                  <a:lnTo>
                    <a:pt x="21600" y="10761"/>
                  </a:lnTo>
                  <a:lnTo>
                    <a:pt x="21600" y="10761"/>
                  </a:ln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2063" name="未知"/>
            <p:cNvSpPr>
              <a:spLocks/>
            </p:cNvSpPr>
            <p:nvPr/>
          </p:nvSpPr>
          <p:spPr bwMode="auto">
            <a:xfrm>
              <a:off x="585" y="715"/>
              <a:ext cx="481" cy="480"/>
            </a:xfrm>
            <a:custGeom>
              <a:avLst/>
              <a:gdLst/>
              <a:ahLst/>
              <a:cxnLst>
                <a:cxn ang="0">
                  <a:pos x="21600" y="10800"/>
                </a:cxn>
                <a:cxn ang="0">
                  <a:pos x="21395" y="12837"/>
                </a:cxn>
                <a:cxn ang="0">
                  <a:pos x="20784" y="14977"/>
                </a:cxn>
                <a:cxn ang="0">
                  <a:pos x="19765" y="16709"/>
                </a:cxn>
                <a:cxn ang="0">
                  <a:pos x="18441" y="18339"/>
                </a:cxn>
                <a:cxn ang="0">
                  <a:pos x="16811" y="19765"/>
                </a:cxn>
                <a:cxn ang="0">
                  <a:pos x="15079" y="20682"/>
                </a:cxn>
                <a:cxn ang="0">
                  <a:pos x="12939" y="21395"/>
                </a:cxn>
                <a:cxn ang="0">
                  <a:pos x="10800" y="21600"/>
                </a:cxn>
                <a:cxn ang="0">
                  <a:pos x="9679" y="21600"/>
                </a:cxn>
                <a:cxn ang="0">
                  <a:pos x="7641" y="21090"/>
                </a:cxn>
                <a:cxn ang="0">
                  <a:pos x="5705" y="20173"/>
                </a:cxn>
                <a:cxn ang="0">
                  <a:pos x="3871" y="19052"/>
                </a:cxn>
                <a:cxn ang="0">
                  <a:pos x="2445" y="17626"/>
                </a:cxn>
                <a:cxn ang="0">
                  <a:pos x="1426" y="15894"/>
                </a:cxn>
                <a:cxn ang="0">
                  <a:pos x="509" y="13958"/>
                </a:cxn>
                <a:cxn ang="0">
                  <a:pos x="0" y="11818"/>
                </a:cxn>
                <a:cxn ang="0">
                  <a:pos x="0" y="10800"/>
                </a:cxn>
                <a:cxn ang="0">
                  <a:pos x="203" y="8558"/>
                </a:cxn>
                <a:cxn ang="0">
                  <a:pos x="815" y="6520"/>
                </a:cxn>
                <a:cxn ang="0">
                  <a:pos x="1833" y="4686"/>
                </a:cxn>
                <a:cxn ang="0">
                  <a:pos x="3158" y="3056"/>
                </a:cxn>
                <a:cxn ang="0">
                  <a:pos x="4788" y="1833"/>
                </a:cxn>
                <a:cxn ang="0">
                  <a:pos x="6622" y="712"/>
                </a:cxn>
                <a:cxn ang="0">
                  <a:pos x="8660" y="101"/>
                </a:cxn>
                <a:cxn ang="0">
                  <a:pos x="10800" y="0"/>
                </a:cxn>
                <a:cxn ang="0">
                  <a:pos x="11920" y="0"/>
                </a:cxn>
                <a:cxn ang="0">
                  <a:pos x="14060" y="407"/>
                </a:cxn>
                <a:cxn ang="0">
                  <a:pos x="15894" y="1324"/>
                </a:cxn>
                <a:cxn ang="0">
                  <a:pos x="17727" y="2343"/>
                </a:cxn>
                <a:cxn ang="0">
                  <a:pos x="19154" y="3769"/>
                </a:cxn>
                <a:cxn ang="0">
                  <a:pos x="20275" y="5603"/>
                </a:cxn>
                <a:cxn ang="0">
                  <a:pos x="21192" y="7539"/>
                </a:cxn>
                <a:cxn ang="0">
                  <a:pos x="21600" y="9577"/>
                </a:cxn>
                <a:cxn ang="0">
                  <a:pos x="21600" y="10800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21600" y="10800"/>
                  </a:lnTo>
                  <a:lnTo>
                    <a:pt x="21600" y="11818"/>
                  </a:lnTo>
                  <a:lnTo>
                    <a:pt x="21395" y="12837"/>
                  </a:lnTo>
                  <a:lnTo>
                    <a:pt x="21192" y="13958"/>
                  </a:lnTo>
                  <a:lnTo>
                    <a:pt x="20784" y="14977"/>
                  </a:lnTo>
                  <a:lnTo>
                    <a:pt x="20275" y="15894"/>
                  </a:lnTo>
                  <a:lnTo>
                    <a:pt x="19765" y="16709"/>
                  </a:lnTo>
                  <a:lnTo>
                    <a:pt x="19154" y="17626"/>
                  </a:lnTo>
                  <a:lnTo>
                    <a:pt x="18441" y="18339"/>
                  </a:lnTo>
                  <a:lnTo>
                    <a:pt x="17727" y="19052"/>
                  </a:lnTo>
                  <a:lnTo>
                    <a:pt x="16811" y="19765"/>
                  </a:lnTo>
                  <a:lnTo>
                    <a:pt x="15894" y="20173"/>
                  </a:lnTo>
                  <a:lnTo>
                    <a:pt x="15079" y="20682"/>
                  </a:lnTo>
                  <a:lnTo>
                    <a:pt x="14060" y="21090"/>
                  </a:lnTo>
                  <a:lnTo>
                    <a:pt x="12939" y="21395"/>
                  </a:lnTo>
                  <a:lnTo>
                    <a:pt x="11920" y="21600"/>
                  </a:lnTo>
                  <a:lnTo>
                    <a:pt x="10800" y="21600"/>
                  </a:lnTo>
                  <a:lnTo>
                    <a:pt x="10800" y="21600"/>
                  </a:lnTo>
                  <a:lnTo>
                    <a:pt x="9679" y="21600"/>
                  </a:lnTo>
                  <a:lnTo>
                    <a:pt x="8660" y="21395"/>
                  </a:lnTo>
                  <a:lnTo>
                    <a:pt x="7641" y="21090"/>
                  </a:lnTo>
                  <a:lnTo>
                    <a:pt x="6622" y="20682"/>
                  </a:lnTo>
                  <a:lnTo>
                    <a:pt x="5705" y="20173"/>
                  </a:lnTo>
                  <a:lnTo>
                    <a:pt x="4788" y="19765"/>
                  </a:lnTo>
                  <a:lnTo>
                    <a:pt x="3871" y="19052"/>
                  </a:lnTo>
                  <a:lnTo>
                    <a:pt x="3158" y="18339"/>
                  </a:lnTo>
                  <a:lnTo>
                    <a:pt x="2445" y="17626"/>
                  </a:lnTo>
                  <a:lnTo>
                    <a:pt x="1833" y="16709"/>
                  </a:lnTo>
                  <a:lnTo>
                    <a:pt x="1426" y="15894"/>
                  </a:lnTo>
                  <a:lnTo>
                    <a:pt x="815" y="14977"/>
                  </a:lnTo>
                  <a:lnTo>
                    <a:pt x="509" y="13958"/>
                  </a:lnTo>
                  <a:lnTo>
                    <a:pt x="203" y="12837"/>
                  </a:lnTo>
                  <a:lnTo>
                    <a:pt x="0" y="11818"/>
                  </a:lnTo>
                  <a:lnTo>
                    <a:pt x="0" y="10800"/>
                  </a:lnTo>
                  <a:lnTo>
                    <a:pt x="0" y="10800"/>
                  </a:lnTo>
                  <a:lnTo>
                    <a:pt x="0" y="9577"/>
                  </a:lnTo>
                  <a:lnTo>
                    <a:pt x="203" y="8558"/>
                  </a:lnTo>
                  <a:lnTo>
                    <a:pt x="509" y="7539"/>
                  </a:lnTo>
                  <a:lnTo>
                    <a:pt x="815" y="6520"/>
                  </a:lnTo>
                  <a:lnTo>
                    <a:pt x="1426" y="5603"/>
                  </a:lnTo>
                  <a:lnTo>
                    <a:pt x="1833" y="4686"/>
                  </a:lnTo>
                  <a:lnTo>
                    <a:pt x="2445" y="3769"/>
                  </a:lnTo>
                  <a:lnTo>
                    <a:pt x="3158" y="3056"/>
                  </a:lnTo>
                  <a:lnTo>
                    <a:pt x="3871" y="2343"/>
                  </a:lnTo>
                  <a:lnTo>
                    <a:pt x="4788" y="1833"/>
                  </a:lnTo>
                  <a:lnTo>
                    <a:pt x="5705" y="1324"/>
                  </a:lnTo>
                  <a:lnTo>
                    <a:pt x="6622" y="712"/>
                  </a:lnTo>
                  <a:lnTo>
                    <a:pt x="7641" y="407"/>
                  </a:lnTo>
                  <a:lnTo>
                    <a:pt x="8660" y="101"/>
                  </a:lnTo>
                  <a:lnTo>
                    <a:pt x="9679" y="0"/>
                  </a:lnTo>
                  <a:lnTo>
                    <a:pt x="10800" y="0"/>
                  </a:lnTo>
                  <a:lnTo>
                    <a:pt x="10800" y="0"/>
                  </a:lnTo>
                  <a:lnTo>
                    <a:pt x="11920" y="0"/>
                  </a:lnTo>
                  <a:lnTo>
                    <a:pt x="12939" y="101"/>
                  </a:lnTo>
                  <a:lnTo>
                    <a:pt x="14060" y="407"/>
                  </a:lnTo>
                  <a:lnTo>
                    <a:pt x="15079" y="712"/>
                  </a:lnTo>
                  <a:lnTo>
                    <a:pt x="15894" y="1324"/>
                  </a:lnTo>
                  <a:lnTo>
                    <a:pt x="16811" y="1833"/>
                  </a:lnTo>
                  <a:lnTo>
                    <a:pt x="17727" y="2343"/>
                  </a:lnTo>
                  <a:lnTo>
                    <a:pt x="18441" y="3056"/>
                  </a:lnTo>
                  <a:lnTo>
                    <a:pt x="19154" y="3769"/>
                  </a:lnTo>
                  <a:lnTo>
                    <a:pt x="19765" y="4686"/>
                  </a:lnTo>
                  <a:lnTo>
                    <a:pt x="20275" y="5603"/>
                  </a:lnTo>
                  <a:lnTo>
                    <a:pt x="20784" y="6520"/>
                  </a:lnTo>
                  <a:lnTo>
                    <a:pt x="21192" y="7539"/>
                  </a:lnTo>
                  <a:lnTo>
                    <a:pt x="21395" y="8558"/>
                  </a:lnTo>
                  <a:lnTo>
                    <a:pt x="21600" y="9577"/>
                  </a:lnTo>
                  <a:lnTo>
                    <a:pt x="21600" y="10800"/>
                  </a:lnTo>
                  <a:lnTo>
                    <a:pt x="21600" y="10800"/>
                  </a:lnTo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2064" name="未知"/>
            <p:cNvSpPr>
              <a:spLocks/>
            </p:cNvSpPr>
            <p:nvPr/>
          </p:nvSpPr>
          <p:spPr bwMode="auto">
            <a:xfrm>
              <a:off x="669" y="796"/>
              <a:ext cx="315" cy="316"/>
            </a:xfrm>
            <a:custGeom>
              <a:avLst/>
              <a:gdLst/>
              <a:ahLst/>
              <a:cxnLst>
                <a:cxn ang="0">
                  <a:pos x="21600" y="10722"/>
                </a:cxn>
                <a:cxn ang="0">
                  <a:pos x="21444" y="13053"/>
                </a:cxn>
                <a:cxn ang="0">
                  <a:pos x="20667" y="15073"/>
                </a:cxn>
                <a:cxn ang="0">
                  <a:pos x="19735" y="16937"/>
                </a:cxn>
                <a:cxn ang="0">
                  <a:pos x="18336" y="18491"/>
                </a:cxn>
                <a:cxn ang="0">
                  <a:pos x="16937" y="19735"/>
                </a:cxn>
                <a:cxn ang="0">
                  <a:pos x="15073" y="20822"/>
                </a:cxn>
                <a:cxn ang="0">
                  <a:pos x="12897" y="21444"/>
                </a:cxn>
                <a:cxn ang="0">
                  <a:pos x="10722" y="21600"/>
                </a:cxn>
                <a:cxn ang="0">
                  <a:pos x="9789" y="21600"/>
                </a:cxn>
                <a:cxn ang="0">
                  <a:pos x="7614" y="21289"/>
                </a:cxn>
                <a:cxn ang="0">
                  <a:pos x="5594" y="20356"/>
                </a:cxn>
                <a:cxn ang="0">
                  <a:pos x="3884" y="19113"/>
                </a:cxn>
                <a:cxn ang="0">
                  <a:pos x="2330" y="17714"/>
                </a:cxn>
                <a:cxn ang="0">
                  <a:pos x="1242" y="16005"/>
                </a:cxn>
                <a:cxn ang="0">
                  <a:pos x="466" y="13985"/>
                </a:cxn>
                <a:cxn ang="0">
                  <a:pos x="0" y="11965"/>
                </a:cxn>
                <a:cxn ang="0">
                  <a:pos x="0" y="10722"/>
                </a:cxn>
                <a:cxn ang="0">
                  <a:pos x="155" y="8701"/>
                </a:cxn>
                <a:cxn ang="0">
                  <a:pos x="932" y="6681"/>
                </a:cxn>
                <a:cxn ang="0">
                  <a:pos x="1709" y="4816"/>
                </a:cxn>
                <a:cxn ang="0">
                  <a:pos x="3263" y="3263"/>
                </a:cxn>
                <a:cxn ang="0">
                  <a:pos x="4661" y="1864"/>
                </a:cxn>
                <a:cxn ang="0">
                  <a:pos x="6681" y="932"/>
                </a:cxn>
                <a:cxn ang="0">
                  <a:pos x="8701" y="155"/>
                </a:cxn>
                <a:cxn ang="0">
                  <a:pos x="10722" y="0"/>
                </a:cxn>
                <a:cxn ang="0">
                  <a:pos x="11965" y="0"/>
                </a:cxn>
                <a:cxn ang="0">
                  <a:pos x="13985" y="466"/>
                </a:cxn>
                <a:cxn ang="0">
                  <a:pos x="15850" y="1242"/>
                </a:cxn>
                <a:cxn ang="0">
                  <a:pos x="17714" y="2486"/>
                </a:cxn>
                <a:cxn ang="0">
                  <a:pos x="19113" y="3884"/>
                </a:cxn>
                <a:cxn ang="0">
                  <a:pos x="20356" y="5594"/>
                </a:cxn>
                <a:cxn ang="0">
                  <a:pos x="21133" y="7769"/>
                </a:cxn>
                <a:cxn ang="0">
                  <a:pos x="21600" y="9789"/>
                </a:cxn>
                <a:cxn ang="0">
                  <a:pos x="21600" y="10722"/>
                </a:cxn>
              </a:cxnLst>
              <a:rect l="0" t="0" r="r" b="b"/>
              <a:pathLst>
                <a:path w="21600" h="21600">
                  <a:moveTo>
                    <a:pt x="21600" y="10722"/>
                  </a:moveTo>
                  <a:lnTo>
                    <a:pt x="21600" y="10722"/>
                  </a:lnTo>
                  <a:lnTo>
                    <a:pt x="21600" y="11965"/>
                  </a:lnTo>
                  <a:lnTo>
                    <a:pt x="21444" y="13053"/>
                  </a:lnTo>
                  <a:lnTo>
                    <a:pt x="21133" y="13985"/>
                  </a:lnTo>
                  <a:lnTo>
                    <a:pt x="20667" y="15073"/>
                  </a:lnTo>
                  <a:lnTo>
                    <a:pt x="20356" y="16005"/>
                  </a:lnTo>
                  <a:lnTo>
                    <a:pt x="19735" y="16937"/>
                  </a:lnTo>
                  <a:lnTo>
                    <a:pt x="19113" y="17714"/>
                  </a:lnTo>
                  <a:lnTo>
                    <a:pt x="18336" y="18491"/>
                  </a:lnTo>
                  <a:lnTo>
                    <a:pt x="17714" y="19113"/>
                  </a:lnTo>
                  <a:lnTo>
                    <a:pt x="16937" y="19735"/>
                  </a:lnTo>
                  <a:lnTo>
                    <a:pt x="15850" y="20356"/>
                  </a:lnTo>
                  <a:lnTo>
                    <a:pt x="15073" y="20822"/>
                  </a:lnTo>
                  <a:lnTo>
                    <a:pt x="13985" y="21289"/>
                  </a:lnTo>
                  <a:lnTo>
                    <a:pt x="12897" y="21444"/>
                  </a:lnTo>
                  <a:lnTo>
                    <a:pt x="11965" y="21600"/>
                  </a:lnTo>
                  <a:lnTo>
                    <a:pt x="10722" y="21600"/>
                  </a:lnTo>
                  <a:lnTo>
                    <a:pt x="10722" y="21600"/>
                  </a:lnTo>
                  <a:lnTo>
                    <a:pt x="9789" y="21600"/>
                  </a:lnTo>
                  <a:lnTo>
                    <a:pt x="8701" y="21444"/>
                  </a:lnTo>
                  <a:lnTo>
                    <a:pt x="7614" y="21289"/>
                  </a:lnTo>
                  <a:lnTo>
                    <a:pt x="6681" y="20822"/>
                  </a:lnTo>
                  <a:lnTo>
                    <a:pt x="5594" y="20356"/>
                  </a:lnTo>
                  <a:lnTo>
                    <a:pt x="4661" y="19735"/>
                  </a:lnTo>
                  <a:lnTo>
                    <a:pt x="3884" y="19113"/>
                  </a:lnTo>
                  <a:lnTo>
                    <a:pt x="3263" y="18491"/>
                  </a:lnTo>
                  <a:lnTo>
                    <a:pt x="2330" y="17714"/>
                  </a:lnTo>
                  <a:lnTo>
                    <a:pt x="1709" y="16937"/>
                  </a:lnTo>
                  <a:lnTo>
                    <a:pt x="1242" y="16005"/>
                  </a:lnTo>
                  <a:lnTo>
                    <a:pt x="932" y="15073"/>
                  </a:lnTo>
                  <a:lnTo>
                    <a:pt x="466" y="13985"/>
                  </a:lnTo>
                  <a:lnTo>
                    <a:pt x="155" y="13053"/>
                  </a:lnTo>
                  <a:lnTo>
                    <a:pt x="0" y="11965"/>
                  </a:lnTo>
                  <a:lnTo>
                    <a:pt x="0" y="10722"/>
                  </a:lnTo>
                  <a:lnTo>
                    <a:pt x="0" y="10722"/>
                  </a:lnTo>
                  <a:lnTo>
                    <a:pt x="0" y="9789"/>
                  </a:lnTo>
                  <a:lnTo>
                    <a:pt x="155" y="8701"/>
                  </a:lnTo>
                  <a:lnTo>
                    <a:pt x="466" y="7769"/>
                  </a:lnTo>
                  <a:lnTo>
                    <a:pt x="932" y="6681"/>
                  </a:lnTo>
                  <a:lnTo>
                    <a:pt x="1242" y="5594"/>
                  </a:lnTo>
                  <a:lnTo>
                    <a:pt x="1709" y="4816"/>
                  </a:lnTo>
                  <a:lnTo>
                    <a:pt x="2330" y="3884"/>
                  </a:lnTo>
                  <a:lnTo>
                    <a:pt x="3263" y="3263"/>
                  </a:lnTo>
                  <a:lnTo>
                    <a:pt x="3884" y="2486"/>
                  </a:lnTo>
                  <a:lnTo>
                    <a:pt x="4661" y="1864"/>
                  </a:lnTo>
                  <a:lnTo>
                    <a:pt x="5594" y="1242"/>
                  </a:lnTo>
                  <a:lnTo>
                    <a:pt x="6681" y="932"/>
                  </a:lnTo>
                  <a:lnTo>
                    <a:pt x="7614" y="466"/>
                  </a:lnTo>
                  <a:lnTo>
                    <a:pt x="8701" y="155"/>
                  </a:lnTo>
                  <a:lnTo>
                    <a:pt x="9789" y="0"/>
                  </a:lnTo>
                  <a:lnTo>
                    <a:pt x="10722" y="0"/>
                  </a:lnTo>
                  <a:lnTo>
                    <a:pt x="10722" y="0"/>
                  </a:lnTo>
                  <a:lnTo>
                    <a:pt x="11965" y="0"/>
                  </a:lnTo>
                  <a:lnTo>
                    <a:pt x="12897" y="155"/>
                  </a:lnTo>
                  <a:lnTo>
                    <a:pt x="13985" y="466"/>
                  </a:lnTo>
                  <a:lnTo>
                    <a:pt x="15073" y="932"/>
                  </a:lnTo>
                  <a:lnTo>
                    <a:pt x="15850" y="1242"/>
                  </a:lnTo>
                  <a:lnTo>
                    <a:pt x="16937" y="1864"/>
                  </a:lnTo>
                  <a:lnTo>
                    <a:pt x="17714" y="2486"/>
                  </a:lnTo>
                  <a:lnTo>
                    <a:pt x="18336" y="3263"/>
                  </a:lnTo>
                  <a:lnTo>
                    <a:pt x="19113" y="3884"/>
                  </a:lnTo>
                  <a:lnTo>
                    <a:pt x="19735" y="4816"/>
                  </a:lnTo>
                  <a:lnTo>
                    <a:pt x="20356" y="5594"/>
                  </a:lnTo>
                  <a:lnTo>
                    <a:pt x="20667" y="6681"/>
                  </a:lnTo>
                  <a:lnTo>
                    <a:pt x="21133" y="7769"/>
                  </a:lnTo>
                  <a:lnTo>
                    <a:pt x="21444" y="8701"/>
                  </a:lnTo>
                  <a:lnTo>
                    <a:pt x="21600" y="9789"/>
                  </a:lnTo>
                  <a:lnTo>
                    <a:pt x="21600" y="10722"/>
                  </a:lnTo>
                  <a:lnTo>
                    <a:pt x="21600" y="10722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2065" name="未知"/>
            <p:cNvSpPr>
              <a:spLocks/>
            </p:cNvSpPr>
            <p:nvPr/>
          </p:nvSpPr>
          <p:spPr bwMode="auto">
            <a:xfrm>
              <a:off x="0" y="0"/>
              <a:ext cx="880" cy="880"/>
            </a:xfrm>
            <a:custGeom>
              <a:avLst/>
              <a:gdLst/>
              <a:ahLst/>
              <a:cxnLst>
                <a:cxn ang="0">
                  <a:pos x="21600" y="10744"/>
                </a:cxn>
                <a:cxn ang="0">
                  <a:pos x="21544" y="11857"/>
                </a:cxn>
                <a:cxn ang="0">
                  <a:pos x="21098" y="14028"/>
                </a:cxn>
                <a:cxn ang="0">
                  <a:pos x="20263" y="15921"/>
                </a:cxn>
                <a:cxn ang="0">
                  <a:pos x="19150" y="17647"/>
                </a:cxn>
                <a:cxn ang="0">
                  <a:pos x="17647" y="19094"/>
                </a:cxn>
                <a:cxn ang="0">
                  <a:pos x="15921" y="20263"/>
                </a:cxn>
                <a:cxn ang="0">
                  <a:pos x="14028" y="21098"/>
                </a:cxn>
                <a:cxn ang="0">
                  <a:pos x="11857" y="21544"/>
                </a:cxn>
                <a:cxn ang="0">
                  <a:pos x="10744" y="21600"/>
                </a:cxn>
                <a:cxn ang="0">
                  <a:pos x="10187" y="21600"/>
                </a:cxn>
                <a:cxn ang="0">
                  <a:pos x="8628" y="21377"/>
                </a:cxn>
                <a:cxn ang="0">
                  <a:pos x="6624" y="20709"/>
                </a:cxn>
                <a:cxn ang="0">
                  <a:pos x="4731" y="19762"/>
                </a:cxn>
                <a:cxn ang="0">
                  <a:pos x="3172" y="18426"/>
                </a:cxn>
                <a:cxn ang="0">
                  <a:pos x="1836" y="16867"/>
                </a:cxn>
                <a:cxn ang="0">
                  <a:pos x="834" y="14975"/>
                </a:cxn>
                <a:cxn ang="0">
                  <a:pos x="222" y="12915"/>
                </a:cxn>
                <a:cxn ang="0">
                  <a:pos x="0" y="11300"/>
                </a:cxn>
                <a:cxn ang="0">
                  <a:pos x="0" y="10744"/>
                </a:cxn>
                <a:cxn ang="0">
                  <a:pos x="55" y="9686"/>
                </a:cxn>
                <a:cxn ang="0">
                  <a:pos x="445" y="7515"/>
                </a:cxn>
                <a:cxn ang="0">
                  <a:pos x="1280" y="5622"/>
                </a:cxn>
                <a:cxn ang="0">
                  <a:pos x="2449" y="3841"/>
                </a:cxn>
                <a:cxn ang="0">
                  <a:pos x="3896" y="2449"/>
                </a:cxn>
                <a:cxn ang="0">
                  <a:pos x="5622" y="1224"/>
                </a:cxn>
                <a:cxn ang="0">
                  <a:pos x="7571" y="445"/>
                </a:cxn>
                <a:cxn ang="0">
                  <a:pos x="9742" y="0"/>
                </a:cxn>
                <a:cxn ang="0">
                  <a:pos x="10744" y="0"/>
                </a:cxn>
                <a:cxn ang="0">
                  <a:pos x="11356" y="0"/>
                </a:cxn>
                <a:cxn ang="0">
                  <a:pos x="12915" y="166"/>
                </a:cxn>
                <a:cxn ang="0">
                  <a:pos x="14975" y="834"/>
                </a:cxn>
                <a:cxn ang="0">
                  <a:pos x="16867" y="1836"/>
                </a:cxn>
                <a:cxn ang="0">
                  <a:pos x="18426" y="3117"/>
                </a:cxn>
                <a:cxn ang="0">
                  <a:pos x="19762" y="4731"/>
                </a:cxn>
                <a:cxn ang="0">
                  <a:pos x="20764" y="6624"/>
                </a:cxn>
                <a:cxn ang="0">
                  <a:pos x="21377" y="8572"/>
                </a:cxn>
                <a:cxn ang="0">
                  <a:pos x="21600" y="10187"/>
                </a:cxn>
                <a:cxn ang="0">
                  <a:pos x="21600" y="10744"/>
                </a:cxn>
              </a:cxnLst>
              <a:rect l="0" t="0" r="r" b="b"/>
              <a:pathLst>
                <a:path w="21600" h="21600">
                  <a:moveTo>
                    <a:pt x="21600" y="10744"/>
                  </a:moveTo>
                  <a:lnTo>
                    <a:pt x="21600" y="10744"/>
                  </a:lnTo>
                  <a:lnTo>
                    <a:pt x="21600" y="11300"/>
                  </a:lnTo>
                  <a:lnTo>
                    <a:pt x="21544" y="11857"/>
                  </a:lnTo>
                  <a:lnTo>
                    <a:pt x="21377" y="12915"/>
                  </a:lnTo>
                  <a:lnTo>
                    <a:pt x="21098" y="14028"/>
                  </a:lnTo>
                  <a:lnTo>
                    <a:pt x="20764" y="14975"/>
                  </a:lnTo>
                  <a:lnTo>
                    <a:pt x="20263" y="15921"/>
                  </a:lnTo>
                  <a:lnTo>
                    <a:pt x="19762" y="16867"/>
                  </a:lnTo>
                  <a:lnTo>
                    <a:pt x="19150" y="17647"/>
                  </a:lnTo>
                  <a:lnTo>
                    <a:pt x="18426" y="18426"/>
                  </a:lnTo>
                  <a:lnTo>
                    <a:pt x="17647" y="19094"/>
                  </a:lnTo>
                  <a:lnTo>
                    <a:pt x="16867" y="19762"/>
                  </a:lnTo>
                  <a:lnTo>
                    <a:pt x="15921" y="20263"/>
                  </a:lnTo>
                  <a:lnTo>
                    <a:pt x="14975" y="20709"/>
                  </a:lnTo>
                  <a:lnTo>
                    <a:pt x="14028" y="21098"/>
                  </a:lnTo>
                  <a:lnTo>
                    <a:pt x="12915" y="21377"/>
                  </a:lnTo>
                  <a:lnTo>
                    <a:pt x="11857" y="21544"/>
                  </a:lnTo>
                  <a:lnTo>
                    <a:pt x="11356" y="21600"/>
                  </a:lnTo>
                  <a:lnTo>
                    <a:pt x="10744" y="21600"/>
                  </a:lnTo>
                  <a:lnTo>
                    <a:pt x="10744" y="21600"/>
                  </a:lnTo>
                  <a:lnTo>
                    <a:pt x="10187" y="21600"/>
                  </a:lnTo>
                  <a:lnTo>
                    <a:pt x="9742" y="21544"/>
                  </a:lnTo>
                  <a:lnTo>
                    <a:pt x="8628" y="21377"/>
                  </a:lnTo>
                  <a:lnTo>
                    <a:pt x="7571" y="21098"/>
                  </a:lnTo>
                  <a:lnTo>
                    <a:pt x="6624" y="20709"/>
                  </a:lnTo>
                  <a:lnTo>
                    <a:pt x="5622" y="20263"/>
                  </a:lnTo>
                  <a:lnTo>
                    <a:pt x="4731" y="19762"/>
                  </a:lnTo>
                  <a:lnTo>
                    <a:pt x="3896" y="19094"/>
                  </a:lnTo>
                  <a:lnTo>
                    <a:pt x="3172" y="18426"/>
                  </a:lnTo>
                  <a:lnTo>
                    <a:pt x="2449" y="17647"/>
                  </a:lnTo>
                  <a:lnTo>
                    <a:pt x="1836" y="16867"/>
                  </a:lnTo>
                  <a:lnTo>
                    <a:pt x="1280" y="15921"/>
                  </a:lnTo>
                  <a:lnTo>
                    <a:pt x="834" y="14975"/>
                  </a:lnTo>
                  <a:lnTo>
                    <a:pt x="445" y="14028"/>
                  </a:lnTo>
                  <a:lnTo>
                    <a:pt x="222" y="12915"/>
                  </a:lnTo>
                  <a:lnTo>
                    <a:pt x="55" y="11857"/>
                  </a:lnTo>
                  <a:lnTo>
                    <a:pt x="0" y="11300"/>
                  </a:lnTo>
                  <a:lnTo>
                    <a:pt x="0" y="10744"/>
                  </a:lnTo>
                  <a:lnTo>
                    <a:pt x="0" y="10744"/>
                  </a:lnTo>
                  <a:lnTo>
                    <a:pt x="0" y="10187"/>
                  </a:lnTo>
                  <a:lnTo>
                    <a:pt x="55" y="9686"/>
                  </a:lnTo>
                  <a:lnTo>
                    <a:pt x="222" y="8572"/>
                  </a:lnTo>
                  <a:lnTo>
                    <a:pt x="445" y="7515"/>
                  </a:lnTo>
                  <a:lnTo>
                    <a:pt x="834" y="6624"/>
                  </a:lnTo>
                  <a:lnTo>
                    <a:pt x="1280" y="5622"/>
                  </a:lnTo>
                  <a:lnTo>
                    <a:pt x="1836" y="4731"/>
                  </a:lnTo>
                  <a:lnTo>
                    <a:pt x="2449" y="3841"/>
                  </a:lnTo>
                  <a:lnTo>
                    <a:pt x="3172" y="3117"/>
                  </a:lnTo>
                  <a:lnTo>
                    <a:pt x="3896" y="2449"/>
                  </a:lnTo>
                  <a:lnTo>
                    <a:pt x="4731" y="1836"/>
                  </a:lnTo>
                  <a:lnTo>
                    <a:pt x="5622" y="1224"/>
                  </a:lnTo>
                  <a:lnTo>
                    <a:pt x="6624" y="834"/>
                  </a:lnTo>
                  <a:lnTo>
                    <a:pt x="7571" y="445"/>
                  </a:lnTo>
                  <a:lnTo>
                    <a:pt x="8628" y="166"/>
                  </a:lnTo>
                  <a:lnTo>
                    <a:pt x="9742" y="0"/>
                  </a:lnTo>
                  <a:lnTo>
                    <a:pt x="10187" y="0"/>
                  </a:lnTo>
                  <a:lnTo>
                    <a:pt x="10744" y="0"/>
                  </a:lnTo>
                  <a:lnTo>
                    <a:pt x="10744" y="0"/>
                  </a:lnTo>
                  <a:lnTo>
                    <a:pt x="11356" y="0"/>
                  </a:lnTo>
                  <a:lnTo>
                    <a:pt x="11857" y="0"/>
                  </a:lnTo>
                  <a:lnTo>
                    <a:pt x="12915" y="166"/>
                  </a:lnTo>
                  <a:lnTo>
                    <a:pt x="14028" y="445"/>
                  </a:lnTo>
                  <a:lnTo>
                    <a:pt x="14975" y="834"/>
                  </a:lnTo>
                  <a:lnTo>
                    <a:pt x="15921" y="1224"/>
                  </a:lnTo>
                  <a:lnTo>
                    <a:pt x="16867" y="1836"/>
                  </a:lnTo>
                  <a:lnTo>
                    <a:pt x="17647" y="2449"/>
                  </a:lnTo>
                  <a:lnTo>
                    <a:pt x="18426" y="3117"/>
                  </a:lnTo>
                  <a:lnTo>
                    <a:pt x="19150" y="3841"/>
                  </a:lnTo>
                  <a:lnTo>
                    <a:pt x="19762" y="4731"/>
                  </a:lnTo>
                  <a:lnTo>
                    <a:pt x="20263" y="5622"/>
                  </a:lnTo>
                  <a:lnTo>
                    <a:pt x="20764" y="6624"/>
                  </a:lnTo>
                  <a:lnTo>
                    <a:pt x="21098" y="7515"/>
                  </a:lnTo>
                  <a:lnTo>
                    <a:pt x="21377" y="8572"/>
                  </a:lnTo>
                  <a:lnTo>
                    <a:pt x="21544" y="9686"/>
                  </a:lnTo>
                  <a:lnTo>
                    <a:pt x="21600" y="10187"/>
                  </a:lnTo>
                  <a:lnTo>
                    <a:pt x="21600" y="10744"/>
                  </a:lnTo>
                  <a:lnTo>
                    <a:pt x="21600" y="10744"/>
                  </a:ln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2066" name="未知"/>
            <p:cNvSpPr>
              <a:spLocks/>
            </p:cNvSpPr>
            <p:nvPr/>
          </p:nvSpPr>
          <p:spPr bwMode="auto">
            <a:xfrm>
              <a:off x="111" y="111"/>
              <a:ext cx="660" cy="660"/>
            </a:xfrm>
            <a:custGeom>
              <a:avLst/>
              <a:gdLst/>
              <a:ahLst/>
              <a:cxnLst>
                <a:cxn ang="0">
                  <a:pos x="21600" y="10762"/>
                </a:cxn>
                <a:cxn ang="0">
                  <a:pos x="21303" y="12915"/>
                </a:cxn>
                <a:cxn ang="0">
                  <a:pos x="20709" y="14993"/>
                </a:cxn>
                <a:cxn ang="0">
                  <a:pos x="19669" y="16849"/>
                </a:cxn>
                <a:cxn ang="0">
                  <a:pos x="18333" y="18407"/>
                </a:cxn>
                <a:cxn ang="0">
                  <a:pos x="16849" y="19744"/>
                </a:cxn>
                <a:cxn ang="0">
                  <a:pos x="14919" y="20709"/>
                </a:cxn>
                <a:cxn ang="0">
                  <a:pos x="12915" y="21377"/>
                </a:cxn>
                <a:cxn ang="0">
                  <a:pos x="10688" y="21600"/>
                </a:cxn>
                <a:cxn ang="0">
                  <a:pos x="9649" y="21525"/>
                </a:cxn>
                <a:cxn ang="0">
                  <a:pos x="7571" y="21080"/>
                </a:cxn>
                <a:cxn ang="0">
                  <a:pos x="5566" y="20263"/>
                </a:cxn>
                <a:cxn ang="0">
                  <a:pos x="3933" y="19076"/>
                </a:cxn>
                <a:cxn ang="0">
                  <a:pos x="2449" y="17665"/>
                </a:cxn>
                <a:cxn ang="0">
                  <a:pos x="1261" y="15884"/>
                </a:cxn>
                <a:cxn ang="0">
                  <a:pos x="445" y="13954"/>
                </a:cxn>
                <a:cxn ang="0">
                  <a:pos x="0" y="11876"/>
                </a:cxn>
                <a:cxn ang="0">
                  <a:pos x="0" y="10762"/>
                </a:cxn>
                <a:cxn ang="0">
                  <a:pos x="222" y="8610"/>
                </a:cxn>
                <a:cxn ang="0">
                  <a:pos x="816" y="6605"/>
                </a:cxn>
                <a:cxn ang="0">
                  <a:pos x="1781" y="4750"/>
                </a:cxn>
                <a:cxn ang="0">
                  <a:pos x="3117" y="3191"/>
                </a:cxn>
                <a:cxn ang="0">
                  <a:pos x="4676" y="1855"/>
                </a:cxn>
                <a:cxn ang="0">
                  <a:pos x="6605" y="890"/>
                </a:cxn>
                <a:cxn ang="0">
                  <a:pos x="8536" y="222"/>
                </a:cxn>
                <a:cxn ang="0">
                  <a:pos x="10688" y="0"/>
                </a:cxn>
                <a:cxn ang="0">
                  <a:pos x="11801" y="0"/>
                </a:cxn>
                <a:cxn ang="0">
                  <a:pos x="13954" y="519"/>
                </a:cxn>
                <a:cxn ang="0">
                  <a:pos x="15810" y="1261"/>
                </a:cxn>
                <a:cxn ang="0">
                  <a:pos x="17591" y="2449"/>
                </a:cxn>
                <a:cxn ang="0">
                  <a:pos x="19076" y="3933"/>
                </a:cxn>
                <a:cxn ang="0">
                  <a:pos x="20263" y="5640"/>
                </a:cxn>
                <a:cxn ang="0">
                  <a:pos x="21006" y="7571"/>
                </a:cxn>
                <a:cxn ang="0">
                  <a:pos x="21525" y="9723"/>
                </a:cxn>
                <a:cxn ang="0">
                  <a:pos x="21600" y="10762"/>
                </a:cxn>
              </a:cxnLst>
              <a:rect l="0" t="0" r="r" b="b"/>
              <a:pathLst>
                <a:path w="21600" h="21600">
                  <a:moveTo>
                    <a:pt x="21600" y="10762"/>
                  </a:moveTo>
                  <a:lnTo>
                    <a:pt x="21600" y="10762"/>
                  </a:lnTo>
                  <a:lnTo>
                    <a:pt x="21525" y="11876"/>
                  </a:lnTo>
                  <a:lnTo>
                    <a:pt x="21303" y="12915"/>
                  </a:lnTo>
                  <a:lnTo>
                    <a:pt x="21006" y="13954"/>
                  </a:lnTo>
                  <a:lnTo>
                    <a:pt x="20709" y="14993"/>
                  </a:lnTo>
                  <a:lnTo>
                    <a:pt x="20263" y="15884"/>
                  </a:lnTo>
                  <a:lnTo>
                    <a:pt x="19669" y="16849"/>
                  </a:lnTo>
                  <a:lnTo>
                    <a:pt x="19076" y="17665"/>
                  </a:lnTo>
                  <a:lnTo>
                    <a:pt x="18333" y="18407"/>
                  </a:lnTo>
                  <a:lnTo>
                    <a:pt x="17591" y="19076"/>
                  </a:lnTo>
                  <a:lnTo>
                    <a:pt x="16849" y="19744"/>
                  </a:lnTo>
                  <a:lnTo>
                    <a:pt x="15810" y="20263"/>
                  </a:lnTo>
                  <a:lnTo>
                    <a:pt x="14919" y="20709"/>
                  </a:lnTo>
                  <a:lnTo>
                    <a:pt x="13954" y="21080"/>
                  </a:lnTo>
                  <a:lnTo>
                    <a:pt x="12915" y="21377"/>
                  </a:lnTo>
                  <a:lnTo>
                    <a:pt x="11801" y="21525"/>
                  </a:lnTo>
                  <a:lnTo>
                    <a:pt x="10688" y="21600"/>
                  </a:lnTo>
                  <a:lnTo>
                    <a:pt x="10688" y="21600"/>
                  </a:lnTo>
                  <a:lnTo>
                    <a:pt x="9649" y="21525"/>
                  </a:lnTo>
                  <a:lnTo>
                    <a:pt x="8536" y="21377"/>
                  </a:lnTo>
                  <a:lnTo>
                    <a:pt x="7571" y="21080"/>
                  </a:lnTo>
                  <a:lnTo>
                    <a:pt x="6605" y="20709"/>
                  </a:lnTo>
                  <a:lnTo>
                    <a:pt x="5566" y="20263"/>
                  </a:lnTo>
                  <a:lnTo>
                    <a:pt x="4676" y="19744"/>
                  </a:lnTo>
                  <a:lnTo>
                    <a:pt x="3933" y="19076"/>
                  </a:lnTo>
                  <a:lnTo>
                    <a:pt x="3117" y="18407"/>
                  </a:lnTo>
                  <a:lnTo>
                    <a:pt x="2449" y="17665"/>
                  </a:lnTo>
                  <a:lnTo>
                    <a:pt x="1781" y="16849"/>
                  </a:lnTo>
                  <a:lnTo>
                    <a:pt x="1261" y="15884"/>
                  </a:lnTo>
                  <a:lnTo>
                    <a:pt x="816" y="14993"/>
                  </a:lnTo>
                  <a:lnTo>
                    <a:pt x="445" y="13954"/>
                  </a:lnTo>
                  <a:lnTo>
                    <a:pt x="222" y="12915"/>
                  </a:lnTo>
                  <a:lnTo>
                    <a:pt x="0" y="11876"/>
                  </a:lnTo>
                  <a:lnTo>
                    <a:pt x="0" y="10762"/>
                  </a:lnTo>
                  <a:lnTo>
                    <a:pt x="0" y="10762"/>
                  </a:lnTo>
                  <a:lnTo>
                    <a:pt x="0" y="9723"/>
                  </a:lnTo>
                  <a:lnTo>
                    <a:pt x="222" y="8610"/>
                  </a:lnTo>
                  <a:lnTo>
                    <a:pt x="445" y="7571"/>
                  </a:lnTo>
                  <a:lnTo>
                    <a:pt x="816" y="6605"/>
                  </a:lnTo>
                  <a:lnTo>
                    <a:pt x="1261" y="5640"/>
                  </a:lnTo>
                  <a:lnTo>
                    <a:pt x="1781" y="4750"/>
                  </a:lnTo>
                  <a:lnTo>
                    <a:pt x="2449" y="3933"/>
                  </a:lnTo>
                  <a:lnTo>
                    <a:pt x="3117" y="3191"/>
                  </a:lnTo>
                  <a:lnTo>
                    <a:pt x="3933" y="2449"/>
                  </a:lnTo>
                  <a:lnTo>
                    <a:pt x="4676" y="1855"/>
                  </a:lnTo>
                  <a:lnTo>
                    <a:pt x="5566" y="1261"/>
                  </a:lnTo>
                  <a:lnTo>
                    <a:pt x="6605" y="890"/>
                  </a:lnTo>
                  <a:lnTo>
                    <a:pt x="7571" y="519"/>
                  </a:lnTo>
                  <a:lnTo>
                    <a:pt x="8536" y="222"/>
                  </a:lnTo>
                  <a:lnTo>
                    <a:pt x="9649" y="0"/>
                  </a:lnTo>
                  <a:lnTo>
                    <a:pt x="10688" y="0"/>
                  </a:lnTo>
                  <a:lnTo>
                    <a:pt x="10688" y="0"/>
                  </a:lnTo>
                  <a:lnTo>
                    <a:pt x="11801" y="0"/>
                  </a:lnTo>
                  <a:lnTo>
                    <a:pt x="12915" y="222"/>
                  </a:lnTo>
                  <a:lnTo>
                    <a:pt x="13954" y="519"/>
                  </a:lnTo>
                  <a:lnTo>
                    <a:pt x="14919" y="890"/>
                  </a:lnTo>
                  <a:lnTo>
                    <a:pt x="15810" y="1261"/>
                  </a:lnTo>
                  <a:lnTo>
                    <a:pt x="16849" y="1855"/>
                  </a:lnTo>
                  <a:lnTo>
                    <a:pt x="17591" y="2449"/>
                  </a:lnTo>
                  <a:lnTo>
                    <a:pt x="18333" y="3191"/>
                  </a:lnTo>
                  <a:lnTo>
                    <a:pt x="19076" y="3933"/>
                  </a:lnTo>
                  <a:lnTo>
                    <a:pt x="19669" y="4750"/>
                  </a:lnTo>
                  <a:lnTo>
                    <a:pt x="20263" y="5640"/>
                  </a:lnTo>
                  <a:lnTo>
                    <a:pt x="20709" y="6605"/>
                  </a:lnTo>
                  <a:lnTo>
                    <a:pt x="21006" y="7571"/>
                  </a:lnTo>
                  <a:lnTo>
                    <a:pt x="21303" y="8610"/>
                  </a:lnTo>
                  <a:lnTo>
                    <a:pt x="21525" y="9723"/>
                  </a:lnTo>
                  <a:lnTo>
                    <a:pt x="21600" y="10762"/>
                  </a:lnTo>
                  <a:lnTo>
                    <a:pt x="21600" y="10762"/>
                  </a:lnTo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2067" name="未知"/>
            <p:cNvSpPr>
              <a:spLocks/>
            </p:cNvSpPr>
            <p:nvPr/>
          </p:nvSpPr>
          <p:spPr bwMode="auto">
            <a:xfrm>
              <a:off x="227" y="225"/>
              <a:ext cx="428" cy="431"/>
            </a:xfrm>
            <a:custGeom>
              <a:avLst/>
              <a:gdLst/>
              <a:ahLst/>
              <a:cxnLst>
                <a:cxn ang="0">
                  <a:pos x="21600" y="10800"/>
                </a:cxn>
                <a:cxn ang="0">
                  <a:pos x="21371" y="12959"/>
                </a:cxn>
                <a:cxn ang="0">
                  <a:pos x="20799" y="15119"/>
                </a:cxn>
                <a:cxn ang="0">
                  <a:pos x="19771" y="16825"/>
                </a:cxn>
                <a:cxn ang="0">
                  <a:pos x="18399" y="18416"/>
                </a:cxn>
                <a:cxn ang="0">
                  <a:pos x="16799" y="19780"/>
                </a:cxn>
                <a:cxn ang="0">
                  <a:pos x="15085" y="20804"/>
                </a:cxn>
                <a:cxn ang="0">
                  <a:pos x="12913" y="21372"/>
                </a:cxn>
                <a:cxn ang="0">
                  <a:pos x="10742" y="21600"/>
                </a:cxn>
                <a:cxn ang="0">
                  <a:pos x="9714" y="21600"/>
                </a:cxn>
                <a:cxn ang="0">
                  <a:pos x="7542" y="21145"/>
                </a:cxn>
                <a:cxn ang="0">
                  <a:pos x="5599" y="20349"/>
                </a:cxn>
                <a:cxn ang="0">
                  <a:pos x="3999" y="19098"/>
                </a:cxn>
                <a:cxn ang="0">
                  <a:pos x="2399" y="17620"/>
                </a:cxn>
                <a:cxn ang="0">
                  <a:pos x="1371" y="15915"/>
                </a:cxn>
                <a:cxn ang="0">
                  <a:pos x="571" y="13982"/>
                </a:cxn>
                <a:cxn ang="0">
                  <a:pos x="0" y="11936"/>
                </a:cxn>
                <a:cxn ang="0">
                  <a:pos x="0" y="10800"/>
                </a:cxn>
                <a:cxn ang="0">
                  <a:pos x="228" y="8639"/>
                </a:cxn>
                <a:cxn ang="0">
                  <a:pos x="799" y="6593"/>
                </a:cxn>
                <a:cxn ang="0">
                  <a:pos x="1828" y="4774"/>
                </a:cxn>
                <a:cxn ang="0">
                  <a:pos x="3199" y="3182"/>
                </a:cxn>
                <a:cxn ang="0">
                  <a:pos x="4799" y="1818"/>
                </a:cxn>
                <a:cxn ang="0">
                  <a:pos x="6628" y="795"/>
                </a:cxn>
                <a:cxn ang="0">
                  <a:pos x="8571" y="227"/>
                </a:cxn>
                <a:cxn ang="0">
                  <a:pos x="10742" y="0"/>
                </a:cxn>
                <a:cxn ang="0">
                  <a:pos x="11999" y="0"/>
                </a:cxn>
                <a:cxn ang="0">
                  <a:pos x="14057" y="568"/>
                </a:cxn>
                <a:cxn ang="0">
                  <a:pos x="15885" y="1364"/>
                </a:cxn>
                <a:cxn ang="0">
                  <a:pos x="17599" y="2387"/>
                </a:cxn>
                <a:cxn ang="0">
                  <a:pos x="19199" y="3978"/>
                </a:cxn>
                <a:cxn ang="0">
                  <a:pos x="20342" y="5570"/>
                </a:cxn>
                <a:cxn ang="0">
                  <a:pos x="21142" y="7616"/>
                </a:cxn>
                <a:cxn ang="0">
                  <a:pos x="21600" y="9662"/>
                </a:cxn>
                <a:cxn ang="0">
                  <a:pos x="21600" y="10800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21600" y="10800"/>
                  </a:lnTo>
                  <a:lnTo>
                    <a:pt x="21600" y="11936"/>
                  </a:lnTo>
                  <a:lnTo>
                    <a:pt x="21371" y="12959"/>
                  </a:lnTo>
                  <a:lnTo>
                    <a:pt x="21142" y="13982"/>
                  </a:lnTo>
                  <a:lnTo>
                    <a:pt x="20799" y="15119"/>
                  </a:lnTo>
                  <a:lnTo>
                    <a:pt x="20342" y="15915"/>
                  </a:lnTo>
                  <a:lnTo>
                    <a:pt x="19771" y="16825"/>
                  </a:lnTo>
                  <a:lnTo>
                    <a:pt x="19199" y="17620"/>
                  </a:lnTo>
                  <a:lnTo>
                    <a:pt x="18399" y="18416"/>
                  </a:lnTo>
                  <a:lnTo>
                    <a:pt x="17599" y="19098"/>
                  </a:lnTo>
                  <a:lnTo>
                    <a:pt x="16799" y="19780"/>
                  </a:lnTo>
                  <a:lnTo>
                    <a:pt x="15885" y="20349"/>
                  </a:lnTo>
                  <a:lnTo>
                    <a:pt x="15085" y="20804"/>
                  </a:lnTo>
                  <a:lnTo>
                    <a:pt x="14057" y="21145"/>
                  </a:lnTo>
                  <a:lnTo>
                    <a:pt x="12913" y="21372"/>
                  </a:lnTo>
                  <a:lnTo>
                    <a:pt x="11999" y="21600"/>
                  </a:lnTo>
                  <a:lnTo>
                    <a:pt x="10742" y="21600"/>
                  </a:lnTo>
                  <a:lnTo>
                    <a:pt x="10742" y="21600"/>
                  </a:lnTo>
                  <a:lnTo>
                    <a:pt x="9714" y="21600"/>
                  </a:lnTo>
                  <a:lnTo>
                    <a:pt x="8571" y="21372"/>
                  </a:lnTo>
                  <a:lnTo>
                    <a:pt x="7542" y="21145"/>
                  </a:lnTo>
                  <a:lnTo>
                    <a:pt x="6628" y="20804"/>
                  </a:lnTo>
                  <a:lnTo>
                    <a:pt x="5599" y="20349"/>
                  </a:lnTo>
                  <a:lnTo>
                    <a:pt x="4799" y="19780"/>
                  </a:lnTo>
                  <a:lnTo>
                    <a:pt x="3999" y="19098"/>
                  </a:lnTo>
                  <a:lnTo>
                    <a:pt x="3199" y="18416"/>
                  </a:lnTo>
                  <a:lnTo>
                    <a:pt x="2399" y="17620"/>
                  </a:lnTo>
                  <a:lnTo>
                    <a:pt x="1828" y="16825"/>
                  </a:lnTo>
                  <a:lnTo>
                    <a:pt x="1371" y="15915"/>
                  </a:lnTo>
                  <a:lnTo>
                    <a:pt x="799" y="15119"/>
                  </a:lnTo>
                  <a:lnTo>
                    <a:pt x="571" y="13982"/>
                  </a:lnTo>
                  <a:lnTo>
                    <a:pt x="228" y="12959"/>
                  </a:lnTo>
                  <a:lnTo>
                    <a:pt x="0" y="11936"/>
                  </a:lnTo>
                  <a:lnTo>
                    <a:pt x="0" y="10800"/>
                  </a:lnTo>
                  <a:lnTo>
                    <a:pt x="0" y="10800"/>
                  </a:lnTo>
                  <a:lnTo>
                    <a:pt x="0" y="9662"/>
                  </a:lnTo>
                  <a:lnTo>
                    <a:pt x="228" y="8639"/>
                  </a:lnTo>
                  <a:lnTo>
                    <a:pt x="571" y="7616"/>
                  </a:lnTo>
                  <a:lnTo>
                    <a:pt x="799" y="6593"/>
                  </a:lnTo>
                  <a:lnTo>
                    <a:pt x="1371" y="5570"/>
                  </a:lnTo>
                  <a:lnTo>
                    <a:pt x="1828" y="4774"/>
                  </a:lnTo>
                  <a:lnTo>
                    <a:pt x="2399" y="3978"/>
                  </a:lnTo>
                  <a:lnTo>
                    <a:pt x="3199" y="3182"/>
                  </a:lnTo>
                  <a:lnTo>
                    <a:pt x="3999" y="2387"/>
                  </a:lnTo>
                  <a:lnTo>
                    <a:pt x="4799" y="1818"/>
                  </a:lnTo>
                  <a:lnTo>
                    <a:pt x="5599" y="1364"/>
                  </a:lnTo>
                  <a:lnTo>
                    <a:pt x="6628" y="795"/>
                  </a:lnTo>
                  <a:lnTo>
                    <a:pt x="7542" y="568"/>
                  </a:lnTo>
                  <a:lnTo>
                    <a:pt x="8571" y="227"/>
                  </a:lnTo>
                  <a:lnTo>
                    <a:pt x="9714" y="0"/>
                  </a:lnTo>
                  <a:lnTo>
                    <a:pt x="10742" y="0"/>
                  </a:lnTo>
                  <a:lnTo>
                    <a:pt x="10742" y="0"/>
                  </a:lnTo>
                  <a:lnTo>
                    <a:pt x="11999" y="0"/>
                  </a:lnTo>
                  <a:lnTo>
                    <a:pt x="12913" y="227"/>
                  </a:lnTo>
                  <a:lnTo>
                    <a:pt x="14057" y="568"/>
                  </a:lnTo>
                  <a:lnTo>
                    <a:pt x="15085" y="795"/>
                  </a:lnTo>
                  <a:lnTo>
                    <a:pt x="15885" y="1364"/>
                  </a:lnTo>
                  <a:lnTo>
                    <a:pt x="16799" y="1818"/>
                  </a:lnTo>
                  <a:lnTo>
                    <a:pt x="17599" y="2387"/>
                  </a:lnTo>
                  <a:lnTo>
                    <a:pt x="18399" y="3182"/>
                  </a:lnTo>
                  <a:lnTo>
                    <a:pt x="19199" y="3978"/>
                  </a:lnTo>
                  <a:lnTo>
                    <a:pt x="19771" y="4774"/>
                  </a:lnTo>
                  <a:lnTo>
                    <a:pt x="20342" y="5570"/>
                  </a:lnTo>
                  <a:lnTo>
                    <a:pt x="20799" y="6593"/>
                  </a:lnTo>
                  <a:lnTo>
                    <a:pt x="21142" y="7616"/>
                  </a:lnTo>
                  <a:lnTo>
                    <a:pt x="21371" y="8639"/>
                  </a:lnTo>
                  <a:lnTo>
                    <a:pt x="21600" y="9662"/>
                  </a:lnTo>
                  <a:lnTo>
                    <a:pt x="21600" y="10800"/>
                  </a:lnTo>
                  <a:lnTo>
                    <a:pt x="21600" y="10800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10058403" y="4033838"/>
            <a:ext cx="1022351" cy="766762"/>
            <a:chOff x="0" y="0"/>
            <a:chExt cx="456" cy="456"/>
          </a:xfrm>
        </p:grpSpPr>
        <p:sp>
          <p:nvSpPr>
            <p:cNvPr id="2069" name="未知"/>
            <p:cNvSpPr>
              <a:spLocks/>
            </p:cNvSpPr>
            <p:nvPr/>
          </p:nvSpPr>
          <p:spPr bwMode="auto">
            <a:xfrm>
              <a:off x="0" y="0"/>
              <a:ext cx="456" cy="456"/>
            </a:xfrm>
            <a:custGeom>
              <a:avLst/>
              <a:gdLst/>
              <a:ahLst/>
              <a:cxnLst>
                <a:cxn ang="0">
                  <a:pos x="21600" y="10745"/>
                </a:cxn>
                <a:cxn ang="0">
                  <a:pos x="21384" y="12895"/>
                </a:cxn>
                <a:cxn ang="0">
                  <a:pos x="20632" y="14937"/>
                </a:cxn>
                <a:cxn ang="0">
                  <a:pos x="19665" y="16763"/>
                </a:cxn>
                <a:cxn ang="0">
                  <a:pos x="18483" y="18375"/>
                </a:cxn>
                <a:cxn ang="0">
                  <a:pos x="16871" y="19665"/>
                </a:cxn>
                <a:cxn ang="0">
                  <a:pos x="15044" y="20632"/>
                </a:cxn>
                <a:cxn ang="0">
                  <a:pos x="13002" y="21384"/>
                </a:cxn>
                <a:cxn ang="0">
                  <a:pos x="10745" y="21600"/>
                </a:cxn>
                <a:cxn ang="0">
                  <a:pos x="9671" y="21492"/>
                </a:cxn>
                <a:cxn ang="0">
                  <a:pos x="7629" y="21062"/>
                </a:cxn>
                <a:cxn ang="0">
                  <a:pos x="5587" y="20202"/>
                </a:cxn>
                <a:cxn ang="0">
                  <a:pos x="3868" y="19128"/>
                </a:cxn>
                <a:cxn ang="0">
                  <a:pos x="2471" y="17623"/>
                </a:cxn>
                <a:cxn ang="0">
                  <a:pos x="1289" y="15904"/>
                </a:cxn>
                <a:cxn ang="0">
                  <a:pos x="537" y="13969"/>
                </a:cxn>
                <a:cxn ang="0">
                  <a:pos x="0" y="11820"/>
                </a:cxn>
                <a:cxn ang="0">
                  <a:pos x="0" y="10745"/>
                </a:cxn>
                <a:cxn ang="0">
                  <a:pos x="214" y="8596"/>
                </a:cxn>
                <a:cxn ang="0">
                  <a:pos x="859" y="6555"/>
                </a:cxn>
                <a:cxn ang="0">
                  <a:pos x="1826" y="4620"/>
                </a:cxn>
                <a:cxn ang="0">
                  <a:pos x="3116" y="3116"/>
                </a:cxn>
                <a:cxn ang="0">
                  <a:pos x="4620" y="1826"/>
                </a:cxn>
                <a:cxn ang="0">
                  <a:pos x="6555" y="752"/>
                </a:cxn>
                <a:cxn ang="0">
                  <a:pos x="8596" y="214"/>
                </a:cxn>
                <a:cxn ang="0">
                  <a:pos x="10745" y="0"/>
                </a:cxn>
                <a:cxn ang="0">
                  <a:pos x="11820" y="0"/>
                </a:cxn>
                <a:cxn ang="0">
                  <a:pos x="13969" y="429"/>
                </a:cxn>
                <a:cxn ang="0">
                  <a:pos x="15904" y="1289"/>
                </a:cxn>
                <a:cxn ang="0">
                  <a:pos x="17623" y="2364"/>
                </a:cxn>
                <a:cxn ang="0">
                  <a:pos x="19128" y="3868"/>
                </a:cxn>
                <a:cxn ang="0">
                  <a:pos x="20310" y="5587"/>
                </a:cxn>
                <a:cxn ang="0">
                  <a:pos x="21062" y="7522"/>
                </a:cxn>
                <a:cxn ang="0">
                  <a:pos x="21492" y="9564"/>
                </a:cxn>
                <a:cxn ang="0">
                  <a:pos x="21600" y="10745"/>
                </a:cxn>
              </a:cxnLst>
              <a:rect l="0" t="0" r="r" b="b"/>
              <a:pathLst>
                <a:path w="21600" h="21600">
                  <a:moveTo>
                    <a:pt x="21600" y="10745"/>
                  </a:moveTo>
                  <a:lnTo>
                    <a:pt x="21600" y="10745"/>
                  </a:lnTo>
                  <a:lnTo>
                    <a:pt x="21492" y="11820"/>
                  </a:lnTo>
                  <a:lnTo>
                    <a:pt x="21384" y="12895"/>
                  </a:lnTo>
                  <a:lnTo>
                    <a:pt x="21062" y="13969"/>
                  </a:lnTo>
                  <a:lnTo>
                    <a:pt x="20632" y="14937"/>
                  </a:lnTo>
                  <a:lnTo>
                    <a:pt x="20310" y="15904"/>
                  </a:lnTo>
                  <a:lnTo>
                    <a:pt x="19665" y="16763"/>
                  </a:lnTo>
                  <a:lnTo>
                    <a:pt x="19128" y="17623"/>
                  </a:lnTo>
                  <a:lnTo>
                    <a:pt x="18483" y="18375"/>
                  </a:lnTo>
                  <a:lnTo>
                    <a:pt x="17623" y="19128"/>
                  </a:lnTo>
                  <a:lnTo>
                    <a:pt x="16871" y="19665"/>
                  </a:lnTo>
                  <a:lnTo>
                    <a:pt x="15904" y="20202"/>
                  </a:lnTo>
                  <a:lnTo>
                    <a:pt x="15044" y="20632"/>
                  </a:lnTo>
                  <a:lnTo>
                    <a:pt x="13969" y="21062"/>
                  </a:lnTo>
                  <a:lnTo>
                    <a:pt x="13002" y="21384"/>
                  </a:lnTo>
                  <a:lnTo>
                    <a:pt x="11820" y="21492"/>
                  </a:lnTo>
                  <a:lnTo>
                    <a:pt x="10745" y="21600"/>
                  </a:lnTo>
                  <a:lnTo>
                    <a:pt x="10745" y="21600"/>
                  </a:lnTo>
                  <a:lnTo>
                    <a:pt x="9671" y="21492"/>
                  </a:lnTo>
                  <a:lnTo>
                    <a:pt x="8596" y="21384"/>
                  </a:lnTo>
                  <a:lnTo>
                    <a:pt x="7629" y="21062"/>
                  </a:lnTo>
                  <a:lnTo>
                    <a:pt x="6555" y="20632"/>
                  </a:lnTo>
                  <a:lnTo>
                    <a:pt x="5587" y="20202"/>
                  </a:lnTo>
                  <a:lnTo>
                    <a:pt x="4620" y="19665"/>
                  </a:lnTo>
                  <a:lnTo>
                    <a:pt x="3868" y="19128"/>
                  </a:lnTo>
                  <a:lnTo>
                    <a:pt x="3116" y="18375"/>
                  </a:lnTo>
                  <a:lnTo>
                    <a:pt x="2471" y="17623"/>
                  </a:lnTo>
                  <a:lnTo>
                    <a:pt x="1826" y="16763"/>
                  </a:lnTo>
                  <a:lnTo>
                    <a:pt x="1289" y="15904"/>
                  </a:lnTo>
                  <a:lnTo>
                    <a:pt x="859" y="14937"/>
                  </a:lnTo>
                  <a:lnTo>
                    <a:pt x="537" y="13969"/>
                  </a:lnTo>
                  <a:lnTo>
                    <a:pt x="214" y="12895"/>
                  </a:lnTo>
                  <a:lnTo>
                    <a:pt x="0" y="11820"/>
                  </a:lnTo>
                  <a:lnTo>
                    <a:pt x="0" y="10745"/>
                  </a:lnTo>
                  <a:lnTo>
                    <a:pt x="0" y="10745"/>
                  </a:lnTo>
                  <a:lnTo>
                    <a:pt x="0" y="9564"/>
                  </a:lnTo>
                  <a:lnTo>
                    <a:pt x="214" y="8596"/>
                  </a:lnTo>
                  <a:lnTo>
                    <a:pt x="537" y="7522"/>
                  </a:lnTo>
                  <a:lnTo>
                    <a:pt x="859" y="6555"/>
                  </a:lnTo>
                  <a:lnTo>
                    <a:pt x="1289" y="5587"/>
                  </a:lnTo>
                  <a:lnTo>
                    <a:pt x="1826" y="4620"/>
                  </a:lnTo>
                  <a:lnTo>
                    <a:pt x="2471" y="3868"/>
                  </a:lnTo>
                  <a:lnTo>
                    <a:pt x="3116" y="3116"/>
                  </a:lnTo>
                  <a:lnTo>
                    <a:pt x="3868" y="2364"/>
                  </a:lnTo>
                  <a:lnTo>
                    <a:pt x="4620" y="1826"/>
                  </a:lnTo>
                  <a:lnTo>
                    <a:pt x="5587" y="1289"/>
                  </a:lnTo>
                  <a:lnTo>
                    <a:pt x="6555" y="752"/>
                  </a:lnTo>
                  <a:lnTo>
                    <a:pt x="7629" y="429"/>
                  </a:lnTo>
                  <a:lnTo>
                    <a:pt x="8596" y="214"/>
                  </a:lnTo>
                  <a:lnTo>
                    <a:pt x="9671" y="0"/>
                  </a:lnTo>
                  <a:lnTo>
                    <a:pt x="10745" y="0"/>
                  </a:lnTo>
                  <a:lnTo>
                    <a:pt x="10745" y="0"/>
                  </a:lnTo>
                  <a:lnTo>
                    <a:pt x="11820" y="0"/>
                  </a:lnTo>
                  <a:lnTo>
                    <a:pt x="13002" y="214"/>
                  </a:lnTo>
                  <a:lnTo>
                    <a:pt x="13969" y="429"/>
                  </a:lnTo>
                  <a:lnTo>
                    <a:pt x="15044" y="752"/>
                  </a:lnTo>
                  <a:lnTo>
                    <a:pt x="15904" y="1289"/>
                  </a:lnTo>
                  <a:lnTo>
                    <a:pt x="16871" y="1826"/>
                  </a:lnTo>
                  <a:lnTo>
                    <a:pt x="17623" y="2364"/>
                  </a:lnTo>
                  <a:lnTo>
                    <a:pt x="18483" y="3116"/>
                  </a:lnTo>
                  <a:lnTo>
                    <a:pt x="19128" y="3868"/>
                  </a:lnTo>
                  <a:lnTo>
                    <a:pt x="19665" y="4620"/>
                  </a:lnTo>
                  <a:lnTo>
                    <a:pt x="20310" y="5587"/>
                  </a:lnTo>
                  <a:lnTo>
                    <a:pt x="20632" y="6555"/>
                  </a:lnTo>
                  <a:lnTo>
                    <a:pt x="21062" y="7522"/>
                  </a:lnTo>
                  <a:lnTo>
                    <a:pt x="21384" y="8596"/>
                  </a:lnTo>
                  <a:lnTo>
                    <a:pt x="21492" y="9564"/>
                  </a:lnTo>
                  <a:lnTo>
                    <a:pt x="21600" y="10745"/>
                  </a:lnTo>
                  <a:lnTo>
                    <a:pt x="21600" y="10745"/>
                  </a:ln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2070" name="未知"/>
            <p:cNvSpPr>
              <a:spLocks/>
            </p:cNvSpPr>
            <p:nvPr/>
          </p:nvSpPr>
          <p:spPr bwMode="auto">
            <a:xfrm>
              <a:off x="55" y="57"/>
              <a:ext cx="342" cy="340"/>
            </a:xfrm>
            <a:custGeom>
              <a:avLst/>
              <a:gdLst/>
              <a:ahLst/>
              <a:cxnLst>
                <a:cxn ang="0">
                  <a:pos x="21600" y="10655"/>
                </a:cxn>
                <a:cxn ang="0">
                  <a:pos x="21313" y="12815"/>
                </a:cxn>
                <a:cxn ang="0">
                  <a:pos x="20598" y="14831"/>
                </a:cxn>
                <a:cxn ang="0">
                  <a:pos x="19740" y="16703"/>
                </a:cxn>
                <a:cxn ang="0">
                  <a:pos x="18309" y="18287"/>
                </a:cxn>
                <a:cxn ang="0">
                  <a:pos x="16736" y="19583"/>
                </a:cxn>
                <a:cxn ang="0">
                  <a:pos x="15019" y="20591"/>
                </a:cxn>
                <a:cxn ang="0">
                  <a:pos x="12874" y="21311"/>
                </a:cxn>
                <a:cxn ang="0">
                  <a:pos x="10728" y="21600"/>
                </a:cxn>
                <a:cxn ang="0">
                  <a:pos x="9583" y="21600"/>
                </a:cxn>
                <a:cxn ang="0">
                  <a:pos x="7581" y="21023"/>
                </a:cxn>
                <a:cxn ang="0">
                  <a:pos x="5721" y="20159"/>
                </a:cxn>
                <a:cxn ang="0">
                  <a:pos x="3719" y="19007"/>
                </a:cxn>
                <a:cxn ang="0">
                  <a:pos x="2431" y="17567"/>
                </a:cxn>
                <a:cxn ang="0">
                  <a:pos x="1287" y="15839"/>
                </a:cxn>
                <a:cxn ang="0">
                  <a:pos x="429" y="13967"/>
                </a:cxn>
                <a:cxn ang="0">
                  <a:pos x="0" y="11807"/>
                </a:cxn>
                <a:cxn ang="0">
                  <a:pos x="0" y="10655"/>
                </a:cxn>
                <a:cxn ang="0">
                  <a:pos x="143" y="8495"/>
                </a:cxn>
                <a:cxn ang="0">
                  <a:pos x="858" y="6479"/>
                </a:cxn>
                <a:cxn ang="0">
                  <a:pos x="1716" y="4751"/>
                </a:cxn>
                <a:cxn ang="0">
                  <a:pos x="3146" y="3023"/>
                </a:cxn>
                <a:cxn ang="0">
                  <a:pos x="4720" y="1727"/>
                </a:cxn>
                <a:cxn ang="0">
                  <a:pos x="6579" y="719"/>
                </a:cxn>
                <a:cxn ang="0">
                  <a:pos x="8582" y="0"/>
                </a:cxn>
                <a:cxn ang="0">
                  <a:pos x="10728" y="0"/>
                </a:cxn>
                <a:cxn ang="0">
                  <a:pos x="11872" y="0"/>
                </a:cxn>
                <a:cxn ang="0">
                  <a:pos x="13875" y="287"/>
                </a:cxn>
                <a:cxn ang="0">
                  <a:pos x="15877" y="1295"/>
                </a:cxn>
                <a:cxn ang="0">
                  <a:pos x="17737" y="2447"/>
                </a:cxn>
                <a:cxn ang="0">
                  <a:pos x="19024" y="3743"/>
                </a:cxn>
                <a:cxn ang="0">
                  <a:pos x="20169" y="5471"/>
                </a:cxn>
                <a:cxn ang="0">
                  <a:pos x="21027" y="7487"/>
                </a:cxn>
                <a:cxn ang="0">
                  <a:pos x="21600" y="9647"/>
                </a:cxn>
                <a:cxn ang="0">
                  <a:pos x="21600" y="10655"/>
                </a:cxn>
              </a:cxnLst>
              <a:rect l="0" t="0" r="r" b="b"/>
              <a:pathLst>
                <a:path w="21600" h="21600">
                  <a:moveTo>
                    <a:pt x="21600" y="10655"/>
                  </a:moveTo>
                  <a:lnTo>
                    <a:pt x="21600" y="10655"/>
                  </a:lnTo>
                  <a:lnTo>
                    <a:pt x="21600" y="11807"/>
                  </a:lnTo>
                  <a:lnTo>
                    <a:pt x="21313" y="12815"/>
                  </a:lnTo>
                  <a:lnTo>
                    <a:pt x="21027" y="13967"/>
                  </a:lnTo>
                  <a:lnTo>
                    <a:pt x="20598" y="14831"/>
                  </a:lnTo>
                  <a:lnTo>
                    <a:pt x="20169" y="15839"/>
                  </a:lnTo>
                  <a:lnTo>
                    <a:pt x="19740" y="16703"/>
                  </a:lnTo>
                  <a:lnTo>
                    <a:pt x="19024" y="17567"/>
                  </a:lnTo>
                  <a:lnTo>
                    <a:pt x="18309" y="18287"/>
                  </a:lnTo>
                  <a:lnTo>
                    <a:pt x="17737" y="19007"/>
                  </a:lnTo>
                  <a:lnTo>
                    <a:pt x="16736" y="19583"/>
                  </a:lnTo>
                  <a:lnTo>
                    <a:pt x="15877" y="20159"/>
                  </a:lnTo>
                  <a:lnTo>
                    <a:pt x="15019" y="20591"/>
                  </a:lnTo>
                  <a:lnTo>
                    <a:pt x="13875" y="21023"/>
                  </a:lnTo>
                  <a:lnTo>
                    <a:pt x="12874" y="21311"/>
                  </a:lnTo>
                  <a:lnTo>
                    <a:pt x="11872" y="21600"/>
                  </a:lnTo>
                  <a:lnTo>
                    <a:pt x="10728" y="21600"/>
                  </a:lnTo>
                  <a:lnTo>
                    <a:pt x="10728" y="21600"/>
                  </a:lnTo>
                  <a:lnTo>
                    <a:pt x="9583" y="21600"/>
                  </a:lnTo>
                  <a:lnTo>
                    <a:pt x="8582" y="21311"/>
                  </a:lnTo>
                  <a:lnTo>
                    <a:pt x="7581" y="21023"/>
                  </a:lnTo>
                  <a:lnTo>
                    <a:pt x="6579" y="20591"/>
                  </a:lnTo>
                  <a:lnTo>
                    <a:pt x="5721" y="20159"/>
                  </a:lnTo>
                  <a:lnTo>
                    <a:pt x="4720" y="19583"/>
                  </a:lnTo>
                  <a:lnTo>
                    <a:pt x="3719" y="19007"/>
                  </a:lnTo>
                  <a:lnTo>
                    <a:pt x="3146" y="18287"/>
                  </a:lnTo>
                  <a:lnTo>
                    <a:pt x="2431" y="17567"/>
                  </a:lnTo>
                  <a:lnTo>
                    <a:pt x="1716" y="16703"/>
                  </a:lnTo>
                  <a:lnTo>
                    <a:pt x="1287" y="15839"/>
                  </a:lnTo>
                  <a:lnTo>
                    <a:pt x="858" y="14831"/>
                  </a:lnTo>
                  <a:lnTo>
                    <a:pt x="429" y="13967"/>
                  </a:lnTo>
                  <a:lnTo>
                    <a:pt x="143" y="12815"/>
                  </a:lnTo>
                  <a:lnTo>
                    <a:pt x="0" y="11807"/>
                  </a:lnTo>
                  <a:lnTo>
                    <a:pt x="0" y="10655"/>
                  </a:lnTo>
                  <a:lnTo>
                    <a:pt x="0" y="10655"/>
                  </a:lnTo>
                  <a:lnTo>
                    <a:pt x="0" y="9647"/>
                  </a:lnTo>
                  <a:lnTo>
                    <a:pt x="143" y="8495"/>
                  </a:lnTo>
                  <a:lnTo>
                    <a:pt x="429" y="7487"/>
                  </a:lnTo>
                  <a:lnTo>
                    <a:pt x="858" y="6479"/>
                  </a:lnTo>
                  <a:lnTo>
                    <a:pt x="1287" y="5471"/>
                  </a:lnTo>
                  <a:lnTo>
                    <a:pt x="1716" y="4751"/>
                  </a:lnTo>
                  <a:lnTo>
                    <a:pt x="2431" y="3743"/>
                  </a:lnTo>
                  <a:lnTo>
                    <a:pt x="3146" y="3023"/>
                  </a:lnTo>
                  <a:lnTo>
                    <a:pt x="3719" y="2447"/>
                  </a:lnTo>
                  <a:lnTo>
                    <a:pt x="4720" y="1727"/>
                  </a:lnTo>
                  <a:lnTo>
                    <a:pt x="5721" y="1295"/>
                  </a:lnTo>
                  <a:lnTo>
                    <a:pt x="6579" y="719"/>
                  </a:lnTo>
                  <a:lnTo>
                    <a:pt x="7581" y="287"/>
                  </a:lnTo>
                  <a:lnTo>
                    <a:pt x="8582" y="0"/>
                  </a:lnTo>
                  <a:lnTo>
                    <a:pt x="9583" y="0"/>
                  </a:lnTo>
                  <a:lnTo>
                    <a:pt x="10728" y="0"/>
                  </a:lnTo>
                  <a:lnTo>
                    <a:pt x="10728" y="0"/>
                  </a:lnTo>
                  <a:lnTo>
                    <a:pt x="11872" y="0"/>
                  </a:lnTo>
                  <a:lnTo>
                    <a:pt x="12874" y="0"/>
                  </a:lnTo>
                  <a:lnTo>
                    <a:pt x="13875" y="287"/>
                  </a:lnTo>
                  <a:lnTo>
                    <a:pt x="15019" y="719"/>
                  </a:lnTo>
                  <a:lnTo>
                    <a:pt x="15877" y="1295"/>
                  </a:lnTo>
                  <a:lnTo>
                    <a:pt x="16736" y="1727"/>
                  </a:lnTo>
                  <a:lnTo>
                    <a:pt x="17737" y="2447"/>
                  </a:lnTo>
                  <a:lnTo>
                    <a:pt x="18309" y="3023"/>
                  </a:lnTo>
                  <a:lnTo>
                    <a:pt x="19024" y="3743"/>
                  </a:lnTo>
                  <a:lnTo>
                    <a:pt x="19740" y="4751"/>
                  </a:lnTo>
                  <a:lnTo>
                    <a:pt x="20169" y="5471"/>
                  </a:lnTo>
                  <a:lnTo>
                    <a:pt x="20598" y="6479"/>
                  </a:lnTo>
                  <a:lnTo>
                    <a:pt x="21027" y="7487"/>
                  </a:lnTo>
                  <a:lnTo>
                    <a:pt x="21313" y="8495"/>
                  </a:lnTo>
                  <a:lnTo>
                    <a:pt x="21600" y="9647"/>
                  </a:lnTo>
                  <a:lnTo>
                    <a:pt x="21600" y="10655"/>
                  </a:lnTo>
                  <a:lnTo>
                    <a:pt x="21600" y="10655"/>
                  </a:lnTo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2071" name="未知"/>
            <p:cNvSpPr>
              <a:spLocks/>
            </p:cNvSpPr>
            <p:nvPr/>
          </p:nvSpPr>
          <p:spPr bwMode="auto">
            <a:xfrm>
              <a:off x="116" y="118"/>
              <a:ext cx="222" cy="223"/>
            </a:xfrm>
            <a:custGeom>
              <a:avLst/>
              <a:gdLst/>
              <a:ahLst/>
              <a:cxnLst>
                <a:cxn ang="0">
                  <a:pos x="21600" y="10800"/>
                </a:cxn>
                <a:cxn ang="0">
                  <a:pos x="21379" y="13003"/>
                </a:cxn>
                <a:cxn ang="0">
                  <a:pos x="20718" y="14987"/>
                </a:cxn>
                <a:cxn ang="0">
                  <a:pos x="19616" y="16971"/>
                </a:cxn>
                <a:cxn ang="0">
                  <a:pos x="18293" y="18293"/>
                </a:cxn>
                <a:cxn ang="0">
                  <a:pos x="16750" y="19836"/>
                </a:cxn>
                <a:cxn ang="0">
                  <a:pos x="14987" y="20938"/>
                </a:cxn>
                <a:cxn ang="0">
                  <a:pos x="12783" y="21379"/>
                </a:cxn>
                <a:cxn ang="0">
                  <a:pos x="10800" y="21600"/>
                </a:cxn>
                <a:cxn ang="0">
                  <a:pos x="9477" y="21600"/>
                </a:cxn>
                <a:cxn ang="0">
                  <a:pos x="7493" y="21379"/>
                </a:cxn>
                <a:cxn ang="0">
                  <a:pos x="5510" y="20277"/>
                </a:cxn>
                <a:cxn ang="0">
                  <a:pos x="3746" y="19175"/>
                </a:cxn>
                <a:cxn ang="0">
                  <a:pos x="2203" y="17852"/>
                </a:cxn>
                <a:cxn ang="0">
                  <a:pos x="1101" y="16089"/>
                </a:cxn>
                <a:cxn ang="0">
                  <a:pos x="440" y="14106"/>
                </a:cxn>
                <a:cxn ang="0">
                  <a:pos x="0" y="11901"/>
                </a:cxn>
                <a:cxn ang="0">
                  <a:pos x="0" y="10800"/>
                </a:cxn>
                <a:cxn ang="0">
                  <a:pos x="220" y="8595"/>
                </a:cxn>
                <a:cxn ang="0">
                  <a:pos x="661" y="6612"/>
                </a:cxn>
                <a:cxn ang="0">
                  <a:pos x="1542" y="4848"/>
                </a:cxn>
                <a:cxn ang="0">
                  <a:pos x="3085" y="3306"/>
                </a:cxn>
                <a:cxn ang="0">
                  <a:pos x="4628" y="1762"/>
                </a:cxn>
                <a:cxn ang="0">
                  <a:pos x="6391" y="881"/>
                </a:cxn>
                <a:cxn ang="0">
                  <a:pos x="8375" y="220"/>
                </a:cxn>
                <a:cxn ang="0">
                  <a:pos x="10800" y="0"/>
                </a:cxn>
                <a:cxn ang="0">
                  <a:pos x="11681" y="0"/>
                </a:cxn>
                <a:cxn ang="0">
                  <a:pos x="13885" y="440"/>
                </a:cxn>
                <a:cxn ang="0">
                  <a:pos x="15869" y="1322"/>
                </a:cxn>
                <a:cxn ang="0">
                  <a:pos x="17632" y="2424"/>
                </a:cxn>
                <a:cxn ang="0">
                  <a:pos x="18955" y="3746"/>
                </a:cxn>
                <a:cxn ang="0">
                  <a:pos x="20056" y="5730"/>
                </a:cxn>
                <a:cxn ang="0">
                  <a:pos x="21159" y="7493"/>
                </a:cxn>
                <a:cxn ang="0">
                  <a:pos x="21600" y="9697"/>
                </a:cxn>
                <a:cxn ang="0">
                  <a:pos x="21600" y="10800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21600" y="10800"/>
                  </a:lnTo>
                  <a:lnTo>
                    <a:pt x="21600" y="11901"/>
                  </a:lnTo>
                  <a:lnTo>
                    <a:pt x="21379" y="13003"/>
                  </a:lnTo>
                  <a:lnTo>
                    <a:pt x="21159" y="14106"/>
                  </a:lnTo>
                  <a:lnTo>
                    <a:pt x="20718" y="14987"/>
                  </a:lnTo>
                  <a:lnTo>
                    <a:pt x="20056" y="16089"/>
                  </a:lnTo>
                  <a:lnTo>
                    <a:pt x="19616" y="16971"/>
                  </a:lnTo>
                  <a:lnTo>
                    <a:pt x="18955" y="17852"/>
                  </a:lnTo>
                  <a:lnTo>
                    <a:pt x="18293" y="18293"/>
                  </a:lnTo>
                  <a:lnTo>
                    <a:pt x="17632" y="19175"/>
                  </a:lnTo>
                  <a:lnTo>
                    <a:pt x="16750" y="19836"/>
                  </a:lnTo>
                  <a:lnTo>
                    <a:pt x="15869" y="20277"/>
                  </a:lnTo>
                  <a:lnTo>
                    <a:pt x="14987" y="20938"/>
                  </a:lnTo>
                  <a:lnTo>
                    <a:pt x="13885" y="21379"/>
                  </a:lnTo>
                  <a:lnTo>
                    <a:pt x="12783" y="21379"/>
                  </a:lnTo>
                  <a:lnTo>
                    <a:pt x="11681" y="21600"/>
                  </a:lnTo>
                  <a:lnTo>
                    <a:pt x="10800" y="21600"/>
                  </a:lnTo>
                  <a:lnTo>
                    <a:pt x="10800" y="21600"/>
                  </a:lnTo>
                  <a:lnTo>
                    <a:pt x="9477" y="21600"/>
                  </a:lnTo>
                  <a:lnTo>
                    <a:pt x="8375" y="21379"/>
                  </a:lnTo>
                  <a:lnTo>
                    <a:pt x="7493" y="21379"/>
                  </a:lnTo>
                  <a:lnTo>
                    <a:pt x="6391" y="20938"/>
                  </a:lnTo>
                  <a:lnTo>
                    <a:pt x="5510" y="20277"/>
                  </a:lnTo>
                  <a:lnTo>
                    <a:pt x="4628" y="19836"/>
                  </a:lnTo>
                  <a:lnTo>
                    <a:pt x="3746" y="19175"/>
                  </a:lnTo>
                  <a:lnTo>
                    <a:pt x="3085" y="18293"/>
                  </a:lnTo>
                  <a:lnTo>
                    <a:pt x="2203" y="17852"/>
                  </a:lnTo>
                  <a:lnTo>
                    <a:pt x="1542" y="16971"/>
                  </a:lnTo>
                  <a:lnTo>
                    <a:pt x="1101" y="16089"/>
                  </a:lnTo>
                  <a:lnTo>
                    <a:pt x="661" y="14987"/>
                  </a:lnTo>
                  <a:lnTo>
                    <a:pt x="440" y="14106"/>
                  </a:lnTo>
                  <a:lnTo>
                    <a:pt x="220" y="13003"/>
                  </a:lnTo>
                  <a:lnTo>
                    <a:pt x="0" y="11901"/>
                  </a:lnTo>
                  <a:lnTo>
                    <a:pt x="0" y="10800"/>
                  </a:lnTo>
                  <a:lnTo>
                    <a:pt x="0" y="10800"/>
                  </a:lnTo>
                  <a:lnTo>
                    <a:pt x="0" y="9697"/>
                  </a:lnTo>
                  <a:lnTo>
                    <a:pt x="220" y="8595"/>
                  </a:lnTo>
                  <a:lnTo>
                    <a:pt x="440" y="7493"/>
                  </a:lnTo>
                  <a:lnTo>
                    <a:pt x="661" y="6612"/>
                  </a:lnTo>
                  <a:lnTo>
                    <a:pt x="1101" y="5730"/>
                  </a:lnTo>
                  <a:lnTo>
                    <a:pt x="1542" y="4848"/>
                  </a:lnTo>
                  <a:lnTo>
                    <a:pt x="2203" y="3746"/>
                  </a:lnTo>
                  <a:lnTo>
                    <a:pt x="3085" y="3306"/>
                  </a:lnTo>
                  <a:lnTo>
                    <a:pt x="3746" y="2424"/>
                  </a:lnTo>
                  <a:lnTo>
                    <a:pt x="4628" y="1762"/>
                  </a:lnTo>
                  <a:lnTo>
                    <a:pt x="5510" y="1322"/>
                  </a:lnTo>
                  <a:lnTo>
                    <a:pt x="6391" y="881"/>
                  </a:lnTo>
                  <a:lnTo>
                    <a:pt x="7493" y="440"/>
                  </a:lnTo>
                  <a:lnTo>
                    <a:pt x="8375" y="220"/>
                  </a:lnTo>
                  <a:lnTo>
                    <a:pt x="9477" y="0"/>
                  </a:lnTo>
                  <a:lnTo>
                    <a:pt x="10800" y="0"/>
                  </a:lnTo>
                  <a:lnTo>
                    <a:pt x="10800" y="0"/>
                  </a:lnTo>
                  <a:lnTo>
                    <a:pt x="11681" y="0"/>
                  </a:lnTo>
                  <a:lnTo>
                    <a:pt x="12783" y="220"/>
                  </a:lnTo>
                  <a:lnTo>
                    <a:pt x="13885" y="440"/>
                  </a:lnTo>
                  <a:lnTo>
                    <a:pt x="14987" y="881"/>
                  </a:lnTo>
                  <a:lnTo>
                    <a:pt x="15869" y="1322"/>
                  </a:lnTo>
                  <a:lnTo>
                    <a:pt x="16750" y="1762"/>
                  </a:lnTo>
                  <a:lnTo>
                    <a:pt x="17632" y="2424"/>
                  </a:lnTo>
                  <a:lnTo>
                    <a:pt x="18293" y="3306"/>
                  </a:lnTo>
                  <a:lnTo>
                    <a:pt x="18955" y="3746"/>
                  </a:lnTo>
                  <a:lnTo>
                    <a:pt x="19616" y="4848"/>
                  </a:lnTo>
                  <a:lnTo>
                    <a:pt x="20056" y="5730"/>
                  </a:lnTo>
                  <a:lnTo>
                    <a:pt x="20718" y="6612"/>
                  </a:lnTo>
                  <a:lnTo>
                    <a:pt x="21159" y="7493"/>
                  </a:lnTo>
                  <a:lnTo>
                    <a:pt x="21379" y="8595"/>
                  </a:lnTo>
                  <a:lnTo>
                    <a:pt x="21600" y="9697"/>
                  </a:lnTo>
                  <a:lnTo>
                    <a:pt x="21600" y="10800"/>
                  </a:lnTo>
                  <a:lnTo>
                    <a:pt x="21600" y="10800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2072" name="Rectangle 24"/>
          <p:cNvSpPr>
            <a:spLocks noChangeArrowheads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073" name="Rectangle 25"/>
          <p:cNvSpPr>
            <a:spLocks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074" name="Rectangle 26"/>
          <p:cNvSpPr>
            <a:spLocks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075" name="Rectangle 27"/>
          <p:cNvSpPr>
            <a:spLocks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23B6A53-E76F-4900-B51B-8DE6C49B5D5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076" name="Rectangle 28"/>
          <p:cNvSpPr>
            <a:spLocks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ED876F-8698-439D-9844-887C248B7DF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31F12-4CCD-4235-9392-7649F62B3B6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DF71F-A04E-44E8-A858-F5D7DBB6B0D0}" type="datetimeFigureOut">
              <a:rPr lang="zh-CN" altLang="en-US" smtClean="0"/>
              <a:pPr/>
              <a:t>2018/2/4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EAB5-8700-486B-847E-EB3A0D12CC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90198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661584" y="1600204"/>
            <a:ext cx="485774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722533" y="1600204"/>
            <a:ext cx="485986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408AB2-7398-41AB-A897-701BC8E1EA1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F2F033-92A3-407C-BD77-EF62C2F74EE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3B2785-EA34-4487-B673-FBEE4CB9676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5F1F4B-DE0F-434B-B918-389D7206B0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DC1EDA-76DB-49A1-80FB-C4A63CBCDCB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A2A93F-2D14-46C5-B9F7-8E3462D0094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4ADBF1-EC10-430F-9730-427D7801680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64654" y="274639"/>
            <a:ext cx="2533649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661585" y="274639"/>
            <a:ext cx="7399867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B68F4-728A-48C5-BA41-5B3C00B29AB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7AEE5-1DC5-4427-9C01-78E5BC612812}" type="datetimeFigureOut">
              <a:rPr lang="zh-CN" altLang="en-US"/>
              <a:pPr>
                <a:defRPr/>
              </a:pPr>
              <a:t>2018/2/4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5EFE6-D64E-413E-8653-C6179EEC6E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1F57F0-6AB4-4F6F-8A0B-9E95463D57CA}" type="datetimeFigureOut">
              <a:rPr lang="zh-CN" altLang="en-US"/>
              <a:pPr>
                <a:defRPr/>
              </a:pPr>
              <a:t>2018/2/4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7DE12-6E07-4186-9702-9D48E58886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7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DF71F-A04E-44E8-A858-F5D7DBB6B0D0}" type="datetimeFigureOut">
              <a:rPr lang="zh-CN" altLang="en-US" smtClean="0"/>
              <a:pPr/>
              <a:t>2018/2/4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EAB5-8700-486B-847E-EB3A0D12CC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20464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3804A-C0ED-4788-872E-6024239ED8E4}" type="datetimeFigureOut">
              <a:rPr lang="zh-CN" altLang="en-US"/>
              <a:pPr>
                <a:defRPr/>
              </a:pPr>
              <a:t>2018/2/4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0E950-1617-4B8C-ADFF-B6B5E45351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43128A-ED52-40F2-8D60-3334B8EE266F}" type="datetimeFigureOut">
              <a:rPr lang="zh-CN" altLang="en-US"/>
              <a:pPr>
                <a:defRPr/>
              </a:pPr>
              <a:t>2018/2/4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7777E-F9D2-455C-990A-590088EC8B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50B8F-4D82-4219-9841-061ACE5F4FBB}" type="datetimeFigureOut">
              <a:rPr lang="zh-CN" altLang="en-US"/>
              <a:pPr>
                <a:defRPr/>
              </a:pPr>
              <a:t>2018/2/4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AD6FF-2200-4A13-9A67-7966816983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8659FF-181A-4B0D-AD0A-AD664D9F3FBA}" type="datetimeFigureOut">
              <a:rPr lang="zh-CN" altLang="en-US"/>
              <a:pPr>
                <a:defRPr/>
              </a:pPr>
              <a:t>2018/2/4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17805-A207-4236-9EC4-5DB09BC019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EC2BF4-7052-4CF6-B1B9-483013E3EE97}" type="datetimeFigureOut">
              <a:rPr lang="zh-CN" altLang="en-US"/>
              <a:pPr>
                <a:defRPr/>
              </a:pPr>
              <a:t>2018/2/4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51B976-9576-4D6B-B9FB-176919DCF5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0674A-E92C-4DA4-A00A-8BD6944EE0B7}" type="datetimeFigureOut">
              <a:rPr lang="zh-CN" altLang="en-US"/>
              <a:pPr>
                <a:defRPr/>
              </a:pPr>
              <a:t>2018/2/4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5979F-0561-4F82-B323-8D3E99166B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A7128-D6D0-45C1-9F61-B8086A3B1539}" type="datetimeFigureOut">
              <a:rPr lang="zh-CN" altLang="en-US"/>
              <a:pPr>
                <a:defRPr/>
              </a:pPr>
              <a:t>2018/2/4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B4C46-648B-4029-AA4E-A46821F677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CCB54-AC1B-4D24-939E-2B20BA4C4F53}" type="datetimeFigureOut">
              <a:rPr lang="zh-CN" altLang="en-US"/>
              <a:pPr>
                <a:defRPr/>
              </a:pPr>
              <a:t>2018/2/4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D9B24-EA69-46CF-AC72-C0C0F9DD85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A8A0E-AED3-4315-9C19-E8B6573423A8}" type="datetimeFigureOut">
              <a:rPr lang="zh-CN" altLang="en-US"/>
              <a:pPr>
                <a:defRPr/>
              </a:pPr>
              <a:t>2018/2/4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2D81EE-C0B8-4EA6-849C-94380F3E52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490711-5900-4A29-81B7-66B617CA995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DF71F-A04E-44E8-A858-F5D7DBB6B0D0}" type="datetimeFigureOut">
              <a:rPr lang="zh-CN" altLang="en-US" smtClean="0"/>
              <a:pPr/>
              <a:t>2018/2/4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EAB5-8700-486B-847E-EB3A0D12CC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786080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6E7ABB-182A-4753-B22F-83FFF2536BD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9FE707-73CE-4AB4-B22F-F0C2D4BC0C0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EA3EB3-B727-4463-810D-6FD45289CF7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51CC7D-2819-41F0-A507-83EB3850430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183EF7-692E-431F-9DAC-16F6D87D13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8A4704-A946-4A1F-B93C-6F0EDAD05DC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7A0A4A-6E8A-4D8E-8F65-A410077E569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12E34-A28C-4B00-B98E-A3B10766C4D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EF4F4D-15D3-4EEF-90D3-B35D1B0D160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FE3F3F-183D-4312-AD73-CCCFAEDD14E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DF71F-A04E-44E8-A858-F5D7DBB6B0D0}" type="datetimeFigureOut">
              <a:rPr lang="zh-CN" altLang="en-US" smtClean="0"/>
              <a:pPr/>
              <a:t>2018/2/4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EAB5-8700-486B-847E-EB3A0D12CC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5569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DF71F-A04E-44E8-A858-F5D7DBB6B0D0}" type="datetimeFigureOut">
              <a:rPr lang="zh-CN" altLang="en-US" smtClean="0"/>
              <a:pPr/>
              <a:t>2018/2/4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EAB5-8700-486B-847E-EB3A0D12CC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9551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DF71F-A04E-44E8-A858-F5D7DBB6B0D0}" type="datetimeFigureOut">
              <a:rPr lang="zh-CN" altLang="en-US" smtClean="0"/>
              <a:pPr/>
              <a:t>2018/2/4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EAB5-8700-486B-847E-EB3A0D12CC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2188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DF71F-A04E-44E8-A858-F5D7DBB6B0D0}" type="datetimeFigureOut">
              <a:rPr lang="zh-CN" altLang="en-US" smtClean="0"/>
              <a:pPr/>
              <a:t>2018/2/4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EAB5-8700-486B-847E-EB3A0D12CC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5317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DF71F-A04E-44E8-A858-F5D7DBB6B0D0}" type="datetimeFigureOut">
              <a:rPr lang="zh-CN" altLang="en-US" smtClean="0"/>
              <a:pPr/>
              <a:t>2018/2/4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2EAB5-8700-486B-847E-EB3A0D12CC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3438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DF71F-A04E-44E8-A858-F5D7DBB6B0D0}" type="datetimeFigureOut">
              <a:rPr lang="zh-CN" altLang="en-US" smtClean="0"/>
              <a:pPr/>
              <a:t>2018/2/4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2EAB5-8700-486B-847E-EB3A0D12CC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4973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61" r:id="rId12"/>
    <p:sldLayoutId id="2147483662" r:id="rId13"/>
    <p:sldLayoutId id="2147483663" r:id="rId14"/>
    <p:sldLayoutId id="2147483664" r:id="rId15"/>
    <p:sldLayoutId id="2147483681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41351" y="5308600"/>
            <a:ext cx="1435100" cy="1081088"/>
            <a:chOff x="0" y="0"/>
            <a:chExt cx="641" cy="644"/>
          </a:xfrm>
        </p:grpSpPr>
        <p:sp>
          <p:nvSpPr>
            <p:cNvPr id="1027" name="未知"/>
            <p:cNvSpPr>
              <a:spLocks/>
            </p:cNvSpPr>
            <p:nvPr/>
          </p:nvSpPr>
          <p:spPr bwMode="auto">
            <a:xfrm>
              <a:off x="0" y="0"/>
              <a:ext cx="641" cy="644"/>
            </a:xfrm>
            <a:custGeom>
              <a:avLst/>
              <a:gdLst/>
              <a:ahLst/>
              <a:cxnLst>
                <a:cxn ang="0">
                  <a:pos x="21600" y="10800"/>
                </a:cxn>
                <a:cxn ang="0">
                  <a:pos x="21370" y="12929"/>
                </a:cxn>
                <a:cxn ang="0">
                  <a:pos x="20684" y="14982"/>
                </a:cxn>
                <a:cxn ang="0">
                  <a:pos x="19691" y="16732"/>
                </a:cxn>
                <a:cxn ang="0">
                  <a:pos x="18394" y="18405"/>
                </a:cxn>
                <a:cxn ang="0">
                  <a:pos x="16715" y="19698"/>
                </a:cxn>
                <a:cxn ang="0">
                  <a:pos x="15035" y="20687"/>
                </a:cxn>
                <a:cxn ang="0">
                  <a:pos x="12898" y="21371"/>
                </a:cxn>
                <a:cxn ang="0">
                  <a:pos x="10761" y="21600"/>
                </a:cxn>
                <a:cxn ang="0">
                  <a:pos x="9616" y="21523"/>
                </a:cxn>
                <a:cxn ang="0">
                  <a:pos x="7556" y="21067"/>
                </a:cxn>
                <a:cxn ang="0">
                  <a:pos x="5571" y="20307"/>
                </a:cxn>
                <a:cxn ang="0">
                  <a:pos x="3892" y="19089"/>
                </a:cxn>
                <a:cxn ang="0">
                  <a:pos x="2442" y="17644"/>
                </a:cxn>
                <a:cxn ang="0">
                  <a:pos x="1297" y="15895"/>
                </a:cxn>
                <a:cxn ang="0">
                  <a:pos x="457" y="13918"/>
                </a:cxn>
                <a:cxn ang="0">
                  <a:pos x="0" y="11864"/>
                </a:cxn>
                <a:cxn ang="0">
                  <a:pos x="0" y="10800"/>
                </a:cxn>
                <a:cxn ang="0">
                  <a:pos x="152" y="8518"/>
                </a:cxn>
                <a:cxn ang="0">
                  <a:pos x="839" y="6540"/>
                </a:cxn>
                <a:cxn ang="0">
                  <a:pos x="1755" y="4715"/>
                </a:cxn>
                <a:cxn ang="0">
                  <a:pos x="3129" y="3118"/>
                </a:cxn>
                <a:cxn ang="0">
                  <a:pos x="4731" y="1749"/>
                </a:cxn>
                <a:cxn ang="0">
                  <a:pos x="6487" y="836"/>
                </a:cxn>
                <a:cxn ang="0">
                  <a:pos x="8548" y="151"/>
                </a:cxn>
                <a:cxn ang="0">
                  <a:pos x="10761" y="0"/>
                </a:cxn>
                <a:cxn ang="0">
                  <a:pos x="11830" y="0"/>
                </a:cxn>
                <a:cxn ang="0">
                  <a:pos x="13967" y="456"/>
                </a:cxn>
                <a:cxn ang="0">
                  <a:pos x="15875" y="1292"/>
                </a:cxn>
                <a:cxn ang="0">
                  <a:pos x="17707" y="2433"/>
                </a:cxn>
                <a:cxn ang="0">
                  <a:pos x="19157" y="3878"/>
                </a:cxn>
                <a:cxn ang="0">
                  <a:pos x="20302" y="5551"/>
                </a:cxn>
                <a:cxn ang="0">
                  <a:pos x="21065" y="7529"/>
                </a:cxn>
                <a:cxn ang="0">
                  <a:pos x="21523" y="9582"/>
                </a:cxn>
                <a:cxn ang="0">
                  <a:pos x="21600" y="10800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21600" y="10800"/>
                  </a:lnTo>
                  <a:lnTo>
                    <a:pt x="21523" y="11864"/>
                  </a:lnTo>
                  <a:lnTo>
                    <a:pt x="21370" y="12929"/>
                  </a:lnTo>
                  <a:lnTo>
                    <a:pt x="21065" y="13918"/>
                  </a:lnTo>
                  <a:lnTo>
                    <a:pt x="20684" y="14982"/>
                  </a:lnTo>
                  <a:lnTo>
                    <a:pt x="20302" y="15895"/>
                  </a:lnTo>
                  <a:lnTo>
                    <a:pt x="19691" y="16732"/>
                  </a:lnTo>
                  <a:lnTo>
                    <a:pt x="19157" y="17644"/>
                  </a:lnTo>
                  <a:lnTo>
                    <a:pt x="18394" y="18405"/>
                  </a:lnTo>
                  <a:lnTo>
                    <a:pt x="17707" y="19089"/>
                  </a:lnTo>
                  <a:lnTo>
                    <a:pt x="16715" y="19698"/>
                  </a:lnTo>
                  <a:lnTo>
                    <a:pt x="15875" y="20307"/>
                  </a:lnTo>
                  <a:lnTo>
                    <a:pt x="15035" y="20687"/>
                  </a:lnTo>
                  <a:lnTo>
                    <a:pt x="13967" y="21067"/>
                  </a:lnTo>
                  <a:lnTo>
                    <a:pt x="12898" y="21371"/>
                  </a:lnTo>
                  <a:lnTo>
                    <a:pt x="11830" y="21523"/>
                  </a:lnTo>
                  <a:lnTo>
                    <a:pt x="10761" y="21600"/>
                  </a:lnTo>
                  <a:lnTo>
                    <a:pt x="10761" y="21600"/>
                  </a:lnTo>
                  <a:lnTo>
                    <a:pt x="9616" y="21523"/>
                  </a:lnTo>
                  <a:lnTo>
                    <a:pt x="8548" y="21371"/>
                  </a:lnTo>
                  <a:lnTo>
                    <a:pt x="7556" y="21067"/>
                  </a:lnTo>
                  <a:lnTo>
                    <a:pt x="6487" y="20687"/>
                  </a:lnTo>
                  <a:lnTo>
                    <a:pt x="5571" y="20307"/>
                  </a:lnTo>
                  <a:lnTo>
                    <a:pt x="4731" y="19698"/>
                  </a:lnTo>
                  <a:lnTo>
                    <a:pt x="3892" y="19089"/>
                  </a:lnTo>
                  <a:lnTo>
                    <a:pt x="3129" y="18405"/>
                  </a:lnTo>
                  <a:lnTo>
                    <a:pt x="2442" y="17644"/>
                  </a:lnTo>
                  <a:lnTo>
                    <a:pt x="1755" y="16732"/>
                  </a:lnTo>
                  <a:lnTo>
                    <a:pt x="1297" y="15895"/>
                  </a:lnTo>
                  <a:lnTo>
                    <a:pt x="839" y="14982"/>
                  </a:lnTo>
                  <a:lnTo>
                    <a:pt x="457" y="13918"/>
                  </a:lnTo>
                  <a:lnTo>
                    <a:pt x="152" y="12929"/>
                  </a:lnTo>
                  <a:lnTo>
                    <a:pt x="0" y="11864"/>
                  </a:lnTo>
                  <a:lnTo>
                    <a:pt x="0" y="10800"/>
                  </a:lnTo>
                  <a:lnTo>
                    <a:pt x="0" y="10800"/>
                  </a:lnTo>
                  <a:lnTo>
                    <a:pt x="0" y="9582"/>
                  </a:lnTo>
                  <a:lnTo>
                    <a:pt x="152" y="8518"/>
                  </a:lnTo>
                  <a:lnTo>
                    <a:pt x="457" y="7529"/>
                  </a:lnTo>
                  <a:lnTo>
                    <a:pt x="839" y="6540"/>
                  </a:lnTo>
                  <a:lnTo>
                    <a:pt x="1297" y="5551"/>
                  </a:lnTo>
                  <a:lnTo>
                    <a:pt x="1755" y="4715"/>
                  </a:lnTo>
                  <a:lnTo>
                    <a:pt x="2442" y="3878"/>
                  </a:lnTo>
                  <a:lnTo>
                    <a:pt x="3129" y="3118"/>
                  </a:lnTo>
                  <a:lnTo>
                    <a:pt x="3892" y="2433"/>
                  </a:lnTo>
                  <a:lnTo>
                    <a:pt x="4731" y="1749"/>
                  </a:lnTo>
                  <a:lnTo>
                    <a:pt x="5571" y="1292"/>
                  </a:lnTo>
                  <a:lnTo>
                    <a:pt x="6487" y="836"/>
                  </a:lnTo>
                  <a:lnTo>
                    <a:pt x="7556" y="456"/>
                  </a:lnTo>
                  <a:lnTo>
                    <a:pt x="8548" y="151"/>
                  </a:lnTo>
                  <a:lnTo>
                    <a:pt x="9616" y="0"/>
                  </a:lnTo>
                  <a:lnTo>
                    <a:pt x="10761" y="0"/>
                  </a:lnTo>
                  <a:lnTo>
                    <a:pt x="10761" y="0"/>
                  </a:lnTo>
                  <a:lnTo>
                    <a:pt x="11830" y="0"/>
                  </a:lnTo>
                  <a:lnTo>
                    <a:pt x="12898" y="151"/>
                  </a:lnTo>
                  <a:lnTo>
                    <a:pt x="13967" y="456"/>
                  </a:lnTo>
                  <a:lnTo>
                    <a:pt x="15035" y="836"/>
                  </a:lnTo>
                  <a:lnTo>
                    <a:pt x="15875" y="1292"/>
                  </a:lnTo>
                  <a:lnTo>
                    <a:pt x="16715" y="1749"/>
                  </a:lnTo>
                  <a:lnTo>
                    <a:pt x="17707" y="2433"/>
                  </a:lnTo>
                  <a:lnTo>
                    <a:pt x="18394" y="3118"/>
                  </a:lnTo>
                  <a:lnTo>
                    <a:pt x="19157" y="3878"/>
                  </a:lnTo>
                  <a:lnTo>
                    <a:pt x="19691" y="4715"/>
                  </a:lnTo>
                  <a:lnTo>
                    <a:pt x="20302" y="5551"/>
                  </a:lnTo>
                  <a:lnTo>
                    <a:pt x="20684" y="6540"/>
                  </a:lnTo>
                  <a:lnTo>
                    <a:pt x="21065" y="7529"/>
                  </a:lnTo>
                  <a:lnTo>
                    <a:pt x="21370" y="8518"/>
                  </a:lnTo>
                  <a:lnTo>
                    <a:pt x="21523" y="9582"/>
                  </a:lnTo>
                  <a:lnTo>
                    <a:pt x="21600" y="10800"/>
                  </a:lnTo>
                  <a:lnTo>
                    <a:pt x="21600" y="10800"/>
                  </a:ln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028" name="未知"/>
            <p:cNvSpPr>
              <a:spLocks/>
            </p:cNvSpPr>
            <p:nvPr/>
          </p:nvSpPr>
          <p:spPr bwMode="auto">
            <a:xfrm>
              <a:off x="79" y="82"/>
              <a:ext cx="481" cy="480"/>
            </a:xfrm>
            <a:custGeom>
              <a:avLst/>
              <a:gdLst/>
              <a:ahLst/>
              <a:cxnLst>
                <a:cxn ang="0">
                  <a:pos x="21600" y="10800"/>
                </a:cxn>
                <a:cxn ang="0">
                  <a:pos x="21497" y="12939"/>
                </a:cxn>
                <a:cxn ang="0">
                  <a:pos x="20784" y="15079"/>
                </a:cxn>
                <a:cxn ang="0">
                  <a:pos x="19765" y="16811"/>
                </a:cxn>
                <a:cxn ang="0">
                  <a:pos x="18441" y="18441"/>
                </a:cxn>
                <a:cxn ang="0">
                  <a:pos x="16811" y="19765"/>
                </a:cxn>
                <a:cxn ang="0">
                  <a:pos x="15079" y="20784"/>
                </a:cxn>
                <a:cxn ang="0">
                  <a:pos x="12939" y="21497"/>
                </a:cxn>
                <a:cxn ang="0">
                  <a:pos x="10800" y="21600"/>
                </a:cxn>
                <a:cxn ang="0">
                  <a:pos x="9679" y="21600"/>
                </a:cxn>
                <a:cxn ang="0">
                  <a:pos x="7641" y="21192"/>
                </a:cxn>
                <a:cxn ang="0">
                  <a:pos x="5705" y="20275"/>
                </a:cxn>
                <a:cxn ang="0">
                  <a:pos x="3871" y="19154"/>
                </a:cxn>
                <a:cxn ang="0">
                  <a:pos x="2445" y="17727"/>
                </a:cxn>
                <a:cxn ang="0">
                  <a:pos x="1426" y="15995"/>
                </a:cxn>
                <a:cxn ang="0">
                  <a:pos x="509" y="14060"/>
                </a:cxn>
                <a:cxn ang="0">
                  <a:pos x="0" y="11920"/>
                </a:cxn>
                <a:cxn ang="0">
                  <a:pos x="0" y="10800"/>
                </a:cxn>
                <a:cxn ang="0">
                  <a:pos x="203" y="8660"/>
                </a:cxn>
                <a:cxn ang="0">
                  <a:pos x="815" y="6622"/>
                </a:cxn>
                <a:cxn ang="0">
                  <a:pos x="1833" y="4788"/>
                </a:cxn>
                <a:cxn ang="0">
                  <a:pos x="3158" y="3158"/>
                </a:cxn>
                <a:cxn ang="0">
                  <a:pos x="4788" y="1833"/>
                </a:cxn>
                <a:cxn ang="0">
                  <a:pos x="6622" y="815"/>
                </a:cxn>
                <a:cxn ang="0">
                  <a:pos x="8660" y="203"/>
                </a:cxn>
                <a:cxn ang="0">
                  <a:pos x="10800" y="0"/>
                </a:cxn>
                <a:cxn ang="0">
                  <a:pos x="11920" y="0"/>
                </a:cxn>
                <a:cxn ang="0">
                  <a:pos x="14060" y="509"/>
                </a:cxn>
                <a:cxn ang="0">
                  <a:pos x="15995" y="1426"/>
                </a:cxn>
                <a:cxn ang="0">
                  <a:pos x="17727" y="2445"/>
                </a:cxn>
                <a:cxn ang="0">
                  <a:pos x="19154" y="3871"/>
                </a:cxn>
                <a:cxn ang="0">
                  <a:pos x="20275" y="5705"/>
                </a:cxn>
                <a:cxn ang="0">
                  <a:pos x="21192" y="7641"/>
                </a:cxn>
                <a:cxn ang="0">
                  <a:pos x="21600" y="9679"/>
                </a:cxn>
                <a:cxn ang="0">
                  <a:pos x="21600" y="10800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21600" y="10800"/>
                  </a:lnTo>
                  <a:lnTo>
                    <a:pt x="21600" y="11920"/>
                  </a:lnTo>
                  <a:lnTo>
                    <a:pt x="21497" y="12939"/>
                  </a:lnTo>
                  <a:lnTo>
                    <a:pt x="21192" y="14060"/>
                  </a:lnTo>
                  <a:lnTo>
                    <a:pt x="20784" y="15079"/>
                  </a:lnTo>
                  <a:lnTo>
                    <a:pt x="20275" y="15995"/>
                  </a:lnTo>
                  <a:lnTo>
                    <a:pt x="19765" y="16811"/>
                  </a:lnTo>
                  <a:lnTo>
                    <a:pt x="19154" y="17727"/>
                  </a:lnTo>
                  <a:lnTo>
                    <a:pt x="18441" y="18441"/>
                  </a:lnTo>
                  <a:lnTo>
                    <a:pt x="17727" y="19154"/>
                  </a:lnTo>
                  <a:lnTo>
                    <a:pt x="16811" y="19765"/>
                  </a:lnTo>
                  <a:lnTo>
                    <a:pt x="15995" y="20275"/>
                  </a:lnTo>
                  <a:lnTo>
                    <a:pt x="15079" y="20784"/>
                  </a:lnTo>
                  <a:lnTo>
                    <a:pt x="14060" y="21192"/>
                  </a:lnTo>
                  <a:lnTo>
                    <a:pt x="12939" y="21497"/>
                  </a:lnTo>
                  <a:lnTo>
                    <a:pt x="11920" y="21600"/>
                  </a:lnTo>
                  <a:lnTo>
                    <a:pt x="10800" y="21600"/>
                  </a:lnTo>
                  <a:lnTo>
                    <a:pt x="10800" y="21600"/>
                  </a:lnTo>
                  <a:lnTo>
                    <a:pt x="9679" y="21600"/>
                  </a:lnTo>
                  <a:lnTo>
                    <a:pt x="8660" y="21497"/>
                  </a:lnTo>
                  <a:lnTo>
                    <a:pt x="7641" y="21192"/>
                  </a:lnTo>
                  <a:lnTo>
                    <a:pt x="6622" y="20784"/>
                  </a:lnTo>
                  <a:lnTo>
                    <a:pt x="5705" y="20275"/>
                  </a:lnTo>
                  <a:lnTo>
                    <a:pt x="4788" y="19765"/>
                  </a:lnTo>
                  <a:lnTo>
                    <a:pt x="3871" y="19154"/>
                  </a:lnTo>
                  <a:lnTo>
                    <a:pt x="3158" y="18441"/>
                  </a:lnTo>
                  <a:lnTo>
                    <a:pt x="2445" y="17727"/>
                  </a:lnTo>
                  <a:lnTo>
                    <a:pt x="1833" y="16811"/>
                  </a:lnTo>
                  <a:lnTo>
                    <a:pt x="1426" y="15995"/>
                  </a:lnTo>
                  <a:lnTo>
                    <a:pt x="815" y="15079"/>
                  </a:lnTo>
                  <a:lnTo>
                    <a:pt x="509" y="14060"/>
                  </a:lnTo>
                  <a:lnTo>
                    <a:pt x="203" y="12939"/>
                  </a:lnTo>
                  <a:lnTo>
                    <a:pt x="0" y="11920"/>
                  </a:lnTo>
                  <a:lnTo>
                    <a:pt x="0" y="10800"/>
                  </a:lnTo>
                  <a:lnTo>
                    <a:pt x="0" y="10800"/>
                  </a:lnTo>
                  <a:lnTo>
                    <a:pt x="0" y="9679"/>
                  </a:lnTo>
                  <a:lnTo>
                    <a:pt x="203" y="8660"/>
                  </a:lnTo>
                  <a:lnTo>
                    <a:pt x="509" y="7641"/>
                  </a:lnTo>
                  <a:lnTo>
                    <a:pt x="815" y="6622"/>
                  </a:lnTo>
                  <a:lnTo>
                    <a:pt x="1426" y="5705"/>
                  </a:lnTo>
                  <a:lnTo>
                    <a:pt x="1833" y="4788"/>
                  </a:lnTo>
                  <a:lnTo>
                    <a:pt x="2445" y="3871"/>
                  </a:lnTo>
                  <a:lnTo>
                    <a:pt x="3158" y="3158"/>
                  </a:lnTo>
                  <a:lnTo>
                    <a:pt x="3871" y="2445"/>
                  </a:lnTo>
                  <a:lnTo>
                    <a:pt x="4788" y="1833"/>
                  </a:lnTo>
                  <a:lnTo>
                    <a:pt x="5705" y="1426"/>
                  </a:lnTo>
                  <a:lnTo>
                    <a:pt x="6622" y="815"/>
                  </a:lnTo>
                  <a:lnTo>
                    <a:pt x="7641" y="509"/>
                  </a:lnTo>
                  <a:lnTo>
                    <a:pt x="8660" y="203"/>
                  </a:lnTo>
                  <a:lnTo>
                    <a:pt x="9679" y="0"/>
                  </a:lnTo>
                  <a:lnTo>
                    <a:pt x="10800" y="0"/>
                  </a:lnTo>
                  <a:lnTo>
                    <a:pt x="10800" y="0"/>
                  </a:lnTo>
                  <a:lnTo>
                    <a:pt x="11920" y="0"/>
                  </a:lnTo>
                  <a:lnTo>
                    <a:pt x="12939" y="203"/>
                  </a:lnTo>
                  <a:lnTo>
                    <a:pt x="14060" y="509"/>
                  </a:lnTo>
                  <a:lnTo>
                    <a:pt x="15079" y="815"/>
                  </a:lnTo>
                  <a:lnTo>
                    <a:pt x="15995" y="1426"/>
                  </a:lnTo>
                  <a:lnTo>
                    <a:pt x="16811" y="1833"/>
                  </a:lnTo>
                  <a:lnTo>
                    <a:pt x="17727" y="2445"/>
                  </a:lnTo>
                  <a:lnTo>
                    <a:pt x="18441" y="3158"/>
                  </a:lnTo>
                  <a:lnTo>
                    <a:pt x="19154" y="3871"/>
                  </a:lnTo>
                  <a:lnTo>
                    <a:pt x="19765" y="4788"/>
                  </a:lnTo>
                  <a:lnTo>
                    <a:pt x="20275" y="5705"/>
                  </a:lnTo>
                  <a:lnTo>
                    <a:pt x="20784" y="6622"/>
                  </a:lnTo>
                  <a:lnTo>
                    <a:pt x="21192" y="7641"/>
                  </a:lnTo>
                  <a:lnTo>
                    <a:pt x="21497" y="8660"/>
                  </a:lnTo>
                  <a:lnTo>
                    <a:pt x="21600" y="9679"/>
                  </a:lnTo>
                  <a:lnTo>
                    <a:pt x="21600" y="10800"/>
                  </a:lnTo>
                  <a:lnTo>
                    <a:pt x="21600" y="10800"/>
                  </a:lnTo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029" name="未知"/>
            <p:cNvSpPr>
              <a:spLocks/>
            </p:cNvSpPr>
            <p:nvPr/>
          </p:nvSpPr>
          <p:spPr bwMode="auto">
            <a:xfrm>
              <a:off x="163" y="165"/>
              <a:ext cx="313" cy="313"/>
            </a:xfrm>
            <a:custGeom>
              <a:avLst/>
              <a:gdLst/>
              <a:ahLst/>
              <a:cxnLst>
                <a:cxn ang="0">
                  <a:pos x="21600" y="10800"/>
                </a:cxn>
                <a:cxn ang="0">
                  <a:pos x="21443" y="12834"/>
                </a:cxn>
                <a:cxn ang="0">
                  <a:pos x="20817" y="15182"/>
                </a:cxn>
                <a:cxn ang="0">
                  <a:pos x="19721" y="16904"/>
                </a:cxn>
                <a:cxn ang="0">
                  <a:pos x="18469" y="18313"/>
                </a:cxn>
                <a:cxn ang="0">
                  <a:pos x="16904" y="19721"/>
                </a:cxn>
                <a:cxn ang="0">
                  <a:pos x="15182" y="20817"/>
                </a:cxn>
                <a:cxn ang="0">
                  <a:pos x="12991" y="21443"/>
                </a:cxn>
                <a:cxn ang="0">
                  <a:pos x="10800" y="21600"/>
                </a:cxn>
                <a:cxn ang="0">
                  <a:pos x="9704" y="21600"/>
                </a:cxn>
                <a:cxn ang="0">
                  <a:pos x="7669" y="21130"/>
                </a:cxn>
                <a:cxn ang="0">
                  <a:pos x="5634" y="20347"/>
                </a:cxn>
                <a:cxn ang="0">
                  <a:pos x="3912" y="19095"/>
                </a:cxn>
                <a:cxn ang="0">
                  <a:pos x="2347" y="17686"/>
                </a:cxn>
                <a:cxn ang="0">
                  <a:pos x="1252" y="15965"/>
                </a:cxn>
                <a:cxn ang="0">
                  <a:pos x="469" y="13930"/>
                </a:cxn>
                <a:cxn ang="0">
                  <a:pos x="0" y="11895"/>
                </a:cxn>
                <a:cxn ang="0">
                  <a:pos x="0" y="10800"/>
                </a:cxn>
                <a:cxn ang="0">
                  <a:pos x="156" y="8608"/>
                </a:cxn>
                <a:cxn ang="0">
                  <a:pos x="939" y="6573"/>
                </a:cxn>
                <a:cxn ang="0">
                  <a:pos x="1878" y="4695"/>
                </a:cxn>
                <a:cxn ang="0">
                  <a:pos x="3130" y="3130"/>
                </a:cxn>
                <a:cxn ang="0">
                  <a:pos x="4851" y="1878"/>
                </a:cxn>
                <a:cxn ang="0">
                  <a:pos x="6573" y="939"/>
                </a:cxn>
                <a:cxn ang="0">
                  <a:pos x="8608" y="156"/>
                </a:cxn>
                <a:cxn ang="0">
                  <a:pos x="10800" y="0"/>
                </a:cxn>
                <a:cxn ang="0">
                  <a:pos x="11895" y="0"/>
                </a:cxn>
                <a:cxn ang="0">
                  <a:pos x="13930" y="469"/>
                </a:cxn>
                <a:cxn ang="0">
                  <a:pos x="15965" y="1252"/>
                </a:cxn>
                <a:cxn ang="0">
                  <a:pos x="17686" y="2347"/>
                </a:cxn>
                <a:cxn ang="0">
                  <a:pos x="19095" y="3912"/>
                </a:cxn>
                <a:cxn ang="0">
                  <a:pos x="20347" y="5634"/>
                </a:cxn>
                <a:cxn ang="0">
                  <a:pos x="21286" y="7513"/>
                </a:cxn>
                <a:cxn ang="0">
                  <a:pos x="21600" y="9704"/>
                </a:cxn>
                <a:cxn ang="0">
                  <a:pos x="21600" y="10800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21600" y="10800"/>
                  </a:lnTo>
                  <a:lnTo>
                    <a:pt x="21600" y="11895"/>
                  </a:lnTo>
                  <a:lnTo>
                    <a:pt x="21443" y="12834"/>
                  </a:lnTo>
                  <a:lnTo>
                    <a:pt x="21286" y="13930"/>
                  </a:lnTo>
                  <a:lnTo>
                    <a:pt x="20817" y="15182"/>
                  </a:lnTo>
                  <a:lnTo>
                    <a:pt x="20347" y="15965"/>
                  </a:lnTo>
                  <a:lnTo>
                    <a:pt x="19721" y="16904"/>
                  </a:lnTo>
                  <a:lnTo>
                    <a:pt x="19095" y="17686"/>
                  </a:lnTo>
                  <a:lnTo>
                    <a:pt x="18469" y="18313"/>
                  </a:lnTo>
                  <a:lnTo>
                    <a:pt x="17686" y="19095"/>
                  </a:lnTo>
                  <a:lnTo>
                    <a:pt x="16904" y="19721"/>
                  </a:lnTo>
                  <a:lnTo>
                    <a:pt x="15965" y="20347"/>
                  </a:lnTo>
                  <a:lnTo>
                    <a:pt x="15182" y="20817"/>
                  </a:lnTo>
                  <a:lnTo>
                    <a:pt x="13930" y="21130"/>
                  </a:lnTo>
                  <a:lnTo>
                    <a:pt x="12991" y="21443"/>
                  </a:lnTo>
                  <a:lnTo>
                    <a:pt x="11895" y="21600"/>
                  </a:lnTo>
                  <a:lnTo>
                    <a:pt x="10800" y="21600"/>
                  </a:lnTo>
                  <a:lnTo>
                    <a:pt x="10800" y="21600"/>
                  </a:lnTo>
                  <a:lnTo>
                    <a:pt x="9704" y="21600"/>
                  </a:lnTo>
                  <a:lnTo>
                    <a:pt x="8608" y="21443"/>
                  </a:lnTo>
                  <a:lnTo>
                    <a:pt x="7669" y="21130"/>
                  </a:lnTo>
                  <a:lnTo>
                    <a:pt x="6573" y="20817"/>
                  </a:lnTo>
                  <a:lnTo>
                    <a:pt x="5634" y="20347"/>
                  </a:lnTo>
                  <a:lnTo>
                    <a:pt x="4851" y="19721"/>
                  </a:lnTo>
                  <a:lnTo>
                    <a:pt x="3912" y="19095"/>
                  </a:lnTo>
                  <a:lnTo>
                    <a:pt x="3130" y="18313"/>
                  </a:lnTo>
                  <a:lnTo>
                    <a:pt x="2347" y="17686"/>
                  </a:lnTo>
                  <a:lnTo>
                    <a:pt x="1878" y="16904"/>
                  </a:lnTo>
                  <a:lnTo>
                    <a:pt x="1252" y="15965"/>
                  </a:lnTo>
                  <a:lnTo>
                    <a:pt x="939" y="15182"/>
                  </a:lnTo>
                  <a:lnTo>
                    <a:pt x="469" y="13930"/>
                  </a:lnTo>
                  <a:lnTo>
                    <a:pt x="156" y="12834"/>
                  </a:lnTo>
                  <a:lnTo>
                    <a:pt x="0" y="11895"/>
                  </a:lnTo>
                  <a:lnTo>
                    <a:pt x="0" y="10800"/>
                  </a:lnTo>
                  <a:lnTo>
                    <a:pt x="0" y="10800"/>
                  </a:lnTo>
                  <a:lnTo>
                    <a:pt x="0" y="9704"/>
                  </a:lnTo>
                  <a:lnTo>
                    <a:pt x="156" y="8608"/>
                  </a:lnTo>
                  <a:lnTo>
                    <a:pt x="469" y="7513"/>
                  </a:lnTo>
                  <a:lnTo>
                    <a:pt x="939" y="6573"/>
                  </a:lnTo>
                  <a:lnTo>
                    <a:pt x="1252" y="5634"/>
                  </a:lnTo>
                  <a:lnTo>
                    <a:pt x="1878" y="4695"/>
                  </a:lnTo>
                  <a:lnTo>
                    <a:pt x="2347" y="3912"/>
                  </a:lnTo>
                  <a:lnTo>
                    <a:pt x="3130" y="3130"/>
                  </a:lnTo>
                  <a:lnTo>
                    <a:pt x="3912" y="2347"/>
                  </a:lnTo>
                  <a:lnTo>
                    <a:pt x="4851" y="1878"/>
                  </a:lnTo>
                  <a:lnTo>
                    <a:pt x="5634" y="1252"/>
                  </a:lnTo>
                  <a:lnTo>
                    <a:pt x="6573" y="939"/>
                  </a:lnTo>
                  <a:lnTo>
                    <a:pt x="7669" y="469"/>
                  </a:lnTo>
                  <a:lnTo>
                    <a:pt x="8608" y="156"/>
                  </a:lnTo>
                  <a:lnTo>
                    <a:pt x="9704" y="0"/>
                  </a:lnTo>
                  <a:lnTo>
                    <a:pt x="10800" y="0"/>
                  </a:lnTo>
                  <a:lnTo>
                    <a:pt x="10800" y="0"/>
                  </a:lnTo>
                  <a:lnTo>
                    <a:pt x="11895" y="0"/>
                  </a:lnTo>
                  <a:lnTo>
                    <a:pt x="12991" y="156"/>
                  </a:lnTo>
                  <a:lnTo>
                    <a:pt x="13930" y="469"/>
                  </a:lnTo>
                  <a:lnTo>
                    <a:pt x="15182" y="939"/>
                  </a:lnTo>
                  <a:lnTo>
                    <a:pt x="15965" y="1252"/>
                  </a:lnTo>
                  <a:lnTo>
                    <a:pt x="16904" y="1878"/>
                  </a:lnTo>
                  <a:lnTo>
                    <a:pt x="17686" y="2347"/>
                  </a:lnTo>
                  <a:lnTo>
                    <a:pt x="18469" y="3130"/>
                  </a:lnTo>
                  <a:lnTo>
                    <a:pt x="19095" y="3912"/>
                  </a:lnTo>
                  <a:lnTo>
                    <a:pt x="19721" y="4695"/>
                  </a:lnTo>
                  <a:lnTo>
                    <a:pt x="20347" y="5634"/>
                  </a:lnTo>
                  <a:lnTo>
                    <a:pt x="20817" y="6573"/>
                  </a:lnTo>
                  <a:lnTo>
                    <a:pt x="21286" y="7513"/>
                  </a:lnTo>
                  <a:lnTo>
                    <a:pt x="21443" y="8608"/>
                  </a:lnTo>
                  <a:lnTo>
                    <a:pt x="21600" y="9704"/>
                  </a:lnTo>
                  <a:lnTo>
                    <a:pt x="21600" y="10800"/>
                  </a:lnTo>
                  <a:lnTo>
                    <a:pt x="21600" y="10800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543984" y="2660650"/>
            <a:ext cx="1437216" cy="1073150"/>
            <a:chOff x="0" y="0"/>
            <a:chExt cx="641" cy="639"/>
          </a:xfrm>
        </p:grpSpPr>
        <p:sp>
          <p:nvSpPr>
            <p:cNvPr id="1031" name="未知"/>
            <p:cNvSpPr>
              <a:spLocks/>
            </p:cNvSpPr>
            <p:nvPr/>
          </p:nvSpPr>
          <p:spPr bwMode="auto">
            <a:xfrm>
              <a:off x="0" y="0"/>
              <a:ext cx="641" cy="639"/>
            </a:xfrm>
            <a:custGeom>
              <a:avLst/>
              <a:gdLst/>
              <a:ahLst/>
              <a:cxnLst>
                <a:cxn ang="0">
                  <a:pos x="21600" y="10800"/>
                </a:cxn>
                <a:cxn ang="0">
                  <a:pos x="21370" y="13021"/>
                </a:cxn>
                <a:cxn ang="0">
                  <a:pos x="20684" y="15012"/>
                </a:cxn>
                <a:cxn ang="0">
                  <a:pos x="19691" y="16850"/>
                </a:cxn>
                <a:cxn ang="0">
                  <a:pos x="18394" y="18459"/>
                </a:cxn>
                <a:cxn ang="0">
                  <a:pos x="16715" y="19761"/>
                </a:cxn>
                <a:cxn ang="0">
                  <a:pos x="15035" y="20757"/>
                </a:cxn>
                <a:cxn ang="0">
                  <a:pos x="12898" y="21369"/>
                </a:cxn>
                <a:cxn ang="0">
                  <a:pos x="10761" y="21600"/>
                </a:cxn>
                <a:cxn ang="0">
                  <a:pos x="9616" y="21523"/>
                </a:cxn>
                <a:cxn ang="0">
                  <a:pos x="7556" y="21063"/>
                </a:cxn>
                <a:cxn ang="0">
                  <a:pos x="5571" y="20297"/>
                </a:cxn>
                <a:cxn ang="0">
                  <a:pos x="3892" y="19148"/>
                </a:cxn>
                <a:cxn ang="0">
                  <a:pos x="2442" y="17693"/>
                </a:cxn>
                <a:cxn ang="0">
                  <a:pos x="1297" y="15931"/>
                </a:cxn>
                <a:cxn ang="0">
                  <a:pos x="457" y="14016"/>
                </a:cxn>
                <a:cxn ang="0">
                  <a:pos x="0" y="11948"/>
                </a:cxn>
                <a:cxn ang="0">
                  <a:pos x="0" y="10800"/>
                </a:cxn>
                <a:cxn ang="0">
                  <a:pos x="152" y="8578"/>
                </a:cxn>
                <a:cxn ang="0">
                  <a:pos x="839" y="6587"/>
                </a:cxn>
                <a:cxn ang="0">
                  <a:pos x="1755" y="4672"/>
                </a:cxn>
                <a:cxn ang="0">
                  <a:pos x="3129" y="3140"/>
                </a:cxn>
                <a:cxn ang="0">
                  <a:pos x="4731" y="1838"/>
                </a:cxn>
                <a:cxn ang="0">
                  <a:pos x="6563" y="842"/>
                </a:cxn>
                <a:cxn ang="0">
                  <a:pos x="8548" y="229"/>
                </a:cxn>
                <a:cxn ang="0">
                  <a:pos x="10761" y="0"/>
                </a:cxn>
                <a:cxn ang="0">
                  <a:pos x="11830" y="0"/>
                </a:cxn>
                <a:cxn ang="0">
                  <a:pos x="13967" y="535"/>
                </a:cxn>
                <a:cxn ang="0">
                  <a:pos x="15875" y="1301"/>
                </a:cxn>
                <a:cxn ang="0">
                  <a:pos x="17631" y="2450"/>
                </a:cxn>
                <a:cxn ang="0">
                  <a:pos x="19157" y="3906"/>
                </a:cxn>
                <a:cxn ang="0">
                  <a:pos x="20302" y="5667"/>
                </a:cxn>
                <a:cxn ang="0">
                  <a:pos x="21065" y="7582"/>
                </a:cxn>
                <a:cxn ang="0">
                  <a:pos x="21523" y="9651"/>
                </a:cxn>
                <a:cxn ang="0">
                  <a:pos x="21600" y="10800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21600" y="10800"/>
                  </a:lnTo>
                  <a:lnTo>
                    <a:pt x="21523" y="11948"/>
                  </a:lnTo>
                  <a:lnTo>
                    <a:pt x="21370" y="13021"/>
                  </a:lnTo>
                  <a:lnTo>
                    <a:pt x="21065" y="14016"/>
                  </a:lnTo>
                  <a:lnTo>
                    <a:pt x="20684" y="15012"/>
                  </a:lnTo>
                  <a:lnTo>
                    <a:pt x="20302" y="15931"/>
                  </a:lnTo>
                  <a:lnTo>
                    <a:pt x="19691" y="16850"/>
                  </a:lnTo>
                  <a:lnTo>
                    <a:pt x="19157" y="17693"/>
                  </a:lnTo>
                  <a:lnTo>
                    <a:pt x="18394" y="18459"/>
                  </a:lnTo>
                  <a:lnTo>
                    <a:pt x="17631" y="19148"/>
                  </a:lnTo>
                  <a:lnTo>
                    <a:pt x="16715" y="19761"/>
                  </a:lnTo>
                  <a:lnTo>
                    <a:pt x="15875" y="20297"/>
                  </a:lnTo>
                  <a:lnTo>
                    <a:pt x="15035" y="20757"/>
                  </a:lnTo>
                  <a:lnTo>
                    <a:pt x="13967" y="21063"/>
                  </a:lnTo>
                  <a:lnTo>
                    <a:pt x="12898" y="21369"/>
                  </a:lnTo>
                  <a:lnTo>
                    <a:pt x="11830" y="21523"/>
                  </a:lnTo>
                  <a:lnTo>
                    <a:pt x="10761" y="21600"/>
                  </a:lnTo>
                  <a:lnTo>
                    <a:pt x="10761" y="21600"/>
                  </a:lnTo>
                  <a:lnTo>
                    <a:pt x="9616" y="21523"/>
                  </a:lnTo>
                  <a:lnTo>
                    <a:pt x="8548" y="21369"/>
                  </a:lnTo>
                  <a:lnTo>
                    <a:pt x="7556" y="21063"/>
                  </a:lnTo>
                  <a:lnTo>
                    <a:pt x="6563" y="20757"/>
                  </a:lnTo>
                  <a:lnTo>
                    <a:pt x="5571" y="20297"/>
                  </a:lnTo>
                  <a:lnTo>
                    <a:pt x="4731" y="19761"/>
                  </a:lnTo>
                  <a:lnTo>
                    <a:pt x="3892" y="19148"/>
                  </a:lnTo>
                  <a:lnTo>
                    <a:pt x="3129" y="18459"/>
                  </a:lnTo>
                  <a:lnTo>
                    <a:pt x="2442" y="17693"/>
                  </a:lnTo>
                  <a:lnTo>
                    <a:pt x="1755" y="16850"/>
                  </a:lnTo>
                  <a:lnTo>
                    <a:pt x="1297" y="15931"/>
                  </a:lnTo>
                  <a:lnTo>
                    <a:pt x="839" y="15012"/>
                  </a:lnTo>
                  <a:lnTo>
                    <a:pt x="457" y="14016"/>
                  </a:lnTo>
                  <a:lnTo>
                    <a:pt x="152" y="13021"/>
                  </a:lnTo>
                  <a:lnTo>
                    <a:pt x="0" y="11948"/>
                  </a:lnTo>
                  <a:lnTo>
                    <a:pt x="0" y="10800"/>
                  </a:lnTo>
                  <a:lnTo>
                    <a:pt x="0" y="10800"/>
                  </a:lnTo>
                  <a:lnTo>
                    <a:pt x="0" y="9651"/>
                  </a:lnTo>
                  <a:lnTo>
                    <a:pt x="152" y="8578"/>
                  </a:lnTo>
                  <a:lnTo>
                    <a:pt x="457" y="7582"/>
                  </a:lnTo>
                  <a:lnTo>
                    <a:pt x="839" y="6587"/>
                  </a:lnTo>
                  <a:lnTo>
                    <a:pt x="1297" y="5667"/>
                  </a:lnTo>
                  <a:lnTo>
                    <a:pt x="1755" y="4672"/>
                  </a:lnTo>
                  <a:lnTo>
                    <a:pt x="2442" y="3906"/>
                  </a:lnTo>
                  <a:lnTo>
                    <a:pt x="3129" y="3140"/>
                  </a:lnTo>
                  <a:lnTo>
                    <a:pt x="3892" y="2450"/>
                  </a:lnTo>
                  <a:lnTo>
                    <a:pt x="4731" y="1838"/>
                  </a:lnTo>
                  <a:lnTo>
                    <a:pt x="5571" y="1301"/>
                  </a:lnTo>
                  <a:lnTo>
                    <a:pt x="6563" y="842"/>
                  </a:lnTo>
                  <a:lnTo>
                    <a:pt x="7556" y="535"/>
                  </a:lnTo>
                  <a:lnTo>
                    <a:pt x="8548" y="229"/>
                  </a:lnTo>
                  <a:lnTo>
                    <a:pt x="9616" y="0"/>
                  </a:lnTo>
                  <a:lnTo>
                    <a:pt x="10761" y="0"/>
                  </a:lnTo>
                  <a:lnTo>
                    <a:pt x="10761" y="0"/>
                  </a:lnTo>
                  <a:lnTo>
                    <a:pt x="11830" y="0"/>
                  </a:lnTo>
                  <a:lnTo>
                    <a:pt x="12898" y="229"/>
                  </a:lnTo>
                  <a:lnTo>
                    <a:pt x="13967" y="535"/>
                  </a:lnTo>
                  <a:lnTo>
                    <a:pt x="15035" y="842"/>
                  </a:lnTo>
                  <a:lnTo>
                    <a:pt x="15875" y="1301"/>
                  </a:lnTo>
                  <a:lnTo>
                    <a:pt x="16715" y="1838"/>
                  </a:lnTo>
                  <a:lnTo>
                    <a:pt x="17631" y="2450"/>
                  </a:lnTo>
                  <a:lnTo>
                    <a:pt x="18394" y="3140"/>
                  </a:lnTo>
                  <a:lnTo>
                    <a:pt x="19157" y="3906"/>
                  </a:lnTo>
                  <a:lnTo>
                    <a:pt x="19691" y="4672"/>
                  </a:lnTo>
                  <a:lnTo>
                    <a:pt x="20302" y="5667"/>
                  </a:lnTo>
                  <a:lnTo>
                    <a:pt x="20684" y="6587"/>
                  </a:lnTo>
                  <a:lnTo>
                    <a:pt x="21065" y="7582"/>
                  </a:lnTo>
                  <a:lnTo>
                    <a:pt x="21370" y="8578"/>
                  </a:lnTo>
                  <a:lnTo>
                    <a:pt x="21523" y="9651"/>
                  </a:lnTo>
                  <a:lnTo>
                    <a:pt x="21600" y="10800"/>
                  </a:lnTo>
                  <a:lnTo>
                    <a:pt x="21600" y="10800"/>
                  </a:ln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032" name="未知"/>
            <p:cNvSpPr>
              <a:spLocks/>
            </p:cNvSpPr>
            <p:nvPr/>
          </p:nvSpPr>
          <p:spPr bwMode="auto">
            <a:xfrm>
              <a:off x="81" y="79"/>
              <a:ext cx="479" cy="481"/>
            </a:xfrm>
            <a:custGeom>
              <a:avLst/>
              <a:gdLst/>
              <a:ahLst/>
              <a:cxnLst>
                <a:cxn ang="0">
                  <a:pos x="21600" y="10800"/>
                </a:cxn>
                <a:cxn ang="0">
                  <a:pos x="21394" y="12939"/>
                </a:cxn>
                <a:cxn ang="0">
                  <a:pos x="20678" y="15079"/>
                </a:cxn>
                <a:cxn ang="0">
                  <a:pos x="19757" y="16811"/>
                </a:cxn>
                <a:cxn ang="0">
                  <a:pos x="18323" y="18441"/>
                </a:cxn>
                <a:cxn ang="0">
                  <a:pos x="16686" y="19765"/>
                </a:cxn>
                <a:cxn ang="0">
                  <a:pos x="14945" y="20784"/>
                </a:cxn>
                <a:cxn ang="0">
                  <a:pos x="12898" y="21395"/>
                </a:cxn>
                <a:cxn ang="0">
                  <a:pos x="10748" y="21600"/>
                </a:cxn>
                <a:cxn ang="0">
                  <a:pos x="9622" y="21600"/>
                </a:cxn>
                <a:cxn ang="0">
                  <a:pos x="7575" y="21090"/>
                </a:cxn>
                <a:cxn ang="0">
                  <a:pos x="5630" y="20275"/>
                </a:cxn>
                <a:cxn ang="0">
                  <a:pos x="3787" y="19052"/>
                </a:cxn>
                <a:cxn ang="0">
                  <a:pos x="2354" y="17626"/>
                </a:cxn>
                <a:cxn ang="0">
                  <a:pos x="1330" y="15894"/>
                </a:cxn>
                <a:cxn ang="0">
                  <a:pos x="409" y="13958"/>
                </a:cxn>
                <a:cxn ang="0">
                  <a:pos x="0" y="11818"/>
                </a:cxn>
                <a:cxn ang="0">
                  <a:pos x="0" y="10800"/>
                </a:cxn>
                <a:cxn ang="0">
                  <a:pos x="102" y="8558"/>
                </a:cxn>
                <a:cxn ang="0">
                  <a:pos x="716" y="6520"/>
                </a:cxn>
                <a:cxn ang="0">
                  <a:pos x="1740" y="4686"/>
                </a:cxn>
                <a:cxn ang="0">
                  <a:pos x="3070" y="3056"/>
                </a:cxn>
                <a:cxn ang="0">
                  <a:pos x="4708" y="1833"/>
                </a:cxn>
                <a:cxn ang="0">
                  <a:pos x="6551" y="815"/>
                </a:cxn>
                <a:cxn ang="0">
                  <a:pos x="8496" y="203"/>
                </a:cxn>
                <a:cxn ang="0">
                  <a:pos x="10748" y="0"/>
                </a:cxn>
                <a:cxn ang="0">
                  <a:pos x="11772" y="0"/>
                </a:cxn>
                <a:cxn ang="0">
                  <a:pos x="13922" y="509"/>
                </a:cxn>
                <a:cxn ang="0">
                  <a:pos x="15867" y="1324"/>
                </a:cxn>
                <a:cxn ang="0">
                  <a:pos x="17607" y="2445"/>
                </a:cxn>
                <a:cxn ang="0">
                  <a:pos x="19040" y="3871"/>
                </a:cxn>
                <a:cxn ang="0">
                  <a:pos x="20166" y="5705"/>
                </a:cxn>
                <a:cxn ang="0">
                  <a:pos x="21088" y="7641"/>
                </a:cxn>
                <a:cxn ang="0">
                  <a:pos x="21600" y="9679"/>
                </a:cxn>
                <a:cxn ang="0">
                  <a:pos x="21600" y="10800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21600" y="10800"/>
                  </a:lnTo>
                  <a:lnTo>
                    <a:pt x="21600" y="11818"/>
                  </a:lnTo>
                  <a:lnTo>
                    <a:pt x="21394" y="12939"/>
                  </a:lnTo>
                  <a:lnTo>
                    <a:pt x="21088" y="13958"/>
                  </a:lnTo>
                  <a:lnTo>
                    <a:pt x="20678" y="15079"/>
                  </a:lnTo>
                  <a:lnTo>
                    <a:pt x="20166" y="15894"/>
                  </a:lnTo>
                  <a:lnTo>
                    <a:pt x="19757" y="16811"/>
                  </a:lnTo>
                  <a:lnTo>
                    <a:pt x="19040" y="17626"/>
                  </a:lnTo>
                  <a:lnTo>
                    <a:pt x="18323" y="18441"/>
                  </a:lnTo>
                  <a:lnTo>
                    <a:pt x="17607" y="19052"/>
                  </a:lnTo>
                  <a:lnTo>
                    <a:pt x="16686" y="19765"/>
                  </a:lnTo>
                  <a:lnTo>
                    <a:pt x="15867" y="20275"/>
                  </a:lnTo>
                  <a:lnTo>
                    <a:pt x="14945" y="20784"/>
                  </a:lnTo>
                  <a:lnTo>
                    <a:pt x="13922" y="21090"/>
                  </a:lnTo>
                  <a:lnTo>
                    <a:pt x="12898" y="21395"/>
                  </a:lnTo>
                  <a:lnTo>
                    <a:pt x="11772" y="21600"/>
                  </a:lnTo>
                  <a:lnTo>
                    <a:pt x="10748" y="21600"/>
                  </a:lnTo>
                  <a:lnTo>
                    <a:pt x="10748" y="21600"/>
                  </a:lnTo>
                  <a:lnTo>
                    <a:pt x="9622" y="21600"/>
                  </a:lnTo>
                  <a:lnTo>
                    <a:pt x="8496" y="21395"/>
                  </a:lnTo>
                  <a:lnTo>
                    <a:pt x="7575" y="21090"/>
                  </a:lnTo>
                  <a:lnTo>
                    <a:pt x="6551" y="20784"/>
                  </a:lnTo>
                  <a:lnTo>
                    <a:pt x="5630" y="20275"/>
                  </a:lnTo>
                  <a:lnTo>
                    <a:pt x="4708" y="19765"/>
                  </a:lnTo>
                  <a:lnTo>
                    <a:pt x="3787" y="19052"/>
                  </a:lnTo>
                  <a:lnTo>
                    <a:pt x="3070" y="18441"/>
                  </a:lnTo>
                  <a:lnTo>
                    <a:pt x="2354" y="17626"/>
                  </a:lnTo>
                  <a:lnTo>
                    <a:pt x="1740" y="16811"/>
                  </a:lnTo>
                  <a:lnTo>
                    <a:pt x="1330" y="15894"/>
                  </a:lnTo>
                  <a:lnTo>
                    <a:pt x="716" y="15079"/>
                  </a:lnTo>
                  <a:lnTo>
                    <a:pt x="409" y="13958"/>
                  </a:lnTo>
                  <a:lnTo>
                    <a:pt x="102" y="12939"/>
                  </a:lnTo>
                  <a:lnTo>
                    <a:pt x="0" y="11818"/>
                  </a:lnTo>
                  <a:lnTo>
                    <a:pt x="0" y="10800"/>
                  </a:lnTo>
                  <a:lnTo>
                    <a:pt x="0" y="10800"/>
                  </a:lnTo>
                  <a:lnTo>
                    <a:pt x="0" y="9679"/>
                  </a:lnTo>
                  <a:lnTo>
                    <a:pt x="102" y="8558"/>
                  </a:lnTo>
                  <a:lnTo>
                    <a:pt x="409" y="7641"/>
                  </a:lnTo>
                  <a:lnTo>
                    <a:pt x="716" y="6520"/>
                  </a:lnTo>
                  <a:lnTo>
                    <a:pt x="1330" y="5705"/>
                  </a:lnTo>
                  <a:lnTo>
                    <a:pt x="1740" y="4686"/>
                  </a:lnTo>
                  <a:lnTo>
                    <a:pt x="2354" y="3871"/>
                  </a:lnTo>
                  <a:lnTo>
                    <a:pt x="3070" y="3056"/>
                  </a:lnTo>
                  <a:lnTo>
                    <a:pt x="3787" y="2445"/>
                  </a:lnTo>
                  <a:lnTo>
                    <a:pt x="4708" y="1833"/>
                  </a:lnTo>
                  <a:lnTo>
                    <a:pt x="5630" y="1324"/>
                  </a:lnTo>
                  <a:lnTo>
                    <a:pt x="6551" y="815"/>
                  </a:lnTo>
                  <a:lnTo>
                    <a:pt x="7575" y="509"/>
                  </a:lnTo>
                  <a:lnTo>
                    <a:pt x="8496" y="203"/>
                  </a:lnTo>
                  <a:lnTo>
                    <a:pt x="9622" y="0"/>
                  </a:lnTo>
                  <a:lnTo>
                    <a:pt x="10748" y="0"/>
                  </a:lnTo>
                  <a:lnTo>
                    <a:pt x="10748" y="0"/>
                  </a:lnTo>
                  <a:lnTo>
                    <a:pt x="11772" y="0"/>
                  </a:lnTo>
                  <a:lnTo>
                    <a:pt x="12898" y="203"/>
                  </a:lnTo>
                  <a:lnTo>
                    <a:pt x="13922" y="509"/>
                  </a:lnTo>
                  <a:lnTo>
                    <a:pt x="14945" y="815"/>
                  </a:lnTo>
                  <a:lnTo>
                    <a:pt x="15867" y="1324"/>
                  </a:lnTo>
                  <a:lnTo>
                    <a:pt x="16686" y="1833"/>
                  </a:lnTo>
                  <a:lnTo>
                    <a:pt x="17607" y="2445"/>
                  </a:lnTo>
                  <a:lnTo>
                    <a:pt x="18323" y="3056"/>
                  </a:lnTo>
                  <a:lnTo>
                    <a:pt x="19040" y="3871"/>
                  </a:lnTo>
                  <a:lnTo>
                    <a:pt x="19757" y="4686"/>
                  </a:lnTo>
                  <a:lnTo>
                    <a:pt x="20166" y="5705"/>
                  </a:lnTo>
                  <a:lnTo>
                    <a:pt x="20678" y="6520"/>
                  </a:lnTo>
                  <a:lnTo>
                    <a:pt x="21088" y="7641"/>
                  </a:lnTo>
                  <a:lnTo>
                    <a:pt x="21394" y="8558"/>
                  </a:lnTo>
                  <a:lnTo>
                    <a:pt x="21600" y="9679"/>
                  </a:lnTo>
                  <a:lnTo>
                    <a:pt x="21600" y="10800"/>
                  </a:lnTo>
                  <a:lnTo>
                    <a:pt x="21600" y="10800"/>
                  </a:lnTo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033" name="未知"/>
            <p:cNvSpPr>
              <a:spLocks/>
            </p:cNvSpPr>
            <p:nvPr/>
          </p:nvSpPr>
          <p:spPr bwMode="auto">
            <a:xfrm>
              <a:off x="163" y="161"/>
              <a:ext cx="313" cy="315"/>
            </a:xfrm>
            <a:custGeom>
              <a:avLst/>
              <a:gdLst/>
              <a:ahLst/>
              <a:cxnLst>
                <a:cxn ang="0">
                  <a:pos x="21600" y="10722"/>
                </a:cxn>
                <a:cxn ang="0">
                  <a:pos x="21443" y="12897"/>
                </a:cxn>
                <a:cxn ang="0">
                  <a:pos x="20817" y="14917"/>
                </a:cxn>
                <a:cxn ang="0">
                  <a:pos x="19721" y="16937"/>
                </a:cxn>
                <a:cxn ang="0">
                  <a:pos x="18469" y="18336"/>
                </a:cxn>
                <a:cxn ang="0">
                  <a:pos x="16904" y="19735"/>
                </a:cxn>
                <a:cxn ang="0">
                  <a:pos x="15182" y="20667"/>
                </a:cxn>
                <a:cxn ang="0">
                  <a:pos x="12991" y="21444"/>
                </a:cxn>
                <a:cxn ang="0">
                  <a:pos x="10800" y="21600"/>
                </a:cxn>
                <a:cxn ang="0">
                  <a:pos x="9704" y="21600"/>
                </a:cxn>
                <a:cxn ang="0">
                  <a:pos x="7669" y="21133"/>
                </a:cxn>
                <a:cxn ang="0">
                  <a:pos x="5634" y="20201"/>
                </a:cxn>
                <a:cxn ang="0">
                  <a:pos x="3912" y="19113"/>
                </a:cxn>
                <a:cxn ang="0">
                  <a:pos x="2504" y="17559"/>
                </a:cxn>
                <a:cxn ang="0">
                  <a:pos x="1252" y="15850"/>
                </a:cxn>
                <a:cxn ang="0">
                  <a:pos x="469" y="13985"/>
                </a:cxn>
                <a:cxn ang="0">
                  <a:pos x="0" y="11809"/>
                </a:cxn>
                <a:cxn ang="0">
                  <a:pos x="0" y="10722"/>
                </a:cxn>
                <a:cxn ang="0">
                  <a:pos x="156" y="8701"/>
                </a:cxn>
                <a:cxn ang="0">
                  <a:pos x="939" y="6526"/>
                </a:cxn>
                <a:cxn ang="0">
                  <a:pos x="1878" y="4661"/>
                </a:cxn>
                <a:cxn ang="0">
                  <a:pos x="3130" y="3263"/>
                </a:cxn>
                <a:cxn ang="0">
                  <a:pos x="4851" y="1709"/>
                </a:cxn>
                <a:cxn ang="0">
                  <a:pos x="6573" y="932"/>
                </a:cxn>
                <a:cxn ang="0">
                  <a:pos x="8608" y="155"/>
                </a:cxn>
                <a:cxn ang="0">
                  <a:pos x="10800" y="0"/>
                </a:cxn>
                <a:cxn ang="0">
                  <a:pos x="11895" y="0"/>
                </a:cxn>
                <a:cxn ang="0">
                  <a:pos x="13930" y="466"/>
                </a:cxn>
                <a:cxn ang="0">
                  <a:pos x="15965" y="1087"/>
                </a:cxn>
                <a:cxn ang="0">
                  <a:pos x="17686" y="2330"/>
                </a:cxn>
                <a:cxn ang="0">
                  <a:pos x="19095" y="3729"/>
                </a:cxn>
                <a:cxn ang="0">
                  <a:pos x="20347" y="5594"/>
                </a:cxn>
                <a:cxn ang="0">
                  <a:pos x="21286" y="7614"/>
                </a:cxn>
                <a:cxn ang="0">
                  <a:pos x="21600" y="9634"/>
                </a:cxn>
                <a:cxn ang="0">
                  <a:pos x="21600" y="10722"/>
                </a:cxn>
              </a:cxnLst>
              <a:rect l="0" t="0" r="r" b="b"/>
              <a:pathLst>
                <a:path w="21600" h="21600">
                  <a:moveTo>
                    <a:pt x="21600" y="10722"/>
                  </a:moveTo>
                  <a:lnTo>
                    <a:pt x="21600" y="10722"/>
                  </a:lnTo>
                  <a:lnTo>
                    <a:pt x="21600" y="11809"/>
                  </a:lnTo>
                  <a:lnTo>
                    <a:pt x="21443" y="12897"/>
                  </a:lnTo>
                  <a:lnTo>
                    <a:pt x="21286" y="13985"/>
                  </a:lnTo>
                  <a:lnTo>
                    <a:pt x="20817" y="14917"/>
                  </a:lnTo>
                  <a:lnTo>
                    <a:pt x="20347" y="15850"/>
                  </a:lnTo>
                  <a:lnTo>
                    <a:pt x="19721" y="16937"/>
                  </a:lnTo>
                  <a:lnTo>
                    <a:pt x="19095" y="17559"/>
                  </a:lnTo>
                  <a:lnTo>
                    <a:pt x="18469" y="18336"/>
                  </a:lnTo>
                  <a:lnTo>
                    <a:pt x="17686" y="19113"/>
                  </a:lnTo>
                  <a:lnTo>
                    <a:pt x="16904" y="19735"/>
                  </a:lnTo>
                  <a:lnTo>
                    <a:pt x="15965" y="20201"/>
                  </a:lnTo>
                  <a:lnTo>
                    <a:pt x="15182" y="20667"/>
                  </a:lnTo>
                  <a:lnTo>
                    <a:pt x="13930" y="21133"/>
                  </a:lnTo>
                  <a:lnTo>
                    <a:pt x="12991" y="21444"/>
                  </a:lnTo>
                  <a:lnTo>
                    <a:pt x="11895" y="21600"/>
                  </a:lnTo>
                  <a:lnTo>
                    <a:pt x="10800" y="21600"/>
                  </a:lnTo>
                  <a:lnTo>
                    <a:pt x="10800" y="21600"/>
                  </a:lnTo>
                  <a:lnTo>
                    <a:pt x="9704" y="21600"/>
                  </a:lnTo>
                  <a:lnTo>
                    <a:pt x="8608" y="21444"/>
                  </a:lnTo>
                  <a:lnTo>
                    <a:pt x="7669" y="21133"/>
                  </a:lnTo>
                  <a:lnTo>
                    <a:pt x="6573" y="20667"/>
                  </a:lnTo>
                  <a:lnTo>
                    <a:pt x="5634" y="20201"/>
                  </a:lnTo>
                  <a:lnTo>
                    <a:pt x="4851" y="19735"/>
                  </a:lnTo>
                  <a:lnTo>
                    <a:pt x="3912" y="19113"/>
                  </a:lnTo>
                  <a:lnTo>
                    <a:pt x="3130" y="18336"/>
                  </a:lnTo>
                  <a:lnTo>
                    <a:pt x="2504" y="17559"/>
                  </a:lnTo>
                  <a:lnTo>
                    <a:pt x="1878" y="16937"/>
                  </a:lnTo>
                  <a:lnTo>
                    <a:pt x="1252" y="15850"/>
                  </a:lnTo>
                  <a:lnTo>
                    <a:pt x="939" y="14917"/>
                  </a:lnTo>
                  <a:lnTo>
                    <a:pt x="469" y="13985"/>
                  </a:lnTo>
                  <a:lnTo>
                    <a:pt x="156" y="12897"/>
                  </a:lnTo>
                  <a:lnTo>
                    <a:pt x="0" y="11809"/>
                  </a:lnTo>
                  <a:lnTo>
                    <a:pt x="0" y="10722"/>
                  </a:lnTo>
                  <a:lnTo>
                    <a:pt x="0" y="10722"/>
                  </a:lnTo>
                  <a:lnTo>
                    <a:pt x="0" y="9634"/>
                  </a:lnTo>
                  <a:lnTo>
                    <a:pt x="156" y="8701"/>
                  </a:lnTo>
                  <a:lnTo>
                    <a:pt x="469" y="7614"/>
                  </a:lnTo>
                  <a:lnTo>
                    <a:pt x="939" y="6526"/>
                  </a:lnTo>
                  <a:lnTo>
                    <a:pt x="1252" y="5594"/>
                  </a:lnTo>
                  <a:lnTo>
                    <a:pt x="1878" y="4661"/>
                  </a:lnTo>
                  <a:lnTo>
                    <a:pt x="2504" y="3729"/>
                  </a:lnTo>
                  <a:lnTo>
                    <a:pt x="3130" y="3263"/>
                  </a:lnTo>
                  <a:lnTo>
                    <a:pt x="3912" y="2330"/>
                  </a:lnTo>
                  <a:lnTo>
                    <a:pt x="4851" y="1709"/>
                  </a:lnTo>
                  <a:lnTo>
                    <a:pt x="5634" y="1087"/>
                  </a:lnTo>
                  <a:lnTo>
                    <a:pt x="6573" y="932"/>
                  </a:lnTo>
                  <a:lnTo>
                    <a:pt x="7669" y="466"/>
                  </a:lnTo>
                  <a:lnTo>
                    <a:pt x="8608" y="155"/>
                  </a:lnTo>
                  <a:lnTo>
                    <a:pt x="9704" y="0"/>
                  </a:lnTo>
                  <a:lnTo>
                    <a:pt x="10800" y="0"/>
                  </a:lnTo>
                  <a:lnTo>
                    <a:pt x="10800" y="0"/>
                  </a:lnTo>
                  <a:lnTo>
                    <a:pt x="11895" y="0"/>
                  </a:lnTo>
                  <a:lnTo>
                    <a:pt x="12991" y="155"/>
                  </a:lnTo>
                  <a:lnTo>
                    <a:pt x="13930" y="466"/>
                  </a:lnTo>
                  <a:lnTo>
                    <a:pt x="15182" y="932"/>
                  </a:lnTo>
                  <a:lnTo>
                    <a:pt x="15965" y="1087"/>
                  </a:lnTo>
                  <a:lnTo>
                    <a:pt x="16904" y="1709"/>
                  </a:lnTo>
                  <a:lnTo>
                    <a:pt x="17686" y="2330"/>
                  </a:lnTo>
                  <a:lnTo>
                    <a:pt x="18469" y="3263"/>
                  </a:lnTo>
                  <a:lnTo>
                    <a:pt x="19095" y="3729"/>
                  </a:lnTo>
                  <a:lnTo>
                    <a:pt x="19721" y="4661"/>
                  </a:lnTo>
                  <a:lnTo>
                    <a:pt x="20347" y="5594"/>
                  </a:lnTo>
                  <a:lnTo>
                    <a:pt x="20817" y="6526"/>
                  </a:lnTo>
                  <a:lnTo>
                    <a:pt x="21286" y="7614"/>
                  </a:lnTo>
                  <a:lnTo>
                    <a:pt x="21443" y="8701"/>
                  </a:lnTo>
                  <a:lnTo>
                    <a:pt x="21600" y="9634"/>
                  </a:lnTo>
                  <a:lnTo>
                    <a:pt x="21600" y="10722"/>
                  </a:lnTo>
                  <a:lnTo>
                    <a:pt x="21600" y="10722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3" y="388938"/>
            <a:ext cx="1970617" cy="1477962"/>
            <a:chOff x="0" y="0"/>
            <a:chExt cx="880" cy="880"/>
          </a:xfrm>
        </p:grpSpPr>
        <p:sp>
          <p:nvSpPr>
            <p:cNvPr id="1035" name="未知"/>
            <p:cNvSpPr>
              <a:spLocks/>
            </p:cNvSpPr>
            <p:nvPr/>
          </p:nvSpPr>
          <p:spPr bwMode="auto">
            <a:xfrm>
              <a:off x="0" y="0"/>
              <a:ext cx="880" cy="880"/>
            </a:xfrm>
            <a:custGeom>
              <a:avLst/>
              <a:gdLst/>
              <a:ahLst/>
              <a:cxnLst>
                <a:cxn ang="0">
                  <a:pos x="21600" y="10744"/>
                </a:cxn>
                <a:cxn ang="0">
                  <a:pos x="21544" y="11857"/>
                </a:cxn>
                <a:cxn ang="0">
                  <a:pos x="21154" y="14028"/>
                </a:cxn>
                <a:cxn ang="0">
                  <a:pos x="20263" y="15921"/>
                </a:cxn>
                <a:cxn ang="0">
                  <a:pos x="19150" y="17647"/>
                </a:cxn>
                <a:cxn ang="0">
                  <a:pos x="17647" y="19094"/>
                </a:cxn>
                <a:cxn ang="0">
                  <a:pos x="15921" y="20263"/>
                </a:cxn>
                <a:cxn ang="0">
                  <a:pos x="14028" y="21098"/>
                </a:cxn>
                <a:cxn ang="0">
                  <a:pos x="11857" y="21544"/>
                </a:cxn>
                <a:cxn ang="0">
                  <a:pos x="10800" y="21600"/>
                </a:cxn>
                <a:cxn ang="0">
                  <a:pos x="10187" y="21600"/>
                </a:cxn>
                <a:cxn ang="0">
                  <a:pos x="8628" y="21377"/>
                </a:cxn>
                <a:cxn ang="0">
                  <a:pos x="6624" y="20764"/>
                </a:cxn>
                <a:cxn ang="0">
                  <a:pos x="4731" y="19762"/>
                </a:cxn>
                <a:cxn ang="0">
                  <a:pos x="3172" y="18426"/>
                </a:cxn>
                <a:cxn ang="0">
                  <a:pos x="1836" y="16867"/>
                </a:cxn>
                <a:cxn ang="0">
                  <a:pos x="834" y="14975"/>
                </a:cxn>
                <a:cxn ang="0">
                  <a:pos x="222" y="12915"/>
                </a:cxn>
                <a:cxn ang="0">
                  <a:pos x="0" y="11356"/>
                </a:cxn>
                <a:cxn ang="0">
                  <a:pos x="0" y="10744"/>
                </a:cxn>
                <a:cxn ang="0">
                  <a:pos x="55" y="9686"/>
                </a:cxn>
                <a:cxn ang="0">
                  <a:pos x="445" y="7571"/>
                </a:cxn>
                <a:cxn ang="0">
                  <a:pos x="1280" y="5622"/>
                </a:cxn>
                <a:cxn ang="0">
                  <a:pos x="2449" y="3896"/>
                </a:cxn>
                <a:cxn ang="0">
                  <a:pos x="3896" y="2449"/>
                </a:cxn>
                <a:cxn ang="0">
                  <a:pos x="5622" y="1224"/>
                </a:cxn>
                <a:cxn ang="0">
                  <a:pos x="7571" y="445"/>
                </a:cxn>
                <a:cxn ang="0">
                  <a:pos x="9742" y="55"/>
                </a:cxn>
                <a:cxn ang="0">
                  <a:pos x="10800" y="0"/>
                </a:cxn>
                <a:cxn ang="0">
                  <a:pos x="11356" y="0"/>
                </a:cxn>
                <a:cxn ang="0">
                  <a:pos x="12915" y="166"/>
                </a:cxn>
                <a:cxn ang="0">
                  <a:pos x="14975" y="834"/>
                </a:cxn>
                <a:cxn ang="0">
                  <a:pos x="16867" y="1836"/>
                </a:cxn>
                <a:cxn ang="0">
                  <a:pos x="18426" y="3117"/>
                </a:cxn>
                <a:cxn ang="0">
                  <a:pos x="19762" y="4731"/>
                </a:cxn>
                <a:cxn ang="0">
                  <a:pos x="20764" y="6624"/>
                </a:cxn>
                <a:cxn ang="0">
                  <a:pos x="21377" y="8572"/>
                </a:cxn>
                <a:cxn ang="0">
                  <a:pos x="21600" y="10187"/>
                </a:cxn>
                <a:cxn ang="0">
                  <a:pos x="21600" y="10744"/>
                </a:cxn>
              </a:cxnLst>
              <a:rect l="0" t="0" r="r" b="b"/>
              <a:pathLst>
                <a:path w="21600" h="21600">
                  <a:moveTo>
                    <a:pt x="21600" y="10744"/>
                  </a:moveTo>
                  <a:lnTo>
                    <a:pt x="21600" y="10744"/>
                  </a:lnTo>
                  <a:lnTo>
                    <a:pt x="21600" y="11356"/>
                  </a:lnTo>
                  <a:lnTo>
                    <a:pt x="21544" y="11857"/>
                  </a:lnTo>
                  <a:lnTo>
                    <a:pt x="21377" y="12915"/>
                  </a:lnTo>
                  <a:lnTo>
                    <a:pt x="21154" y="14028"/>
                  </a:lnTo>
                  <a:lnTo>
                    <a:pt x="20764" y="14975"/>
                  </a:lnTo>
                  <a:lnTo>
                    <a:pt x="20263" y="15921"/>
                  </a:lnTo>
                  <a:lnTo>
                    <a:pt x="19762" y="16867"/>
                  </a:lnTo>
                  <a:lnTo>
                    <a:pt x="19150" y="17647"/>
                  </a:lnTo>
                  <a:lnTo>
                    <a:pt x="18426" y="18426"/>
                  </a:lnTo>
                  <a:lnTo>
                    <a:pt x="17647" y="19094"/>
                  </a:lnTo>
                  <a:lnTo>
                    <a:pt x="16867" y="19762"/>
                  </a:lnTo>
                  <a:lnTo>
                    <a:pt x="15921" y="20263"/>
                  </a:lnTo>
                  <a:lnTo>
                    <a:pt x="14975" y="20764"/>
                  </a:lnTo>
                  <a:lnTo>
                    <a:pt x="14028" y="21098"/>
                  </a:lnTo>
                  <a:lnTo>
                    <a:pt x="12915" y="21377"/>
                  </a:lnTo>
                  <a:lnTo>
                    <a:pt x="11857" y="21544"/>
                  </a:lnTo>
                  <a:lnTo>
                    <a:pt x="11356" y="21600"/>
                  </a:lnTo>
                  <a:lnTo>
                    <a:pt x="10800" y="21600"/>
                  </a:lnTo>
                  <a:lnTo>
                    <a:pt x="10800" y="21600"/>
                  </a:lnTo>
                  <a:lnTo>
                    <a:pt x="10187" y="21600"/>
                  </a:lnTo>
                  <a:lnTo>
                    <a:pt x="9742" y="21544"/>
                  </a:lnTo>
                  <a:lnTo>
                    <a:pt x="8628" y="21377"/>
                  </a:lnTo>
                  <a:lnTo>
                    <a:pt x="7571" y="21098"/>
                  </a:lnTo>
                  <a:lnTo>
                    <a:pt x="6624" y="20764"/>
                  </a:lnTo>
                  <a:lnTo>
                    <a:pt x="5622" y="20263"/>
                  </a:lnTo>
                  <a:lnTo>
                    <a:pt x="4731" y="19762"/>
                  </a:lnTo>
                  <a:lnTo>
                    <a:pt x="3896" y="19094"/>
                  </a:lnTo>
                  <a:lnTo>
                    <a:pt x="3172" y="18426"/>
                  </a:lnTo>
                  <a:lnTo>
                    <a:pt x="2449" y="17647"/>
                  </a:lnTo>
                  <a:lnTo>
                    <a:pt x="1836" y="16867"/>
                  </a:lnTo>
                  <a:lnTo>
                    <a:pt x="1280" y="15921"/>
                  </a:lnTo>
                  <a:lnTo>
                    <a:pt x="834" y="14975"/>
                  </a:lnTo>
                  <a:lnTo>
                    <a:pt x="445" y="14028"/>
                  </a:lnTo>
                  <a:lnTo>
                    <a:pt x="222" y="12915"/>
                  </a:lnTo>
                  <a:lnTo>
                    <a:pt x="55" y="11857"/>
                  </a:lnTo>
                  <a:lnTo>
                    <a:pt x="0" y="11356"/>
                  </a:lnTo>
                  <a:lnTo>
                    <a:pt x="0" y="10744"/>
                  </a:lnTo>
                  <a:lnTo>
                    <a:pt x="0" y="10744"/>
                  </a:lnTo>
                  <a:lnTo>
                    <a:pt x="0" y="10187"/>
                  </a:lnTo>
                  <a:lnTo>
                    <a:pt x="55" y="9686"/>
                  </a:lnTo>
                  <a:lnTo>
                    <a:pt x="222" y="8572"/>
                  </a:lnTo>
                  <a:lnTo>
                    <a:pt x="445" y="7571"/>
                  </a:lnTo>
                  <a:lnTo>
                    <a:pt x="834" y="6624"/>
                  </a:lnTo>
                  <a:lnTo>
                    <a:pt x="1280" y="5622"/>
                  </a:lnTo>
                  <a:lnTo>
                    <a:pt x="1836" y="4731"/>
                  </a:lnTo>
                  <a:lnTo>
                    <a:pt x="2449" y="3896"/>
                  </a:lnTo>
                  <a:lnTo>
                    <a:pt x="3172" y="3117"/>
                  </a:lnTo>
                  <a:lnTo>
                    <a:pt x="3896" y="2449"/>
                  </a:lnTo>
                  <a:lnTo>
                    <a:pt x="4731" y="1836"/>
                  </a:lnTo>
                  <a:lnTo>
                    <a:pt x="5622" y="1224"/>
                  </a:lnTo>
                  <a:lnTo>
                    <a:pt x="6624" y="834"/>
                  </a:lnTo>
                  <a:lnTo>
                    <a:pt x="7571" y="445"/>
                  </a:lnTo>
                  <a:lnTo>
                    <a:pt x="8628" y="166"/>
                  </a:lnTo>
                  <a:lnTo>
                    <a:pt x="9742" y="55"/>
                  </a:lnTo>
                  <a:lnTo>
                    <a:pt x="10187" y="0"/>
                  </a:lnTo>
                  <a:lnTo>
                    <a:pt x="10800" y="0"/>
                  </a:lnTo>
                  <a:lnTo>
                    <a:pt x="10800" y="0"/>
                  </a:lnTo>
                  <a:lnTo>
                    <a:pt x="11356" y="0"/>
                  </a:lnTo>
                  <a:lnTo>
                    <a:pt x="11857" y="55"/>
                  </a:lnTo>
                  <a:lnTo>
                    <a:pt x="12915" y="166"/>
                  </a:lnTo>
                  <a:lnTo>
                    <a:pt x="14028" y="445"/>
                  </a:lnTo>
                  <a:lnTo>
                    <a:pt x="14975" y="834"/>
                  </a:lnTo>
                  <a:lnTo>
                    <a:pt x="15921" y="1224"/>
                  </a:lnTo>
                  <a:lnTo>
                    <a:pt x="16867" y="1836"/>
                  </a:lnTo>
                  <a:lnTo>
                    <a:pt x="17647" y="2449"/>
                  </a:lnTo>
                  <a:lnTo>
                    <a:pt x="18426" y="3117"/>
                  </a:lnTo>
                  <a:lnTo>
                    <a:pt x="19150" y="3896"/>
                  </a:lnTo>
                  <a:lnTo>
                    <a:pt x="19762" y="4731"/>
                  </a:lnTo>
                  <a:lnTo>
                    <a:pt x="20263" y="5622"/>
                  </a:lnTo>
                  <a:lnTo>
                    <a:pt x="20764" y="6624"/>
                  </a:lnTo>
                  <a:lnTo>
                    <a:pt x="21154" y="7571"/>
                  </a:lnTo>
                  <a:lnTo>
                    <a:pt x="21377" y="8572"/>
                  </a:lnTo>
                  <a:lnTo>
                    <a:pt x="21544" y="9686"/>
                  </a:lnTo>
                  <a:lnTo>
                    <a:pt x="21600" y="10187"/>
                  </a:lnTo>
                  <a:lnTo>
                    <a:pt x="21600" y="10744"/>
                  </a:lnTo>
                  <a:lnTo>
                    <a:pt x="21600" y="10744"/>
                  </a:ln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036" name="未知"/>
            <p:cNvSpPr>
              <a:spLocks/>
            </p:cNvSpPr>
            <p:nvPr/>
          </p:nvSpPr>
          <p:spPr bwMode="auto">
            <a:xfrm>
              <a:off x="111" y="111"/>
              <a:ext cx="660" cy="658"/>
            </a:xfrm>
            <a:custGeom>
              <a:avLst/>
              <a:gdLst/>
              <a:ahLst/>
              <a:cxnLst>
                <a:cxn ang="0">
                  <a:pos x="21600" y="10725"/>
                </a:cxn>
                <a:cxn ang="0">
                  <a:pos x="21303" y="12810"/>
                </a:cxn>
                <a:cxn ang="0">
                  <a:pos x="20709" y="14896"/>
                </a:cxn>
                <a:cxn ang="0">
                  <a:pos x="19669" y="16758"/>
                </a:cxn>
                <a:cxn ang="0">
                  <a:pos x="18333" y="18397"/>
                </a:cxn>
                <a:cxn ang="0">
                  <a:pos x="16849" y="19663"/>
                </a:cxn>
                <a:cxn ang="0">
                  <a:pos x="14919" y="20631"/>
                </a:cxn>
                <a:cxn ang="0">
                  <a:pos x="12915" y="21302"/>
                </a:cxn>
                <a:cxn ang="0">
                  <a:pos x="10688" y="21600"/>
                </a:cxn>
                <a:cxn ang="0">
                  <a:pos x="9649" y="21525"/>
                </a:cxn>
                <a:cxn ang="0">
                  <a:pos x="7571" y="21004"/>
                </a:cxn>
                <a:cxn ang="0">
                  <a:pos x="5566" y="20259"/>
                </a:cxn>
                <a:cxn ang="0">
                  <a:pos x="3933" y="18992"/>
                </a:cxn>
                <a:cxn ang="0">
                  <a:pos x="2449" y="17577"/>
                </a:cxn>
                <a:cxn ang="0">
                  <a:pos x="1261" y="15864"/>
                </a:cxn>
                <a:cxn ang="0">
                  <a:pos x="445" y="13928"/>
                </a:cxn>
                <a:cxn ang="0">
                  <a:pos x="0" y="11768"/>
                </a:cxn>
                <a:cxn ang="0">
                  <a:pos x="0" y="10725"/>
                </a:cxn>
                <a:cxn ang="0">
                  <a:pos x="222" y="8565"/>
                </a:cxn>
                <a:cxn ang="0">
                  <a:pos x="816" y="6554"/>
                </a:cxn>
                <a:cxn ang="0">
                  <a:pos x="1781" y="4692"/>
                </a:cxn>
                <a:cxn ang="0">
                  <a:pos x="3117" y="3053"/>
                </a:cxn>
                <a:cxn ang="0">
                  <a:pos x="4676" y="1787"/>
                </a:cxn>
                <a:cxn ang="0">
                  <a:pos x="6605" y="819"/>
                </a:cxn>
                <a:cxn ang="0">
                  <a:pos x="8536" y="148"/>
                </a:cxn>
                <a:cxn ang="0">
                  <a:pos x="10688" y="0"/>
                </a:cxn>
                <a:cxn ang="0">
                  <a:pos x="11876" y="0"/>
                </a:cxn>
                <a:cxn ang="0">
                  <a:pos x="13954" y="446"/>
                </a:cxn>
                <a:cxn ang="0">
                  <a:pos x="15810" y="1265"/>
                </a:cxn>
                <a:cxn ang="0">
                  <a:pos x="17591" y="2457"/>
                </a:cxn>
                <a:cxn ang="0">
                  <a:pos x="19076" y="3873"/>
                </a:cxn>
                <a:cxn ang="0">
                  <a:pos x="20263" y="5585"/>
                </a:cxn>
                <a:cxn ang="0">
                  <a:pos x="21006" y="7597"/>
                </a:cxn>
                <a:cxn ang="0">
                  <a:pos x="21525" y="9682"/>
                </a:cxn>
                <a:cxn ang="0">
                  <a:pos x="21600" y="10725"/>
                </a:cxn>
              </a:cxnLst>
              <a:rect l="0" t="0" r="r" b="b"/>
              <a:pathLst>
                <a:path w="21600" h="21600">
                  <a:moveTo>
                    <a:pt x="21600" y="10725"/>
                  </a:moveTo>
                  <a:lnTo>
                    <a:pt x="21600" y="10725"/>
                  </a:lnTo>
                  <a:lnTo>
                    <a:pt x="21525" y="11768"/>
                  </a:lnTo>
                  <a:lnTo>
                    <a:pt x="21303" y="12810"/>
                  </a:lnTo>
                  <a:lnTo>
                    <a:pt x="21006" y="13928"/>
                  </a:lnTo>
                  <a:lnTo>
                    <a:pt x="20709" y="14896"/>
                  </a:lnTo>
                  <a:lnTo>
                    <a:pt x="20263" y="15864"/>
                  </a:lnTo>
                  <a:lnTo>
                    <a:pt x="19669" y="16758"/>
                  </a:lnTo>
                  <a:lnTo>
                    <a:pt x="19076" y="17577"/>
                  </a:lnTo>
                  <a:lnTo>
                    <a:pt x="18333" y="18397"/>
                  </a:lnTo>
                  <a:lnTo>
                    <a:pt x="17591" y="18992"/>
                  </a:lnTo>
                  <a:lnTo>
                    <a:pt x="16849" y="19663"/>
                  </a:lnTo>
                  <a:lnTo>
                    <a:pt x="15810" y="20259"/>
                  </a:lnTo>
                  <a:lnTo>
                    <a:pt x="14919" y="20631"/>
                  </a:lnTo>
                  <a:lnTo>
                    <a:pt x="13954" y="21004"/>
                  </a:lnTo>
                  <a:lnTo>
                    <a:pt x="12915" y="21302"/>
                  </a:lnTo>
                  <a:lnTo>
                    <a:pt x="11876" y="21525"/>
                  </a:lnTo>
                  <a:lnTo>
                    <a:pt x="10688" y="21600"/>
                  </a:lnTo>
                  <a:lnTo>
                    <a:pt x="10688" y="21600"/>
                  </a:lnTo>
                  <a:lnTo>
                    <a:pt x="9649" y="21525"/>
                  </a:lnTo>
                  <a:lnTo>
                    <a:pt x="8536" y="21302"/>
                  </a:lnTo>
                  <a:lnTo>
                    <a:pt x="7571" y="21004"/>
                  </a:lnTo>
                  <a:lnTo>
                    <a:pt x="6605" y="20631"/>
                  </a:lnTo>
                  <a:lnTo>
                    <a:pt x="5566" y="20259"/>
                  </a:lnTo>
                  <a:lnTo>
                    <a:pt x="4676" y="19663"/>
                  </a:lnTo>
                  <a:lnTo>
                    <a:pt x="3933" y="18992"/>
                  </a:lnTo>
                  <a:lnTo>
                    <a:pt x="3117" y="18397"/>
                  </a:lnTo>
                  <a:lnTo>
                    <a:pt x="2449" y="17577"/>
                  </a:lnTo>
                  <a:lnTo>
                    <a:pt x="1781" y="16758"/>
                  </a:lnTo>
                  <a:lnTo>
                    <a:pt x="1261" y="15864"/>
                  </a:lnTo>
                  <a:lnTo>
                    <a:pt x="816" y="14896"/>
                  </a:lnTo>
                  <a:lnTo>
                    <a:pt x="445" y="13928"/>
                  </a:lnTo>
                  <a:lnTo>
                    <a:pt x="222" y="12810"/>
                  </a:lnTo>
                  <a:lnTo>
                    <a:pt x="0" y="11768"/>
                  </a:lnTo>
                  <a:lnTo>
                    <a:pt x="0" y="10725"/>
                  </a:lnTo>
                  <a:lnTo>
                    <a:pt x="0" y="10725"/>
                  </a:lnTo>
                  <a:lnTo>
                    <a:pt x="0" y="9682"/>
                  </a:lnTo>
                  <a:lnTo>
                    <a:pt x="222" y="8565"/>
                  </a:lnTo>
                  <a:lnTo>
                    <a:pt x="445" y="7597"/>
                  </a:lnTo>
                  <a:lnTo>
                    <a:pt x="816" y="6554"/>
                  </a:lnTo>
                  <a:lnTo>
                    <a:pt x="1261" y="5585"/>
                  </a:lnTo>
                  <a:lnTo>
                    <a:pt x="1781" y="4692"/>
                  </a:lnTo>
                  <a:lnTo>
                    <a:pt x="2449" y="3873"/>
                  </a:lnTo>
                  <a:lnTo>
                    <a:pt x="3117" y="3053"/>
                  </a:lnTo>
                  <a:lnTo>
                    <a:pt x="3933" y="2457"/>
                  </a:lnTo>
                  <a:lnTo>
                    <a:pt x="4676" y="1787"/>
                  </a:lnTo>
                  <a:lnTo>
                    <a:pt x="5566" y="1265"/>
                  </a:lnTo>
                  <a:lnTo>
                    <a:pt x="6605" y="819"/>
                  </a:lnTo>
                  <a:lnTo>
                    <a:pt x="7571" y="446"/>
                  </a:lnTo>
                  <a:lnTo>
                    <a:pt x="8536" y="148"/>
                  </a:lnTo>
                  <a:lnTo>
                    <a:pt x="9649" y="0"/>
                  </a:lnTo>
                  <a:lnTo>
                    <a:pt x="10688" y="0"/>
                  </a:lnTo>
                  <a:lnTo>
                    <a:pt x="10688" y="0"/>
                  </a:lnTo>
                  <a:lnTo>
                    <a:pt x="11876" y="0"/>
                  </a:lnTo>
                  <a:lnTo>
                    <a:pt x="12915" y="148"/>
                  </a:lnTo>
                  <a:lnTo>
                    <a:pt x="13954" y="446"/>
                  </a:lnTo>
                  <a:lnTo>
                    <a:pt x="14919" y="819"/>
                  </a:lnTo>
                  <a:lnTo>
                    <a:pt x="15810" y="1265"/>
                  </a:lnTo>
                  <a:lnTo>
                    <a:pt x="16849" y="1787"/>
                  </a:lnTo>
                  <a:lnTo>
                    <a:pt x="17591" y="2457"/>
                  </a:lnTo>
                  <a:lnTo>
                    <a:pt x="18333" y="3053"/>
                  </a:lnTo>
                  <a:lnTo>
                    <a:pt x="19076" y="3873"/>
                  </a:lnTo>
                  <a:lnTo>
                    <a:pt x="19669" y="4692"/>
                  </a:lnTo>
                  <a:lnTo>
                    <a:pt x="20263" y="5585"/>
                  </a:lnTo>
                  <a:lnTo>
                    <a:pt x="20709" y="6554"/>
                  </a:lnTo>
                  <a:lnTo>
                    <a:pt x="21006" y="7597"/>
                  </a:lnTo>
                  <a:lnTo>
                    <a:pt x="21303" y="8565"/>
                  </a:lnTo>
                  <a:lnTo>
                    <a:pt x="21525" y="9682"/>
                  </a:lnTo>
                  <a:lnTo>
                    <a:pt x="21600" y="10725"/>
                  </a:lnTo>
                  <a:lnTo>
                    <a:pt x="21600" y="10725"/>
                  </a:lnTo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037" name="未知"/>
            <p:cNvSpPr>
              <a:spLocks/>
            </p:cNvSpPr>
            <p:nvPr/>
          </p:nvSpPr>
          <p:spPr bwMode="auto">
            <a:xfrm>
              <a:off x="225" y="225"/>
              <a:ext cx="430" cy="431"/>
            </a:xfrm>
            <a:custGeom>
              <a:avLst/>
              <a:gdLst/>
              <a:ahLst/>
              <a:cxnLst>
                <a:cxn ang="0">
                  <a:pos x="21600" y="10800"/>
                </a:cxn>
                <a:cxn ang="0">
                  <a:pos x="21372" y="12959"/>
                </a:cxn>
                <a:cxn ang="0">
                  <a:pos x="20690" y="15119"/>
                </a:cxn>
                <a:cxn ang="0">
                  <a:pos x="19780" y="16825"/>
                </a:cxn>
                <a:cxn ang="0">
                  <a:pos x="18303" y="18416"/>
                </a:cxn>
                <a:cxn ang="0">
                  <a:pos x="16711" y="19780"/>
                </a:cxn>
                <a:cxn ang="0">
                  <a:pos x="15006" y="20804"/>
                </a:cxn>
                <a:cxn ang="0">
                  <a:pos x="12846" y="21372"/>
                </a:cxn>
                <a:cxn ang="0">
                  <a:pos x="10686" y="21600"/>
                </a:cxn>
                <a:cxn ang="0">
                  <a:pos x="9662" y="21600"/>
                </a:cxn>
                <a:cxn ang="0">
                  <a:pos x="7503" y="21145"/>
                </a:cxn>
                <a:cxn ang="0">
                  <a:pos x="5570" y="20349"/>
                </a:cxn>
                <a:cxn ang="0">
                  <a:pos x="3978" y="19212"/>
                </a:cxn>
                <a:cxn ang="0">
                  <a:pos x="2273" y="17620"/>
                </a:cxn>
                <a:cxn ang="0">
                  <a:pos x="1250" y="15915"/>
                </a:cxn>
                <a:cxn ang="0">
                  <a:pos x="454" y="13982"/>
                </a:cxn>
                <a:cxn ang="0">
                  <a:pos x="0" y="11936"/>
                </a:cxn>
                <a:cxn ang="0">
                  <a:pos x="0" y="10800"/>
                </a:cxn>
                <a:cxn ang="0">
                  <a:pos x="227" y="8639"/>
                </a:cxn>
                <a:cxn ang="0">
                  <a:pos x="681" y="6593"/>
                </a:cxn>
                <a:cxn ang="0">
                  <a:pos x="1818" y="4774"/>
                </a:cxn>
                <a:cxn ang="0">
                  <a:pos x="3069" y="3182"/>
                </a:cxn>
                <a:cxn ang="0">
                  <a:pos x="4660" y="1818"/>
                </a:cxn>
                <a:cxn ang="0">
                  <a:pos x="6479" y="795"/>
                </a:cxn>
                <a:cxn ang="0">
                  <a:pos x="8526" y="227"/>
                </a:cxn>
                <a:cxn ang="0">
                  <a:pos x="10686" y="0"/>
                </a:cxn>
                <a:cxn ang="0">
                  <a:pos x="11936" y="0"/>
                </a:cxn>
                <a:cxn ang="0">
                  <a:pos x="13982" y="568"/>
                </a:cxn>
                <a:cxn ang="0">
                  <a:pos x="15915" y="1364"/>
                </a:cxn>
                <a:cxn ang="0">
                  <a:pos x="17620" y="2387"/>
                </a:cxn>
                <a:cxn ang="0">
                  <a:pos x="19098" y="3978"/>
                </a:cxn>
                <a:cxn ang="0">
                  <a:pos x="20235" y="5570"/>
                </a:cxn>
                <a:cxn ang="0">
                  <a:pos x="21031" y="7616"/>
                </a:cxn>
                <a:cxn ang="0">
                  <a:pos x="21600" y="9662"/>
                </a:cxn>
                <a:cxn ang="0">
                  <a:pos x="21600" y="10800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21600" y="10800"/>
                  </a:lnTo>
                  <a:lnTo>
                    <a:pt x="21600" y="11936"/>
                  </a:lnTo>
                  <a:lnTo>
                    <a:pt x="21372" y="12959"/>
                  </a:lnTo>
                  <a:lnTo>
                    <a:pt x="21031" y="13982"/>
                  </a:lnTo>
                  <a:lnTo>
                    <a:pt x="20690" y="15119"/>
                  </a:lnTo>
                  <a:lnTo>
                    <a:pt x="20235" y="15915"/>
                  </a:lnTo>
                  <a:lnTo>
                    <a:pt x="19780" y="16825"/>
                  </a:lnTo>
                  <a:lnTo>
                    <a:pt x="19098" y="17620"/>
                  </a:lnTo>
                  <a:lnTo>
                    <a:pt x="18303" y="18416"/>
                  </a:lnTo>
                  <a:lnTo>
                    <a:pt x="17620" y="19212"/>
                  </a:lnTo>
                  <a:lnTo>
                    <a:pt x="16711" y="19780"/>
                  </a:lnTo>
                  <a:lnTo>
                    <a:pt x="15915" y="20349"/>
                  </a:lnTo>
                  <a:lnTo>
                    <a:pt x="15006" y="20804"/>
                  </a:lnTo>
                  <a:lnTo>
                    <a:pt x="13982" y="21145"/>
                  </a:lnTo>
                  <a:lnTo>
                    <a:pt x="12846" y="21372"/>
                  </a:lnTo>
                  <a:lnTo>
                    <a:pt x="11936" y="21600"/>
                  </a:lnTo>
                  <a:lnTo>
                    <a:pt x="10686" y="21600"/>
                  </a:lnTo>
                  <a:lnTo>
                    <a:pt x="10686" y="21600"/>
                  </a:lnTo>
                  <a:lnTo>
                    <a:pt x="9662" y="21600"/>
                  </a:lnTo>
                  <a:lnTo>
                    <a:pt x="8526" y="21372"/>
                  </a:lnTo>
                  <a:lnTo>
                    <a:pt x="7503" y="21145"/>
                  </a:lnTo>
                  <a:lnTo>
                    <a:pt x="6479" y="20804"/>
                  </a:lnTo>
                  <a:lnTo>
                    <a:pt x="5570" y="20349"/>
                  </a:lnTo>
                  <a:lnTo>
                    <a:pt x="4660" y="19780"/>
                  </a:lnTo>
                  <a:lnTo>
                    <a:pt x="3978" y="19212"/>
                  </a:lnTo>
                  <a:lnTo>
                    <a:pt x="3069" y="18416"/>
                  </a:lnTo>
                  <a:lnTo>
                    <a:pt x="2273" y="17620"/>
                  </a:lnTo>
                  <a:lnTo>
                    <a:pt x="1818" y="16825"/>
                  </a:lnTo>
                  <a:lnTo>
                    <a:pt x="1250" y="15915"/>
                  </a:lnTo>
                  <a:lnTo>
                    <a:pt x="681" y="15119"/>
                  </a:lnTo>
                  <a:lnTo>
                    <a:pt x="454" y="13982"/>
                  </a:lnTo>
                  <a:lnTo>
                    <a:pt x="227" y="12959"/>
                  </a:lnTo>
                  <a:lnTo>
                    <a:pt x="0" y="11936"/>
                  </a:lnTo>
                  <a:lnTo>
                    <a:pt x="0" y="10800"/>
                  </a:lnTo>
                  <a:lnTo>
                    <a:pt x="0" y="10800"/>
                  </a:lnTo>
                  <a:lnTo>
                    <a:pt x="0" y="9662"/>
                  </a:lnTo>
                  <a:lnTo>
                    <a:pt x="227" y="8639"/>
                  </a:lnTo>
                  <a:lnTo>
                    <a:pt x="454" y="7616"/>
                  </a:lnTo>
                  <a:lnTo>
                    <a:pt x="681" y="6593"/>
                  </a:lnTo>
                  <a:lnTo>
                    <a:pt x="1250" y="5570"/>
                  </a:lnTo>
                  <a:lnTo>
                    <a:pt x="1818" y="4774"/>
                  </a:lnTo>
                  <a:lnTo>
                    <a:pt x="2273" y="3978"/>
                  </a:lnTo>
                  <a:lnTo>
                    <a:pt x="3069" y="3182"/>
                  </a:lnTo>
                  <a:lnTo>
                    <a:pt x="3978" y="2387"/>
                  </a:lnTo>
                  <a:lnTo>
                    <a:pt x="4660" y="1818"/>
                  </a:lnTo>
                  <a:lnTo>
                    <a:pt x="5570" y="1364"/>
                  </a:lnTo>
                  <a:lnTo>
                    <a:pt x="6479" y="795"/>
                  </a:lnTo>
                  <a:lnTo>
                    <a:pt x="7503" y="568"/>
                  </a:lnTo>
                  <a:lnTo>
                    <a:pt x="8526" y="227"/>
                  </a:lnTo>
                  <a:lnTo>
                    <a:pt x="9662" y="0"/>
                  </a:lnTo>
                  <a:lnTo>
                    <a:pt x="10686" y="0"/>
                  </a:lnTo>
                  <a:lnTo>
                    <a:pt x="10686" y="0"/>
                  </a:lnTo>
                  <a:lnTo>
                    <a:pt x="11936" y="0"/>
                  </a:lnTo>
                  <a:lnTo>
                    <a:pt x="12846" y="227"/>
                  </a:lnTo>
                  <a:lnTo>
                    <a:pt x="13982" y="568"/>
                  </a:lnTo>
                  <a:lnTo>
                    <a:pt x="15006" y="795"/>
                  </a:lnTo>
                  <a:lnTo>
                    <a:pt x="15915" y="1364"/>
                  </a:lnTo>
                  <a:lnTo>
                    <a:pt x="16711" y="1818"/>
                  </a:lnTo>
                  <a:lnTo>
                    <a:pt x="17620" y="2387"/>
                  </a:lnTo>
                  <a:lnTo>
                    <a:pt x="18303" y="3182"/>
                  </a:lnTo>
                  <a:lnTo>
                    <a:pt x="19098" y="3978"/>
                  </a:lnTo>
                  <a:lnTo>
                    <a:pt x="19780" y="4774"/>
                  </a:lnTo>
                  <a:lnTo>
                    <a:pt x="20235" y="5570"/>
                  </a:lnTo>
                  <a:lnTo>
                    <a:pt x="20690" y="6593"/>
                  </a:lnTo>
                  <a:lnTo>
                    <a:pt x="21031" y="7616"/>
                  </a:lnTo>
                  <a:lnTo>
                    <a:pt x="21372" y="8639"/>
                  </a:lnTo>
                  <a:lnTo>
                    <a:pt x="21600" y="9662"/>
                  </a:lnTo>
                  <a:lnTo>
                    <a:pt x="21600" y="10800"/>
                  </a:lnTo>
                  <a:lnTo>
                    <a:pt x="21600" y="10800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038" name="未知"/>
          <p:cNvSpPr>
            <a:spLocks/>
          </p:cNvSpPr>
          <p:nvPr/>
        </p:nvSpPr>
        <p:spPr bwMode="auto">
          <a:xfrm>
            <a:off x="3" y="4027488"/>
            <a:ext cx="910167" cy="696912"/>
          </a:xfrm>
          <a:custGeom>
            <a:avLst/>
            <a:gdLst/>
            <a:ahLst/>
            <a:cxnLst>
              <a:cxn ang="0">
                <a:pos x="21600" y="10740"/>
              </a:cxn>
              <a:cxn ang="0">
                <a:pos x="21358" y="12865"/>
              </a:cxn>
              <a:cxn ang="0">
                <a:pos x="20634" y="14990"/>
              </a:cxn>
              <a:cxn ang="0">
                <a:pos x="19669" y="16760"/>
              </a:cxn>
              <a:cxn ang="0">
                <a:pos x="18462" y="18412"/>
              </a:cxn>
              <a:cxn ang="0">
                <a:pos x="16773" y="19711"/>
              </a:cxn>
              <a:cxn ang="0">
                <a:pos x="14963" y="20655"/>
              </a:cxn>
              <a:cxn ang="0">
                <a:pos x="12911" y="21363"/>
              </a:cxn>
              <a:cxn ang="0">
                <a:pos x="10860" y="21600"/>
              </a:cxn>
              <a:cxn ang="0">
                <a:pos x="9653" y="21481"/>
              </a:cxn>
              <a:cxn ang="0">
                <a:pos x="7601" y="21127"/>
              </a:cxn>
              <a:cxn ang="0">
                <a:pos x="5550" y="20183"/>
              </a:cxn>
              <a:cxn ang="0">
                <a:pos x="3861" y="19121"/>
              </a:cxn>
              <a:cxn ang="0">
                <a:pos x="2413" y="17586"/>
              </a:cxn>
              <a:cxn ang="0">
                <a:pos x="1206" y="15934"/>
              </a:cxn>
              <a:cxn ang="0">
                <a:pos x="482" y="14045"/>
              </a:cxn>
              <a:cxn ang="0">
                <a:pos x="0" y="11921"/>
              </a:cxn>
              <a:cxn ang="0">
                <a:pos x="0" y="10740"/>
              </a:cxn>
              <a:cxn ang="0">
                <a:pos x="241" y="8498"/>
              </a:cxn>
              <a:cxn ang="0">
                <a:pos x="844" y="6491"/>
              </a:cxn>
              <a:cxn ang="0">
                <a:pos x="1809" y="4603"/>
              </a:cxn>
              <a:cxn ang="0">
                <a:pos x="3016" y="3068"/>
              </a:cxn>
              <a:cxn ang="0">
                <a:pos x="4705" y="1770"/>
              </a:cxn>
              <a:cxn ang="0">
                <a:pos x="6636" y="707"/>
              </a:cxn>
              <a:cxn ang="0">
                <a:pos x="8567" y="235"/>
              </a:cxn>
              <a:cxn ang="0">
                <a:pos x="10860" y="0"/>
              </a:cxn>
              <a:cxn ang="0">
                <a:pos x="11946" y="0"/>
              </a:cxn>
              <a:cxn ang="0">
                <a:pos x="13997" y="353"/>
              </a:cxn>
              <a:cxn ang="0">
                <a:pos x="15928" y="1180"/>
              </a:cxn>
              <a:cxn ang="0">
                <a:pos x="17617" y="2360"/>
              </a:cxn>
              <a:cxn ang="0">
                <a:pos x="19065" y="3894"/>
              </a:cxn>
              <a:cxn ang="0">
                <a:pos x="20272" y="5547"/>
              </a:cxn>
              <a:cxn ang="0">
                <a:pos x="21117" y="7553"/>
              </a:cxn>
              <a:cxn ang="0">
                <a:pos x="21479" y="9678"/>
              </a:cxn>
              <a:cxn ang="0">
                <a:pos x="21600" y="10740"/>
              </a:cxn>
            </a:cxnLst>
            <a:rect l="0" t="0" r="r" b="b"/>
            <a:pathLst>
              <a:path w="21600" h="21600">
                <a:moveTo>
                  <a:pt x="21600" y="10740"/>
                </a:moveTo>
                <a:lnTo>
                  <a:pt x="21600" y="10740"/>
                </a:lnTo>
                <a:lnTo>
                  <a:pt x="21479" y="11921"/>
                </a:lnTo>
                <a:lnTo>
                  <a:pt x="21358" y="12865"/>
                </a:lnTo>
                <a:lnTo>
                  <a:pt x="21117" y="14045"/>
                </a:lnTo>
                <a:lnTo>
                  <a:pt x="20634" y="14990"/>
                </a:lnTo>
                <a:lnTo>
                  <a:pt x="20272" y="15934"/>
                </a:lnTo>
                <a:lnTo>
                  <a:pt x="19669" y="16760"/>
                </a:lnTo>
                <a:lnTo>
                  <a:pt x="19065" y="17586"/>
                </a:lnTo>
                <a:lnTo>
                  <a:pt x="18462" y="18412"/>
                </a:lnTo>
                <a:lnTo>
                  <a:pt x="17617" y="19121"/>
                </a:lnTo>
                <a:lnTo>
                  <a:pt x="16773" y="19711"/>
                </a:lnTo>
                <a:lnTo>
                  <a:pt x="15928" y="20183"/>
                </a:lnTo>
                <a:lnTo>
                  <a:pt x="14963" y="20655"/>
                </a:lnTo>
                <a:lnTo>
                  <a:pt x="13997" y="21127"/>
                </a:lnTo>
                <a:lnTo>
                  <a:pt x="12911" y="21363"/>
                </a:lnTo>
                <a:lnTo>
                  <a:pt x="11946" y="21481"/>
                </a:lnTo>
                <a:lnTo>
                  <a:pt x="10860" y="21600"/>
                </a:lnTo>
                <a:lnTo>
                  <a:pt x="10860" y="21600"/>
                </a:lnTo>
                <a:lnTo>
                  <a:pt x="9653" y="21481"/>
                </a:lnTo>
                <a:lnTo>
                  <a:pt x="8567" y="21363"/>
                </a:lnTo>
                <a:lnTo>
                  <a:pt x="7601" y="21127"/>
                </a:lnTo>
                <a:lnTo>
                  <a:pt x="6636" y="20655"/>
                </a:lnTo>
                <a:lnTo>
                  <a:pt x="5550" y="20183"/>
                </a:lnTo>
                <a:lnTo>
                  <a:pt x="4705" y="19711"/>
                </a:lnTo>
                <a:lnTo>
                  <a:pt x="3861" y="19121"/>
                </a:lnTo>
                <a:lnTo>
                  <a:pt x="3016" y="18412"/>
                </a:lnTo>
                <a:lnTo>
                  <a:pt x="2413" y="17586"/>
                </a:lnTo>
                <a:lnTo>
                  <a:pt x="1809" y="16760"/>
                </a:lnTo>
                <a:lnTo>
                  <a:pt x="1206" y="15934"/>
                </a:lnTo>
                <a:lnTo>
                  <a:pt x="844" y="14990"/>
                </a:lnTo>
                <a:lnTo>
                  <a:pt x="482" y="14045"/>
                </a:lnTo>
                <a:lnTo>
                  <a:pt x="241" y="12865"/>
                </a:lnTo>
                <a:lnTo>
                  <a:pt x="0" y="11921"/>
                </a:lnTo>
                <a:lnTo>
                  <a:pt x="0" y="10740"/>
                </a:lnTo>
                <a:lnTo>
                  <a:pt x="0" y="10740"/>
                </a:lnTo>
                <a:lnTo>
                  <a:pt x="0" y="9678"/>
                </a:lnTo>
                <a:lnTo>
                  <a:pt x="241" y="8498"/>
                </a:lnTo>
                <a:lnTo>
                  <a:pt x="482" y="7553"/>
                </a:lnTo>
                <a:lnTo>
                  <a:pt x="844" y="6491"/>
                </a:lnTo>
                <a:lnTo>
                  <a:pt x="1206" y="5547"/>
                </a:lnTo>
                <a:lnTo>
                  <a:pt x="1809" y="4603"/>
                </a:lnTo>
                <a:lnTo>
                  <a:pt x="2413" y="3894"/>
                </a:lnTo>
                <a:lnTo>
                  <a:pt x="3016" y="3068"/>
                </a:lnTo>
                <a:lnTo>
                  <a:pt x="3861" y="2360"/>
                </a:lnTo>
                <a:lnTo>
                  <a:pt x="4705" y="1770"/>
                </a:lnTo>
                <a:lnTo>
                  <a:pt x="5550" y="1180"/>
                </a:lnTo>
                <a:lnTo>
                  <a:pt x="6636" y="707"/>
                </a:lnTo>
                <a:lnTo>
                  <a:pt x="7601" y="353"/>
                </a:lnTo>
                <a:lnTo>
                  <a:pt x="8567" y="235"/>
                </a:lnTo>
                <a:lnTo>
                  <a:pt x="9653" y="0"/>
                </a:lnTo>
                <a:lnTo>
                  <a:pt x="10860" y="0"/>
                </a:lnTo>
                <a:lnTo>
                  <a:pt x="10860" y="0"/>
                </a:lnTo>
                <a:lnTo>
                  <a:pt x="11946" y="0"/>
                </a:lnTo>
                <a:lnTo>
                  <a:pt x="12911" y="235"/>
                </a:lnTo>
                <a:lnTo>
                  <a:pt x="13997" y="353"/>
                </a:lnTo>
                <a:lnTo>
                  <a:pt x="14963" y="707"/>
                </a:lnTo>
                <a:lnTo>
                  <a:pt x="15928" y="1180"/>
                </a:lnTo>
                <a:lnTo>
                  <a:pt x="16773" y="1770"/>
                </a:lnTo>
                <a:lnTo>
                  <a:pt x="17617" y="2360"/>
                </a:lnTo>
                <a:lnTo>
                  <a:pt x="18462" y="3068"/>
                </a:lnTo>
                <a:lnTo>
                  <a:pt x="19065" y="3894"/>
                </a:lnTo>
                <a:lnTo>
                  <a:pt x="19669" y="4603"/>
                </a:lnTo>
                <a:lnTo>
                  <a:pt x="20272" y="5547"/>
                </a:lnTo>
                <a:lnTo>
                  <a:pt x="20634" y="6491"/>
                </a:lnTo>
                <a:lnTo>
                  <a:pt x="21117" y="7553"/>
                </a:lnTo>
                <a:lnTo>
                  <a:pt x="21358" y="8498"/>
                </a:lnTo>
                <a:lnTo>
                  <a:pt x="21479" y="9678"/>
                </a:lnTo>
                <a:lnTo>
                  <a:pt x="21600" y="10740"/>
                </a:lnTo>
                <a:lnTo>
                  <a:pt x="21600" y="10740"/>
                </a:ln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 smtClean="0">
              <a:solidFill>
                <a:srgbClr val="000000"/>
              </a:solidFill>
              <a:ea typeface="宋体" charset="-122"/>
            </a:endParaRP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127000" y="4122743"/>
            <a:ext cx="685800" cy="522287"/>
            <a:chOff x="0" y="0"/>
            <a:chExt cx="306" cy="311"/>
          </a:xfrm>
        </p:grpSpPr>
        <p:sp>
          <p:nvSpPr>
            <p:cNvPr id="1040" name="未知"/>
            <p:cNvSpPr>
              <a:spLocks/>
            </p:cNvSpPr>
            <p:nvPr/>
          </p:nvSpPr>
          <p:spPr bwMode="auto">
            <a:xfrm>
              <a:off x="0" y="0"/>
              <a:ext cx="306" cy="311"/>
            </a:xfrm>
            <a:custGeom>
              <a:avLst/>
              <a:gdLst/>
              <a:ahLst/>
              <a:cxnLst>
                <a:cxn ang="0">
                  <a:pos x="21600" y="10720"/>
                </a:cxn>
                <a:cxn ang="0">
                  <a:pos x="21279" y="12928"/>
                </a:cxn>
                <a:cxn ang="0">
                  <a:pos x="20639" y="14977"/>
                </a:cxn>
                <a:cxn ang="0">
                  <a:pos x="19679" y="16712"/>
                </a:cxn>
                <a:cxn ang="0">
                  <a:pos x="18399" y="18288"/>
                </a:cxn>
                <a:cxn ang="0">
                  <a:pos x="16639" y="19707"/>
                </a:cxn>
                <a:cxn ang="0">
                  <a:pos x="14879" y="20653"/>
                </a:cxn>
                <a:cxn ang="0">
                  <a:pos x="12959" y="21284"/>
                </a:cxn>
                <a:cxn ang="0">
                  <a:pos x="10719" y="21600"/>
                </a:cxn>
                <a:cxn ang="0">
                  <a:pos x="9599" y="21600"/>
                </a:cxn>
                <a:cxn ang="0">
                  <a:pos x="7519" y="21126"/>
                </a:cxn>
                <a:cxn ang="0">
                  <a:pos x="5599" y="20180"/>
                </a:cxn>
                <a:cxn ang="0">
                  <a:pos x="3839" y="19077"/>
                </a:cxn>
                <a:cxn ang="0">
                  <a:pos x="2399" y="17500"/>
                </a:cxn>
                <a:cxn ang="0">
                  <a:pos x="1279" y="15923"/>
                </a:cxn>
                <a:cxn ang="0">
                  <a:pos x="479" y="13874"/>
                </a:cxn>
                <a:cxn ang="0">
                  <a:pos x="0" y="11667"/>
                </a:cxn>
                <a:cxn ang="0">
                  <a:pos x="0" y="10720"/>
                </a:cxn>
                <a:cxn ang="0">
                  <a:pos x="159" y="8513"/>
                </a:cxn>
                <a:cxn ang="0">
                  <a:pos x="799" y="6463"/>
                </a:cxn>
                <a:cxn ang="0">
                  <a:pos x="1759" y="4572"/>
                </a:cxn>
                <a:cxn ang="0">
                  <a:pos x="3039" y="2995"/>
                </a:cxn>
                <a:cxn ang="0">
                  <a:pos x="4639" y="1734"/>
                </a:cxn>
                <a:cxn ang="0">
                  <a:pos x="6559" y="630"/>
                </a:cxn>
                <a:cxn ang="0">
                  <a:pos x="8639" y="157"/>
                </a:cxn>
                <a:cxn ang="0">
                  <a:pos x="10719" y="0"/>
                </a:cxn>
                <a:cxn ang="0">
                  <a:pos x="11839" y="0"/>
                </a:cxn>
                <a:cxn ang="0">
                  <a:pos x="13919" y="315"/>
                </a:cxn>
                <a:cxn ang="0">
                  <a:pos x="15999" y="1261"/>
                </a:cxn>
                <a:cxn ang="0">
                  <a:pos x="17599" y="2364"/>
                </a:cxn>
                <a:cxn ang="0">
                  <a:pos x="19039" y="3783"/>
                </a:cxn>
                <a:cxn ang="0">
                  <a:pos x="20159" y="5675"/>
                </a:cxn>
                <a:cxn ang="0">
                  <a:pos x="21119" y="7567"/>
                </a:cxn>
                <a:cxn ang="0">
                  <a:pos x="21600" y="9617"/>
                </a:cxn>
                <a:cxn ang="0">
                  <a:pos x="21600" y="10720"/>
                </a:cxn>
              </a:cxnLst>
              <a:rect l="0" t="0" r="r" b="b"/>
              <a:pathLst>
                <a:path w="21600" h="21600">
                  <a:moveTo>
                    <a:pt x="21600" y="10720"/>
                  </a:moveTo>
                  <a:lnTo>
                    <a:pt x="21600" y="10720"/>
                  </a:lnTo>
                  <a:lnTo>
                    <a:pt x="21600" y="11667"/>
                  </a:lnTo>
                  <a:lnTo>
                    <a:pt x="21279" y="12928"/>
                  </a:lnTo>
                  <a:lnTo>
                    <a:pt x="21119" y="13874"/>
                  </a:lnTo>
                  <a:lnTo>
                    <a:pt x="20639" y="14977"/>
                  </a:lnTo>
                  <a:lnTo>
                    <a:pt x="20159" y="15923"/>
                  </a:lnTo>
                  <a:lnTo>
                    <a:pt x="19679" y="16712"/>
                  </a:lnTo>
                  <a:lnTo>
                    <a:pt x="19039" y="17500"/>
                  </a:lnTo>
                  <a:lnTo>
                    <a:pt x="18399" y="18288"/>
                  </a:lnTo>
                  <a:lnTo>
                    <a:pt x="17599" y="19077"/>
                  </a:lnTo>
                  <a:lnTo>
                    <a:pt x="16639" y="19707"/>
                  </a:lnTo>
                  <a:lnTo>
                    <a:pt x="15999" y="20180"/>
                  </a:lnTo>
                  <a:lnTo>
                    <a:pt x="14879" y="20653"/>
                  </a:lnTo>
                  <a:lnTo>
                    <a:pt x="13919" y="21126"/>
                  </a:lnTo>
                  <a:lnTo>
                    <a:pt x="12959" y="21284"/>
                  </a:lnTo>
                  <a:lnTo>
                    <a:pt x="11839" y="21600"/>
                  </a:lnTo>
                  <a:lnTo>
                    <a:pt x="10719" y="21600"/>
                  </a:lnTo>
                  <a:lnTo>
                    <a:pt x="10719" y="21600"/>
                  </a:lnTo>
                  <a:lnTo>
                    <a:pt x="9599" y="21600"/>
                  </a:lnTo>
                  <a:lnTo>
                    <a:pt x="8639" y="21284"/>
                  </a:lnTo>
                  <a:lnTo>
                    <a:pt x="7519" y="21126"/>
                  </a:lnTo>
                  <a:lnTo>
                    <a:pt x="6559" y="20653"/>
                  </a:lnTo>
                  <a:lnTo>
                    <a:pt x="5599" y="20180"/>
                  </a:lnTo>
                  <a:lnTo>
                    <a:pt x="4639" y="19707"/>
                  </a:lnTo>
                  <a:lnTo>
                    <a:pt x="3839" y="19077"/>
                  </a:lnTo>
                  <a:lnTo>
                    <a:pt x="3039" y="18288"/>
                  </a:lnTo>
                  <a:lnTo>
                    <a:pt x="2399" y="17500"/>
                  </a:lnTo>
                  <a:lnTo>
                    <a:pt x="1759" y="16712"/>
                  </a:lnTo>
                  <a:lnTo>
                    <a:pt x="1279" y="15923"/>
                  </a:lnTo>
                  <a:lnTo>
                    <a:pt x="799" y="14977"/>
                  </a:lnTo>
                  <a:lnTo>
                    <a:pt x="479" y="13874"/>
                  </a:lnTo>
                  <a:lnTo>
                    <a:pt x="159" y="12928"/>
                  </a:lnTo>
                  <a:lnTo>
                    <a:pt x="0" y="11667"/>
                  </a:lnTo>
                  <a:lnTo>
                    <a:pt x="0" y="10720"/>
                  </a:lnTo>
                  <a:lnTo>
                    <a:pt x="0" y="10720"/>
                  </a:lnTo>
                  <a:lnTo>
                    <a:pt x="0" y="9617"/>
                  </a:lnTo>
                  <a:lnTo>
                    <a:pt x="159" y="8513"/>
                  </a:lnTo>
                  <a:lnTo>
                    <a:pt x="479" y="7567"/>
                  </a:lnTo>
                  <a:lnTo>
                    <a:pt x="799" y="6463"/>
                  </a:lnTo>
                  <a:lnTo>
                    <a:pt x="1279" y="5675"/>
                  </a:lnTo>
                  <a:lnTo>
                    <a:pt x="1759" y="4572"/>
                  </a:lnTo>
                  <a:lnTo>
                    <a:pt x="2399" y="3783"/>
                  </a:lnTo>
                  <a:lnTo>
                    <a:pt x="3039" y="2995"/>
                  </a:lnTo>
                  <a:lnTo>
                    <a:pt x="3839" y="2364"/>
                  </a:lnTo>
                  <a:lnTo>
                    <a:pt x="4639" y="1734"/>
                  </a:lnTo>
                  <a:lnTo>
                    <a:pt x="5599" y="1261"/>
                  </a:lnTo>
                  <a:lnTo>
                    <a:pt x="6559" y="630"/>
                  </a:lnTo>
                  <a:lnTo>
                    <a:pt x="7519" y="315"/>
                  </a:lnTo>
                  <a:lnTo>
                    <a:pt x="8639" y="157"/>
                  </a:lnTo>
                  <a:lnTo>
                    <a:pt x="9599" y="0"/>
                  </a:lnTo>
                  <a:lnTo>
                    <a:pt x="10719" y="0"/>
                  </a:lnTo>
                  <a:lnTo>
                    <a:pt x="10719" y="0"/>
                  </a:lnTo>
                  <a:lnTo>
                    <a:pt x="11839" y="0"/>
                  </a:lnTo>
                  <a:lnTo>
                    <a:pt x="12959" y="157"/>
                  </a:lnTo>
                  <a:lnTo>
                    <a:pt x="13919" y="315"/>
                  </a:lnTo>
                  <a:lnTo>
                    <a:pt x="14879" y="630"/>
                  </a:lnTo>
                  <a:lnTo>
                    <a:pt x="15999" y="1261"/>
                  </a:lnTo>
                  <a:lnTo>
                    <a:pt x="16639" y="1734"/>
                  </a:lnTo>
                  <a:lnTo>
                    <a:pt x="17599" y="2364"/>
                  </a:lnTo>
                  <a:lnTo>
                    <a:pt x="18399" y="2995"/>
                  </a:lnTo>
                  <a:lnTo>
                    <a:pt x="19039" y="3783"/>
                  </a:lnTo>
                  <a:lnTo>
                    <a:pt x="19679" y="4572"/>
                  </a:lnTo>
                  <a:lnTo>
                    <a:pt x="20159" y="5675"/>
                  </a:lnTo>
                  <a:lnTo>
                    <a:pt x="20639" y="6463"/>
                  </a:lnTo>
                  <a:lnTo>
                    <a:pt x="21119" y="7567"/>
                  </a:lnTo>
                  <a:lnTo>
                    <a:pt x="21279" y="8513"/>
                  </a:lnTo>
                  <a:lnTo>
                    <a:pt x="21600" y="9617"/>
                  </a:lnTo>
                  <a:lnTo>
                    <a:pt x="21600" y="10720"/>
                  </a:lnTo>
                  <a:lnTo>
                    <a:pt x="21600" y="10720"/>
                  </a:lnTo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  <p:sp>
          <p:nvSpPr>
            <p:cNvPr id="1041" name="未知"/>
            <p:cNvSpPr>
              <a:spLocks/>
            </p:cNvSpPr>
            <p:nvPr/>
          </p:nvSpPr>
          <p:spPr bwMode="auto">
            <a:xfrm>
              <a:off x="61" y="61"/>
              <a:ext cx="197" cy="200"/>
            </a:xfrm>
            <a:custGeom>
              <a:avLst/>
              <a:gdLst/>
              <a:ahLst/>
              <a:cxnLst>
                <a:cxn ang="0">
                  <a:pos x="21600" y="10800"/>
                </a:cxn>
                <a:cxn ang="0">
                  <a:pos x="21351" y="12763"/>
                </a:cxn>
                <a:cxn ang="0">
                  <a:pos x="20606" y="14972"/>
                </a:cxn>
                <a:cxn ang="0">
                  <a:pos x="19613" y="16690"/>
                </a:cxn>
                <a:cxn ang="0">
                  <a:pos x="18372" y="18408"/>
                </a:cxn>
                <a:cxn ang="0">
                  <a:pos x="16882" y="19881"/>
                </a:cxn>
                <a:cxn ang="0">
                  <a:pos x="14896" y="20618"/>
                </a:cxn>
                <a:cxn ang="0">
                  <a:pos x="12910" y="21354"/>
                </a:cxn>
                <a:cxn ang="0">
                  <a:pos x="10675" y="21600"/>
                </a:cxn>
                <a:cxn ang="0">
                  <a:pos x="9682" y="21600"/>
                </a:cxn>
                <a:cxn ang="0">
                  <a:pos x="7448" y="21108"/>
                </a:cxn>
                <a:cxn ang="0">
                  <a:pos x="5710" y="20127"/>
                </a:cxn>
                <a:cxn ang="0">
                  <a:pos x="3724" y="19145"/>
                </a:cxn>
                <a:cxn ang="0">
                  <a:pos x="2234" y="17672"/>
                </a:cxn>
                <a:cxn ang="0">
                  <a:pos x="1241" y="15954"/>
                </a:cxn>
                <a:cxn ang="0">
                  <a:pos x="496" y="13990"/>
                </a:cxn>
                <a:cxn ang="0">
                  <a:pos x="0" y="12027"/>
                </a:cxn>
                <a:cxn ang="0">
                  <a:pos x="0" y="10800"/>
                </a:cxn>
                <a:cxn ang="0">
                  <a:pos x="248" y="8590"/>
                </a:cxn>
                <a:cxn ang="0">
                  <a:pos x="744" y="6381"/>
                </a:cxn>
                <a:cxn ang="0">
                  <a:pos x="1489" y="4663"/>
                </a:cxn>
                <a:cxn ang="0">
                  <a:pos x="2979" y="3190"/>
                </a:cxn>
                <a:cxn ang="0">
                  <a:pos x="4717" y="1718"/>
                </a:cxn>
                <a:cxn ang="0">
                  <a:pos x="6455" y="736"/>
                </a:cxn>
                <a:cxn ang="0">
                  <a:pos x="8689" y="245"/>
                </a:cxn>
                <a:cxn ang="0">
                  <a:pos x="10675" y="0"/>
                </a:cxn>
                <a:cxn ang="0">
                  <a:pos x="11668" y="0"/>
                </a:cxn>
                <a:cxn ang="0">
                  <a:pos x="13903" y="490"/>
                </a:cxn>
                <a:cxn ang="0">
                  <a:pos x="15889" y="1227"/>
                </a:cxn>
                <a:cxn ang="0">
                  <a:pos x="17627" y="2208"/>
                </a:cxn>
                <a:cxn ang="0">
                  <a:pos x="18868" y="3681"/>
                </a:cxn>
                <a:cxn ang="0">
                  <a:pos x="20110" y="5645"/>
                </a:cxn>
                <a:cxn ang="0">
                  <a:pos x="21103" y="7608"/>
                </a:cxn>
                <a:cxn ang="0">
                  <a:pos x="21600" y="9572"/>
                </a:cxn>
                <a:cxn ang="0">
                  <a:pos x="21600" y="10800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21600" y="10800"/>
                  </a:lnTo>
                  <a:lnTo>
                    <a:pt x="21600" y="12027"/>
                  </a:lnTo>
                  <a:lnTo>
                    <a:pt x="21351" y="12763"/>
                  </a:lnTo>
                  <a:lnTo>
                    <a:pt x="21103" y="13990"/>
                  </a:lnTo>
                  <a:lnTo>
                    <a:pt x="20606" y="14972"/>
                  </a:lnTo>
                  <a:lnTo>
                    <a:pt x="20110" y="15954"/>
                  </a:lnTo>
                  <a:lnTo>
                    <a:pt x="19613" y="16690"/>
                  </a:lnTo>
                  <a:lnTo>
                    <a:pt x="18868" y="17672"/>
                  </a:lnTo>
                  <a:lnTo>
                    <a:pt x="18372" y="18408"/>
                  </a:lnTo>
                  <a:lnTo>
                    <a:pt x="17627" y="19145"/>
                  </a:lnTo>
                  <a:lnTo>
                    <a:pt x="16882" y="19881"/>
                  </a:lnTo>
                  <a:lnTo>
                    <a:pt x="15889" y="20127"/>
                  </a:lnTo>
                  <a:lnTo>
                    <a:pt x="14896" y="20618"/>
                  </a:lnTo>
                  <a:lnTo>
                    <a:pt x="13903" y="21108"/>
                  </a:lnTo>
                  <a:lnTo>
                    <a:pt x="12910" y="21354"/>
                  </a:lnTo>
                  <a:lnTo>
                    <a:pt x="11668" y="21600"/>
                  </a:lnTo>
                  <a:lnTo>
                    <a:pt x="10675" y="21600"/>
                  </a:lnTo>
                  <a:lnTo>
                    <a:pt x="10675" y="21600"/>
                  </a:lnTo>
                  <a:lnTo>
                    <a:pt x="9682" y="21600"/>
                  </a:lnTo>
                  <a:lnTo>
                    <a:pt x="8689" y="21354"/>
                  </a:lnTo>
                  <a:lnTo>
                    <a:pt x="7448" y="21108"/>
                  </a:lnTo>
                  <a:lnTo>
                    <a:pt x="6455" y="20618"/>
                  </a:lnTo>
                  <a:lnTo>
                    <a:pt x="5710" y="20127"/>
                  </a:lnTo>
                  <a:lnTo>
                    <a:pt x="4717" y="19881"/>
                  </a:lnTo>
                  <a:lnTo>
                    <a:pt x="3724" y="19145"/>
                  </a:lnTo>
                  <a:lnTo>
                    <a:pt x="2979" y="18408"/>
                  </a:lnTo>
                  <a:lnTo>
                    <a:pt x="2234" y="17672"/>
                  </a:lnTo>
                  <a:lnTo>
                    <a:pt x="1489" y="16690"/>
                  </a:lnTo>
                  <a:lnTo>
                    <a:pt x="1241" y="15954"/>
                  </a:lnTo>
                  <a:lnTo>
                    <a:pt x="744" y="14972"/>
                  </a:lnTo>
                  <a:lnTo>
                    <a:pt x="496" y="13990"/>
                  </a:lnTo>
                  <a:lnTo>
                    <a:pt x="248" y="12763"/>
                  </a:lnTo>
                  <a:lnTo>
                    <a:pt x="0" y="12027"/>
                  </a:lnTo>
                  <a:lnTo>
                    <a:pt x="0" y="10800"/>
                  </a:lnTo>
                  <a:lnTo>
                    <a:pt x="0" y="10800"/>
                  </a:lnTo>
                  <a:lnTo>
                    <a:pt x="0" y="9572"/>
                  </a:lnTo>
                  <a:lnTo>
                    <a:pt x="248" y="8590"/>
                  </a:lnTo>
                  <a:lnTo>
                    <a:pt x="496" y="7608"/>
                  </a:lnTo>
                  <a:lnTo>
                    <a:pt x="744" y="6381"/>
                  </a:lnTo>
                  <a:lnTo>
                    <a:pt x="1241" y="5645"/>
                  </a:lnTo>
                  <a:lnTo>
                    <a:pt x="1489" y="4663"/>
                  </a:lnTo>
                  <a:lnTo>
                    <a:pt x="2234" y="3681"/>
                  </a:lnTo>
                  <a:lnTo>
                    <a:pt x="2979" y="3190"/>
                  </a:lnTo>
                  <a:lnTo>
                    <a:pt x="3724" y="2208"/>
                  </a:lnTo>
                  <a:lnTo>
                    <a:pt x="4717" y="1718"/>
                  </a:lnTo>
                  <a:lnTo>
                    <a:pt x="5710" y="1227"/>
                  </a:lnTo>
                  <a:lnTo>
                    <a:pt x="6455" y="736"/>
                  </a:lnTo>
                  <a:lnTo>
                    <a:pt x="7448" y="490"/>
                  </a:lnTo>
                  <a:lnTo>
                    <a:pt x="8689" y="245"/>
                  </a:lnTo>
                  <a:lnTo>
                    <a:pt x="9682" y="0"/>
                  </a:lnTo>
                  <a:lnTo>
                    <a:pt x="10675" y="0"/>
                  </a:lnTo>
                  <a:lnTo>
                    <a:pt x="10675" y="0"/>
                  </a:lnTo>
                  <a:lnTo>
                    <a:pt x="11668" y="0"/>
                  </a:lnTo>
                  <a:lnTo>
                    <a:pt x="12910" y="245"/>
                  </a:lnTo>
                  <a:lnTo>
                    <a:pt x="13903" y="490"/>
                  </a:lnTo>
                  <a:lnTo>
                    <a:pt x="14896" y="736"/>
                  </a:lnTo>
                  <a:lnTo>
                    <a:pt x="15889" y="1227"/>
                  </a:lnTo>
                  <a:lnTo>
                    <a:pt x="16882" y="1718"/>
                  </a:lnTo>
                  <a:lnTo>
                    <a:pt x="17627" y="2208"/>
                  </a:lnTo>
                  <a:lnTo>
                    <a:pt x="18372" y="3190"/>
                  </a:lnTo>
                  <a:lnTo>
                    <a:pt x="18868" y="3681"/>
                  </a:lnTo>
                  <a:lnTo>
                    <a:pt x="19613" y="4663"/>
                  </a:lnTo>
                  <a:lnTo>
                    <a:pt x="20110" y="5645"/>
                  </a:lnTo>
                  <a:lnTo>
                    <a:pt x="20606" y="6381"/>
                  </a:lnTo>
                  <a:lnTo>
                    <a:pt x="21103" y="7608"/>
                  </a:lnTo>
                  <a:lnTo>
                    <a:pt x="21351" y="8590"/>
                  </a:lnTo>
                  <a:lnTo>
                    <a:pt x="21600" y="9572"/>
                  </a:lnTo>
                  <a:lnTo>
                    <a:pt x="21600" y="10800"/>
                  </a:lnTo>
                  <a:lnTo>
                    <a:pt x="21600" y="10800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000" smtClean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042" name="Rectangle 18"/>
          <p:cNvSpPr>
            <a:spLocks noChangeArrowheads="1"/>
          </p:cNvSpPr>
          <p:nvPr>
            <p:ph type="title"/>
          </p:nvPr>
        </p:nvSpPr>
        <p:spPr bwMode="auto">
          <a:xfrm>
            <a:off x="1680633" y="274638"/>
            <a:ext cx="101176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43" name="Rectangle 19"/>
          <p:cNvSpPr>
            <a:spLocks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1044" name="Rectangle 20"/>
          <p:cNvSpPr>
            <a:spLocks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1045" name="Rectangle 21"/>
          <p:cNvSpPr>
            <a:spLocks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E0EA23D-5578-43E5-9233-BE6C9AF1F961}" type="slidenum">
              <a:rPr lang="en-US" altLang="zh-CN" smtClean="0">
                <a:solidFill>
                  <a:srgbClr val="000000"/>
                </a:solidFill>
                <a:ea typeface="宋体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1046" name="Rectangle 22"/>
          <p:cNvSpPr>
            <a:spLocks noChangeArrowheads="1"/>
          </p:cNvSpPr>
          <p:nvPr>
            <p:ph type="body" idx="1"/>
          </p:nvPr>
        </p:nvSpPr>
        <p:spPr bwMode="auto">
          <a:xfrm>
            <a:off x="1661584" y="1600204"/>
            <a:ext cx="992081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rtl="0" fontAlgn="base">
        <a:spcBef>
          <a:spcPct val="0"/>
        </a:spcBef>
        <a:spcAft>
          <a:spcPct val="0"/>
        </a:spcAft>
        <a:buSzPct val="100000"/>
        <a:buFont typeface="Arial" charset="0"/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SzPct val="100000"/>
        <a:buFont typeface="Arial" charset="0"/>
        <a:defRPr sz="4400" b="1">
          <a:solidFill>
            <a:schemeClr val="tx2"/>
          </a:solidFill>
          <a:latin typeface="Arial" charset="0"/>
          <a:ea typeface="楷体_GB2312" pitchFamily="49" charset="-122"/>
        </a:defRPr>
      </a:lvl2pPr>
      <a:lvl3pPr algn="ctr" rtl="0" fontAlgn="base">
        <a:spcBef>
          <a:spcPct val="0"/>
        </a:spcBef>
        <a:spcAft>
          <a:spcPct val="0"/>
        </a:spcAft>
        <a:buSzPct val="100000"/>
        <a:buFont typeface="Arial" charset="0"/>
        <a:defRPr sz="4400" b="1">
          <a:solidFill>
            <a:schemeClr val="tx2"/>
          </a:solidFill>
          <a:latin typeface="Arial" charset="0"/>
          <a:ea typeface="楷体_GB2312" pitchFamily="49" charset="-122"/>
        </a:defRPr>
      </a:lvl3pPr>
      <a:lvl4pPr algn="ctr" rtl="0" fontAlgn="base">
        <a:spcBef>
          <a:spcPct val="0"/>
        </a:spcBef>
        <a:spcAft>
          <a:spcPct val="0"/>
        </a:spcAft>
        <a:buSzPct val="100000"/>
        <a:buFont typeface="Arial" charset="0"/>
        <a:defRPr sz="4400" b="1">
          <a:solidFill>
            <a:schemeClr val="tx2"/>
          </a:solidFill>
          <a:latin typeface="Arial" charset="0"/>
          <a:ea typeface="楷体_GB2312" pitchFamily="49" charset="-122"/>
        </a:defRPr>
      </a:lvl4pPr>
      <a:lvl5pPr algn="ctr" rtl="0" fontAlgn="base">
        <a:spcBef>
          <a:spcPct val="0"/>
        </a:spcBef>
        <a:spcAft>
          <a:spcPct val="0"/>
        </a:spcAft>
        <a:buSzPct val="100000"/>
        <a:buFont typeface="Arial" charset="0"/>
        <a:defRPr sz="4400" b="1">
          <a:solidFill>
            <a:schemeClr val="tx2"/>
          </a:solidFill>
          <a:latin typeface="Arial" charset="0"/>
          <a:ea typeface="楷体_GB2312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buSzPct val="100000"/>
        <a:buFont typeface="Arial" charset="0"/>
        <a:defRPr sz="4400" b="1">
          <a:solidFill>
            <a:schemeClr val="tx2"/>
          </a:solidFill>
          <a:latin typeface="Arial" charset="0"/>
          <a:ea typeface="楷体_GB2312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buSzPct val="100000"/>
        <a:buFont typeface="Arial" charset="0"/>
        <a:defRPr sz="4400" b="1">
          <a:solidFill>
            <a:schemeClr val="tx2"/>
          </a:solidFill>
          <a:latin typeface="Arial" charset="0"/>
          <a:ea typeface="楷体_GB2312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buSzPct val="100000"/>
        <a:buFont typeface="Arial" charset="0"/>
        <a:defRPr sz="4400" b="1">
          <a:solidFill>
            <a:schemeClr val="tx2"/>
          </a:solidFill>
          <a:latin typeface="Arial" charset="0"/>
          <a:ea typeface="楷体_GB2312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buSzPct val="100000"/>
        <a:buFont typeface="Arial" charset="0"/>
        <a:defRPr sz="4400" b="1">
          <a:solidFill>
            <a:schemeClr val="tx2"/>
          </a:solidFill>
          <a:latin typeface="Arial" charset="0"/>
          <a:ea typeface="楷体_GB2312" pitchFamily="49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Arial" charset="0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Arial" charset="0"/>
        <a:buBlip>
          <a:blip r:embed="rId15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Arial" charset="0"/>
        <a:buBlip>
          <a:blip r:embed="rId14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Arial" charset="0"/>
        <a:buBlip>
          <a:blip r:embed="rId15"/>
        </a:buBlip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Arial" charset="0"/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5pPr>
      <a:lvl6pPr marL="2513013" indent="-22701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Arial" charset="0"/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6pPr>
      <a:lvl7pPr marL="2970213" indent="-22701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Arial" charset="0"/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7pPr>
      <a:lvl8pPr marL="3427413" indent="-22701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Arial" charset="0"/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8pPr>
      <a:lvl9pPr marL="3884613" indent="-22701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Arial" charset="0"/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DB50C7-90F5-4BCB-81F6-864F7719955E}" type="datetimeFigureOut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2018/2/4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+mn-lt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0367D1-95DD-47B9-B8CC-DE764A17AC2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2BC71F2-09BB-4D3B-A487-F261BFCFEABC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37101;&#35029;&#24179;\&#25945;&#23398;&#35838;&#20214;\&#20108;&#24180;&#32423;&#19979;&#20876;\&#20108;&#24180;&#32423;&#35821;&#25991;&#19979;&#20876;&#65288;2017&#37096;&#32534;&#29256;&#65289;\3&#21333;&#20803;&#35782;&#23383;\&#21475;&#35821;&#20132;&#38469;&#65306;&#38271;&#22823;&#20197;&#21518;&#24178;&#20160;&#20040;\&#20799;&#31461;&#27468;&#26354;%20-%20&#31181;&#22826;&#38451;.mp3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kugoumusic\&#36731;&#38899;&#20048;%20-%20&#39640;&#23665;&#27969;&#27700;.mp3" TargetMode="Externa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52photoshop.cn/pic1950.html" TargetMode="External"/><Relationship Id="rId1" Type="http://schemas.openxmlformats.org/officeDocument/2006/relationships/slideLayout" Target="../slideLayouts/slideLayout4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圆角矩形 66"/>
          <p:cNvSpPr/>
          <p:nvPr/>
        </p:nvSpPr>
        <p:spPr bwMode="auto">
          <a:xfrm>
            <a:off x="1278469" y="1885950"/>
            <a:ext cx="9635067" cy="134938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pic>
        <p:nvPicPr>
          <p:cNvPr id="29700" name="Picture 39" descr="구름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4458" y="179391"/>
            <a:ext cx="910167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40" descr="구름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47769" y="503241"/>
            <a:ext cx="1390651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474200" y="2003142"/>
            <a:ext cx="517101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语文园地三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22470" y="1905028"/>
            <a:ext cx="5594351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5" name="WordArt 4"/>
          <p:cNvSpPr>
            <a:spLocks noChangeArrowheads="1" noChangeShapeType="1" noTextEdit="1"/>
          </p:cNvSpPr>
          <p:nvPr/>
        </p:nvSpPr>
        <p:spPr bwMode="auto">
          <a:xfrm>
            <a:off x="7835901" y="6245225"/>
            <a:ext cx="3920067" cy="3444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营山县木垭小学：郭裕平</a:t>
            </a:r>
          </a:p>
        </p:txBody>
      </p:sp>
      <p:pic>
        <p:nvPicPr>
          <p:cNvPr id="11" name="图片 10" descr="c895bbb28e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67299" y="2846682"/>
            <a:ext cx="6564183" cy="3171983"/>
          </a:xfrm>
          <a:prstGeom prst="rect">
            <a:avLst/>
          </a:prstGeom>
        </p:spPr>
      </p:pic>
      <p:sp>
        <p:nvSpPr>
          <p:cNvPr id="12" name="横卷形 11"/>
          <p:cNvSpPr/>
          <p:nvPr/>
        </p:nvSpPr>
        <p:spPr>
          <a:xfrm>
            <a:off x="1992575" y="668740"/>
            <a:ext cx="8461612" cy="1351129"/>
          </a:xfrm>
          <a:prstGeom prst="horizontalScroll">
            <a:avLst/>
          </a:prstGeom>
          <a:solidFill>
            <a:schemeClr val="bg1"/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1"/>
          <p:cNvSpPr txBox="1"/>
          <p:nvPr/>
        </p:nvSpPr>
        <p:spPr>
          <a:xfrm>
            <a:off x="2428849" y="900751"/>
            <a:ext cx="7694931" cy="923330"/>
          </a:xfrm>
          <a:prstGeom prst="rect">
            <a:avLst/>
          </a:prstGeom>
          <a:solidFill>
            <a:srgbClr val="FFCC99"/>
          </a:solidFill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54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长</a:t>
            </a:r>
            <a:r>
              <a:rPr lang="zh-CN" altLang="en-US" sz="5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大以后做什么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eidi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972577" y="949692"/>
            <a:ext cx="8642349" cy="4888401"/>
          </a:xfrm>
          <a:prstGeom prst="rect">
            <a:avLst/>
          </a:prstGeom>
          <a:ln/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750833" y="165453"/>
            <a:ext cx="9351433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2003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年，抗击“非典”中</a:t>
            </a:r>
            <a:endParaRPr kumimoji="0" lang="zh-CN" sz="44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901727" y="5995113"/>
            <a:ext cx="9097110" cy="101763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医生</a:t>
            </a:r>
            <a:r>
              <a:rPr kumimoji="0" lang="en-US" altLang="zh-CN" sz="4400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0" 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护士</a:t>
            </a:r>
            <a:r>
              <a:rPr kumimoji="0" 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——她们呵护着我们的健康</a:t>
            </a:r>
            <a:endParaRPr kumimoji="0" lang="zh-CN" sz="44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sz="6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125340" y="5836618"/>
            <a:ext cx="7547213" cy="953142"/>
          </a:xfrm>
          <a:prstGeom prst="rect">
            <a:avLst/>
          </a:prstGeom>
        </p:spPr>
        <p:txBody>
          <a:bodyPr/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zh-CN" altLang="en-US" sz="4000" b="1" kern="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教</a:t>
            </a:r>
            <a:r>
              <a:rPr lang="zh-CN" altLang="en-US" sz="4000" b="1" kern="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师</a:t>
            </a:r>
            <a:r>
              <a:rPr lang="en-US" altLang="zh-CN" sz="4000" b="1" kern="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4000" b="1" kern="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他们启迪着我们长大</a:t>
            </a:r>
            <a:endParaRPr kumimoji="0" lang="zh-CN" sz="40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无标题"/>
          <p:cNvPicPr>
            <a:picLocks noChangeAspect="1" noChangeArrowheads="1"/>
          </p:cNvPicPr>
          <p:nvPr/>
        </p:nvPicPr>
        <p:blipFill>
          <a:blip r:embed="rId2" cstate="print"/>
          <a:srcRect r="51250" b="50000"/>
          <a:stretch>
            <a:fillRect/>
          </a:stretch>
        </p:blipFill>
        <p:spPr bwMode="auto">
          <a:xfrm>
            <a:off x="2584895" y="1547623"/>
            <a:ext cx="7969249" cy="4103687"/>
          </a:xfrm>
          <a:prstGeom prst="rect">
            <a:avLst/>
          </a:prstGeom>
          <a:noFill/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737786" y="485775"/>
            <a:ext cx="935143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charset="0"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99"/>
                </a:solidFill>
                <a:effectLst/>
                <a:uLnTx/>
                <a:uFillTx/>
                <a:ea typeface="楷体_GB2312" pitchFamily="49" charset="-122"/>
              </a:rPr>
              <a:t>老师正在上课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78990" y="1240975"/>
            <a:ext cx="5488763" cy="4667456"/>
          </a:xfrm>
          <a:prstGeom prst="rect">
            <a:avLst/>
          </a:prstGeom>
          <a:ln/>
        </p:spPr>
      </p:pic>
      <p:pic>
        <p:nvPicPr>
          <p:cNvPr id="3" name="Picture 3" descr="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114193" y="1380653"/>
            <a:ext cx="5899615" cy="4608513"/>
          </a:xfrm>
          <a:prstGeom prst="rect">
            <a:avLst/>
          </a:prstGeom>
          <a:ln/>
        </p:spPr>
      </p:pic>
      <p:sp>
        <p:nvSpPr>
          <p:cNvPr id="4" name="矩形 3"/>
          <p:cNvSpPr/>
          <p:nvPr/>
        </p:nvSpPr>
        <p:spPr>
          <a:xfrm>
            <a:off x="855765" y="432895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鲁班发明了橹板</a:t>
            </a:r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76034" y="473839"/>
            <a:ext cx="58272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达尔文揭开大自然的奥秘</a:t>
            </a:r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612" y="6060423"/>
            <a:ext cx="1219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工程师 </a:t>
            </a:r>
            <a:r>
              <a:rPr lang="en-US" altLang="zh-CN" sz="4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4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科</a:t>
            </a:r>
            <a:r>
              <a:rPr lang="zh-CN" altLang="zh-CN" sz="4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学家 </a:t>
            </a:r>
            <a:r>
              <a:rPr lang="zh-CN" altLang="zh-CN" sz="4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发</a:t>
            </a:r>
            <a:r>
              <a:rPr lang="zh-CN" altLang="zh-CN" sz="4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zh-CN" sz="4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家</a:t>
            </a:r>
            <a:r>
              <a:rPr lang="zh-CN" altLang="zh-CN" sz="40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sz="40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他们幸福着我们的生</a:t>
            </a:r>
            <a:r>
              <a:rPr lang="zh-CN" altLang="zh-CN" sz="40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活</a:t>
            </a:r>
            <a:endParaRPr lang="zh-CN" altLang="zh-CN" sz="40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445609" y="358206"/>
            <a:ext cx="9793817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4000" b="1" dirty="0">
                <a:latin typeface="微软雅黑" pitchFamily="34" charset="-122"/>
                <a:ea typeface="微软雅黑" pitchFamily="34" charset="-122"/>
              </a:rPr>
              <a:t>农民     工人</a:t>
            </a:r>
          </a:p>
          <a:p>
            <a:r>
              <a:rPr lang="zh-CN" sz="40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sz="40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——让我们吃得饱，穿得暖。 </a:t>
            </a:r>
          </a:p>
          <a:p>
            <a:r>
              <a:rPr lang="zh-CN" sz="4000" b="1" dirty="0">
                <a:latin typeface="微软雅黑" pitchFamily="34" charset="-122"/>
                <a:ea typeface="微软雅黑" pitchFamily="34" charset="-122"/>
              </a:rPr>
              <a:t>解放军</a:t>
            </a:r>
          </a:p>
          <a:p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sz="40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——守护着我们的安危。</a:t>
            </a:r>
          </a:p>
          <a:p>
            <a:r>
              <a:rPr lang="zh-CN" sz="4000" b="1" dirty="0">
                <a:latin typeface="微软雅黑" pitchFamily="34" charset="-122"/>
                <a:ea typeface="微软雅黑" pitchFamily="34" charset="-122"/>
              </a:rPr>
              <a:t>医生   护士</a:t>
            </a:r>
          </a:p>
          <a:p>
            <a:r>
              <a:rPr lang="zh-CN" sz="4000" b="1" dirty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sz="40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——呵护着我们的健康。</a:t>
            </a:r>
          </a:p>
          <a:p>
            <a:r>
              <a:rPr lang="zh-CN" sz="4000" b="1" dirty="0">
                <a:latin typeface="微软雅黑" pitchFamily="34" charset="-122"/>
                <a:ea typeface="微软雅黑" pitchFamily="34" charset="-122"/>
              </a:rPr>
              <a:t>教师</a:t>
            </a:r>
          </a:p>
          <a:p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sz="40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——启迪着我们长大。</a:t>
            </a:r>
          </a:p>
          <a:p>
            <a:r>
              <a:rPr lang="zh-CN" sz="4000" b="1" dirty="0">
                <a:latin typeface="微软雅黑" pitchFamily="34" charset="-122"/>
                <a:ea typeface="微软雅黑" pitchFamily="34" charset="-122"/>
              </a:rPr>
              <a:t>工程师   科学家  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sz="4000" b="1" dirty="0">
                <a:latin typeface="微软雅黑" pitchFamily="34" charset="-122"/>
                <a:ea typeface="微软雅黑" pitchFamily="34" charset="-122"/>
              </a:rPr>
              <a:t>发明家</a:t>
            </a:r>
          </a:p>
          <a:p>
            <a:r>
              <a:rPr lang="zh-CN" sz="4000" b="1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sz="40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——幸福着我们的生活</a:t>
            </a:r>
            <a:r>
              <a:rPr lang="zh-CN" altLang="en-US" sz="40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sz="36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889426" y="1388186"/>
            <a:ext cx="8737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思考：</a:t>
            </a:r>
            <a:endParaRPr kumimoji="0" lang="zh-CN" sz="60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935046" y="2898655"/>
            <a:ext cx="9906000" cy="142012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6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  </a:t>
            </a:r>
            <a:r>
              <a:rPr kumimoji="0" lang="zh-CN" altLang="en-US" sz="6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　　</a:t>
            </a:r>
            <a:r>
              <a:rPr kumimoji="0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你长大了想做什么工作？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1741437" y="685800"/>
            <a:ext cx="7565880" cy="769620"/>
            <a:chOff x="7033" y="1694"/>
            <a:chExt cx="10974" cy="1212"/>
          </a:xfrm>
        </p:grpSpPr>
        <p:sp>
          <p:nvSpPr>
            <p:cNvPr id="13" name="圆角矩形 12"/>
            <p:cNvSpPr/>
            <p:nvPr/>
          </p:nvSpPr>
          <p:spPr>
            <a:xfrm flipV="1">
              <a:off x="7033" y="1713"/>
              <a:ext cx="10886" cy="1191"/>
            </a:xfrm>
            <a:prstGeom prst="roundRect">
              <a:avLst>
                <a:gd name="adj" fmla="val 50000"/>
              </a:avLst>
            </a:prstGeom>
            <a:solidFill>
              <a:srgbClr val="FFDA69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TextBox 25"/>
            <p:cNvSpPr txBox="1"/>
            <p:nvPr/>
          </p:nvSpPr>
          <p:spPr>
            <a:xfrm flipH="1">
              <a:off x="7105" y="1694"/>
              <a:ext cx="10902" cy="121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l" fontAlgn="base"/>
              <a:r>
                <a:rPr lang="zh-CN" altLang="zh-CN" sz="4400" b="1" strike="noStrike" noProof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楷体_GB2312" panose="02010609030101010101" charset="-122"/>
                  <a:ea typeface="楷体_GB2312" panose="02010609030101010101" charset="-122"/>
                  <a:cs typeface="+mn-cs"/>
                  <a:sym typeface="微软雅黑" panose="020B0503020204020204" charset="-122"/>
                </a:rPr>
                <a:t>我长大以后想成为一名科学家</a:t>
              </a:r>
            </a:p>
          </p:txBody>
        </p:sp>
      </p:grpSp>
      <p:sp>
        <p:nvSpPr>
          <p:cNvPr id="36" name="圆角矩形 35"/>
          <p:cNvSpPr/>
          <p:nvPr/>
        </p:nvSpPr>
        <p:spPr>
          <a:xfrm flipV="1">
            <a:off x="3450597" y="2096139"/>
            <a:ext cx="7516495" cy="755650"/>
          </a:xfrm>
          <a:prstGeom prst="roundRect">
            <a:avLst>
              <a:gd name="adj" fmla="val 50000"/>
            </a:avLst>
          </a:prstGeom>
          <a:solidFill>
            <a:srgbClr val="FFCC99"/>
          </a:solidFill>
          <a:ln w="666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 flipV="1">
            <a:off x="1866266" y="3477361"/>
            <a:ext cx="6912611" cy="755650"/>
          </a:xfrm>
          <a:prstGeom prst="roundRect">
            <a:avLst>
              <a:gd name="adj" fmla="val 50000"/>
            </a:avLst>
          </a:prstGeom>
          <a:solidFill>
            <a:srgbClr val="AB76C5"/>
          </a:solidFill>
          <a:ln w="666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 flipV="1">
            <a:off x="4130345" y="5004349"/>
            <a:ext cx="6912611" cy="755650"/>
          </a:xfrm>
          <a:prstGeom prst="roundRect">
            <a:avLst>
              <a:gd name="adj" fmla="val 50000"/>
            </a:avLst>
          </a:prstGeom>
          <a:solidFill>
            <a:srgbClr val="EB7E83"/>
          </a:solidFill>
          <a:ln w="666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5"/>
          <p:cNvSpPr txBox="1"/>
          <p:nvPr/>
        </p:nvSpPr>
        <p:spPr>
          <a:xfrm flipH="1">
            <a:off x="3723551" y="2096264"/>
            <a:ext cx="751624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l" fontAlgn="base"/>
            <a:r>
              <a:rPr lang="zh-CN" altLang="zh-CN" sz="4400" b="1" strike="noStrike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楷体_GB2312" panose="02010609030101010101" charset="-122"/>
                <a:ea typeface="楷体_GB2312" panose="02010609030101010101" charset="-122"/>
                <a:cs typeface="+mn-cs"/>
                <a:sym typeface="微软雅黑" panose="020B0503020204020204" charset="-122"/>
              </a:rPr>
              <a:t>我长大以后想成为一名厨师</a:t>
            </a:r>
          </a:p>
        </p:txBody>
      </p:sp>
      <p:sp>
        <p:nvSpPr>
          <p:cNvPr id="4" name="TextBox 25"/>
          <p:cNvSpPr txBox="1"/>
          <p:nvPr/>
        </p:nvSpPr>
        <p:spPr>
          <a:xfrm flipH="1">
            <a:off x="2764791" y="3492798"/>
            <a:ext cx="7516240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l" fontAlgn="base"/>
            <a:r>
              <a:rPr lang="zh-CN" altLang="zh-CN" sz="4400" b="1" strike="noStrike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楷体_GB2312" panose="02010609030101010101" charset="-122"/>
                <a:ea typeface="楷体_GB2312" panose="02010609030101010101" charset="-122"/>
                <a:cs typeface="+mn-cs"/>
                <a:sym typeface="微软雅黑" panose="020B0503020204020204" charset="-122"/>
              </a:rPr>
              <a:t>我想成为一名运动员</a:t>
            </a:r>
          </a:p>
        </p:txBody>
      </p:sp>
      <p:sp>
        <p:nvSpPr>
          <p:cNvPr id="5" name="TextBox 25"/>
          <p:cNvSpPr txBox="1"/>
          <p:nvPr/>
        </p:nvSpPr>
        <p:spPr>
          <a:xfrm flipH="1">
            <a:off x="4735957" y="5005721"/>
            <a:ext cx="751624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l" fontAlgn="base"/>
            <a:r>
              <a:rPr lang="zh-CN" altLang="zh-CN" sz="4400" b="1" strike="noStrike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楷体_GB2312" panose="02010609030101010101" charset="-122"/>
                <a:ea typeface="楷体_GB2312" panose="02010609030101010101" charset="-122"/>
                <a:cs typeface="+mn-cs"/>
                <a:sym typeface="微软雅黑" panose="020B0503020204020204" charset="-122"/>
              </a:rPr>
              <a:t>我想成为一名语文老师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34433" y="1000245"/>
            <a:ext cx="6146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自主说练习：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944871" y="2390644"/>
            <a:ext cx="7895166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7171DB"/>
                </a:solidFill>
                <a:effectLst/>
                <a:uLnTx/>
                <a:uFillTx/>
                <a:ea typeface="楷体_GB2312" pitchFamily="49" charset="-122"/>
              </a:rPr>
              <a:t>     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你长大了想做什么？为什么？</a:t>
            </a: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7171DB"/>
                </a:solidFill>
                <a:effectLst/>
                <a:uLnTx/>
                <a:uFillTx/>
                <a:ea typeface="楷体_GB2312" pitchFamily="49" charset="-122"/>
              </a:rPr>
              <a:t> 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2204" y="4027934"/>
            <a:ext cx="11876932" cy="2063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5400" b="1" dirty="0">
                <a:solidFill>
                  <a:schemeClr val="hlink"/>
                </a:solidFill>
                <a:ea typeface="楷体_GB2312" pitchFamily="49" charset="-122"/>
              </a:rPr>
              <a:t>   </a:t>
            </a:r>
            <a:r>
              <a:rPr lang="zh-CN" altLang="en-US" sz="4800" b="1" dirty="0" smtClean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48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长大了想做</a:t>
            </a:r>
            <a:r>
              <a:rPr lang="zh-CN" altLang="en-US" sz="4800" b="1" u="sng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zh-CN" altLang="en-US" sz="4800" b="1" dirty="0" smtClean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，因为</a:t>
            </a:r>
            <a:r>
              <a:rPr lang="zh-CN" altLang="en-US" sz="4800" b="1" u="sng" dirty="0" smtClean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zh-CN" altLang="en-US" sz="4800" b="1" dirty="0" smtClean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800" b="1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4000" b="1" u="sng" dirty="0">
              <a:solidFill>
                <a:schemeClr val="hlin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15000"/>
              </a:lnSpc>
              <a:spcBef>
                <a:spcPct val="50000"/>
              </a:spcBef>
            </a:pPr>
            <a:endParaRPr lang="zh-CN" altLang="en-US" sz="4000" b="1" u="sng" dirty="0">
              <a:solidFill>
                <a:schemeClr val="hlink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2347416" y="1983127"/>
            <a:ext cx="825689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990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、说</a:t>
            </a:r>
            <a:r>
              <a:rPr lang="zh-CN" altLang="en-US" sz="4000" b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清</a:t>
            </a:r>
            <a:r>
              <a:rPr lang="zh-CN" altLang="en-US" sz="4000" b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楚地表达想法，简单说明理由。对感兴趣的内容多问一问。</a:t>
            </a:r>
            <a:endParaRPr lang="zh-CN" altLang="en-US" sz="40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990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、发言的声音响亮，态度大方，用上</a:t>
            </a:r>
            <a:r>
              <a:rPr lang="zh-CN" altLang="en-US" sz="4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礼貌</a:t>
            </a:r>
            <a:r>
              <a:rPr lang="zh-CN" altLang="en-US" sz="4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用语。</a:t>
            </a:r>
          </a:p>
          <a:p>
            <a:pPr indent="990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4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、认真倾听同学的发言。</a:t>
            </a:r>
          </a:p>
        </p:txBody>
      </p: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1488017" y="1773238"/>
            <a:ext cx="393488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endParaRPr lang="zh-CN" altLang="en-US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1118959" y="987330"/>
            <a:ext cx="441748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4000" b="1" dirty="0" smtClean="0">
                <a:solidFill>
                  <a:srgbClr val="FF33CC"/>
                </a:solidFill>
                <a:latin typeface="微软雅黑" pitchFamily="34" charset="-122"/>
                <a:ea typeface="微软雅黑" pitchFamily="34" charset="-122"/>
              </a:rPr>
              <a:t>温馨提示：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97382" y="1032823"/>
            <a:ext cx="1879124" cy="646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示例欣赏</a:t>
            </a:r>
          </a:p>
        </p:txBody>
      </p:sp>
      <p:sp>
        <p:nvSpPr>
          <p:cNvPr id="3" name="矩形 2"/>
          <p:cNvSpPr/>
          <p:nvPr/>
        </p:nvSpPr>
        <p:spPr>
          <a:xfrm>
            <a:off x="1705971" y="2104493"/>
            <a:ext cx="923953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12800" indent="-812800">
              <a:lnSpc>
                <a:spcPct val="150000"/>
              </a:lnSpc>
              <a:defRPr/>
            </a:pPr>
            <a:r>
              <a:rPr lang="zh-CN" altLang="en-US" sz="4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丽丽：</a:t>
            </a:r>
            <a:r>
              <a:rPr lang="zh-CN" altLang="en-US" sz="4400" b="1" spc="-50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我长大了想当一名宇航员，</a:t>
            </a:r>
            <a:r>
              <a:rPr lang="zh-CN" altLang="en-US" sz="4400" b="1" spc="-50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像   刘洋</a:t>
            </a:r>
            <a:r>
              <a:rPr lang="zh-CN" altLang="en-US" sz="4400" b="1" spc="-50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阿姨一样乘坐宇宙飞船去探索太空的奥秘。因为刘洋阿姨是我学习的榜样。</a:t>
            </a:r>
            <a:endParaRPr lang="zh-CN" altLang="en-US" sz="4400" b="1" spc="-50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97382" y="1032823"/>
            <a:ext cx="1879124" cy="646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示例欣赏</a:t>
            </a:r>
          </a:p>
        </p:txBody>
      </p:sp>
      <p:sp>
        <p:nvSpPr>
          <p:cNvPr id="3" name="矩形 2"/>
          <p:cNvSpPr/>
          <p:nvPr/>
        </p:nvSpPr>
        <p:spPr>
          <a:xfrm>
            <a:off x="2361063" y="2544247"/>
            <a:ext cx="790205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12800" indent="-812800">
              <a:lnSpc>
                <a:spcPct val="150000"/>
              </a:lnSpc>
              <a:defRPr/>
            </a:pPr>
            <a:r>
              <a:rPr lang="zh-CN" altLang="en-US" sz="48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天天</a:t>
            </a:r>
            <a:r>
              <a:rPr lang="zh-CN" altLang="en-US" sz="4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我长大了想当一名老师。因为老师有丰富的知识，令我羡慕。</a:t>
            </a:r>
            <a:endParaRPr lang="zh-CN" altLang="en-US" sz="44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191066" y="1228295"/>
            <a:ext cx="5581934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我有一一个美丽的愿望</a:t>
            </a:r>
            <a:b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长大以后能播</a:t>
            </a:r>
            <a:r>
              <a:rPr lang="zh-CN" altLang="en-US" sz="3600" b="1" i="1" u="sng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种太阳</a:t>
            </a:r>
            <a: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播种一一个一个就够了</a:t>
            </a:r>
            <a:b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会结出许多地许多地太阳</a:t>
            </a:r>
            <a:b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一个送给送给南极</a:t>
            </a:r>
            <a:b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一个送给送给北冰洋</a:t>
            </a:r>
            <a:b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一个挂在挂在冬天</a:t>
            </a:r>
            <a:b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一个挂在晚上挂在晚上啊</a:t>
            </a:r>
            <a:b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2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32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b="1" dirty="0">
                <a:solidFill>
                  <a:srgbClr val="0066FF"/>
                </a:solidFill>
              </a:rPr>
              <a:t/>
            </a:r>
            <a:br>
              <a:rPr lang="zh-CN" altLang="en-US" sz="2400" b="1" dirty="0">
                <a:solidFill>
                  <a:srgbClr val="0066FF"/>
                </a:solidFill>
              </a:rPr>
            </a:br>
            <a:r>
              <a:rPr lang="zh-CN" altLang="en-US" sz="2400" b="1" dirty="0">
                <a:solidFill>
                  <a:srgbClr val="0066FF"/>
                </a:solidFill>
              </a:rPr>
              <a:t/>
            </a:r>
            <a:br>
              <a:rPr lang="zh-CN" altLang="en-US" sz="2400" b="1" dirty="0">
                <a:solidFill>
                  <a:srgbClr val="0066FF"/>
                </a:solidFill>
              </a:rPr>
            </a:br>
            <a:endParaRPr lang="zh-CN" altLang="en-US" sz="2400" b="1" dirty="0">
              <a:solidFill>
                <a:srgbClr val="0066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00049" y="1760560"/>
            <a:ext cx="667375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拉</a:t>
            </a:r>
            <a:r>
              <a:rPr lang="en-US" altLang="zh-CN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..</a:t>
            </a:r>
            <a:r>
              <a:rPr lang="zh-CN" altLang="en-US" sz="3600" b="1" i="1" u="sng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种太阳</a:t>
            </a:r>
            <a: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拉</a:t>
            </a:r>
            <a:r>
              <a:rPr lang="en-US" altLang="zh-CN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..</a:t>
            </a:r>
            <a:r>
              <a:rPr lang="zh-CN" altLang="en-US" sz="3600" b="1" i="1" u="sng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种太阳</a:t>
            </a:r>
            <a: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拉</a:t>
            </a:r>
            <a:r>
              <a:rPr lang="en-US" altLang="zh-CN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拉</a:t>
            </a:r>
            <a:r>
              <a:rPr lang="en-US" altLang="zh-CN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en-US" sz="3600" b="1" i="1" u="sng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种太阳</a:t>
            </a:r>
            <a: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到那个时候世界每一个角落</a:t>
            </a:r>
            <a:b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都会变的都会变的温暖和明亮啊</a:t>
            </a:r>
            <a:b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</a:br>
            <a:endParaRPr lang="zh-CN" altLang="en-US" sz="3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儿童歌曲 - 种太阳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04663" y="792707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8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97382" y="1032823"/>
            <a:ext cx="1879124" cy="646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示例欣赏</a:t>
            </a:r>
          </a:p>
        </p:txBody>
      </p:sp>
      <p:sp>
        <p:nvSpPr>
          <p:cNvPr id="3" name="矩形 2"/>
          <p:cNvSpPr/>
          <p:nvPr/>
        </p:nvSpPr>
        <p:spPr>
          <a:xfrm>
            <a:off x="1856096" y="2557902"/>
            <a:ext cx="89802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12800" indent="-812800">
              <a:lnSpc>
                <a:spcPct val="150000"/>
              </a:lnSpc>
              <a:defRPr/>
            </a:pPr>
            <a:r>
              <a:rPr lang="zh-CN" altLang="en-US" sz="4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小蕊：</a:t>
            </a:r>
            <a:r>
              <a:rPr lang="zh-CN" altLang="en-US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我长大了想当一名医生。因为医生可以救死扶伤，为病人减轻痛苦。</a:t>
            </a:r>
            <a:endParaRPr lang="zh-CN" altLang="en-US" sz="44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97382" y="1032823"/>
            <a:ext cx="1879124" cy="646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示例欣赏</a:t>
            </a:r>
          </a:p>
        </p:txBody>
      </p:sp>
      <p:sp>
        <p:nvSpPr>
          <p:cNvPr id="3" name="矩形 2"/>
          <p:cNvSpPr/>
          <p:nvPr/>
        </p:nvSpPr>
        <p:spPr>
          <a:xfrm>
            <a:off x="2088107" y="2175765"/>
            <a:ext cx="816136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12800" indent="-812800">
              <a:lnSpc>
                <a:spcPct val="150000"/>
              </a:lnSpc>
              <a:defRPr/>
            </a:pPr>
            <a:r>
              <a:rPr lang="zh-CN" altLang="en-US" sz="4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翔翔：</a:t>
            </a:r>
            <a:r>
              <a:rPr lang="zh-CN" altLang="en-US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我长大了想当一名光荣的解放军战士。因为我想保卫祖国的边疆，让祖国人民安居乐业。</a:t>
            </a:r>
            <a:endParaRPr lang="zh-CN" altLang="en-US" sz="44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2256367" y="2276475"/>
            <a:ext cx="825711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4800" b="1" dirty="0">
                <a:solidFill>
                  <a:schemeClr val="hlink"/>
                </a:solidFill>
                <a:latin typeface="Arial" pitchFamily="34" charset="0"/>
                <a:ea typeface="楷体_GB2312" pitchFamily="1" charset="-122"/>
              </a:rPr>
              <a:t>      </a:t>
            </a:r>
            <a:r>
              <a:rPr lang="zh-CN" altLang="en-US" sz="4800" b="1" dirty="0">
                <a:solidFill>
                  <a:schemeClr val="hlink"/>
                </a:solidFill>
                <a:latin typeface="+mj-ea"/>
                <a:ea typeface="+mj-ea"/>
              </a:rPr>
              <a:t>设计我的理想卡，在卡片上画出或写出自己的理想。</a:t>
            </a:r>
          </a:p>
        </p:txBody>
      </p:sp>
      <p:sp>
        <p:nvSpPr>
          <p:cNvPr id="12292" name="WordArt 6"/>
          <p:cNvSpPr>
            <a:spLocks noChangeArrowheads="1" noChangeShapeType="1" noTextEdit="1"/>
          </p:cNvSpPr>
          <p:nvPr/>
        </p:nvSpPr>
        <p:spPr bwMode="auto">
          <a:xfrm>
            <a:off x="4464051" y="1125538"/>
            <a:ext cx="3456516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黑体"/>
                <a:ea typeface="黑体"/>
              </a:rPr>
              <a:t>设计秀</a:t>
            </a:r>
          </a:p>
        </p:txBody>
      </p:sp>
      <p:pic>
        <p:nvPicPr>
          <p:cNvPr id="7" name="轻音乐 - 高山流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9300" y="5562600"/>
            <a:ext cx="172931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0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121075" y="315581"/>
            <a:ext cx="101176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charset="0"/>
              <a:buNone/>
              <a:tabLst/>
              <a:defRPr/>
            </a:pP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99"/>
                </a:solidFill>
                <a:effectLst/>
                <a:uLnTx/>
                <a:uFillTx/>
                <a:latin typeface="Arial"/>
                <a:ea typeface="楷体_GB2312"/>
                <a:cs typeface="+mj-cs"/>
              </a:rPr>
              <a:t>名人名言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310185" y="1897656"/>
            <a:ext cx="10189445" cy="4752975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　　</a:t>
            </a:r>
            <a:r>
              <a:rPr kumimoji="0" 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世界上最快乐的事，莫过于为理想而奋斗。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                   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                 </a:t>
            </a:r>
            <a:r>
              <a:rPr kumimoji="0" lang="en-US" altLang="zh-CN" sz="36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0" 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——苏格拉底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　　</a:t>
            </a:r>
            <a:r>
              <a:rPr kumimoji="0" 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一种理想就是一种力量！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          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　　</a:t>
            </a:r>
            <a:r>
              <a:rPr kumimoji="0" 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—— 罗曼·罗兰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　　</a:t>
            </a:r>
            <a:r>
              <a:rPr kumimoji="0" 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正因为有了理想，生活才变得如此甜蜜；正因为有了理想，生命才显得如此宝贵。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                 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                 </a:t>
            </a:r>
            <a:r>
              <a:rPr kumimoji="0" 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——艾特玛托夫</a:t>
            </a:r>
            <a:endParaRPr kumimoji="0" 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ae1774d8a8bc4bf738012fc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1295400" y="3500447"/>
            <a:ext cx="739351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 b="1">
                <a:solidFill>
                  <a:srgbClr val="FF6600"/>
                </a:solidFill>
                <a:ea typeface="楷体_GB2312" pitchFamily="49" charset="-122"/>
              </a:rPr>
              <a:t>  </a:t>
            </a:r>
            <a:r>
              <a:rPr lang="zh-CN" altLang="en-US" sz="9600" b="1">
                <a:solidFill>
                  <a:srgbClr val="FF6600"/>
                </a:solidFill>
                <a:ea typeface="楷体_GB2312" pitchFamily="49" charset="-122"/>
              </a:rPr>
              <a:t>再见！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3050"/>
            <a:ext cx="10974917" cy="1143000"/>
          </a:xfrm>
        </p:spPr>
        <p:txBody>
          <a:bodyPr lIns="120948" tIns="60474" rIns="120948" bIns="60474"/>
          <a:lstStyle/>
          <a:p>
            <a:pPr eaLnBrk="1" hangingPunct="1"/>
            <a:endParaRPr lang="zh-CN" altLang="en-US" smtClean="0"/>
          </a:p>
        </p:txBody>
      </p:sp>
      <p:pic>
        <p:nvPicPr>
          <p:cNvPr id="75779" name="内容占位符 3" descr="图片100.pn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12194117" cy="6858000"/>
          </a:xfrm>
        </p:spPr>
      </p:pic>
      <p:sp>
        <p:nvSpPr>
          <p:cNvPr id="113668" name="WordArt 4" descr="白色大理石"/>
          <p:cNvSpPr>
            <a:spLocks noChangeArrowheads="1" noChangeShapeType="1" noTextEdit="1"/>
          </p:cNvSpPr>
          <p:nvPr/>
        </p:nvSpPr>
        <p:spPr bwMode="auto">
          <a:xfrm>
            <a:off x="2063755" y="404816"/>
            <a:ext cx="8089900" cy="5143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defRPr/>
            </a:pPr>
            <a:r>
              <a:rPr lang="zh-CN" altLang="en-US" sz="2000" b="1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下载更多文档请百度文库中搜索</a:t>
            </a:r>
            <a:r>
              <a:rPr lang="en-US" altLang="zh-CN" sz="2000" b="1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https://wenku.baidu.com/p/txy142025</a:t>
            </a:r>
            <a:endParaRPr lang="zh-CN" altLang="en-US" sz="2000" b="1" kern="10">
              <a:ln w="9525"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latin typeface="宋体"/>
              <a:ea typeface="宋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31800" y="620713"/>
            <a:ext cx="10972800" cy="5662612"/>
            <a:chOff x="295" y="436"/>
            <a:chExt cx="5184" cy="3567"/>
          </a:xfrm>
        </p:grpSpPr>
        <p:pic>
          <p:nvPicPr>
            <p:cNvPr id="34820" name="Picture 4" descr="xh01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05" y="2405"/>
              <a:ext cx="1374" cy="1598"/>
            </a:xfrm>
            <a:prstGeom prst="rect">
              <a:avLst/>
            </a:prstGeom>
            <a:noFill/>
          </p:spPr>
        </p:pic>
        <p:pic>
          <p:nvPicPr>
            <p:cNvPr id="34821" name="Picture 5" descr="问号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05" y="2387"/>
              <a:ext cx="384" cy="348"/>
            </a:xfrm>
            <a:prstGeom prst="rect">
              <a:avLst/>
            </a:prstGeom>
            <a:noFill/>
          </p:spPr>
        </p:pic>
        <p:sp>
          <p:nvSpPr>
            <p:cNvPr id="34822" name="WordArt 6"/>
            <p:cNvSpPr>
              <a:spLocks noChangeArrowheads="1" noChangeShapeType="1" noTextEdit="1"/>
            </p:cNvSpPr>
            <p:nvPr/>
          </p:nvSpPr>
          <p:spPr bwMode="auto">
            <a:xfrm>
              <a:off x="930" y="1117"/>
              <a:ext cx="4218" cy="1497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3366FF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我长大了做</a:t>
              </a:r>
              <a:r>
                <a:rPr lang="en-US" altLang="zh-CN" sz="3600" kern="10" dirty="0">
                  <a:ln w="9525">
                    <a:solidFill>
                      <a:srgbClr val="3366FF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……</a:t>
              </a:r>
              <a:endParaRPr lang="zh-CN" altLang="en-US" sz="3600" kern="10" dirty="0">
                <a:ln w="9525">
                  <a:solidFill>
                    <a:srgbClr val="3366FF"/>
                  </a:solidFill>
                  <a:round/>
                  <a:headEnd/>
                  <a:tailEnd/>
                </a:ln>
                <a:solidFill>
                  <a:srgbClr val="FF3399"/>
                </a:solidFill>
                <a:latin typeface="宋体"/>
                <a:ea typeface="宋体"/>
              </a:endParaRPr>
            </a:p>
          </p:txBody>
        </p:sp>
        <p:sp>
          <p:nvSpPr>
            <p:cNvPr id="34823" name="Text Box 7"/>
            <p:cNvSpPr txBox="1">
              <a:spLocks noChangeArrowheads="1"/>
            </p:cNvSpPr>
            <p:nvPr/>
          </p:nvSpPr>
          <p:spPr bwMode="auto">
            <a:xfrm>
              <a:off x="295" y="436"/>
              <a:ext cx="1587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0066FF"/>
                  </a:solidFill>
                  <a:latin typeface="微软雅黑" pitchFamily="34" charset="-122"/>
                  <a:ea typeface="微软雅黑" pitchFamily="34" charset="-122"/>
                </a:rPr>
                <a:t>口语交际</a:t>
              </a:r>
            </a:p>
          </p:txBody>
        </p:sp>
        <p:sp>
          <p:nvSpPr>
            <p:cNvPr id="34824" name="Text Box 8"/>
            <p:cNvSpPr txBox="1">
              <a:spLocks noChangeArrowheads="1"/>
            </p:cNvSpPr>
            <p:nvPr/>
          </p:nvSpPr>
          <p:spPr bwMode="auto">
            <a:xfrm>
              <a:off x="975" y="3294"/>
              <a:ext cx="299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4000" b="1">
                <a:solidFill>
                  <a:srgbClr val="D60093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576235" y="1125538"/>
            <a:ext cx="2723674" cy="919401"/>
          </a:xfrm>
          <a:prstGeom prst="roundRect">
            <a:avLst/>
          </a:prstGeom>
          <a:solidFill>
            <a:srgbClr val="FFFFFF">
              <a:lumMod val="40000"/>
              <a:lumOff val="60000"/>
            </a:srgbClr>
          </a:solidFill>
          <a:ln w="28575">
            <a:solidFill>
              <a:srgbClr val="FFFFFF">
                <a:lumMod val="60000"/>
                <a:lumOff val="40000"/>
              </a:srgbClr>
            </a:solidFill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话题分析</a:t>
            </a:r>
          </a:p>
        </p:txBody>
      </p:sp>
      <p:sp>
        <p:nvSpPr>
          <p:cNvPr id="4" name="矩形 3"/>
          <p:cNvSpPr/>
          <p:nvPr/>
        </p:nvSpPr>
        <p:spPr>
          <a:xfrm>
            <a:off x="764274" y="2536006"/>
            <a:ext cx="1064525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7063">
              <a:lnSpc>
                <a:spcPct val="150000"/>
              </a:lnSpc>
              <a:defRPr/>
            </a:pPr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</a:rPr>
              <a:t>   本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次口语交际的话题是“</a:t>
            </a:r>
            <a:r>
              <a:rPr lang="zh-CN" altLang="en-US" sz="44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长大以后</a:t>
            </a:r>
            <a:r>
              <a:rPr lang="zh-CN" altLang="en-US" sz="44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做什么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”。除了说清</a:t>
            </a:r>
            <a:r>
              <a:rPr lang="zh-CN" altLang="en-US" sz="4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做什么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，还要</a:t>
            </a:r>
            <a:r>
              <a:rPr lang="zh-CN" altLang="en-US" sz="4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说明原因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587628" y="670280"/>
            <a:ext cx="9541933" cy="488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charset="0"/>
              <a:buNone/>
              <a:tabLst/>
              <a:defRPr/>
            </a:pP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同学们：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彩云" pitchFamily="2" charset="-122"/>
                <a:cs typeface="+mj-cs"/>
              </a:rPr>
              <a:t/>
            </a:r>
            <a:b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彩云" pitchFamily="2" charset="-122"/>
                <a:cs typeface="+mj-cs"/>
              </a:rPr>
            </a:b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99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　　</a:t>
            </a:r>
            <a:b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99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99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　　</a:t>
            </a: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谁来说一说你的爸爸和妈妈分别是做什么工作的呢？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FR3006_E1gD1TOd9E0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052" y="333378"/>
            <a:ext cx="11233149" cy="6048375"/>
          </a:xfrm>
          <a:prstGeom prst="rect">
            <a:avLst/>
          </a:prstGeom>
          <a:noFill/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828927" y="1682777"/>
            <a:ext cx="3649133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5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      你还知</a:t>
            </a:r>
            <a:r>
              <a:rPr lang="zh-CN" altLang="en-US" sz="5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道有哪些职业</a:t>
            </a:r>
            <a:r>
              <a:rPr lang="en-US" altLang="zh-CN" sz="5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5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是干什么的</a:t>
            </a:r>
            <a:r>
              <a:rPr lang="en-US" altLang="zh-CN" sz="5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r>
              <a:rPr lang="en-US" altLang="zh-CN" sz="5400" b="1" dirty="0" smtClean="0">
                <a:solidFill>
                  <a:srgbClr val="99CC00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en-US" altLang="zh-CN" sz="5400" b="1" dirty="0" smtClean="0">
                <a:solidFill>
                  <a:srgbClr val="99CC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en-US" altLang="zh-CN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</a:br>
            <a:endParaRPr lang="en-US" altLang="zh-CN" b="1" dirty="0" smtClean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434079" y="476254"/>
            <a:ext cx="94107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小游戏：</a:t>
            </a:r>
            <a:r>
              <a:rPr lang="zh-CN" altLang="en-US" sz="6000" b="1" dirty="0" smtClean="0">
                <a:solidFill>
                  <a:srgbClr val="008000"/>
                </a:solidFill>
                <a:latin typeface="微软雅黑" pitchFamily="34" charset="-122"/>
                <a:ea typeface="微软雅黑" pitchFamily="34" charset="-122"/>
              </a:rPr>
              <a:t>猜猜我的工作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904" y="111243"/>
            <a:ext cx="2141033" cy="21424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4016" y="2098443"/>
            <a:ext cx="2292351" cy="2183765"/>
          </a:xfrm>
          <a:prstGeom prst="rect">
            <a:avLst/>
          </a:prstGeom>
        </p:spPr>
      </p:pic>
      <p:pic>
        <p:nvPicPr>
          <p:cNvPr id="5" name="图片 4" descr="2345_image_file_copy_3"/>
          <p:cNvPicPr>
            <a:picLocks noChangeAspect="1"/>
          </p:cNvPicPr>
          <p:nvPr/>
        </p:nvPicPr>
        <p:blipFill>
          <a:blip r:embed="rId4" cstate="print"/>
          <a:srcRect l="6317" t="3309" r="10399" b="-662"/>
          <a:stretch>
            <a:fillRect/>
          </a:stretch>
        </p:blipFill>
        <p:spPr>
          <a:xfrm>
            <a:off x="184151" y="4186672"/>
            <a:ext cx="2672080" cy="2078990"/>
          </a:xfrm>
          <a:prstGeom prst="round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/>
          <a:srcRect l="14716" t="4625" r="13849" b="8309"/>
          <a:stretch>
            <a:fillRect/>
          </a:stretch>
        </p:blipFill>
        <p:spPr>
          <a:xfrm>
            <a:off x="2919095" y="2357755"/>
            <a:ext cx="2514600" cy="29171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/>
          <a:srcRect r="7184" b="10205"/>
          <a:stretch>
            <a:fillRect/>
          </a:stretch>
        </p:blipFill>
        <p:spPr>
          <a:xfrm>
            <a:off x="5168900" y="1517015"/>
            <a:ext cx="3048635" cy="2374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/>
          <a:srcRect l="10825" t="2267"/>
          <a:stretch>
            <a:fillRect/>
          </a:stretch>
        </p:blipFill>
        <p:spPr>
          <a:xfrm>
            <a:off x="6283327" y="4025904"/>
            <a:ext cx="2898140" cy="2327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/>
          <a:srcRect l="29720" t="27774" r="35369" b="5491"/>
          <a:stretch>
            <a:fillRect/>
          </a:stretch>
        </p:blipFill>
        <p:spPr>
          <a:xfrm>
            <a:off x="9825995" y="3619504"/>
            <a:ext cx="1946911" cy="27920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/>
          <a:srcRect l="12429" t="3963" r="12077" b="5198"/>
          <a:stretch>
            <a:fillRect/>
          </a:stretch>
        </p:blipFill>
        <p:spPr>
          <a:xfrm>
            <a:off x="9205690" y="275021"/>
            <a:ext cx="2722880" cy="3276600"/>
          </a:xfrm>
          <a:prstGeom prst="rect">
            <a:avLst/>
          </a:prstGeom>
        </p:spPr>
      </p:pic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50825" y="6215657"/>
            <a:ext cx="8642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我猜他（她）是</a:t>
            </a:r>
            <a:r>
              <a:rPr lang="en-US" sz="3600" b="1" u="sng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，因为</a:t>
            </a:r>
            <a:r>
              <a:rPr lang="zh-CN" altLang="en-US" sz="3600" b="1" u="sng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2" name="文本框 9"/>
          <p:cNvSpPr txBox="1"/>
          <p:nvPr/>
        </p:nvSpPr>
        <p:spPr>
          <a:xfrm>
            <a:off x="1985682" y="150128"/>
            <a:ext cx="2457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厨师</a:t>
            </a:r>
          </a:p>
        </p:txBody>
      </p:sp>
      <p:sp>
        <p:nvSpPr>
          <p:cNvPr id="13" name="文本框 10"/>
          <p:cNvSpPr txBox="1"/>
          <p:nvPr/>
        </p:nvSpPr>
        <p:spPr>
          <a:xfrm>
            <a:off x="1753675" y="1755528"/>
            <a:ext cx="29711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魔术师</a:t>
            </a:r>
          </a:p>
        </p:txBody>
      </p:sp>
      <p:sp>
        <p:nvSpPr>
          <p:cNvPr id="14" name="文本框 11"/>
          <p:cNvSpPr txBox="1"/>
          <p:nvPr/>
        </p:nvSpPr>
        <p:spPr>
          <a:xfrm>
            <a:off x="2722668" y="5509763"/>
            <a:ext cx="36188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工程师</a:t>
            </a:r>
          </a:p>
        </p:txBody>
      </p:sp>
      <p:sp>
        <p:nvSpPr>
          <p:cNvPr id="15" name="矩形 14"/>
          <p:cNvSpPr/>
          <p:nvPr/>
        </p:nvSpPr>
        <p:spPr>
          <a:xfrm>
            <a:off x="3719437" y="2138867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理发师</a:t>
            </a:r>
            <a:endParaRPr lang="zh-CN" altLang="en-US" sz="4000" dirty="0">
              <a:solidFill>
                <a:srgbClr val="C0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12257" y="1497421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饲养员</a:t>
            </a:r>
            <a:endParaRPr lang="zh-CN" altLang="en-US" sz="4000" dirty="0">
              <a:solidFill>
                <a:srgbClr val="C0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72570" y="6150114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营业员</a:t>
            </a:r>
            <a:endParaRPr lang="zh-CN" altLang="en-US" sz="4000" dirty="0">
              <a:solidFill>
                <a:srgbClr val="C0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465153" y="4785342"/>
            <a:ext cx="69762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裁</a:t>
            </a:r>
            <a:endParaRPr lang="en-US" altLang="zh-CN" sz="4000" dirty="0" smtClean="0">
              <a:solidFill>
                <a:srgbClr val="C0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000" dirty="0" smtClean="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判</a:t>
            </a:r>
            <a:endParaRPr lang="en-US" altLang="zh-CN" sz="4000" dirty="0" smtClean="0">
              <a:solidFill>
                <a:srgbClr val="C0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000" dirty="0" smtClean="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员</a:t>
            </a:r>
            <a:endParaRPr lang="zh-CN" altLang="en-US" sz="4000" dirty="0">
              <a:solidFill>
                <a:srgbClr val="C0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97921" y="1333647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演</a:t>
            </a:r>
            <a:endParaRPr lang="en-US" altLang="zh-CN" sz="4000" dirty="0" smtClean="0">
              <a:solidFill>
                <a:srgbClr val="C0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000" dirty="0" smtClean="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员</a:t>
            </a:r>
            <a:endParaRPr lang="zh-CN" altLang="en-US" sz="4000" dirty="0">
              <a:solidFill>
                <a:srgbClr val="C0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2881221_091535038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1" y="0"/>
            <a:ext cx="4413251" cy="6858000"/>
          </a:xfrm>
          <a:prstGeom prst="rect">
            <a:avLst/>
          </a:prstGeom>
          <a:noFill/>
        </p:spPr>
      </p:pic>
      <p:pic>
        <p:nvPicPr>
          <p:cNvPr id="7171" name="Picture 3" descr="200711091607534349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8800" y="0"/>
            <a:ext cx="7823200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4435563" y="0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农民</a:t>
            </a:r>
            <a:endParaRPr lang="zh-CN" altLang="en-US" sz="5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89665" y="0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工人</a:t>
            </a:r>
            <a:endParaRPr lang="zh-CN" altLang="en-US" sz="5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02947" y="1021639"/>
            <a:ext cx="95173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——他们让我们吃得饱，穿得暖。</a:t>
            </a:r>
            <a:endParaRPr lang="zh-CN" altLang="en-US" sz="4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izh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423571" y="1028264"/>
            <a:ext cx="9218083" cy="4826000"/>
          </a:xfrm>
          <a:prstGeom prst="rect">
            <a:avLst/>
          </a:prstGeom>
          <a:ln/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067464" y="28972"/>
            <a:ext cx="998431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Arial" charset="0"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99"/>
                </a:solidFill>
                <a:effectLst/>
                <a:uLnTx/>
                <a:uFillTx/>
                <a:latin typeface="Arial"/>
                <a:ea typeface="楷体_GB2312"/>
                <a:cs typeface="+mj-cs"/>
              </a:rPr>
              <a:t>2008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99"/>
                </a:solidFill>
                <a:effectLst/>
                <a:uLnTx/>
                <a:uFillTx/>
                <a:latin typeface="Arial"/>
                <a:ea typeface="楷体_GB2312"/>
                <a:cs typeface="+mj-cs"/>
              </a:rPr>
              <a:t>年，四川汶川大地震中</a:t>
            </a:r>
          </a:p>
        </p:txBody>
      </p:sp>
      <p:sp>
        <p:nvSpPr>
          <p:cNvPr id="5" name="矩形 4"/>
          <p:cNvSpPr/>
          <p:nvPr/>
        </p:nvSpPr>
        <p:spPr>
          <a:xfrm>
            <a:off x="2140257" y="5972145"/>
            <a:ext cx="79624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解放军——他们守护着我们的安危</a:t>
            </a:r>
            <a:endParaRPr lang="zh-CN" altLang="en-US" sz="40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通用_气泡">
  <a:themeElements>
    <a:clrScheme name="通用_气泡 13">
      <a:dk1>
        <a:srgbClr val="000000"/>
      </a:dk1>
      <a:lt1>
        <a:srgbClr val="FFFFFF"/>
      </a:lt1>
      <a:dk2>
        <a:srgbClr val="666699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7171DB"/>
      </a:hlink>
      <a:folHlink>
        <a:srgbClr val="A78BFF"/>
      </a:folHlink>
    </a:clrScheme>
    <a:fontScheme name="通用_气泡">
      <a:majorFont>
        <a:latin typeface="Arial"/>
        <a:ea typeface="楷体_GB2312"/>
        <a:cs typeface=""/>
      </a:majorFont>
      <a:minorFont>
        <a:latin typeface="Arial"/>
        <a:ea typeface="华文行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通用_气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气泡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气泡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气泡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气泡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气泡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气泡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气泡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气泡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气泡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气泡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气泡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气泡 13">
        <a:dk1>
          <a:srgbClr val="000000"/>
        </a:dk1>
        <a:lt1>
          <a:srgbClr val="FFFFFF"/>
        </a:lt1>
        <a:dk2>
          <a:srgbClr val="666699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7171DB"/>
        </a:hlink>
        <a:folHlink>
          <a:srgbClr val="A78B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</TotalTime>
  <Words>683</Words>
  <Application>Microsoft Office PowerPoint</Application>
  <PresentationFormat>自定义</PresentationFormat>
  <Paragraphs>79</Paragraphs>
  <Slides>25</Slides>
  <Notes>1</Notes>
  <HiddenSlides>0</HiddenSlides>
  <MMClips>2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自定义设计方案</vt:lpstr>
      <vt:lpstr>1_通用_气泡</vt:lpstr>
      <vt:lpstr>Office 主题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王鸿</cp:lastModifiedBy>
  <cp:revision>14</cp:revision>
  <dcterms:created xsi:type="dcterms:W3CDTF">2016-12-09T11:42:00Z</dcterms:created>
  <dcterms:modified xsi:type="dcterms:W3CDTF">2018-02-03T23:30:52Z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