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4" r:id="rId3"/>
    <p:sldId id="270" r:id="rId4"/>
    <p:sldId id="258" r:id="rId5"/>
    <p:sldId id="261" r:id="rId6"/>
    <p:sldId id="259" r:id="rId7"/>
    <p:sldId id="260" r:id="rId8"/>
    <p:sldId id="271" r:id="rId9"/>
    <p:sldId id="272" r:id="rId10"/>
    <p:sldId id="273" r:id="rId11"/>
    <p:sldId id="274" r:id="rId12"/>
    <p:sldId id="262" r:id="rId13"/>
    <p:sldId id="263" r:id="rId14"/>
    <p:sldId id="267" r:id="rId15"/>
    <p:sldId id="265" r:id="rId16"/>
    <p:sldId id="268" r:id="rId17"/>
    <p:sldId id="269" r:id="rId18"/>
    <p:sldId id="266" r:id="rId19"/>
    <p:sldId id="275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2013/5/28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2013/5/28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2013/5/28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1200" y="1264356"/>
            <a:ext cx="7744768" cy="1899928"/>
          </a:xfrm>
        </p:spPr>
        <p:txBody>
          <a:bodyPr/>
          <a:lstStyle/>
          <a:p>
            <a:r>
              <a:rPr lang="en-US" altLang="zh-CN" dirty="0" smtClean="0"/>
              <a:t>Word Power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3356992"/>
            <a:ext cx="6400800" cy="1473200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Olympic </a:t>
            </a:r>
            <a:r>
              <a:rPr lang="en-US" altLang="zh-CN" sz="4000" dirty="0"/>
              <a:t>Sport  and </a:t>
            </a:r>
            <a:r>
              <a:rPr lang="en-US" altLang="zh-CN" sz="4000" dirty="0" smtClean="0"/>
              <a:t> Events </a:t>
            </a:r>
            <a:endParaRPr lang="en-US" altLang="zh-CN" sz="4000" dirty="0"/>
          </a:p>
          <a:p>
            <a:r>
              <a:rPr lang="en-US" altLang="zh-CN" sz="4000" dirty="0" smtClean="0"/>
              <a:t>Zhang </a:t>
            </a:r>
            <a:r>
              <a:rPr lang="en-US" altLang="zh-CN" sz="4000" dirty="0"/>
              <a:t>Y</a:t>
            </a:r>
            <a:r>
              <a:rPr lang="en-US" altLang="zh-CN" sz="4000" dirty="0" smtClean="0"/>
              <a:t>u 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43263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20688"/>
            <a:ext cx="3800475" cy="2857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34993" y="3779286"/>
            <a:ext cx="21307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Rowing 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677" y="1124744"/>
            <a:ext cx="3697365" cy="56007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13653" y="5789701"/>
            <a:ext cx="15872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Skiing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61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93" y="260648"/>
            <a:ext cx="7988091" cy="532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83683" y="5949280"/>
            <a:ext cx="27318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High jump 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35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208" y="980728"/>
            <a:ext cx="2698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Blank-filling</a:t>
            </a:r>
            <a:endParaRPr lang="zh-CN" alt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428977" y="2065867"/>
            <a:ext cx="49351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Task</a:t>
            </a:r>
            <a:r>
              <a:rPr lang="en-US" altLang="zh-CN" dirty="0" smtClean="0"/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one: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Translate the Chinese into English 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8958" y="3068960"/>
            <a:ext cx="209223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曲棍球</a:t>
            </a:r>
            <a:r>
              <a:rPr lang="en-US" altLang="zh-CN" dirty="0" smtClean="0"/>
              <a:t>_________</a:t>
            </a:r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高尔夫球</a:t>
            </a:r>
            <a:r>
              <a:rPr lang="en-US" altLang="zh-CN" dirty="0" smtClean="0"/>
              <a:t>_______</a:t>
            </a:r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拳击</a:t>
            </a:r>
            <a:r>
              <a:rPr lang="en-US" altLang="zh-CN" dirty="0" smtClean="0"/>
              <a:t>______</a:t>
            </a:r>
          </a:p>
          <a:p>
            <a:r>
              <a:rPr lang="en-US" altLang="zh-CN" dirty="0" smtClean="0"/>
              <a:t>4.</a:t>
            </a:r>
            <a:r>
              <a:rPr lang="zh-CN" altLang="en-US" dirty="0" smtClean="0"/>
              <a:t>体操</a:t>
            </a:r>
            <a:r>
              <a:rPr lang="en-US" altLang="zh-CN" dirty="0" smtClean="0"/>
              <a:t>_______</a:t>
            </a:r>
          </a:p>
          <a:p>
            <a:r>
              <a:rPr lang="en-US" altLang="zh-CN" dirty="0" smtClean="0"/>
              <a:t>5.</a:t>
            </a:r>
            <a:r>
              <a:rPr lang="zh-CN" altLang="en-US" dirty="0" smtClean="0"/>
              <a:t>击剑</a:t>
            </a:r>
            <a:r>
              <a:rPr lang="en-US" altLang="zh-CN" dirty="0"/>
              <a:t>________</a:t>
            </a:r>
            <a:endParaRPr lang="en-US" altLang="zh-CN" dirty="0" smtClean="0"/>
          </a:p>
          <a:p>
            <a:r>
              <a:rPr lang="en-US" altLang="zh-CN" dirty="0" smtClean="0"/>
              <a:t>6.</a:t>
            </a:r>
            <a:r>
              <a:rPr lang="zh-CN" altLang="en-US" dirty="0" smtClean="0"/>
              <a:t>撑杆跳</a:t>
            </a:r>
            <a:r>
              <a:rPr lang="en-US" altLang="zh-CN" dirty="0" smtClean="0"/>
              <a:t>_______</a:t>
            </a:r>
            <a:endParaRPr lang="en-US" altLang="zh-CN" dirty="0" smtClean="0"/>
          </a:p>
          <a:p>
            <a:r>
              <a:rPr lang="en-US" altLang="zh-CN" dirty="0" smtClean="0"/>
              <a:t>7.</a:t>
            </a:r>
            <a:r>
              <a:rPr lang="zh-CN" altLang="en-US" dirty="0" smtClean="0"/>
              <a:t>乒乓球</a:t>
            </a:r>
            <a:r>
              <a:rPr lang="en-US" altLang="zh-CN" dirty="0" smtClean="0"/>
              <a:t>_______</a:t>
            </a:r>
          </a:p>
          <a:p>
            <a:r>
              <a:rPr lang="en-US" altLang="zh-CN" dirty="0" smtClean="0"/>
              <a:t>8.</a:t>
            </a:r>
            <a:r>
              <a:rPr lang="zh-CN" altLang="en-US" dirty="0" smtClean="0"/>
              <a:t>蛙泳</a:t>
            </a:r>
            <a:r>
              <a:rPr lang="en-US" altLang="zh-CN" dirty="0" smtClean="0"/>
              <a:t>______</a:t>
            </a:r>
            <a:endParaRPr lang="en-US" altLang="zh-CN" dirty="0" smtClean="0"/>
          </a:p>
          <a:p>
            <a:r>
              <a:rPr lang="en-US" altLang="zh-CN" dirty="0" smtClean="0"/>
              <a:t>9.</a:t>
            </a:r>
            <a:r>
              <a:rPr lang="zh-CN" altLang="en-US" dirty="0" smtClean="0"/>
              <a:t>仰泳</a:t>
            </a:r>
            <a:r>
              <a:rPr lang="en-US" altLang="zh-CN" dirty="0" smtClean="0"/>
              <a:t>________</a:t>
            </a:r>
          </a:p>
          <a:p>
            <a:r>
              <a:rPr lang="en-US" altLang="zh-CN" dirty="0" smtClean="0"/>
              <a:t>10.</a:t>
            </a:r>
            <a:r>
              <a:rPr lang="zh-CN" altLang="en-US" dirty="0" smtClean="0"/>
              <a:t>滑旱冰</a:t>
            </a:r>
            <a:r>
              <a:rPr lang="en-US" altLang="zh-CN" dirty="0" smtClean="0"/>
              <a:t>______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24128" y="3284984"/>
            <a:ext cx="189346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11.</a:t>
            </a:r>
            <a:r>
              <a:rPr lang="zh-CN" altLang="en-US" dirty="0" smtClean="0"/>
              <a:t>羽毛球</a:t>
            </a:r>
            <a:r>
              <a:rPr lang="en-US" altLang="zh-CN" dirty="0" smtClean="0"/>
              <a:t>______</a:t>
            </a:r>
          </a:p>
          <a:p>
            <a:r>
              <a:rPr lang="en-US" altLang="zh-CN" dirty="0" smtClean="0"/>
              <a:t>12</a:t>
            </a:r>
            <a:r>
              <a:rPr lang="en-US" altLang="zh-CN" dirty="0" smtClean="0"/>
              <a:t>.</a:t>
            </a:r>
            <a:r>
              <a:rPr lang="zh-CN" altLang="en-US" dirty="0" smtClean="0"/>
              <a:t>马拉松</a:t>
            </a:r>
            <a:r>
              <a:rPr lang="en-US" altLang="zh-CN" dirty="0" smtClean="0"/>
              <a:t>———</a:t>
            </a:r>
          </a:p>
          <a:p>
            <a:r>
              <a:rPr lang="en-US" altLang="zh-CN" dirty="0" smtClean="0"/>
              <a:t>13</a:t>
            </a:r>
            <a:r>
              <a:rPr lang="en-US" altLang="zh-CN" dirty="0" smtClean="0"/>
              <a:t>.</a:t>
            </a:r>
            <a:r>
              <a:rPr lang="zh-CN" altLang="en-US" dirty="0" smtClean="0"/>
              <a:t>柔道</a:t>
            </a:r>
            <a:r>
              <a:rPr lang="en-US" altLang="zh-CN" dirty="0" smtClean="0"/>
              <a:t>______</a:t>
            </a:r>
          </a:p>
          <a:p>
            <a:r>
              <a:rPr lang="en-US" altLang="zh-CN" dirty="0" smtClean="0"/>
              <a:t>14</a:t>
            </a:r>
            <a:r>
              <a:rPr lang="en-US" altLang="zh-CN" dirty="0" smtClean="0"/>
              <a:t>.</a:t>
            </a:r>
            <a:r>
              <a:rPr lang="zh-CN" altLang="en-US" dirty="0"/>
              <a:t>跳水</a:t>
            </a:r>
            <a:r>
              <a:rPr lang="en-US" altLang="zh-CN" dirty="0" smtClean="0"/>
              <a:t>______</a:t>
            </a:r>
            <a:endParaRPr lang="en-US" altLang="zh-CN" dirty="0" smtClean="0"/>
          </a:p>
          <a:p>
            <a:r>
              <a:rPr lang="en-US" altLang="zh-CN" dirty="0" smtClean="0"/>
              <a:t>15</a:t>
            </a:r>
            <a:r>
              <a:rPr lang="en-US" altLang="zh-CN" dirty="0" smtClean="0"/>
              <a:t>.</a:t>
            </a:r>
            <a:r>
              <a:rPr lang="zh-CN" altLang="en-US" dirty="0" smtClean="0"/>
              <a:t>射击</a:t>
            </a:r>
            <a:r>
              <a:rPr lang="en-US" altLang="zh-CN" dirty="0" smtClean="0"/>
              <a:t>______</a:t>
            </a:r>
          </a:p>
          <a:p>
            <a:r>
              <a:rPr lang="en-US" altLang="zh-CN" dirty="0" smtClean="0"/>
              <a:t>16. </a:t>
            </a:r>
            <a:r>
              <a:rPr lang="zh-CN" altLang="en-US" dirty="0" smtClean="0"/>
              <a:t>橄榄球</a:t>
            </a:r>
            <a:r>
              <a:rPr lang="en-US" altLang="zh-CN" dirty="0" smtClean="0"/>
              <a:t>______</a:t>
            </a:r>
          </a:p>
          <a:p>
            <a:r>
              <a:rPr lang="en-US" altLang="zh-CN" dirty="0" smtClean="0"/>
              <a:t>17.</a:t>
            </a:r>
            <a:r>
              <a:rPr lang="zh-CN" altLang="en-US" dirty="0" smtClean="0"/>
              <a:t>摔跤</a:t>
            </a:r>
            <a:r>
              <a:rPr lang="en-US" altLang="zh-CN" dirty="0" smtClean="0"/>
              <a:t>______</a:t>
            </a:r>
          </a:p>
          <a:p>
            <a:r>
              <a:rPr lang="en-US" altLang="zh-CN" dirty="0" smtClean="0"/>
              <a:t>18.</a:t>
            </a:r>
            <a:r>
              <a:rPr lang="zh-CN" altLang="en-US" dirty="0" smtClean="0"/>
              <a:t>排球</a:t>
            </a:r>
            <a:r>
              <a:rPr lang="en-US" altLang="zh-CN" dirty="0" smtClean="0"/>
              <a:t>______</a:t>
            </a:r>
          </a:p>
          <a:p>
            <a:r>
              <a:rPr lang="en-US" altLang="zh-CN" dirty="0" smtClean="0"/>
              <a:t>19.</a:t>
            </a:r>
            <a:r>
              <a:rPr lang="zh-CN" altLang="en-US" dirty="0" smtClean="0"/>
              <a:t>自行车</a:t>
            </a:r>
            <a:r>
              <a:rPr lang="en-US" altLang="zh-CN" dirty="0" smtClean="0"/>
              <a:t>______</a:t>
            </a:r>
          </a:p>
          <a:p>
            <a:r>
              <a:rPr lang="en-US" altLang="zh-CN" dirty="0" smtClean="0"/>
              <a:t>20.</a:t>
            </a:r>
            <a:r>
              <a:rPr lang="zh-CN" altLang="en-US" dirty="0" smtClean="0"/>
              <a:t>吊环</a:t>
            </a:r>
            <a:r>
              <a:rPr lang="en-US" altLang="zh-CN" dirty="0" smtClean="0"/>
              <a:t>_____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72475" y="4656025"/>
            <a:ext cx="808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Rugby</a:t>
            </a: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76908" y="3392163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Golf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07143" y="3685674"/>
            <a:ext cx="1839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Boxing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33773" y="3962037"/>
            <a:ext cx="1342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Gymnastics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9907" y="4214916"/>
            <a:ext cx="2121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Fencing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663295" y="3022831"/>
            <a:ext cx="1564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hockey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03873" y="4471359"/>
            <a:ext cx="3694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Pole vault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98255" y="4762312"/>
            <a:ext cx="1403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Table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tennis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2485" y="5026000"/>
            <a:ext cx="2323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breaststroke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8565" y="5243777"/>
            <a:ext cx="1934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backstroke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3739" y="5561950"/>
            <a:ext cx="15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Roller skating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98397" y="3234037"/>
            <a:ext cx="1708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Badminton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59209" y="3830841"/>
            <a:ext cx="70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Judo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48349" y="3540371"/>
            <a:ext cx="1144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marathon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61821" y="4336535"/>
            <a:ext cx="1927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shooting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61821" y="4130789"/>
            <a:ext cx="869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diving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39437" y="4979190"/>
            <a:ext cx="1168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Wrestling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11795" y="5810305"/>
            <a:ext cx="769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Rings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1821" y="5208398"/>
            <a:ext cx="1152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Volleyball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739467" y="5531556"/>
            <a:ext cx="999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Cycling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97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4802" y="1340768"/>
            <a:ext cx="530334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Task Two:</a:t>
            </a:r>
          </a:p>
          <a:p>
            <a:r>
              <a:rPr lang="en-US" altLang="zh-CN" dirty="0" smtClean="0"/>
              <a:t> </a:t>
            </a:r>
            <a:r>
              <a:rPr lang="en-US" altLang="zh-CN" sz="2800" dirty="0" smtClean="0">
                <a:solidFill>
                  <a:srgbClr val="FF0000"/>
                </a:solidFill>
              </a:rPr>
              <a:t>Translate the English into Chinese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3587" y="2661533"/>
            <a:ext cx="261598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1.canoe_____</a:t>
            </a:r>
          </a:p>
          <a:p>
            <a:r>
              <a:rPr lang="en-US" altLang="zh-CN" dirty="0" smtClean="0"/>
              <a:t>2.Side horse_____</a:t>
            </a:r>
          </a:p>
          <a:p>
            <a:r>
              <a:rPr lang="en-US" altLang="zh-CN" dirty="0" smtClean="0"/>
              <a:t>3.</a:t>
            </a:r>
            <a:r>
              <a:rPr lang="en-US" altLang="zh-CN" dirty="0" smtClean="0"/>
              <a:t>Gymnastics </a:t>
            </a:r>
            <a:r>
              <a:rPr lang="en-US" altLang="zh-CN" dirty="0" smtClean="0"/>
              <a:t>_____</a:t>
            </a:r>
            <a:endParaRPr lang="en-US" altLang="zh-CN" dirty="0" smtClean="0"/>
          </a:p>
          <a:p>
            <a:r>
              <a:rPr lang="en-US" altLang="zh-CN" dirty="0" smtClean="0"/>
              <a:t>4.Figure skating_____</a:t>
            </a:r>
          </a:p>
          <a:p>
            <a:r>
              <a:rPr lang="en-US" altLang="zh-CN" dirty="0" smtClean="0"/>
              <a:t>5.Sprint______</a:t>
            </a:r>
          </a:p>
          <a:p>
            <a:r>
              <a:rPr lang="en-US" altLang="zh-CN" dirty="0" smtClean="0"/>
              <a:t>6.Platform diving </a:t>
            </a:r>
            <a:r>
              <a:rPr lang="en-US" altLang="zh-CN" dirty="0"/>
              <a:t>_____</a:t>
            </a:r>
            <a:endParaRPr lang="en-US" altLang="zh-CN" dirty="0" smtClean="0"/>
          </a:p>
          <a:p>
            <a:r>
              <a:rPr lang="en-US" altLang="zh-CN" dirty="0" smtClean="0"/>
              <a:t>7.surfing_____</a:t>
            </a:r>
          </a:p>
          <a:p>
            <a:r>
              <a:rPr lang="en-US" altLang="zh-CN" dirty="0" smtClean="0"/>
              <a:t>8.Parallel bar _____</a:t>
            </a:r>
          </a:p>
          <a:p>
            <a:r>
              <a:rPr lang="en-US" altLang="zh-CN" dirty="0" smtClean="0"/>
              <a:t>9.Horizontal bar_____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580112" y="3717033"/>
            <a:ext cx="322239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10.Fug of war______</a:t>
            </a:r>
          </a:p>
          <a:p>
            <a:r>
              <a:rPr lang="en-US" altLang="zh-CN" dirty="0" smtClean="0"/>
              <a:t>11.Dragon boat race_____</a:t>
            </a:r>
          </a:p>
          <a:p>
            <a:r>
              <a:rPr lang="en-US" altLang="zh-CN" dirty="0" smtClean="0"/>
              <a:t>12.Shot put _____</a:t>
            </a:r>
          </a:p>
          <a:p>
            <a:r>
              <a:rPr lang="en-US" altLang="zh-CN" dirty="0" smtClean="0"/>
              <a:t>13.Butterfly_______</a:t>
            </a:r>
          </a:p>
          <a:p>
            <a:r>
              <a:rPr lang="en-US" altLang="zh-CN" dirty="0" smtClean="0"/>
              <a:t>14.Discus throw_____</a:t>
            </a:r>
          </a:p>
          <a:p>
            <a:r>
              <a:rPr lang="en-US" altLang="zh-CN" dirty="0" smtClean="0"/>
              <a:t>15.Water polo_______</a:t>
            </a:r>
          </a:p>
          <a:p>
            <a:r>
              <a:rPr lang="en-US" altLang="zh-CN" dirty="0" smtClean="0"/>
              <a:t>16.Springboard diving____</a:t>
            </a:r>
          </a:p>
          <a:p>
            <a:r>
              <a:rPr lang="en-US" altLang="zh-CN" dirty="0" smtClean="0"/>
              <a:t>17.Baseball </a:t>
            </a:r>
            <a:r>
              <a:rPr lang="en-US" altLang="zh-CN" dirty="0" smtClean="0"/>
              <a:t>________</a:t>
            </a:r>
          </a:p>
          <a:p>
            <a:r>
              <a:rPr lang="en-US" altLang="zh-CN" dirty="0" smtClean="0"/>
              <a:t>18.Walk ______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63688" y="2661533"/>
            <a:ext cx="815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划艇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71577" y="2974017"/>
            <a:ext cx="11340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鞍马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54245" y="3276802"/>
            <a:ext cx="1236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体操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71852" y="35323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花样滑冰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48411" y="379201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短跑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98044" y="4041421"/>
            <a:ext cx="1246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跳台跳水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48411" y="4308312"/>
            <a:ext cx="1067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冲浪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9485" y="453387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双杠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72267" y="4888088"/>
            <a:ext cx="1562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单杠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20272" y="37170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拔河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24328" y="397667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赛舟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52725" y="428253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推铅球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27352" y="453387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蝶泳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191306" y="482502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掷铁饼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20272" y="507275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水球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94507" y="544208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弹</a:t>
            </a:r>
            <a:r>
              <a:rPr lang="zh-CN" altLang="en-US" dirty="0" smtClean="0">
                <a:solidFill>
                  <a:srgbClr val="FF0000"/>
                </a:solidFill>
              </a:rPr>
              <a:t>板跳水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52725" y="5626752"/>
            <a:ext cx="643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棒球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38239" y="590084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竞走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39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318" y="1337994"/>
            <a:ext cx="39607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Competition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11760" y="2492896"/>
            <a:ext cx="25408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Memory Test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3429000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b="1" dirty="0" smtClean="0"/>
          </a:p>
          <a:p>
            <a:r>
              <a:rPr lang="en-US" altLang="zh-CN" sz="2400" b="1" dirty="0" smtClean="0"/>
              <a:t>1.  Try your best  to remember the words learned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49867" y="4188178"/>
            <a:ext cx="39027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 dirty="0" smtClean="0"/>
          </a:p>
          <a:p>
            <a:r>
              <a:rPr lang="en-US" altLang="zh-CN" sz="2800" b="1" dirty="0" smtClean="0"/>
              <a:t>2.Test the words 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96876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7172" y="656090"/>
            <a:ext cx="1805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Dialogue</a:t>
            </a:r>
            <a:r>
              <a:rPr lang="en-US" altLang="zh-CN" sz="3200" dirty="0" smtClean="0"/>
              <a:t> 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362494" y="1340768"/>
            <a:ext cx="7557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Suppose </a:t>
            </a:r>
            <a:r>
              <a:rPr lang="en-US" altLang="zh-CN" dirty="0" smtClean="0"/>
              <a:t>you met your friend in the park in the early morning .Have a  short talk  with him/ her by using the following sentence pattern.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63716" y="2420888"/>
            <a:ext cx="5876930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A: Hi , morning . You look tired /happy .What did you do?</a:t>
            </a:r>
          </a:p>
          <a:p>
            <a:r>
              <a:rPr lang="en-US" altLang="zh-CN" dirty="0" smtClean="0"/>
              <a:t>B: I was running/swimming……..for a while.</a:t>
            </a:r>
          </a:p>
          <a:p>
            <a:pPr marL="342900" indent="-342900">
              <a:buAutoNum type="alphaUcPeriod"/>
            </a:pPr>
            <a:r>
              <a:rPr lang="en-US" altLang="zh-CN" dirty="0" smtClean="0"/>
              <a:t>What other sports do you like?</a:t>
            </a:r>
          </a:p>
          <a:p>
            <a:pPr marL="342900" indent="-342900">
              <a:buAutoNum type="alphaUcPeriod"/>
            </a:pPr>
            <a:r>
              <a:rPr lang="en-US" altLang="zh-CN" dirty="0"/>
              <a:t> </a:t>
            </a:r>
            <a:r>
              <a:rPr lang="en-US" altLang="zh-CN" dirty="0" smtClean="0"/>
              <a:t>I like ……too/as well.</a:t>
            </a:r>
          </a:p>
          <a:p>
            <a:r>
              <a:rPr lang="en-US" altLang="zh-CN" dirty="0" smtClean="0"/>
              <a:t>A .   Why ?</a:t>
            </a:r>
          </a:p>
          <a:p>
            <a:r>
              <a:rPr lang="en-US" altLang="zh-CN" dirty="0" smtClean="0"/>
              <a:t>B. Because……..</a:t>
            </a:r>
          </a:p>
          <a:p>
            <a:pPr marL="342900" indent="-342900">
              <a:buAutoNum type="alphaUcPeriod"/>
            </a:pPr>
            <a:r>
              <a:rPr lang="en-US" altLang="zh-CN" dirty="0" smtClean="0"/>
              <a:t>Thank you for your question. Enjoy you time .bye! </a:t>
            </a:r>
          </a:p>
          <a:p>
            <a:pPr marL="342900" indent="-342900">
              <a:buAutoNum type="alphaUcPeriod"/>
            </a:pPr>
            <a:r>
              <a:rPr lang="en-US" altLang="zh-CN" dirty="0"/>
              <a:t> </a:t>
            </a:r>
            <a:r>
              <a:rPr lang="en-US" altLang="zh-CN" dirty="0" smtClean="0"/>
              <a:t>bye !</a:t>
            </a:r>
          </a:p>
          <a:p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Useful words and phrase:</a:t>
            </a:r>
          </a:p>
          <a:p>
            <a:r>
              <a:rPr lang="en-US" altLang="zh-CN" dirty="0" smtClean="0"/>
              <a:t> make /keep …slim /energetic /healthy/fit/refreshed/strong</a:t>
            </a:r>
          </a:p>
          <a:p>
            <a:r>
              <a:rPr lang="en-US" altLang="zh-CN" dirty="0"/>
              <a:t>b</a:t>
            </a:r>
            <a:r>
              <a:rPr lang="en-US" altLang="zh-CN" dirty="0" smtClean="0"/>
              <a:t>uild up </a:t>
            </a:r>
            <a:r>
              <a:rPr lang="en-US" altLang="zh-CN" dirty="0" smtClean="0"/>
              <a:t>body </a:t>
            </a:r>
            <a:endParaRPr lang="en-US" altLang="zh-CN" dirty="0" smtClean="0"/>
          </a:p>
          <a:p>
            <a:r>
              <a:rPr lang="en-US" altLang="zh-CN" dirty="0"/>
              <a:t>l</a:t>
            </a:r>
            <a:r>
              <a:rPr lang="en-US" altLang="zh-CN" dirty="0" smtClean="0"/>
              <a:t>ose weight</a:t>
            </a:r>
          </a:p>
          <a:p>
            <a:r>
              <a:rPr lang="en-US" altLang="zh-CN" dirty="0" smtClean="0"/>
              <a:t>Stay young</a:t>
            </a:r>
          </a:p>
          <a:p>
            <a:r>
              <a:rPr lang="en-US" altLang="zh-CN" dirty="0" smtClean="0"/>
              <a:t>Reduce pressure from work and study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3059832" y="630932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711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772816"/>
            <a:ext cx="18197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</a:rPr>
              <a:t>G</a:t>
            </a:r>
            <a:r>
              <a:rPr lang="en-US" altLang="zh-CN" sz="4800" dirty="0" smtClean="0">
                <a:solidFill>
                  <a:srgbClr val="FF0000"/>
                </a:solidFill>
              </a:rPr>
              <a:t>ame 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67744" y="3501008"/>
            <a:ext cx="48061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Performance and Guess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34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4886" y="2369373"/>
            <a:ext cx="160172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dirty="0" smtClean="0"/>
              <a:t>Swimming</a:t>
            </a:r>
          </a:p>
          <a:p>
            <a:pPr marL="342900" indent="-342900">
              <a:buAutoNum type="arabicPeriod"/>
            </a:pPr>
            <a:r>
              <a:rPr lang="en-US" altLang="zh-CN" dirty="0"/>
              <a:t> </a:t>
            </a:r>
            <a:r>
              <a:rPr lang="en-US" altLang="zh-CN" dirty="0" smtClean="0"/>
              <a:t>cycling</a:t>
            </a:r>
          </a:p>
          <a:p>
            <a:pPr marL="342900" indent="-342900">
              <a:buAutoNum type="arabicPeriod"/>
            </a:pPr>
            <a:r>
              <a:rPr lang="en-US" altLang="zh-CN" dirty="0" smtClean="0"/>
              <a:t> volleyball</a:t>
            </a:r>
          </a:p>
          <a:p>
            <a:pPr marL="342900" indent="-342900">
              <a:buAutoNum type="arabicPeriod"/>
            </a:pPr>
            <a:r>
              <a:rPr lang="en-US" altLang="zh-CN" dirty="0"/>
              <a:t> </a:t>
            </a:r>
            <a:r>
              <a:rPr lang="en-US" altLang="zh-CN" dirty="0" smtClean="0"/>
              <a:t>dance </a:t>
            </a:r>
          </a:p>
          <a:p>
            <a:pPr marL="342900" indent="-342900">
              <a:buAutoNum type="arabicPeriod"/>
            </a:pPr>
            <a:r>
              <a:rPr lang="en-US" altLang="zh-CN" dirty="0"/>
              <a:t> </a:t>
            </a:r>
            <a:r>
              <a:rPr lang="en-US" altLang="zh-CN" dirty="0" smtClean="0"/>
              <a:t>long jump </a:t>
            </a:r>
          </a:p>
          <a:p>
            <a:pPr marL="342900" indent="-342900">
              <a:buAutoNum type="arabicPeriod"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292080" y="2330910"/>
            <a:ext cx="179542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dirty="0" smtClean="0"/>
              <a:t>Jogging</a:t>
            </a:r>
          </a:p>
          <a:p>
            <a:pPr marL="342900" indent="-342900">
              <a:buAutoNum type="arabicPeriod"/>
            </a:pPr>
            <a:r>
              <a:rPr lang="en-US" altLang="zh-CN" dirty="0" smtClean="0"/>
              <a:t>Weightlifting</a:t>
            </a:r>
          </a:p>
          <a:p>
            <a:pPr marL="342900" indent="-342900">
              <a:buAutoNum type="arabicPeriod"/>
            </a:pPr>
            <a:r>
              <a:rPr lang="en-US" altLang="zh-CN" dirty="0" smtClean="0"/>
              <a:t>Diving </a:t>
            </a:r>
          </a:p>
          <a:p>
            <a:pPr marL="342900" indent="-342900">
              <a:buAutoNum type="arabicPeriod"/>
            </a:pPr>
            <a:r>
              <a:rPr lang="en-US" altLang="zh-CN" dirty="0" smtClean="0"/>
              <a:t>Shooting  </a:t>
            </a:r>
            <a:endParaRPr lang="en-US" altLang="zh-CN" dirty="0"/>
          </a:p>
          <a:p>
            <a:pPr marL="342900" indent="-342900">
              <a:buAutoNum type="arabicPeriod"/>
            </a:pPr>
            <a:r>
              <a:rPr lang="en-US" altLang="zh-CN" dirty="0" smtClean="0"/>
              <a:t> high jump 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72360" y="4678038"/>
            <a:ext cx="164179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dirty="0" smtClean="0"/>
              <a:t>Boxing </a:t>
            </a:r>
          </a:p>
          <a:p>
            <a:pPr marL="342900" indent="-342900">
              <a:buAutoNum type="arabicPeriod"/>
            </a:pPr>
            <a:r>
              <a:rPr lang="en-US" altLang="zh-CN" dirty="0"/>
              <a:t> </a:t>
            </a:r>
            <a:r>
              <a:rPr lang="en-US" altLang="zh-CN" dirty="0" smtClean="0"/>
              <a:t>golf </a:t>
            </a:r>
          </a:p>
          <a:p>
            <a:pPr marL="342900" indent="-342900">
              <a:buAutoNum type="arabicPeriod"/>
            </a:pPr>
            <a:r>
              <a:rPr lang="en-US" altLang="zh-CN" dirty="0" smtClean="0"/>
              <a:t>Fencing </a:t>
            </a:r>
          </a:p>
          <a:p>
            <a:pPr marL="342900" indent="-342900">
              <a:buAutoNum type="arabicPeriod"/>
            </a:pPr>
            <a:r>
              <a:rPr lang="en-US" altLang="zh-CN" dirty="0"/>
              <a:t> </a:t>
            </a:r>
            <a:r>
              <a:rPr lang="en-US" altLang="zh-CN" dirty="0" smtClean="0"/>
              <a:t>Rowing</a:t>
            </a:r>
          </a:p>
          <a:p>
            <a:pPr marL="342900" indent="-342900">
              <a:buAutoNum type="arabicPeriod"/>
            </a:pPr>
            <a:r>
              <a:rPr lang="en-US" altLang="zh-CN" dirty="0" smtClean="0"/>
              <a:t>Pole vault   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75875" y="4725144"/>
            <a:ext cx="17116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dirty="0" smtClean="0"/>
              <a:t>Table tennis </a:t>
            </a:r>
          </a:p>
          <a:p>
            <a:pPr marL="342900" indent="-342900">
              <a:buAutoNum type="arabicPeriod"/>
            </a:pPr>
            <a:r>
              <a:rPr lang="en-US" altLang="zh-CN" dirty="0"/>
              <a:t> B</a:t>
            </a:r>
            <a:r>
              <a:rPr lang="en-US" altLang="zh-CN" dirty="0" smtClean="0"/>
              <a:t>asketball  </a:t>
            </a:r>
            <a:endParaRPr lang="en-US" altLang="zh-CN" dirty="0"/>
          </a:p>
          <a:p>
            <a:pPr marL="342900" indent="-342900">
              <a:buAutoNum type="arabicPeriod"/>
            </a:pPr>
            <a:r>
              <a:rPr lang="en-US" altLang="zh-CN" dirty="0" smtClean="0"/>
              <a:t> walk</a:t>
            </a:r>
          </a:p>
          <a:p>
            <a:pPr marL="342900" indent="-342900">
              <a:buAutoNum type="arabicPeriod"/>
            </a:pPr>
            <a:r>
              <a:rPr lang="en-US" altLang="zh-CN" dirty="0"/>
              <a:t> </a:t>
            </a:r>
            <a:r>
              <a:rPr lang="en-US" altLang="zh-CN" dirty="0" smtClean="0"/>
              <a:t>skiing</a:t>
            </a:r>
          </a:p>
          <a:p>
            <a:pPr marL="342900" indent="-342900">
              <a:buAutoNum type="arabicPeriod"/>
            </a:pPr>
            <a:r>
              <a:rPr lang="en-US" altLang="zh-CN" dirty="0"/>
              <a:t> </a:t>
            </a:r>
            <a:r>
              <a:rPr lang="en-US" altLang="zh-CN" dirty="0" smtClean="0"/>
              <a:t>Horse race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266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0702" y="861392"/>
            <a:ext cx="29658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Homework 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0702" y="2908686"/>
            <a:ext cx="768832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1.List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as many sports words as  possible related to sports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zh-CN" sz="2400" b="1" dirty="0">
              <a:solidFill>
                <a:srgbClr val="FF0000"/>
              </a:solidFill>
            </a:endParaRPr>
          </a:p>
          <a:p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</a:rPr>
              <a:t>2.Preview the Grammar and  usage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21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3501008"/>
            <a:ext cx="36952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FF0000"/>
                </a:solidFill>
              </a:rPr>
              <a:t>Thank you 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29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4133" y="496711"/>
            <a:ext cx="2068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</a:rPr>
              <a:t>Lead-in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3173"/>
            <a:ext cx="8784976" cy="54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76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844824"/>
            <a:ext cx="14988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Yoga 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3068960"/>
            <a:ext cx="21996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I </a:t>
            </a:r>
            <a:r>
              <a:rPr lang="en-US" altLang="zh-CN" sz="3200" dirty="0">
                <a:solidFill>
                  <a:srgbClr val="FF0000"/>
                </a:solidFill>
              </a:rPr>
              <a:t>like yoga .</a:t>
            </a:r>
            <a:r>
              <a:rPr lang="en-US" altLang="zh-CN" sz="3200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4587516"/>
            <a:ext cx="83615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</a:rPr>
              <a:t>What about you? What sports do you like?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983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2800" y="1467555"/>
            <a:ext cx="3543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Brain-storming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5" y="3416504"/>
            <a:ext cx="8329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         Guess: what are the sports ?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01513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" y="5"/>
            <a:ext cx="4032000" cy="27908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6381" y="2924944"/>
            <a:ext cx="32749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Weightlifting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470" y="2492896"/>
            <a:ext cx="4357350" cy="3024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11380" y="5661248"/>
            <a:ext cx="54152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the </a:t>
            </a:r>
            <a:r>
              <a:rPr lang="en-US" altLang="zh-CN" sz="4400" dirty="0" smtClean="0">
                <a:solidFill>
                  <a:srgbClr val="FF0000"/>
                </a:solidFill>
              </a:rPr>
              <a:t>110- meter </a:t>
            </a:r>
            <a:r>
              <a:rPr lang="en-US" altLang="zh-CN" sz="4400" dirty="0">
                <a:solidFill>
                  <a:srgbClr val="FF0000"/>
                </a:solidFill>
              </a:rPr>
              <a:t>hurdles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65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3397371" cy="241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3127023"/>
            <a:ext cx="3306045" cy="937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FF0000"/>
                </a:solidFill>
              </a:rPr>
              <a:t>Football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5301208"/>
            <a:ext cx="30909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</a:rPr>
              <a:t>Fug of war 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608" y="1524197"/>
            <a:ext cx="4104000" cy="381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58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98" y="336930"/>
            <a:ext cx="8271933" cy="49532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71800" y="5733256"/>
            <a:ext cx="26869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Swimming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73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70" y="280486"/>
            <a:ext cx="4032908" cy="41538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80722" y="4838942"/>
            <a:ext cx="3312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Table tennis 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076381"/>
            <a:ext cx="3254040" cy="4716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84167" y="1327199"/>
            <a:ext cx="21018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Running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85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11" y="805039"/>
            <a:ext cx="7620000" cy="50673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15816" y="6046229"/>
            <a:ext cx="39100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Throw the javelin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38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C7EDCC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</TotalTime>
  <Words>445</Words>
  <Application>Microsoft Office PowerPoint</Application>
  <PresentationFormat>全屏显示(4:3)</PresentationFormat>
  <Paragraphs>153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波形</vt:lpstr>
      <vt:lpstr>Word Power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Word Power </dc:title>
  <cp:lastModifiedBy>Bessie</cp:lastModifiedBy>
  <cp:revision>202</cp:revision>
  <dcterms:modified xsi:type="dcterms:W3CDTF">2013-05-28T13:31:59Z</dcterms:modified>
</cp:coreProperties>
</file>