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2" r:id="rId3"/>
    <p:sldId id="381" r:id="rId4"/>
    <p:sldId id="257" r:id="rId6"/>
    <p:sldId id="274" r:id="rId7"/>
    <p:sldId id="281" r:id="rId8"/>
    <p:sldId id="298" r:id="rId9"/>
    <p:sldId id="310" r:id="rId10"/>
    <p:sldId id="305" r:id="rId11"/>
    <p:sldId id="300" r:id="rId12"/>
    <p:sldId id="299" r:id="rId13"/>
    <p:sldId id="450" r:id="rId14"/>
    <p:sldId id="308" r:id="rId15"/>
    <p:sldId id="352" r:id="rId16"/>
    <p:sldId id="320" r:id="rId17"/>
    <p:sldId id="325" r:id="rId18"/>
    <p:sldId id="326" r:id="rId19"/>
    <p:sldId id="327" r:id="rId20"/>
    <p:sldId id="328" r:id="rId21"/>
    <p:sldId id="329" r:id="rId22"/>
    <p:sldId id="336" r:id="rId23"/>
    <p:sldId id="451" r:id="rId24"/>
    <p:sldId id="366" r:id="rId25"/>
    <p:sldId id="367" r:id="rId26"/>
    <p:sldId id="341" r:id="rId27"/>
    <p:sldId id="342" r:id="rId28"/>
    <p:sldId id="343" r:id="rId29"/>
    <p:sldId id="364" r:id="rId30"/>
    <p:sldId id="368" r:id="rId31"/>
    <p:sldId id="452" r:id="rId32"/>
    <p:sldId id="375" r:id="rId33"/>
    <p:sldId id="372" r:id="rId34"/>
    <p:sldId id="374" r:id="rId35"/>
    <p:sldId id="382" r:id="rId36"/>
    <p:sldId id="383" r:id="rId37"/>
    <p:sldId id="384" r:id="rId38"/>
    <p:sldId id="377" r:id="rId39"/>
    <p:sldId id="378" r:id="rId40"/>
    <p:sldId id="379" r:id="rId41"/>
    <p:sldId id="449" r:id="rId42"/>
    <p:sldId id="380" r:id="rId4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003E"/>
    <a:srgbClr val="990099"/>
    <a:srgbClr val="B3B3E7"/>
    <a:srgbClr val="111135"/>
    <a:srgbClr val="333399"/>
    <a:srgbClr val="54003E"/>
    <a:srgbClr val="CC0099"/>
    <a:srgbClr val="FF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47"/>
    <p:restoredTop sz="94660"/>
  </p:normalViewPr>
  <p:slideViewPr>
    <p:cSldViewPr showGuides="1">
      <p:cViewPr varScale="1">
        <p:scale>
          <a:sx n="62" d="100"/>
          <a:sy n="62" d="100"/>
        </p:scale>
        <p:origin x="-16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182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789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993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99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19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98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http://www.1ydt.com/video/n_show/Nav_63/03AFDBD6_1.htm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http://www.1ydt.com/video/n_show/Nav_63/03AFDBD6_1.htm" TargetMode="External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http://www.1ydt.com/video/n_show/Nav_63/03AFDBD6_1.htm" TargetMode="Externa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1ydt.com/video/n_show/Nav_63/03AFDBD6_1.htm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http://www.1ydt.com/video/n_show/Nav_63/03AFDBD6_1.htm" TargetMode="External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Picture 6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1524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6" name="Text Box 4"/>
          <p:cNvSpPr txBox="1"/>
          <p:nvPr/>
        </p:nvSpPr>
        <p:spPr>
          <a:xfrm>
            <a:off x="685800" y="2057400"/>
            <a:ext cx="8001000" cy="3902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0000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       o        e       </a:t>
            </a:r>
            <a:endParaRPr lang="en-US" altLang="zh-CN" sz="10000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10000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        u        ü</a:t>
            </a:r>
            <a:endParaRPr lang="en-US" altLang="zh-CN" sz="10000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4277" name="Text Box 5"/>
          <p:cNvSpPr txBox="1"/>
          <p:nvPr/>
        </p:nvSpPr>
        <p:spPr>
          <a:xfrm>
            <a:off x="2514600" y="685800"/>
            <a:ext cx="4191000" cy="1433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8800" dirty="0">
                <a:solidFill>
                  <a:srgbClr val="FF4F5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单韵母</a:t>
            </a:r>
            <a:endParaRPr lang="zh-CN" altLang="en-US" sz="8800" dirty="0">
              <a:solidFill>
                <a:srgbClr val="FF4F5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6" name="Rectangle 7"/>
          <p:cNvSpPr/>
          <p:nvPr/>
        </p:nvSpPr>
        <p:spPr>
          <a:xfrm>
            <a:off x="1981200" y="6019800"/>
            <a:ext cx="1655763" cy="215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r>
              <a:rPr lang="zh-CN" altLang="en-US" sz="1400" b="1" dirty="0">
                <a:latin typeface="Arial" panose="020B0604020202020204" pitchFamily="34" charset="0"/>
                <a:ea typeface="仿宋_GB2312" panose="02010609030101010101" pitchFamily="49" charset="-122"/>
                <a:hlinkClick r:id="rId2"/>
              </a:rPr>
              <a:t>点此播放动画视频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7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51204" name="Text Box 4"/>
          <p:cNvSpPr txBox="1"/>
          <p:nvPr/>
        </p:nvSpPr>
        <p:spPr>
          <a:xfrm>
            <a:off x="-57150" y="4095750"/>
            <a:ext cx="1516063" cy="2073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el-GR" sz="13000" b="1" dirty="0">
                <a:latin typeface="宋体-PUA" panose="02010600030101010101" charset="-122"/>
                <a:ea typeface="宋体-PUA" panose="02010600030101010101" charset="-122"/>
              </a:rPr>
              <a:t>g</a:t>
            </a:r>
            <a:endParaRPr lang="en-US" altLang="el-GR" sz="13000" b="1" dirty="0">
              <a:latin typeface="宋体-PUA" panose="02010600030101010101" charset="-122"/>
              <a:ea typeface="宋体-PUA" panose="02010600030101010101" charset="-122"/>
            </a:endParaRPr>
          </a:p>
        </p:txBody>
      </p:sp>
      <p:sp>
        <p:nvSpPr>
          <p:cNvPr id="13315" name="Line 6"/>
          <p:cNvSpPr/>
          <p:nvPr/>
        </p:nvSpPr>
        <p:spPr>
          <a:xfrm>
            <a:off x="1085850" y="5192713"/>
            <a:ext cx="990600" cy="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6" name="Line 7"/>
          <p:cNvSpPr/>
          <p:nvPr/>
        </p:nvSpPr>
        <p:spPr>
          <a:xfrm>
            <a:off x="5267325" y="5192713"/>
            <a:ext cx="1524000" cy="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17" name="Line 6"/>
          <p:cNvSpPr/>
          <p:nvPr/>
        </p:nvSpPr>
        <p:spPr>
          <a:xfrm>
            <a:off x="3175000" y="5192713"/>
            <a:ext cx="990600" cy="1587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文本框 2"/>
          <p:cNvSpPr txBox="1"/>
          <p:nvPr/>
        </p:nvSpPr>
        <p:spPr>
          <a:xfrm>
            <a:off x="2076450" y="4095750"/>
            <a:ext cx="785813" cy="2193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13800">
                <a:latin typeface="Arial" panose="020B0604020202020204" pitchFamily="34" charset="0"/>
                <a:ea typeface="宋体" panose="02010600030101010101" pitchFamily="2" charset="-122"/>
              </a:rPr>
              <a:t>u</a:t>
            </a:r>
            <a:endParaRPr lang="en-US" altLang="zh-CN" sz="13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7175" y="4354513"/>
            <a:ext cx="1546225" cy="1554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9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āi</a:t>
            </a:r>
            <a:endParaRPr lang="en-US" altLang="zh-CN" sz="96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34150" y="4354513"/>
            <a:ext cx="2997200" cy="14335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8800" b="1">
                <a:latin typeface="宋体-PUA" panose="02010600030101010101" charset="-122"/>
                <a:ea typeface="宋体-PUA" panose="02010600030101010101" charset="-122"/>
              </a:rPr>
              <a:t>g</a:t>
            </a:r>
            <a:r>
              <a:rPr lang="en-US" altLang="zh-CN" sz="8800" b="1">
                <a:latin typeface="宋体" panose="02010600030101010101" pitchFamily="2" charset="-122"/>
                <a:ea typeface="宋体" panose="02010600030101010101" pitchFamily="2" charset="-122"/>
              </a:rPr>
              <a:t>uāi</a:t>
            </a:r>
            <a:endParaRPr lang="en-US" altLang="zh-CN" sz="8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1" name="Line 6"/>
          <p:cNvSpPr/>
          <p:nvPr/>
        </p:nvSpPr>
        <p:spPr>
          <a:xfrm>
            <a:off x="928688" y="2333625"/>
            <a:ext cx="990600" cy="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22" name="Line 6"/>
          <p:cNvSpPr/>
          <p:nvPr/>
        </p:nvSpPr>
        <p:spPr>
          <a:xfrm>
            <a:off x="3076575" y="2333625"/>
            <a:ext cx="990600" cy="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" name="Text Box 4"/>
          <p:cNvSpPr txBox="1"/>
          <p:nvPr/>
        </p:nvSpPr>
        <p:spPr>
          <a:xfrm>
            <a:off x="-57150" y="987425"/>
            <a:ext cx="1516063" cy="20716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el-GR" sz="13000" b="1" dirty="0">
                <a:latin typeface="宋体-PUA" panose="02010600030101010101" charset="-122"/>
                <a:ea typeface="宋体-PUA" panose="02010600030101010101" charset="-122"/>
              </a:rPr>
              <a:t>g</a:t>
            </a:r>
            <a:endParaRPr lang="en-US" altLang="el-GR" sz="13000" b="1" dirty="0">
              <a:latin typeface="宋体-PUA" panose="02010600030101010101" charset="-122"/>
              <a:ea typeface="宋体-PUA" panose="02010600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63713" y="1504950"/>
            <a:ext cx="1411287" cy="15541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9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āi</a:t>
            </a:r>
            <a:endParaRPr lang="en-US" altLang="zh-CN" sz="96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67175" y="1555750"/>
            <a:ext cx="2155825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9600" b="1">
                <a:latin typeface="宋体-PUA" panose="02010600030101010101" charset="-122"/>
                <a:ea typeface="宋体-PUA" panose="02010600030101010101" charset="-122"/>
                <a:sym typeface="宋体" panose="02010600030101010101" pitchFamily="2" charset="-122"/>
              </a:rPr>
              <a:t>g</a:t>
            </a:r>
            <a:r>
              <a:rPr lang="en-US" altLang="zh-CN" sz="9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āi</a:t>
            </a:r>
            <a:endParaRPr lang="en-US" altLang="zh-CN" sz="9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51204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0225" y="923925"/>
            <a:ext cx="8269288" cy="1431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8800" b="1">
                <a:latin typeface="宋体" panose="02010600030101010101" pitchFamily="2" charset="-122"/>
                <a:ea typeface="宋体" panose="02010600030101010101" pitchFamily="2" charset="-122"/>
              </a:rPr>
              <a:t>h--u--ài--huài</a:t>
            </a:r>
            <a:endParaRPr lang="en-US" altLang="zh-CN" sz="8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0225" y="2830513"/>
            <a:ext cx="8499475" cy="14335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8800" b="1">
                <a:latin typeface="宋体" panose="02010600030101010101" pitchFamily="2" charset="-122"/>
                <a:ea typeface="宋体" panose="02010600030101010101" pitchFamily="2" charset="-122"/>
              </a:rPr>
              <a:t>k--u--ài--ku</a:t>
            </a:r>
            <a:r>
              <a:rPr lang="en-US" altLang="zh-CN" sz="8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ài</a:t>
            </a:r>
            <a:endParaRPr lang="en-US" altLang="zh-CN" sz="88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9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762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0" name="Rectangle 4"/>
          <p:cNvSpPr/>
          <p:nvPr/>
        </p:nvSpPr>
        <p:spPr>
          <a:xfrm>
            <a:off x="1981200" y="401638"/>
            <a:ext cx="1636713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bái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0421" name="Rectangle 5"/>
          <p:cNvSpPr/>
          <p:nvPr/>
        </p:nvSpPr>
        <p:spPr>
          <a:xfrm>
            <a:off x="2867025" y="2397125"/>
            <a:ext cx="1636713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bài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0422" name="Rectangle 6"/>
          <p:cNvSpPr/>
          <p:nvPr/>
        </p:nvSpPr>
        <p:spPr>
          <a:xfrm>
            <a:off x="381000" y="2667000"/>
            <a:ext cx="2286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pāi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0423" name="Rectangle 7"/>
          <p:cNvSpPr/>
          <p:nvPr/>
        </p:nvSpPr>
        <p:spPr>
          <a:xfrm>
            <a:off x="6934200" y="304800"/>
            <a:ext cx="1981200" cy="1409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m</a:t>
            </a:r>
            <a:r>
              <a:rPr lang="en-US" altLang="zh-CN" sz="8000" b="1" dirty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0424" name="Rectangle 8"/>
          <p:cNvSpPr/>
          <p:nvPr/>
        </p:nvSpPr>
        <p:spPr>
          <a:xfrm>
            <a:off x="5905500" y="2154238"/>
            <a:ext cx="1576388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pài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0426" name="Rectangle 10"/>
          <p:cNvSpPr/>
          <p:nvPr/>
        </p:nvSpPr>
        <p:spPr>
          <a:xfrm>
            <a:off x="990600" y="5064125"/>
            <a:ext cx="1630363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dài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68" name="Rectangle 11"/>
          <p:cNvSpPr/>
          <p:nvPr/>
        </p:nvSpPr>
        <p:spPr>
          <a:xfrm>
            <a:off x="4530725" y="3886200"/>
            <a:ext cx="2251075" cy="1409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cā</a:t>
            </a:r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0429" name="Rectangle 13"/>
          <p:cNvSpPr/>
          <p:nvPr/>
        </p:nvSpPr>
        <p:spPr>
          <a:xfrm>
            <a:off x="7162800" y="3657600"/>
            <a:ext cx="1981200" cy="1409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tá</a:t>
            </a:r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0430" name="Rectangle 14"/>
          <p:cNvSpPr/>
          <p:nvPr/>
        </p:nvSpPr>
        <p:spPr>
          <a:xfrm>
            <a:off x="381000" y="1371600"/>
            <a:ext cx="2209800" cy="1409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</a:t>
            </a:r>
            <a:r>
              <a:rPr lang="en-US" altLang="zh-CN" sz="8000" b="1" dirty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0431" name="Rectangle 15"/>
          <p:cNvSpPr/>
          <p:nvPr/>
        </p:nvSpPr>
        <p:spPr>
          <a:xfrm>
            <a:off x="4724400" y="633413"/>
            <a:ext cx="1581150" cy="1409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kāi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1" grpId="0"/>
      <p:bldP spid="60422" grpId="0"/>
      <p:bldP spid="60423" grpId="0"/>
      <p:bldP spid="60424" grpId="0"/>
      <p:bldP spid="60426" grpId="0"/>
      <p:bldP spid="60429" grpId="0"/>
      <p:bldP spid="60430" grpId="0"/>
      <p:bldP spid="604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2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61912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Rectangle 3"/>
          <p:cNvSpPr/>
          <p:nvPr/>
        </p:nvSpPr>
        <p:spPr>
          <a:xfrm>
            <a:off x="-163512" y="533400"/>
            <a:ext cx="3967162" cy="1673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96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bái </a:t>
            </a:r>
            <a:r>
              <a:rPr lang="en-US" altLang="zh-CN" sz="9600" b="1" dirty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en-US" altLang="zh-CN" sz="96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ù</a:t>
            </a:r>
            <a:endParaRPr lang="en-US" altLang="zh-CN" sz="96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06504" name="Rectangle 8"/>
          <p:cNvSpPr/>
          <p:nvPr/>
        </p:nvSpPr>
        <p:spPr>
          <a:xfrm>
            <a:off x="-163512" y="2994025"/>
            <a:ext cx="5148262" cy="155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9600" b="1" dirty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fā dāi</a:t>
            </a:r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10650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2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Rectangle 3"/>
          <p:cNvSpPr/>
          <p:nvPr/>
        </p:nvSpPr>
        <p:spPr>
          <a:xfrm>
            <a:off x="152400" y="422275"/>
            <a:ext cx="4029075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kāi chē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3732" name="Rectangle 4"/>
          <p:cNvSpPr/>
          <p:nvPr/>
        </p:nvSpPr>
        <p:spPr>
          <a:xfrm>
            <a:off x="152400" y="2422525"/>
            <a:ext cx="3286125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gài zi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3733" name="Rectangle 5"/>
          <p:cNvSpPr/>
          <p:nvPr/>
        </p:nvSpPr>
        <p:spPr>
          <a:xfrm>
            <a:off x="-533400" y="4648200"/>
            <a:ext cx="48006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nǚ hái 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73734" name="Picture 6" descr="kc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152400"/>
            <a:ext cx="20574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6" name="Picture 8" descr="dh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2590800"/>
            <a:ext cx="4419600" cy="3533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5" name="Rectangle 7"/>
          <p:cNvSpPr/>
          <p:nvPr/>
        </p:nvSpPr>
        <p:spPr>
          <a:xfrm>
            <a:off x="4648200" y="4648200"/>
            <a:ext cx="48006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dà hǎi 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  <p:bldP spid="73733" grpId="0"/>
      <p:bldP spid="737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2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1" name="Text Box 3"/>
          <p:cNvSpPr txBox="1"/>
          <p:nvPr/>
        </p:nvSpPr>
        <p:spPr>
          <a:xfrm>
            <a:off x="914400" y="838200"/>
            <a:ext cx="967740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66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zāi  zái  zǎi  zài</a:t>
            </a:r>
            <a:endParaRPr lang="el-GR" altLang="zh-CN" sz="66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78852" name="Text Box 4"/>
          <p:cNvSpPr txBox="1"/>
          <p:nvPr/>
        </p:nvSpPr>
        <p:spPr>
          <a:xfrm>
            <a:off x="1143000" y="4297363"/>
            <a:ext cx="967740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66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sāi  sái  sǎi  sài</a:t>
            </a:r>
            <a:endParaRPr lang="el-GR" altLang="zh-CN" sz="66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78853" name="Text Box 5"/>
          <p:cNvSpPr txBox="1"/>
          <p:nvPr/>
        </p:nvSpPr>
        <p:spPr>
          <a:xfrm>
            <a:off x="1066800" y="2514600"/>
            <a:ext cx="967740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66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cāi  cái  cǎi  cài</a:t>
            </a:r>
            <a:endParaRPr lang="el-GR" altLang="zh-CN" sz="66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  <p:bldP spid="78852" grpId="0"/>
      <p:bldP spid="788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9876" name="Picture 4" descr="fe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400800" cy="502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4" name="Text Box 2"/>
          <p:cNvSpPr txBox="1"/>
          <p:nvPr/>
        </p:nvSpPr>
        <p:spPr>
          <a:xfrm>
            <a:off x="4800600" y="2193925"/>
            <a:ext cx="4648200" cy="6950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lvl="0" indent="-342900">
              <a:spcBef>
                <a:spcPct val="50000"/>
              </a:spcBef>
            </a:pPr>
            <a:r>
              <a:rPr lang="en-US" altLang="zh-CN" sz="15000" dirty="0">
                <a:solidFill>
                  <a:srgbClr val="FF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15000" dirty="0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fēi</a:t>
            </a:r>
            <a:endParaRPr lang="en-US" altLang="zh-CN" sz="15000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50000"/>
              </a:spcBef>
            </a:pPr>
            <a:r>
              <a:rPr lang="en-US" altLang="zh-CN" sz="10000" b="1" dirty="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10000" b="1" dirty="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飞</a:t>
            </a:r>
            <a:endParaRPr lang="zh-CN" altLang="en-US" sz="10000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50000"/>
              </a:spcBef>
            </a:pPr>
            <a:endParaRPr lang="en-US" altLang="zh-CN" sz="10000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762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899" name="Line 3"/>
          <p:cNvSpPr/>
          <p:nvPr/>
        </p:nvSpPr>
        <p:spPr>
          <a:xfrm>
            <a:off x="2362200" y="2438400"/>
            <a:ext cx="9906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0900" name="Line 4"/>
          <p:cNvSpPr/>
          <p:nvPr/>
        </p:nvSpPr>
        <p:spPr>
          <a:xfrm>
            <a:off x="4343400" y="2438400"/>
            <a:ext cx="12192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484" name="Text Box 5"/>
          <p:cNvSpPr txBox="1"/>
          <p:nvPr/>
        </p:nvSpPr>
        <p:spPr>
          <a:xfrm>
            <a:off x="5791200" y="1219200"/>
            <a:ext cx="2057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FF2F3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ei</a:t>
            </a:r>
            <a:endParaRPr lang="el-GR" altLang="zh-CN" sz="13000" b="1" dirty="0">
              <a:solidFill>
                <a:srgbClr val="FF2F3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902" name="Text Box 6"/>
          <p:cNvSpPr txBox="1"/>
          <p:nvPr/>
        </p:nvSpPr>
        <p:spPr>
          <a:xfrm>
            <a:off x="914400" y="1219200"/>
            <a:ext cx="1676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e</a:t>
            </a:r>
            <a:endParaRPr lang="en-US" altLang="zh-CN" sz="130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903" name="Text Box 7"/>
          <p:cNvSpPr txBox="1"/>
          <p:nvPr/>
        </p:nvSpPr>
        <p:spPr>
          <a:xfrm>
            <a:off x="3581400" y="1371600"/>
            <a:ext cx="9906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en-US" altLang="zh-CN" sz="130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904" name="Text Box 8"/>
          <p:cNvSpPr txBox="1"/>
          <p:nvPr/>
        </p:nvSpPr>
        <p:spPr>
          <a:xfrm>
            <a:off x="4876800" y="3352800"/>
            <a:ext cx="5105400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100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复韵母</a:t>
            </a:r>
            <a:endParaRPr lang="zh-CN" altLang="en-US" sz="100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2" grpId="0"/>
      <p:bldP spid="80903" grpId="0"/>
      <p:bldP spid="809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2" descr="4564565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10744200" cy="805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Rectangle 3"/>
          <p:cNvSpPr/>
          <p:nvPr/>
        </p:nvSpPr>
        <p:spPr>
          <a:xfrm>
            <a:off x="1219200" y="1714500"/>
            <a:ext cx="2971800" cy="3140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 defTabSz="0">
              <a:tabLst>
                <a:tab pos="495300" algn="l"/>
              </a:tabLst>
            </a:pPr>
            <a:endParaRPr lang="zh-CN" altLang="zh-CN" sz="20000" b="1" dirty="0">
              <a:solidFill>
                <a:srgbClr val="660033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1507" name="Text Box 4"/>
          <p:cNvSpPr txBox="1"/>
          <p:nvPr/>
        </p:nvSpPr>
        <p:spPr>
          <a:xfrm>
            <a:off x="1066800" y="4464050"/>
            <a:ext cx="4419600" cy="1433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8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9600" b="1" dirty="0">
              <a:solidFill>
                <a:srgbClr val="3399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Text Box 5"/>
          <p:cNvSpPr txBox="1"/>
          <p:nvPr/>
        </p:nvSpPr>
        <p:spPr>
          <a:xfrm>
            <a:off x="2743200" y="0"/>
            <a:ext cx="2057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FF2F3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ei</a:t>
            </a:r>
            <a:endParaRPr lang="el-GR" altLang="zh-CN" sz="13000" b="1" dirty="0">
              <a:solidFill>
                <a:srgbClr val="FF2F3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26" name="Text Box 6"/>
          <p:cNvSpPr txBox="1"/>
          <p:nvPr/>
        </p:nvSpPr>
        <p:spPr>
          <a:xfrm>
            <a:off x="0" y="2286000"/>
            <a:ext cx="9083675" cy="405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ēi éi ěi èi</a:t>
            </a:r>
            <a:endParaRPr lang="en-US" altLang="zh-CN" sz="130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Picture 2" descr="051008korea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Text Box 3"/>
          <p:cNvSpPr txBox="1"/>
          <p:nvPr/>
        </p:nvSpPr>
        <p:spPr>
          <a:xfrm>
            <a:off x="2438400" y="-168275"/>
            <a:ext cx="2057400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00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ei</a:t>
            </a:r>
            <a:endParaRPr lang="el-GR" altLang="zh-CN" sz="100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948" name="Text Box 4"/>
          <p:cNvSpPr txBox="1"/>
          <p:nvPr/>
        </p:nvSpPr>
        <p:spPr>
          <a:xfrm>
            <a:off x="533400" y="-152400"/>
            <a:ext cx="2057400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00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b</a:t>
            </a:r>
            <a:endParaRPr lang="el-GR" altLang="zh-CN" sz="100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82949" name="Text Box 5"/>
          <p:cNvSpPr txBox="1"/>
          <p:nvPr/>
        </p:nvSpPr>
        <p:spPr>
          <a:xfrm>
            <a:off x="5257800" y="-152400"/>
            <a:ext cx="2819400" cy="1541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88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b</a:t>
            </a:r>
            <a:r>
              <a:rPr lang="en-US" altLang="zh-CN" sz="88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ei</a:t>
            </a:r>
            <a:endParaRPr lang="en-US" altLang="zh-CN" sz="88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3" name="Line 6"/>
          <p:cNvSpPr/>
          <p:nvPr/>
        </p:nvSpPr>
        <p:spPr>
          <a:xfrm>
            <a:off x="1447800" y="762000"/>
            <a:ext cx="990600" cy="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34" name="Line 7"/>
          <p:cNvSpPr/>
          <p:nvPr/>
        </p:nvSpPr>
        <p:spPr>
          <a:xfrm>
            <a:off x="3733800" y="762000"/>
            <a:ext cx="1524000" cy="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82952" name="Text Box 8"/>
          <p:cNvSpPr txBox="1"/>
          <p:nvPr/>
        </p:nvSpPr>
        <p:spPr>
          <a:xfrm>
            <a:off x="609600" y="2590800"/>
            <a:ext cx="8077200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72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bēi béi běi bèi</a:t>
            </a:r>
            <a:endParaRPr lang="en-US" altLang="zh-CN" sz="72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953" name="Text Box 9"/>
          <p:cNvSpPr txBox="1"/>
          <p:nvPr/>
        </p:nvSpPr>
        <p:spPr>
          <a:xfrm>
            <a:off x="533400" y="974725"/>
            <a:ext cx="2057400" cy="2073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>
              <a:spcBef>
                <a:spcPct val="50000"/>
              </a:spcBef>
            </a:pPr>
            <a:r>
              <a:rPr lang="en-US" altLang="zh-CN" sz="100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p</a:t>
            </a:r>
            <a:endParaRPr lang="el-GR" altLang="zh-CN" sz="100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22537" name="Line 10"/>
          <p:cNvSpPr/>
          <p:nvPr/>
        </p:nvSpPr>
        <p:spPr>
          <a:xfrm flipV="1">
            <a:off x="1447800" y="1066800"/>
            <a:ext cx="914400" cy="91440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38" name="Line 11"/>
          <p:cNvSpPr/>
          <p:nvPr/>
        </p:nvSpPr>
        <p:spPr>
          <a:xfrm>
            <a:off x="3733800" y="914400"/>
            <a:ext cx="1143000" cy="121920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82956" name="Text Box 12"/>
          <p:cNvSpPr txBox="1"/>
          <p:nvPr/>
        </p:nvSpPr>
        <p:spPr>
          <a:xfrm>
            <a:off x="5105400" y="1355725"/>
            <a:ext cx="2819400" cy="1541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88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p</a:t>
            </a:r>
            <a:r>
              <a:rPr lang="en-US" altLang="zh-CN" sz="88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ei</a:t>
            </a:r>
            <a:endParaRPr lang="en-US" altLang="zh-CN" sz="88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957" name="Text Box 13"/>
          <p:cNvSpPr txBox="1"/>
          <p:nvPr/>
        </p:nvSpPr>
        <p:spPr>
          <a:xfrm>
            <a:off x="685800" y="3581400"/>
            <a:ext cx="8077200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72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pēi péi pěi pèi</a:t>
            </a:r>
            <a:endParaRPr lang="el-GR" altLang="zh-CN" sz="72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  <p:bldP spid="82949" grpId="0"/>
      <p:bldP spid="82952" grpId="0"/>
      <p:bldP spid="82953" grpId="0"/>
      <p:bldP spid="82956" grpId="0"/>
      <p:bldP spid="829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云形 20"/>
          <p:cNvSpPr/>
          <p:nvPr/>
        </p:nvSpPr>
        <p:spPr>
          <a:xfrm>
            <a:off x="5286375" y="714375"/>
            <a:ext cx="3000375" cy="150018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图片 4164"/>
          <p:cNvPicPr>
            <a:picLocks noChangeAspect="1"/>
          </p:cNvPicPr>
          <p:nvPr/>
        </p:nvPicPr>
        <p:blipFill>
          <a:blip r:embed="rId1"/>
          <a:srcRect l="1779" t="17892" r="-2" b="4472"/>
          <a:stretch>
            <a:fillRect/>
          </a:stretch>
        </p:blipFill>
        <p:spPr>
          <a:xfrm>
            <a:off x="1588" y="31750"/>
            <a:ext cx="4621212" cy="1452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8"/>
          <p:cNvSpPr txBox="1"/>
          <p:nvPr/>
        </p:nvSpPr>
        <p:spPr>
          <a:xfrm>
            <a:off x="4500563" y="411163"/>
            <a:ext cx="3657600" cy="1374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ts val="5000"/>
              </a:lnSpc>
            </a:pPr>
            <a:endParaRPr lang="en-US" altLang="zh-CN" sz="3600" b="1" dirty="0">
              <a:solidFill>
                <a:schemeClr val="tx2"/>
              </a:solidFill>
              <a:latin typeface="zypyyb" pitchFamily="2" charset="-122"/>
              <a:ea typeface="楷体" pitchFamily="49" charset="-122"/>
            </a:endParaRPr>
          </a:p>
          <a:p>
            <a:pPr lvl="0" indent="0">
              <a:lnSpc>
                <a:spcPts val="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zypyyb" pitchFamily="2" charset="-122"/>
                <a:ea typeface="楷体" pitchFamily="49" charset="-122"/>
              </a:rPr>
              <a:t>    看图说故事。</a:t>
            </a:r>
            <a:endParaRPr lang="zh-CN" altLang="en-US" sz="3600" b="1" dirty="0">
              <a:solidFill>
                <a:srgbClr val="FF0000"/>
              </a:solidFill>
              <a:latin typeface="zypyyb" pitchFamily="2" charset="-122"/>
              <a:ea typeface="楷体" pitchFamily="49" charset="-122"/>
            </a:endParaRPr>
          </a:p>
        </p:txBody>
      </p:sp>
      <p:pic>
        <p:nvPicPr>
          <p:cNvPr id="7" name="图片 6" descr="040.jpg"/>
          <p:cNvPicPr>
            <a:picLocks noChangeAspect="1"/>
          </p:cNvPicPr>
          <p:nvPr/>
        </p:nvPicPr>
        <p:blipFill>
          <a:blip r:embed="rId2" cstate="print"/>
          <a:srcRect l="7273" t="15625" r="10220" b="34375"/>
          <a:stretch>
            <a:fillRect/>
          </a:stretch>
        </p:blipFill>
        <p:spPr>
          <a:xfrm>
            <a:off x="571471" y="1428735"/>
            <a:ext cx="4643469" cy="3980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Picture 2" descr="051008korea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Text Box 3"/>
          <p:cNvSpPr txBox="1"/>
          <p:nvPr/>
        </p:nvSpPr>
        <p:spPr>
          <a:xfrm>
            <a:off x="2438400" y="-168275"/>
            <a:ext cx="2057400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00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ei</a:t>
            </a:r>
            <a:endParaRPr lang="el-GR" altLang="zh-CN" sz="100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90116" name="Text Box 4"/>
          <p:cNvSpPr txBox="1"/>
          <p:nvPr/>
        </p:nvSpPr>
        <p:spPr>
          <a:xfrm>
            <a:off x="228600" y="-152400"/>
            <a:ext cx="2057400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00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m</a:t>
            </a:r>
            <a:endParaRPr lang="el-GR" altLang="zh-CN" sz="100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90117" name="Text Box 5"/>
          <p:cNvSpPr txBox="1"/>
          <p:nvPr/>
        </p:nvSpPr>
        <p:spPr>
          <a:xfrm>
            <a:off x="5257800" y="-152400"/>
            <a:ext cx="2819400" cy="1433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88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mei</a:t>
            </a:r>
            <a:endParaRPr lang="el-GR" altLang="zh-CN" sz="88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23557" name="Line 6"/>
          <p:cNvSpPr/>
          <p:nvPr/>
        </p:nvSpPr>
        <p:spPr>
          <a:xfrm>
            <a:off x="1447800" y="762000"/>
            <a:ext cx="990600" cy="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558" name="Line 7"/>
          <p:cNvSpPr/>
          <p:nvPr/>
        </p:nvSpPr>
        <p:spPr>
          <a:xfrm>
            <a:off x="3733800" y="762000"/>
            <a:ext cx="1524000" cy="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0120" name="Text Box 8"/>
          <p:cNvSpPr txBox="1"/>
          <p:nvPr/>
        </p:nvSpPr>
        <p:spPr>
          <a:xfrm>
            <a:off x="609600" y="2590800"/>
            <a:ext cx="8077200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72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mēi méi měi mèi</a:t>
            </a:r>
            <a:endParaRPr lang="el-GR" altLang="zh-CN" sz="72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90121" name="Text Box 9"/>
          <p:cNvSpPr txBox="1"/>
          <p:nvPr/>
        </p:nvSpPr>
        <p:spPr>
          <a:xfrm>
            <a:off x="533400" y="1355725"/>
            <a:ext cx="2057400" cy="2073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>
              <a:spcBef>
                <a:spcPct val="50000"/>
              </a:spcBef>
            </a:pPr>
            <a:r>
              <a:rPr lang="en-US" altLang="zh-CN" sz="100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f</a:t>
            </a:r>
            <a:endParaRPr lang="el-GR" altLang="zh-CN" sz="100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23561" name="Line 10"/>
          <p:cNvSpPr/>
          <p:nvPr/>
        </p:nvSpPr>
        <p:spPr>
          <a:xfrm flipV="1">
            <a:off x="1447800" y="1066800"/>
            <a:ext cx="914400" cy="91440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562" name="Line 11"/>
          <p:cNvSpPr/>
          <p:nvPr/>
        </p:nvSpPr>
        <p:spPr>
          <a:xfrm>
            <a:off x="3733800" y="914400"/>
            <a:ext cx="1143000" cy="121920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0124" name="Text Box 12"/>
          <p:cNvSpPr txBox="1"/>
          <p:nvPr/>
        </p:nvSpPr>
        <p:spPr>
          <a:xfrm>
            <a:off x="5105400" y="1355725"/>
            <a:ext cx="2819400" cy="1433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88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fei</a:t>
            </a:r>
            <a:endParaRPr lang="el-GR" altLang="zh-CN" sz="88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90125" name="Text Box 13"/>
          <p:cNvSpPr txBox="1"/>
          <p:nvPr/>
        </p:nvSpPr>
        <p:spPr>
          <a:xfrm>
            <a:off x="685800" y="3581400"/>
            <a:ext cx="8077200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72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fēi féi fěi fèi</a:t>
            </a:r>
            <a:endParaRPr lang="el-GR" altLang="zh-CN" sz="72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/>
      <p:bldP spid="90117" grpId="0"/>
      <p:bldP spid="90120" grpId="0"/>
      <p:bldP spid="90121" grpId="0"/>
      <p:bldP spid="90124" grpId="0"/>
      <p:bldP spid="901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34950" y="3349625"/>
            <a:ext cx="8674100" cy="3443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88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wēi wéi</a:t>
            </a:r>
            <a:endParaRPr lang="en-US" altLang="zh-CN" sz="88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88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wěi wèi</a:t>
            </a:r>
            <a:endParaRPr lang="en-US" altLang="zh-CN" sz="88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950" y="117475"/>
            <a:ext cx="6492875" cy="1844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66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15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léi  lèi</a:t>
            </a:r>
            <a:endParaRPr lang="en-US" altLang="zh-CN" sz="115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5813" y="1962150"/>
            <a:ext cx="6645275" cy="15541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9600" b="1" dirty="0">
                <a:solidFill>
                  <a:srgbClr val="333399"/>
                </a:solidFill>
                <a:latin typeface="宋体-PUA" panose="02010600030101010101" charset="-122"/>
                <a:ea typeface="宋体-PUA" panose="02010600030101010101" charset="-122"/>
                <a:sym typeface="宋体" panose="02010600030101010101" pitchFamily="2" charset="-122"/>
              </a:rPr>
              <a:t>g</a:t>
            </a:r>
            <a:r>
              <a:rPr lang="en-US" altLang="zh-CN" sz="96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ěi   hēi</a:t>
            </a:r>
            <a:endParaRPr lang="en-US" altLang="zh-CN" sz="96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Picture 2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Rectangle 3"/>
          <p:cNvSpPr/>
          <p:nvPr/>
        </p:nvSpPr>
        <p:spPr>
          <a:xfrm>
            <a:off x="2357438" y="304800"/>
            <a:ext cx="106680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0836" name="Rectangle 4"/>
          <p:cNvSpPr/>
          <p:nvPr/>
        </p:nvSpPr>
        <p:spPr>
          <a:xfrm>
            <a:off x="2014538" y="609600"/>
            <a:ext cx="4614862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chá bēi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0837" name="Rectangle 5"/>
          <p:cNvSpPr/>
          <p:nvPr/>
        </p:nvSpPr>
        <p:spPr>
          <a:xfrm>
            <a:off x="2362200" y="5318125"/>
            <a:ext cx="48006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fēi jī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0838" name="Rectangle 6"/>
          <p:cNvSpPr/>
          <p:nvPr/>
        </p:nvSpPr>
        <p:spPr>
          <a:xfrm>
            <a:off x="2209800" y="3641725"/>
            <a:ext cx="4333875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méi huā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0839" name="Rectangle 7"/>
          <p:cNvSpPr/>
          <p:nvPr/>
        </p:nvSpPr>
        <p:spPr>
          <a:xfrm>
            <a:off x="2166938" y="2041525"/>
            <a:ext cx="3908425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pèi dài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120840" name="Picture 8" descr="chabe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685800"/>
            <a:ext cx="2730500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841" name="Picture 9" descr="meihu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350" y="2895600"/>
            <a:ext cx="2914650" cy="2005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0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  <p:bldP spid="120837" grpId="0"/>
      <p:bldP spid="120838" grpId="0"/>
      <p:bldP spid="1208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1858" name="Picture 2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Rectangle 3"/>
          <p:cNvSpPr/>
          <p:nvPr/>
        </p:nvSpPr>
        <p:spPr>
          <a:xfrm>
            <a:off x="2357438" y="304800"/>
            <a:ext cx="106680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1860" name="Rectangle 4"/>
          <p:cNvSpPr/>
          <p:nvPr/>
        </p:nvSpPr>
        <p:spPr>
          <a:xfrm>
            <a:off x="2014538" y="685800"/>
            <a:ext cx="3700462" cy="1409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d</a:t>
            </a:r>
            <a:r>
              <a:rPr lang="en-US" altLang="zh-CN" sz="8000" b="1" dirty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léi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1861" name="Rectangle 5"/>
          <p:cNvSpPr/>
          <p:nvPr/>
        </p:nvSpPr>
        <p:spPr>
          <a:xfrm>
            <a:off x="2362200" y="5318125"/>
            <a:ext cx="4800600" cy="1409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wéi qí</a:t>
            </a:r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1862" name="Rectangle 6"/>
          <p:cNvSpPr/>
          <p:nvPr/>
        </p:nvSpPr>
        <p:spPr>
          <a:xfrm>
            <a:off x="2209800" y="3641725"/>
            <a:ext cx="3770313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nèi wài</a:t>
            </a:r>
            <a:endParaRPr lang="en-US" altLang="zh-CN" sz="8000" b="1" dirty="0">
              <a:solidFill>
                <a:srgbClr val="CC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1863" name="Rectangle 7"/>
          <p:cNvSpPr/>
          <p:nvPr/>
        </p:nvSpPr>
        <p:spPr>
          <a:xfrm>
            <a:off x="2166938" y="2041525"/>
            <a:ext cx="3698875" cy="1409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hēi sè</a:t>
            </a:r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121864" name="Picture 8" descr="weiq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600" y="4267200"/>
            <a:ext cx="2590800" cy="259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1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0" grpId="0"/>
      <p:bldP spid="121861" grpId="0"/>
      <p:bldP spid="121862" grpId="0"/>
      <p:bldP spid="12186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Text Box 2"/>
          <p:cNvSpPr txBox="1"/>
          <p:nvPr/>
        </p:nvSpPr>
        <p:spPr>
          <a:xfrm>
            <a:off x="4191000" y="609600"/>
            <a:ext cx="4648200" cy="6950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lvl="0" indent="-342900">
              <a:spcBef>
                <a:spcPct val="50000"/>
              </a:spcBef>
            </a:pPr>
            <a:r>
              <a:rPr lang="en-US" altLang="zh-CN" sz="15000" dirty="0">
                <a:solidFill>
                  <a:srgbClr val="FF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15000" dirty="0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duì</a:t>
            </a:r>
            <a:endParaRPr lang="en-US" altLang="zh-CN" sz="15000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50000"/>
              </a:spcBef>
            </a:pPr>
            <a:r>
              <a:rPr lang="en-US" altLang="zh-CN" sz="10000" b="1" dirty="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10000" b="1" dirty="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队</a:t>
            </a:r>
            <a:endParaRPr lang="zh-CN" altLang="en-US" sz="10000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50000"/>
              </a:spcBef>
            </a:pPr>
            <a:endParaRPr lang="en-US" altLang="zh-CN" sz="10000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95235" name="Picture 3" descr="yanz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334000" cy="381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Picture 2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762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59" name="Line 3"/>
          <p:cNvSpPr/>
          <p:nvPr/>
        </p:nvSpPr>
        <p:spPr>
          <a:xfrm>
            <a:off x="2362200" y="2438400"/>
            <a:ext cx="9906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6260" name="Line 4"/>
          <p:cNvSpPr/>
          <p:nvPr/>
        </p:nvSpPr>
        <p:spPr>
          <a:xfrm>
            <a:off x="4343400" y="2438400"/>
            <a:ext cx="12192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676" name="Text Box 5"/>
          <p:cNvSpPr txBox="1"/>
          <p:nvPr/>
        </p:nvSpPr>
        <p:spPr>
          <a:xfrm>
            <a:off x="5791200" y="1219200"/>
            <a:ext cx="2057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FF2F34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ui</a:t>
            </a:r>
            <a:endParaRPr lang="el-GR" altLang="zh-CN" sz="13000" b="1" dirty="0">
              <a:solidFill>
                <a:srgbClr val="FF2F34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96262" name="Text Box 6"/>
          <p:cNvSpPr txBox="1"/>
          <p:nvPr/>
        </p:nvSpPr>
        <p:spPr>
          <a:xfrm>
            <a:off x="914400" y="1219200"/>
            <a:ext cx="1676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u</a:t>
            </a:r>
            <a:endParaRPr lang="el-GR" altLang="zh-CN" sz="130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96263" name="Text Box 7"/>
          <p:cNvSpPr txBox="1"/>
          <p:nvPr/>
        </p:nvSpPr>
        <p:spPr>
          <a:xfrm>
            <a:off x="3581400" y="1371600"/>
            <a:ext cx="9906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i</a:t>
            </a:r>
            <a:endParaRPr lang="el-GR" altLang="zh-CN" sz="130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96264" name="Text Box 8"/>
          <p:cNvSpPr txBox="1"/>
          <p:nvPr/>
        </p:nvSpPr>
        <p:spPr>
          <a:xfrm>
            <a:off x="4876800" y="3352800"/>
            <a:ext cx="5105400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100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复韵母</a:t>
            </a:r>
            <a:endParaRPr lang="zh-CN" altLang="en-US" sz="100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2" grpId="0"/>
      <p:bldP spid="96263" grpId="0"/>
      <p:bldP spid="9626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Picture 2" descr="4564565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10744200" cy="805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Text Box 4"/>
          <p:cNvSpPr txBox="1"/>
          <p:nvPr/>
        </p:nvSpPr>
        <p:spPr>
          <a:xfrm>
            <a:off x="1066800" y="4464050"/>
            <a:ext cx="4419600" cy="1433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8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9600" b="1" dirty="0">
              <a:solidFill>
                <a:srgbClr val="3399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Text Box 5"/>
          <p:cNvSpPr txBox="1"/>
          <p:nvPr/>
        </p:nvSpPr>
        <p:spPr>
          <a:xfrm>
            <a:off x="2743200" y="0"/>
            <a:ext cx="2057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FF2F34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ui</a:t>
            </a:r>
            <a:endParaRPr lang="el-GR" altLang="zh-CN" sz="13000" b="1" dirty="0">
              <a:solidFill>
                <a:srgbClr val="FF2F34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97286" name="Text Box 6"/>
          <p:cNvSpPr txBox="1"/>
          <p:nvPr/>
        </p:nvSpPr>
        <p:spPr>
          <a:xfrm>
            <a:off x="0" y="2286000"/>
            <a:ext cx="9144000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20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uī uí uǐ uì</a:t>
            </a:r>
            <a:endParaRPr lang="el-GR" altLang="zh-CN" sz="120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29701" name="Rectangle 7"/>
          <p:cNvSpPr/>
          <p:nvPr/>
        </p:nvSpPr>
        <p:spPr>
          <a:xfrm>
            <a:off x="3762375" y="5768975"/>
            <a:ext cx="1655763" cy="215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r>
              <a:rPr lang="zh-CN" altLang="en-US" sz="1400" b="1" dirty="0">
                <a:latin typeface="Arial" panose="020B0604020202020204" pitchFamily="34" charset="0"/>
                <a:ea typeface="仿宋_GB2312" panose="02010609030101010101" pitchFamily="49" charset="-122"/>
                <a:hlinkClick r:id="rId2"/>
              </a:rPr>
              <a:t>点此播放动画视频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Picture 2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4312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8792" name="Text Box 8"/>
          <p:cNvSpPr txBox="1"/>
          <p:nvPr/>
        </p:nvSpPr>
        <p:spPr>
          <a:xfrm>
            <a:off x="228600" y="-98425"/>
            <a:ext cx="80772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80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duī  duì</a:t>
            </a:r>
            <a:endParaRPr lang="en-US" altLang="zh-CN" sz="80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8797" name="Text Box 13"/>
          <p:cNvSpPr txBox="1"/>
          <p:nvPr/>
        </p:nvSpPr>
        <p:spPr>
          <a:xfrm>
            <a:off x="228600" y="1236663"/>
            <a:ext cx="8077200" cy="1277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7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tuī  tuǐ</a:t>
            </a:r>
            <a:r>
              <a:rPr lang="en-US" altLang="zh-CN" sz="7200" b="1" dirty="0">
                <a:solidFill>
                  <a:srgbClr val="7030A0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 </a:t>
            </a:r>
            <a:endParaRPr lang="en-US" altLang="zh-CN" sz="7200" b="1" dirty="0">
              <a:solidFill>
                <a:srgbClr val="7030A0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118808" name="Text Box 24"/>
          <p:cNvSpPr txBox="1"/>
          <p:nvPr/>
        </p:nvSpPr>
        <p:spPr>
          <a:xfrm>
            <a:off x="346075" y="3021013"/>
            <a:ext cx="8077200" cy="1096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6600" b="1" dirty="0">
                <a:latin typeface="宋体-PUA" panose="02010600030101010101" charset="-122"/>
                <a:ea typeface="宋体-PUA" panose="02010600030101010101" charset="-122"/>
              </a:rPr>
              <a:t>guī   guì</a:t>
            </a:r>
            <a:endParaRPr lang="en-US" altLang="zh-CN" sz="6600" b="1" dirty="0">
              <a:latin typeface="宋体-PUA" panose="02010600030101010101" charset="-122"/>
              <a:ea typeface="宋体-PUA" panose="02010600030101010101" charset="-122"/>
            </a:endParaRPr>
          </a:p>
        </p:txBody>
      </p:sp>
      <p:sp>
        <p:nvSpPr>
          <p:cNvPr id="118810" name="Text Box 26"/>
          <p:cNvSpPr txBox="1"/>
          <p:nvPr/>
        </p:nvSpPr>
        <p:spPr>
          <a:xfrm>
            <a:off x="346075" y="4570413"/>
            <a:ext cx="8077200" cy="1189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7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huī  huì</a:t>
            </a:r>
            <a:endParaRPr lang="en-US" altLang="zh-CN" sz="72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2" grpId="0"/>
      <p:bldP spid="118797" grpId="0"/>
      <p:bldP spid="118808" grpId="0"/>
      <p:bldP spid="1188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Picture 2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Rectangle 3"/>
          <p:cNvSpPr/>
          <p:nvPr/>
        </p:nvSpPr>
        <p:spPr>
          <a:xfrm>
            <a:off x="2357438" y="304800"/>
            <a:ext cx="106680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2884" name="Rectangle 4"/>
          <p:cNvSpPr/>
          <p:nvPr/>
        </p:nvSpPr>
        <p:spPr>
          <a:xfrm>
            <a:off x="304800" y="2651125"/>
            <a:ext cx="3810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wū guī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2886" name="Rectangle 6"/>
          <p:cNvSpPr/>
          <p:nvPr/>
        </p:nvSpPr>
        <p:spPr>
          <a:xfrm>
            <a:off x="304800" y="457200"/>
            <a:ext cx="3810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dà </a:t>
            </a:r>
            <a:r>
              <a:rPr lang="en-US" altLang="zh-CN" sz="8000" b="1" dirty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uǐ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2887" name="Rectangle 7"/>
          <p:cNvSpPr/>
          <p:nvPr/>
        </p:nvSpPr>
        <p:spPr>
          <a:xfrm>
            <a:off x="4495800" y="304800"/>
            <a:ext cx="4310063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pái duì 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31750" name="Picture 9" descr="wugu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2425700"/>
            <a:ext cx="3581400" cy="289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/>
      <p:bldP spid="122886" grpId="0"/>
      <p:bldP spid="12288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66" name="Text Box 14"/>
          <p:cNvSpPr txBox="1"/>
          <p:nvPr/>
        </p:nvSpPr>
        <p:spPr>
          <a:xfrm>
            <a:off x="595313" y="288925"/>
            <a:ext cx="6796087" cy="2073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>
              <a:spcBef>
                <a:spcPct val="50000"/>
              </a:spcBef>
            </a:pPr>
            <a:r>
              <a:rPr lang="en-US" altLang="zh-CN" sz="10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shuǐ  shuì</a:t>
            </a:r>
            <a:endParaRPr lang="en-US" altLang="zh-CN" sz="10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1650" y="1790700"/>
            <a:ext cx="7797800" cy="1844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115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chuī chuí</a:t>
            </a:r>
            <a:endParaRPr lang="en-US" altLang="zh-CN" sz="115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3150" y="3527425"/>
            <a:ext cx="3025775" cy="1673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96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zuǐ</a:t>
            </a:r>
            <a:endParaRPr lang="en-US" altLang="zh-CN" sz="96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0275" y="3798888"/>
            <a:ext cx="2505075" cy="1554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96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ruì</a:t>
            </a:r>
            <a:endParaRPr lang="en-US" altLang="zh-CN" sz="96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6" grpId="0"/>
      <p:bldP spid="100366" grpId="1"/>
      <p:bldP spid="4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16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762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Line 5"/>
          <p:cNvSpPr/>
          <p:nvPr/>
        </p:nvSpPr>
        <p:spPr>
          <a:xfrm>
            <a:off x="2362200" y="2438400"/>
            <a:ext cx="9906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7" name="Line 9"/>
          <p:cNvSpPr/>
          <p:nvPr/>
        </p:nvSpPr>
        <p:spPr>
          <a:xfrm>
            <a:off x="4343400" y="2438400"/>
            <a:ext cx="12192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" name="Text Box 10"/>
          <p:cNvSpPr txBox="1"/>
          <p:nvPr/>
        </p:nvSpPr>
        <p:spPr>
          <a:xfrm>
            <a:off x="5921375" y="1046163"/>
            <a:ext cx="3527425" cy="20716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el-GR" sz="130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ɑi</a:t>
            </a:r>
            <a:endParaRPr lang="en-US" altLang="el-GR" sz="130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7" name="Text Box 13"/>
          <p:cNvSpPr txBox="1"/>
          <p:nvPr/>
        </p:nvSpPr>
        <p:spPr>
          <a:xfrm>
            <a:off x="914400" y="1219200"/>
            <a:ext cx="1676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l-GR" altLang="zh-CN" sz="130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α</a:t>
            </a:r>
            <a:endParaRPr lang="el-GR" altLang="zh-CN" sz="130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6158" name="Text Box 14"/>
          <p:cNvSpPr txBox="1"/>
          <p:nvPr/>
        </p:nvSpPr>
        <p:spPr>
          <a:xfrm>
            <a:off x="3606800" y="1130300"/>
            <a:ext cx="9906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en-US" altLang="zh-CN" sz="130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1" name="Text Box 15"/>
          <p:cNvSpPr txBox="1"/>
          <p:nvPr/>
        </p:nvSpPr>
        <p:spPr>
          <a:xfrm>
            <a:off x="4876800" y="3352800"/>
            <a:ext cx="5105400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100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复韵母</a:t>
            </a:r>
            <a:endParaRPr lang="zh-CN" altLang="en-US" sz="100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Rectangle 17"/>
          <p:cNvSpPr/>
          <p:nvPr/>
        </p:nvSpPr>
        <p:spPr>
          <a:xfrm>
            <a:off x="1752600" y="5867400"/>
            <a:ext cx="1655763" cy="215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r>
              <a:rPr lang="zh-CN" altLang="en-US" sz="1400" b="1" dirty="0">
                <a:latin typeface="Arial" panose="020B0604020202020204" pitchFamily="34" charset="0"/>
                <a:ea typeface="仿宋_GB2312" panose="02010609030101010101" pitchFamily="49" charset="-122"/>
                <a:hlinkClick r:id="rId2"/>
              </a:rPr>
              <a:t>点此播放动画视频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6158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Picture 2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762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Text Box 5"/>
          <p:cNvSpPr txBox="1"/>
          <p:nvPr/>
        </p:nvSpPr>
        <p:spPr>
          <a:xfrm>
            <a:off x="6705600" y="381000"/>
            <a:ext cx="2057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FF2F34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ui</a:t>
            </a:r>
            <a:endParaRPr lang="el-GR" altLang="zh-CN" sz="13000" b="1" dirty="0">
              <a:solidFill>
                <a:srgbClr val="FF2F34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130056" name="Text Box 8"/>
          <p:cNvSpPr txBox="1"/>
          <p:nvPr/>
        </p:nvSpPr>
        <p:spPr>
          <a:xfrm>
            <a:off x="2057400" y="2286000"/>
            <a:ext cx="5105400" cy="1433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88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复韵母</a:t>
            </a:r>
            <a:endParaRPr lang="zh-CN" altLang="en-US" sz="88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Text Box 9"/>
          <p:cNvSpPr txBox="1"/>
          <p:nvPr/>
        </p:nvSpPr>
        <p:spPr>
          <a:xfrm>
            <a:off x="3733800" y="381000"/>
            <a:ext cx="2057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FF2F34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ei</a:t>
            </a:r>
            <a:endParaRPr lang="el-GR" altLang="zh-CN" sz="13000" b="1" dirty="0">
              <a:solidFill>
                <a:srgbClr val="FF2F34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33797" name="Text Box 10"/>
          <p:cNvSpPr txBox="1"/>
          <p:nvPr/>
        </p:nvSpPr>
        <p:spPr>
          <a:xfrm>
            <a:off x="609600" y="457200"/>
            <a:ext cx="2057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FF2F34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ai</a:t>
            </a:r>
            <a:endParaRPr lang="el-GR" altLang="zh-CN" sz="13000" b="1" dirty="0">
              <a:solidFill>
                <a:srgbClr val="FF2F34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130059" name="Text Box 11"/>
          <p:cNvSpPr txBox="1"/>
          <p:nvPr/>
        </p:nvSpPr>
        <p:spPr>
          <a:xfrm>
            <a:off x="1752600" y="4953000"/>
            <a:ext cx="807720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66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ēi éi ěi èi</a:t>
            </a:r>
            <a:endParaRPr lang="el-GR" altLang="zh-CN" sz="66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130060" name="Text Box 12"/>
          <p:cNvSpPr txBox="1"/>
          <p:nvPr/>
        </p:nvSpPr>
        <p:spPr>
          <a:xfrm>
            <a:off x="1752600" y="3810000"/>
            <a:ext cx="807720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66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āi ái ǎi ài</a:t>
            </a:r>
            <a:endParaRPr lang="el-GR" altLang="zh-CN" sz="66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130061" name="Text Box 13"/>
          <p:cNvSpPr txBox="1"/>
          <p:nvPr/>
        </p:nvSpPr>
        <p:spPr>
          <a:xfrm>
            <a:off x="1905000" y="6019800"/>
            <a:ext cx="914400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66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uī uí uǐ uì</a:t>
            </a:r>
            <a:endParaRPr lang="el-GR" altLang="zh-CN" sz="66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6" grpId="0"/>
      <p:bldP spid="130059" grpId="0"/>
      <p:bldP spid="130060" grpId="0"/>
      <p:bldP spid="13006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Rectangle 5"/>
          <p:cNvSpPr/>
          <p:nvPr/>
        </p:nvSpPr>
        <p:spPr>
          <a:xfrm>
            <a:off x="4267200" y="3581400"/>
            <a:ext cx="1325563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60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duì</a:t>
            </a:r>
            <a:endParaRPr lang="en-US" altLang="zh-CN" sz="60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82" name="Rectangle 6"/>
          <p:cNvSpPr/>
          <p:nvPr/>
        </p:nvSpPr>
        <p:spPr>
          <a:xfrm>
            <a:off x="533400" y="1219200"/>
            <a:ext cx="17526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0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tuī</a:t>
            </a:r>
            <a:endParaRPr lang="en-US" altLang="zh-CN" sz="60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83" name="Rectangle 7"/>
          <p:cNvSpPr/>
          <p:nvPr/>
        </p:nvSpPr>
        <p:spPr>
          <a:xfrm>
            <a:off x="2209800" y="990600"/>
            <a:ext cx="19812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0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guǐ</a:t>
            </a:r>
            <a:endParaRPr lang="en-US" altLang="zh-CN" sz="60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84" name="Rectangle 8"/>
          <p:cNvSpPr/>
          <p:nvPr/>
        </p:nvSpPr>
        <p:spPr>
          <a:xfrm>
            <a:off x="2133600" y="2743200"/>
            <a:ext cx="1284288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60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kuí</a:t>
            </a:r>
            <a:endParaRPr lang="en-US" altLang="zh-CN" sz="60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85" name="Rectangle 9"/>
          <p:cNvSpPr/>
          <p:nvPr/>
        </p:nvSpPr>
        <p:spPr>
          <a:xfrm>
            <a:off x="6781800" y="1905000"/>
            <a:ext cx="1325563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60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huì</a:t>
            </a:r>
            <a:endParaRPr lang="en-US" altLang="zh-CN" sz="60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86" name="Rectangle 10"/>
          <p:cNvSpPr/>
          <p:nvPr/>
        </p:nvSpPr>
        <p:spPr>
          <a:xfrm>
            <a:off x="1524000" y="5562600"/>
            <a:ext cx="16002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0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wěi</a:t>
            </a:r>
            <a:endParaRPr lang="en-US" altLang="zh-CN" sz="60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87" name="Rectangle 11"/>
          <p:cNvSpPr/>
          <p:nvPr/>
        </p:nvSpPr>
        <p:spPr>
          <a:xfrm>
            <a:off x="6553200" y="2895600"/>
            <a:ext cx="15240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0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hēi</a:t>
            </a:r>
            <a:endParaRPr lang="en-US" altLang="zh-CN" sz="60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88" name="Rectangle 12"/>
          <p:cNvSpPr/>
          <p:nvPr/>
        </p:nvSpPr>
        <p:spPr>
          <a:xfrm>
            <a:off x="5791200" y="166688"/>
            <a:ext cx="1030288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60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lèi</a:t>
            </a:r>
            <a:endParaRPr lang="en-US" altLang="zh-CN" sz="60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89" name="Rectangle 13"/>
          <p:cNvSpPr/>
          <p:nvPr/>
        </p:nvSpPr>
        <p:spPr>
          <a:xfrm>
            <a:off x="381000" y="2438400"/>
            <a:ext cx="1284288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60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nèi</a:t>
            </a:r>
            <a:endParaRPr lang="en-US" altLang="zh-CN" sz="60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90" name="Rectangle 14"/>
          <p:cNvSpPr/>
          <p:nvPr/>
        </p:nvSpPr>
        <p:spPr>
          <a:xfrm>
            <a:off x="4953000" y="4876800"/>
            <a:ext cx="16764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0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běi</a:t>
            </a:r>
            <a:endParaRPr lang="en-US" altLang="zh-CN" sz="60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91" name="Rectangle 15"/>
          <p:cNvSpPr/>
          <p:nvPr/>
        </p:nvSpPr>
        <p:spPr>
          <a:xfrm>
            <a:off x="5105400" y="2590800"/>
            <a:ext cx="1284288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60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péi</a:t>
            </a:r>
            <a:endParaRPr lang="en-US" altLang="zh-CN" sz="60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92" name="Rectangle 16"/>
          <p:cNvSpPr/>
          <p:nvPr/>
        </p:nvSpPr>
        <p:spPr>
          <a:xfrm>
            <a:off x="381000" y="5029200"/>
            <a:ext cx="1497013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60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mèi</a:t>
            </a:r>
            <a:endParaRPr lang="en-US" altLang="zh-CN" sz="60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93" name="Rectangle 17"/>
          <p:cNvSpPr/>
          <p:nvPr/>
        </p:nvSpPr>
        <p:spPr>
          <a:xfrm>
            <a:off x="990600" y="228600"/>
            <a:ext cx="1073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6000" b="1" dirty="0">
                <a:solidFill>
                  <a:srgbClr val="33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féi</a:t>
            </a:r>
            <a:endParaRPr lang="en-US" altLang="zh-CN" sz="6000" b="1" dirty="0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6994" name="Rectangle 18"/>
          <p:cNvSpPr/>
          <p:nvPr/>
        </p:nvSpPr>
        <p:spPr>
          <a:xfrm>
            <a:off x="6172200" y="3962400"/>
            <a:ext cx="1076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60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</a:t>
            </a:r>
            <a:r>
              <a:rPr lang="en-US" altLang="zh-CN" sz="6000" b="1" dirty="0">
                <a:solidFill>
                  <a:schemeClr val="hlink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ái</a:t>
            </a:r>
            <a:endParaRPr lang="en-US" altLang="zh-CN" sz="6000" b="1" dirty="0">
              <a:solidFill>
                <a:schemeClr val="hlink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6996" name="Rectangle 20"/>
          <p:cNvSpPr/>
          <p:nvPr/>
        </p:nvSpPr>
        <p:spPr>
          <a:xfrm>
            <a:off x="4648200" y="1219200"/>
            <a:ext cx="13716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000" b="1" dirty="0">
                <a:solidFill>
                  <a:srgbClr val="99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gǎi</a:t>
            </a:r>
            <a:endParaRPr lang="en-US" altLang="zh-CN" sz="6000" b="1" dirty="0">
              <a:solidFill>
                <a:srgbClr val="99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6997" name="Rectangle 21"/>
          <p:cNvSpPr/>
          <p:nvPr/>
        </p:nvSpPr>
        <p:spPr>
          <a:xfrm>
            <a:off x="6858000" y="914400"/>
            <a:ext cx="16319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6000" b="1" dirty="0">
                <a:solidFill>
                  <a:schemeClr val="hlink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zhāi</a:t>
            </a:r>
            <a:endParaRPr lang="en-US" altLang="zh-CN" sz="6000" b="1" dirty="0">
              <a:solidFill>
                <a:schemeClr val="hlink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6999" name="Rectangle 23"/>
          <p:cNvSpPr/>
          <p:nvPr/>
        </p:nvSpPr>
        <p:spPr>
          <a:xfrm>
            <a:off x="3276600" y="4267200"/>
            <a:ext cx="16002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000" b="1" dirty="0">
                <a:solidFill>
                  <a:schemeClr val="hlink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cǎi</a:t>
            </a:r>
            <a:endParaRPr lang="en-US" altLang="zh-CN" sz="6000" b="1" dirty="0">
              <a:solidFill>
                <a:schemeClr val="hlink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7000" name="Rectangle 24"/>
          <p:cNvSpPr/>
          <p:nvPr/>
        </p:nvSpPr>
        <p:spPr>
          <a:xfrm>
            <a:off x="3657600" y="228600"/>
            <a:ext cx="119380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6000" b="1" dirty="0">
                <a:solidFill>
                  <a:schemeClr val="hlink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sài</a:t>
            </a:r>
            <a:endParaRPr lang="en-US" altLang="zh-CN" sz="6000" b="1" dirty="0">
              <a:solidFill>
                <a:schemeClr val="hlink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7001" name="Rectangle 25"/>
          <p:cNvSpPr/>
          <p:nvPr/>
        </p:nvSpPr>
        <p:spPr>
          <a:xfrm>
            <a:off x="6553200" y="5546725"/>
            <a:ext cx="18288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0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bǎi</a:t>
            </a:r>
            <a:endParaRPr lang="en-US" altLang="zh-CN" sz="6000" b="1" dirty="0">
              <a:solidFill>
                <a:srgbClr val="99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7002" name="Rectangle 26"/>
          <p:cNvSpPr/>
          <p:nvPr/>
        </p:nvSpPr>
        <p:spPr>
          <a:xfrm>
            <a:off x="533400" y="3733800"/>
            <a:ext cx="1230313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6000" b="1" dirty="0">
                <a:solidFill>
                  <a:srgbClr val="99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pài</a:t>
            </a:r>
            <a:endParaRPr lang="en-US" altLang="zh-CN" sz="6000" b="1" dirty="0">
              <a:solidFill>
                <a:srgbClr val="99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7003" name="Rectangle 27"/>
          <p:cNvSpPr/>
          <p:nvPr/>
        </p:nvSpPr>
        <p:spPr>
          <a:xfrm>
            <a:off x="7391400" y="4327525"/>
            <a:ext cx="17526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000" b="1" dirty="0">
                <a:solidFill>
                  <a:srgbClr val="99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mǎi</a:t>
            </a:r>
            <a:endParaRPr lang="en-US" altLang="zh-CN" sz="6000" b="1" dirty="0">
              <a:solidFill>
                <a:srgbClr val="99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7004" name="Rectangle 28"/>
          <p:cNvSpPr/>
          <p:nvPr/>
        </p:nvSpPr>
        <p:spPr>
          <a:xfrm>
            <a:off x="3352800" y="5562600"/>
            <a:ext cx="16002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000" b="1" dirty="0">
                <a:solidFill>
                  <a:srgbClr val="99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dài</a:t>
            </a:r>
            <a:endParaRPr lang="en-US" altLang="zh-CN" sz="6000" b="1" dirty="0">
              <a:solidFill>
                <a:srgbClr val="99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7005" name="Rectangle 29"/>
          <p:cNvSpPr/>
          <p:nvPr/>
        </p:nvSpPr>
        <p:spPr>
          <a:xfrm>
            <a:off x="1981200" y="3962400"/>
            <a:ext cx="1030288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6000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</a:t>
            </a:r>
            <a:r>
              <a:rPr lang="en-US" altLang="zh-CN" sz="6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ái</a:t>
            </a:r>
            <a:endParaRPr lang="en-US" altLang="zh-CN" sz="6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7006" name="Rectangle 30"/>
          <p:cNvSpPr/>
          <p:nvPr/>
        </p:nvSpPr>
        <p:spPr>
          <a:xfrm>
            <a:off x="3505200" y="2076450"/>
            <a:ext cx="1262063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6000" b="1" dirty="0">
                <a:solidFill>
                  <a:srgbClr val="99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hài</a:t>
            </a:r>
            <a:endParaRPr lang="en-US" altLang="zh-CN" sz="6000" b="1" dirty="0">
              <a:solidFill>
                <a:srgbClr val="99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2" grpId="0"/>
      <p:bldP spid="126983" grpId="0"/>
      <p:bldP spid="126984" grpId="0"/>
      <p:bldP spid="126985" grpId="0"/>
      <p:bldP spid="126986" grpId="0"/>
      <p:bldP spid="126987" grpId="0"/>
      <p:bldP spid="126988" grpId="0"/>
      <p:bldP spid="126989" grpId="0"/>
      <p:bldP spid="126990" grpId="0"/>
      <p:bldP spid="126991" grpId="0"/>
      <p:bldP spid="126992" grpId="0"/>
      <p:bldP spid="126993" grpId="0"/>
      <p:bldP spid="126994" grpId="0"/>
      <p:bldP spid="126996" grpId="0"/>
      <p:bldP spid="126997" grpId="0"/>
      <p:bldP spid="126999" grpId="0"/>
      <p:bldP spid="127000" grpId="0"/>
      <p:bldP spid="127001" grpId="0"/>
      <p:bldP spid="127002" grpId="0"/>
      <p:bldP spid="127003" grpId="0"/>
      <p:bldP spid="127004" grpId="0"/>
      <p:bldP spid="127005" grpId="0"/>
      <p:bldP spid="12700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Picture 2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09600" y="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Rectangle 3"/>
          <p:cNvSpPr/>
          <p:nvPr/>
        </p:nvSpPr>
        <p:spPr>
          <a:xfrm>
            <a:off x="685800" y="1889125"/>
            <a:ext cx="625475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5843" name="Rectangle 4"/>
          <p:cNvSpPr/>
          <p:nvPr/>
        </p:nvSpPr>
        <p:spPr>
          <a:xfrm>
            <a:off x="685800" y="3352800"/>
            <a:ext cx="39624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5844" name="Rectangle 5"/>
          <p:cNvSpPr/>
          <p:nvPr/>
        </p:nvSpPr>
        <p:spPr>
          <a:xfrm>
            <a:off x="2209800" y="4724400"/>
            <a:ext cx="39116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5845" name="Rectangle 6"/>
          <p:cNvSpPr/>
          <p:nvPr/>
        </p:nvSpPr>
        <p:spPr>
          <a:xfrm>
            <a:off x="304800" y="533400"/>
            <a:ext cx="4462463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6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zāi shù  </a:t>
            </a:r>
            <a:endParaRPr lang="en-US" altLang="zh-CN" sz="66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5846" name="Rectangle 7"/>
          <p:cNvSpPr/>
          <p:nvPr/>
        </p:nvSpPr>
        <p:spPr>
          <a:xfrm>
            <a:off x="457200" y="4191000"/>
            <a:ext cx="4035425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6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kāi chē </a:t>
            </a:r>
            <a:endParaRPr lang="en-US" altLang="zh-CN" sz="66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9032" name="Rectangle 8"/>
          <p:cNvSpPr/>
          <p:nvPr/>
        </p:nvSpPr>
        <p:spPr>
          <a:xfrm>
            <a:off x="-152400" y="1600200"/>
            <a:ext cx="480060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6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huǒ chái  </a:t>
            </a:r>
            <a:endParaRPr lang="en-US" altLang="zh-CN" sz="66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9033" name="Rectangle 9"/>
          <p:cNvSpPr/>
          <p:nvPr/>
        </p:nvSpPr>
        <p:spPr>
          <a:xfrm>
            <a:off x="381000" y="5410200"/>
            <a:ext cx="4332288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6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bái cài </a:t>
            </a:r>
            <a:endParaRPr lang="en-US" altLang="zh-CN" sz="66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9034" name="Rectangle 10"/>
          <p:cNvSpPr/>
          <p:nvPr/>
        </p:nvSpPr>
        <p:spPr>
          <a:xfrm>
            <a:off x="381000" y="2895600"/>
            <a:ext cx="480060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6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bǐ sài </a:t>
            </a:r>
            <a:endParaRPr lang="en-US" altLang="zh-CN" sz="66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9035" name="Rectangle 11"/>
          <p:cNvSpPr/>
          <p:nvPr/>
        </p:nvSpPr>
        <p:spPr>
          <a:xfrm>
            <a:off x="3505200" y="425450"/>
            <a:ext cx="350520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6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nǚ hái  </a:t>
            </a:r>
            <a:endParaRPr lang="en-US" altLang="zh-CN" sz="66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9036" name="Rectangle 12"/>
          <p:cNvSpPr/>
          <p:nvPr/>
        </p:nvSpPr>
        <p:spPr>
          <a:xfrm>
            <a:off x="3886200" y="2895600"/>
            <a:ext cx="4614863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6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chá bēi</a:t>
            </a:r>
            <a:endParaRPr lang="en-US" altLang="zh-CN" sz="66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9037" name="Rectangle 13"/>
          <p:cNvSpPr/>
          <p:nvPr/>
        </p:nvSpPr>
        <p:spPr>
          <a:xfrm>
            <a:off x="3962400" y="5486400"/>
            <a:ext cx="480060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6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wéi qí </a:t>
            </a:r>
            <a:endParaRPr lang="en-US" altLang="zh-CN" sz="66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129039" name="Picture 15" descr="h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1524000"/>
            <a:ext cx="1981200" cy="149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4" name="Rectangle 16"/>
          <p:cNvSpPr/>
          <p:nvPr/>
        </p:nvSpPr>
        <p:spPr>
          <a:xfrm>
            <a:off x="3886200" y="4267200"/>
            <a:ext cx="411480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66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méi huā</a:t>
            </a:r>
            <a:endParaRPr lang="en-US" altLang="zh-CN" sz="66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129041" name="Picture 17" descr="weiq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5181600"/>
            <a:ext cx="1981200" cy="198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9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2" grpId="0"/>
      <p:bldP spid="129033" grpId="0"/>
      <p:bldP spid="129034" grpId="0"/>
      <p:bldP spid="129035" grpId="0"/>
      <p:bldP spid="129036" grpId="0"/>
      <p:bldP spid="12903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4164"/>
          <p:cNvPicPr>
            <a:picLocks noChangeAspect="1"/>
          </p:cNvPicPr>
          <p:nvPr/>
        </p:nvPicPr>
        <p:blipFill>
          <a:blip r:embed="rId1"/>
          <a:srcRect l="1779" t="17892" r="-2" b="4472"/>
          <a:stretch>
            <a:fillRect/>
          </a:stretch>
        </p:blipFill>
        <p:spPr>
          <a:xfrm>
            <a:off x="1588" y="31750"/>
            <a:ext cx="4621212" cy="1452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Text Box 2"/>
          <p:cNvSpPr txBox="1"/>
          <p:nvPr/>
        </p:nvSpPr>
        <p:spPr>
          <a:xfrm>
            <a:off x="1285875" y="1143000"/>
            <a:ext cx="3929063" cy="83026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3200" b="1" dirty="0">
                <a:latin typeface="zypyyb" pitchFamily="2" charset="-122"/>
                <a:ea typeface="楷体" pitchFamily="49" charset="-122"/>
              </a:rPr>
              <a:t>图片上都有谁？</a:t>
            </a:r>
            <a:endParaRPr lang="zh-CN" altLang="en-US" sz="3200" b="1" dirty="0">
              <a:latin typeface="zypyyb" pitchFamily="2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5000" y="2143125"/>
            <a:ext cx="3286125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4000" b="1" dirty="0">
                <a:solidFill>
                  <a:srgbClr val="FF0000"/>
                </a:solidFill>
                <a:latin typeface="zypyyb" pitchFamily="2" charset="-122"/>
                <a:ea typeface="楷体" pitchFamily="49" charset="-122"/>
              </a:rPr>
              <a:t>mèi mei</a:t>
            </a:r>
            <a:endParaRPr lang="zh-CN" altLang="en-US" sz="4000" b="1" dirty="0">
              <a:solidFill>
                <a:srgbClr val="FF0000"/>
              </a:solidFill>
              <a:latin typeface="zypyyb" pitchFamily="2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15000" y="3000375"/>
            <a:ext cx="2071688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latin typeface="zypyyb" pitchFamily="2" charset="-122"/>
                <a:ea typeface="楷体" pitchFamily="49" charset="-122"/>
              </a:rPr>
              <a:t>妹  妹</a:t>
            </a:r>
            <a:endParaRPr lang="zh-CN" altLang="en-US" sz="4000" b="1" dirty="0">
              <a:latin typeface="zypyyb" pitchFamily="2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43563" y="4000500"/>
            <a:ext cx="2357437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4000" b="1" dirty="0">
                <a:solidFill>
                  <a:srgbClr val="FF0000"/>
                </a:solidFill>
                <a:latin typeface="zypyyb" pitchFamily="2" charset="-122"/>
                <a:ea typeface="楷体" pitchFamily="49" charset="-122"/>
              </a:rPr>
              <a:t>nǎi nai</a:t>
            </a:r>
            <a:endParaRPr lang="zh-CN" altLang="en-US" sz="4000" b="1" dirty="0">
              <a:solidFill>
                <a:srgbClr val="FF0000"/>
              </a:solidFill>
              <a:latin typeface="zypyyb" pitchFamily="2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43563" y="4857750"/>
            <a:ext cx="2143125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latin typeface="zypyyb" pitchFamily="2" charset="-122"/>
                <a:ea typeface="楷体" pitchFamily="49" charset="-122"/>
              </a:rPr>
              <a:t>奶  奶</a:t>
            </a:r>
            <a:endParaRPr lang="zh-CN" altLang="en-US" sz="4000" b="1" dirty="0">
              <a:latin typeface="zypyyb" pitchFamily="2" charset="-122"/>
              <a:ea typeface="楷体" pitchFamily="49" charset="-122"/>
            </a:endParaRPr>
          </a:p>
        </p:txBody>
      </p:sp>
      <p:pic>
        <p:nvPicPr>
          <p:cNvPr id="11" name="图片 10" descr="041.jpg"/>
          <p:cNvPicPr>
            <a:picLocks noChangeAspect="1"/>
          </p:cNvPicPr>
          <p:nvPr/>
        </p:nvPicPr>
        <p:blipFill>
          <a:blip r:embed="rId2" cstate="print"/>
          <a:srcRect l="16113" t="6250" r="27900" b="76042"/>
          <a:stretch>
            <a:fillRect/>
          </a:stretch>
        </p:blipFill>
        <p:spPr>
          <a:xfrm>
            <a:off x="428595" y="2500306"/>
            <a:ext cx="4790548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9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图片 4164"/>
          <p:cNvPicPr>
            <a:picLocks noChangeAspect="1"/>
          </p:cNvPicPr>
          <p:nvPr/>
        </p:nvPicPr>
        <p:blipFill>
          <a:blip r:embed="rId1"/>
          <a:srcRect l="1779" t="17892" r="-2" b="4472"/>
          <a:stretch>
            <a:fillRect/>
          </a:stretch>
        </p:blipFill>
        <p:spPr>
          <a:xfrm>
            <a:off x="1588" y="31750"/>
            <a:ext cx="4621212" cy="1452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041.jpg"/>
          <p:cNvPicPr>
            <a:picLocks noChangeAspect="1"/>
          </p:cNvPicPr>
          <p:nvPr/>
        </p:nvPicPr>
        <p:blipFill>
          <a:blip r:embed="rId2" cstate="print"/>
          <a:srcRect l="23479" t="27083" r="4326" b="33333"/>
          <a:stretch>
            <a:fillRect/>
          </a:stretch>
        </p:blipFill>
        <p:spPr>
          <a:xfrm>
            <a:off x="1142976" y="1357297"/>
            <a:ext cx="6500857" cy="5041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4164"/>
          <p:cNvPicPr>
            <a:picLocks noChangeAspect="1"/>
          </p:cNvPicPr>
          <p:nvPr/>
        </p:nvPicPr>
        <p:blipFill>
          <a:blip r:embed="rId1"/>
          <a:srcRect l="1779" t="17892" r="-2" b="4472"/>
          <a:stretch>
            <a:fillRect/>
          </a:stretch>
        </p:blipFill>
        <p:spPr>
          <a:xfrm>
            <a:off x="1588" y="31750"/>
            <a:ext cx="4621212" cy="1452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矩形 9"/>
          <p:cNvSpPr/>
          <p:nvPr/>
        </p:nvSpPr>
        <p:spPr>
          <a:xfrm>
            <a:off x="1428750" y="1357313"/>
            <a:ext cx="7143750" cy="482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lnSpc>
                <a:spcPct val="90000"/>
              </a:lnSpc>
            </a:pPr>
            <a:r>
              <a:rPr lang="en-US" altLang="zh-CN" sz="3200" b="1" dirty="0">
                <a:latin typeface="zypyyb" pitchFamily="2" charset="-122"/>
                <a:ea typeface="黑体" panose="02010600030101010101" pitchFamily="49" charset="-122"/>
              </a:rPr>
              <a:t>xiǎo </a:t>
            </a:r>
            <a:r>
              <a:rPr lang="en-US" altLang="zh-CN" sz="3200" b="1" dirty="0">
                <a:solidFill>
                  <a:srgbClr val="FF0000"/>
                </a:solidFill>
                <a:latin typeface="zypyyb" pitchFamily="2" charset="-122"/>
                <a:ea typeface="黑体" panose="02010600030101010101" pitchFamily="49" charset="-122"/>
              </a:rPr>
              <a:t>bái</a:t>
            </a:r>
            <a:r>
              <a:rPr lang="en-US" altLang="zh-CN" sz="3200" b="1" dirty="0">
                <a:latin typeface="zypyyb" pitchFamily="2" charset="-122"/>
                <a:ea typeface="黑体" panose="02010600030101010101" pitchFamily="49" charset="-122"/>
              </a:rPr>
              <a:t> tù  </a:t>
            </a:r>
            <a:endParaRPr lang="en-US" altLang="zh-CN" sz="3200" b="1" dirty="0">
              <a:latin typeface="zypyyb" pitchFamily="2" charset="-122"/>
              <a:ea typeface="黑体" panose="02010600030101010101" pitchFamily="49" charset="-122"/>
            </a:endParaRPr>
          </a:p>
          <a:p>
            <a:pPr lvl="0" indent="0">
              <a:lnSpc>
                <a:spcPct val="90000"/>
              </a:lnSpc>
            </a:pPr>
            <a:r>
              <a:rPr lang="zh-CN" altLang="en-US" sz="3200" b="1" dirty="0">
                <a:latin typeface="zypyyb" pitchFamily="2" charset="-122"/>
                <a:ea typeface="黑体" panose="02010600030101010101" pitchFamily="49" charset="-122"/>
              </a:rPr>
              <a:t>           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小  白  兔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 lvl="0" indent="0">
              <a:lnSpc>
                <a:spcPct val="90000"/>
              </a:lnSpc>
            </a:pPr>
            <a:endParaRPr lang="en-US" altLang="zh-CN" sz="3200" b="1" dirty="0">
              <a:latin typeface="zypyyb" pitchFamily="2" charset="-122"/>
              <a:ea typeface="黑体" panose="02010600030101010101" pitchFamily="49" charset="-122"/>
            </a:endParaRPr>
          </a:p>
          <a:p>
            <a:pPr lvl="0" indent="0">
              <a:lnSpc>
                <a:spcPct val="80000"/>
              </a:lnSpc>
            </a:pPr>
            <a:r>
              <a:rPr lang="en-US" altLang="zh-CN" sz="3200" b="1" dirty="0">
                <a:latin typeface="zypyyb" pitchFamily="2" charset="-122"/>
                <a:ea typeface="黑体" panose="02010600030101010101" pitchFamily="49" charset="-122"/>
              </a:rPr>
              <a:t>xiǎo  bái tù    chu</a:t>
            </a:r>
            <a:r>
              <a:rPr lang="es-ES" altLang="zh-CN" sz="3200" b="1" dirty="0">
                <a:latin typeface="zypyyb" pitchFamily="2" charset="-122"/>
                <a:ea typeface="黑体" panose="02010600030101010101" pitchFamily="49" charset="-122"/>
              </a:rPr>
              <a:t>ān</a:t>
            </a:r>
            <a:r>
              <a:rPr lang="en-US" altLang="zh-CN" sz="3200" b="1" dirty="0">
                <a:latin typeface="zypyyb" pitchFamily="2" charset="-122"/>
                <a:ea typeface="黑体" panose="02010600030101010101" pitchFamily="49" charset="-122"/>
              </a:rPr>
              <a:t> pí ǎo </a:t>
            </a:r>
            <a:br>
              <a:rPr lang="zh-CN" altLang="en-US" sz="3200" b="1" dirty="0">
                <a:latin typeface="zypyyb" pitchFamily="2" charset="-122"/>
                <a:ea typeface="黑体" panose="02010600030101010101" pitchFamily="49" charset="-122"/>
              </a:rPr>
            </a:b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 小  白  兔，  穿  皮 袄，</a:t>
            </a:r>
            <a:br>
              <a:rPr lang="zh-CN" altLang="en-US" sz="3200" b="1" dirty="0">
                <a:latin typeface="zypyyb" pitchFamily="2" charset="-122"/>
                <a:ea typeface="黑体" panose="02010600030101010101" pitchFamily="49" charset="-122"/>
              </a:rPr>
            </a:br>
            <a:r>
              <a:rPr lang="es-ES" altLang="zh-CN" sz="3200" b="1" dirty="0">
                <a:latin typeface="zypyyb" pitchFamily="2" charset="-122"/>
                <a:ea typeface="黑体" panose="02010600030101010101" pitchFamily="49" charset="-122"/>
              </a:rPr>
              <a:t>ěr duo ch</a:t>
            </a:r>
            <a:r>
              <a:rPr lang="en-US" altLang="zh-CN" sz="3200" b="1" dirty="0">
                <a:latin typeface="zypyyb" pitchFamily="2" charset="-122"/>
                <a:ea typeface="黑体" panose="02010600030101010101" pitchFamily="49" charset="-122"/>
              </a:rPr>
              <a:t>án</a:t>
            </a:r>
            <a:r>
              <a:rPr lang="en-US" altLang="zh-CN" sz="3200" b="1" dirty="0">
                <a:latin typeface="zypyyb" pitchFamily="2" charset="-122"/>
                <a:ea typeface="zypyyb" pitchFamily="2" charset="-122"/>
              </a:rPr>
              <a:t>g</a:t>
            </a:r>
            <a:r>
              <a:rPr lang="en-US" altLang="zh-CN" sz="3200" b="1" dirty="0">
                <a:latin typeface="zypyyb" pitchFamily="2" charset="-122"/>
                <a:ea typeface="黑体" panose="02010600030101010101" pitchFamily="49" charset="-122"/>
              </a:rPr>
              <a:t>     </a:t>
            </a:r>
            <a:r>
              <a:rPr lang="en-US" altLang="zh-CN" sz="3200" b="1" dirty="0">
                <a:solidFill>
                  <a:srgbClr val="FF0000"/>
                </a:solidFill>
                <a:latin typeface="zypyyb" pitchFamily="2" charset="-122"/>
                <a:ea typeface="黑体" panose="02010600030101010101" pitchFamily="49" charset="-122"/>
              </a:rPr>
              <a:t>w</a:t>
            </a:r>
            <a:r>
              <a:rPr lang="es-ES" altLang="zh-CN" sz="3200" b="1" dirty="0">
                <a:solidFill>
                  <a:srgbClr val="FF0000"/>
                </a:solidFill>
                <a:latin typeface="zypyyb" pitchFamily="2" charset="-122"/>
                <a:ea typeface="黑体" panose="02010600030101010101" pitchFamily="49" charset="-122"/>
              </a:rPr>
              <a:t>ěi </a:t>
            </a:r>
            <a:r>
              <a:rPr lang="es-ES" altLang="zh-CN" sz="3200" b="1" dirty="0">
                <a:latin typeface="zypyyb" pitchFamily="2" charset="-122"/>
                <a:ea typeface="黑体" panose="02010600030101010101" pitchFamily="49" charset="-122"/>
              </a:rPr>
              <a:t>bɑ </a:t>
            </a:r>
            <a:r>
              <a:rPr lang="en-US" altLang="zh-CN" sz="3200" b="1" dirty="0">
                <a:latin typeface="zypyyb" pitchFamily="2" charset="-122"/>
                <a:ea typeface="黑体" panose="02010600030101010101" pitchFamily="49" charset="-122"/>
              </a:rPr>
              <a:t>xiǎo </a:t>
            </a:r>
            <a:br>
              <a:rPr lang="zh-CN" altLang="en-US" sz="3200" b="1" dirty="0">
                <a:latin typeface="zypyyb" pitchFamily="2" charset="-122"/>
                <a:ea typeface="黑体" panose="02010600030101010101" pitchFamily="49" charset="-122"/>
              </a:rPr>
            </a:b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耳 朵  长，    尾  巴 小。</a:t>
            </a:r>
            <a:br>
              <a:rPr lang="zh-CN" altLang="en-US" sz="3200" b="1" dirty="0">
                <a:latin typeface="zypyyb" pitchFamily="2" charset="-122"/>
                <a:ea typeface="黑体" panose="02010600030101010101" pitchFamily="49" charset="-122"/>
              </a:rPr>
            </a:br>
            <a:r>
              <a:rPr lang="en-US" altLang="zh-CN" sz="3200" b="1" dirty="0">
                <a:latin typeface="zypyyb" pitchFamily="2" charset="-122"/>
                <a:ea typeface="黑体" panose="02010600030101010101" pitchFamily="49" charset="-122"/>
              </a:rPr>
              <a:t>s</a:t>
            </a:r>
            <a:r>
              <a:rPr lang="es-ES" altLang="zh-CN" sz="3200" b="1" dirty="0">
                <a:latin typeface="zypyyb" pitchFamily="2" charset="-122"/>
                <a:ea typeface="黑体" panose="02010600030101010101" pitchFamily="49" charset="-122"/>
              </a:rPr>
              <a:t>ān</a:t>
            </a:r>
            <a:r>
              <a:rPr lang="en-US" altLang="zh-CN" sz="3200" b="1" dirty="0">
                <a:latin typeface="zypyyb" pitchFamily="2" charset="-122"/>
                <a:ea typeface="黑体" panose="02010600030101010101" pitchFamily="49" charset="-122"/>
              </a:rPr>
              <a:t> bàn </a:t>
            </a:r>
            <a:r>
              <a:rPr lang="en-US" altLang="zh-CN" sz="3200" b="1" dirty="0">
                <a:solidFill>
                  <a:srgbClr val="FF0000"/>
                </a:solidFill>
                <a:latin typeface="zypyyb" pitchFamily="2" charset="-122"/>
                <a:ea typeface="黑体" panose="02010600030101010101" pitchFamily="49" charset="-122"/>
              </a:rPr>
              <a:t>zuǐ </a:t>
            </a:r>
            <a:r>
              <a:rPr lang="en-US" altLang="zh-CN" sz="3200" b="1" dirty="0">
                <a:latin typeface="zypyyb" pitchFamily="2" charset="-122"/>
                <a:ea typeface="黑体" panose="02010600030101010101" pitchFamily="49" charset="-122"/>
              </a:rPr>
              <a:t>     hú  zi qiào</a:t>
            </a:r>
            <a:endParaRPr lang="en-US" altLang="zh-CN" sz="3200" b="1" dirty="0">
              <a:latin typeface="zypyyb" pitchFamily="2" charset="-122"/>
              <a:ea typeface="黑体" panose="02010600030101010101" pitchFamily="49" charset="-122"/>
            </a:endParaRPr>
          </a:p>
          <a:p>
            <a:pPr lvl="0" indent="0">
              <a:lnSpc>
                <a:spcPct val="80000"/>
              </a:lnSpc>
            </a:pPr>
            <a:r>
              <a:rPr lang="zh-CN" altLang="en-US" sz="3200" b="1" dirty="0">
                <a:latin typeface="zypyyb" pitchFamily="2" charset="-122"/>
                <a:ea typeface="黑体" panose="02010600030101010101" pitchFamily="49" charset="-122"/>
              </a:rPr>
              <a:t> 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三 瓣 嘴，    胡  子 翘，</a:t>
            </a:r>
            <a:br>
              <a:rPr lang="zh-CN" altLang="en-US" sz="3200" b="1" dirty="0">
                <a:latin typeface="zypyyb" pitchFamily="2" charset="-122"/>
                <a:ea typeface="黑体" panose="02010600030101010101" pitchFamily="49" charset="-122"/>
              </a:rPr>
            </a:br>
            <a:r>
              <a:rPr lang="it-IT" altLang="zh-CN" sz="3200" b="1" dirty="0">
                <a:latin typeface="zypyyb" pitchFamily="2" charset="-122"/>
                <a:ea typeface="黑体" panose="02010600030101010101" pitchFamily="49" charset="-122"/>
              </a:rPr>
              <a:t>y</a:t>
            </a:r>
            <a:r>
              <a:rPr lang="en-US" altLang="zh-CN" sz="3200" b="1" dirty="0">
                <a:latin typeface="zypyyb" pitchFamily="2" charset="-122"/>
                <a:ea typeface="黑体" panose="02010600030101010101" pitchFamily="49" charset="-122"/>
              </a:rPr>
              <a:t>í</a:t>
            </a:r>
            <a:r>
              <a:rPr lang="it-IT" altLang="zh-CN" sz="3200" b="1" dirty="0">
                <a:latin typeface="zypyyb" pitchFamily="2" charset="-122"/>
                <a:ea typeface="黑体" panose="02010600030101010101" pitchFamily="49" charset="-122"/>
              </a:rPr>
              <a:t> dòn</a:t>
            </a:r>
            <a:r>
              <a:rPr lang="it-IT" altLang="zh-CN" sz="3200" b="1" dirty="0">
                <a:latin typeface="zypyyb" pitchFamily="2" charset="-122"/>
                <a:ea typeface="zypyyb" pitchFamily="2" charset="-122"/>
              </a:rPr>
              <a:t>g</a:t>
            </a:r>
            <a:r>
              <a:rPr lang="it-IT" altLang="zh-CN" sz="3200" b="1" dirty="0">
                <a:latin typeface="zypyyb" pitchFamily="2" charset="-122"/>
                <a:ea typeface="黑体" panose="02010600030101010101" pitchFamily="49" charset="-122"/>
              </a:rPr>
              <a:t> y</a:t>
            </a:r>
            <a:r>
              <a:rPr lang="en-US" altLang="zh-CN" sz="3200" b="1" dirty="0">
                <a:latin typeface="zypyyb" pitchFamily="2" charset="-122"/>
                <a:ea typeface="黑体" panose="02010600030101010101" pitchFamily="49" charset="-122"/>
              </a:rPr>
              <a:t>í</a:t>
            </a:r>
            <a:r>
              <a:rPr lang="it-IT" altLang="zh-CN" sz="3200" b="1" dirty="0">
                <a:latin typeface="zypyyb" pitchFamily="2" charset="-122"/>
                <a:ea typeface="黑体" panose="02010600030101010101" pitchFamily="49" charset="-122"/>
              </a:rPr>
              <a:t>  dòn</a:t>
            </a:r>
            <a:r>
              <a:rPr lang="it-IT" altLang="zh-CN" sz="3200" b="1" dirty="0">
                <a:latin typeface="zypyyb" pitchFamily="2" charset="-122"/>
                <a:ea typeface="zypyyb" pitchFamily="2" charset="-122"/>
              </a:rPr>
              <a:t>g</a:t>
            </a:r>
            <a:r>
              <a:rPr lang="it-IT" altLang="zh-CN" sz="3200" b="1" dirty="0">
                <a:latin typeface="zypyyb" pitchFamily="2" charset="-122"/>
                <a:ea typeface="黑体" panose="02010600030101010101" pitchFamily="49" charset="-122"/>
              </a:rPr>
              <a:t> zǒn</a:t>
            </a:r>
            <a:r>
              <a:rPr lang="it-IT" altLang="zh-CN" sz="3200" b="1" dirty="0">
                <a:latin typeface="zypyyb" pitchFamily="2" charset="-122"/>
                <a:ea typeface="zypyyb" pitchFamily="2" charset="-122"/>
              </a:rPr>
              <a:t>g</a:t>
            </a:r>
            <a:r>
              <a:rPr lang="it-IT" altLang="zh-CN" sz="3200" b="1" dirty="0">
                <a:latin typeface="zypyyb" pitchFamily="2" charset="-122"/>
                <a:ea typeface="黑体" panose="0201060003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zypyyb" pitchFamily="2" charset="-122"/>
                <a:ea typeface="黑体" panose="02010600030101010101" pitchFamily="49" charset="-122"/>
              </a:rPr>
              <a:t>zài</a:t>
            </a:r>
            <a:r>
              <a:rPr lang="it-IT" altLang="zh-CN" sz="3200" b="1" dirty="0">
                <a:latin typeface="zypyyb" pitchFamily="2" charset="-122"/>
                <a:ea typeface="黑体" panose="02010600030101010101" pitchFamily="49" charset="-122"/>
              </a:rPr>
              <a:t> x</a:t>
            </a:r>
            <a:r>
              <a:rPr lang="en-US" altLang="zh-CN" sz="3200" b="1" dirty="0">
                <a:latin typeface="zypyyb" pitchFamily="2" charset="-122"/>
                <a:ea typeface="黑体" panose="02010600030101010101" pitchFamily="49" charset="-122"/>
              </a:rPr>
              <a:t>iào</a:t>
            </a:r>
            <a:r>
              <a:rPr lang="it-IT" altLang="zh-CN" sz="3200" b="1" dirty="0">
                <a:latin typeface="zypyyb" pitchFamily="2" charset="-122"/>
                <a:ea typeface="黑体" panose="02010600030101010101" pitchFamily="49" charset="-122"/>
              </a:rPr>
              <a:t> </a:t>
            </a:r>
            <a:br>
              <a:rPr lang="zh-CN" altLang="en-US" sz="3200" b="1" dirty="0">
                <a:latin typeface="zypyyb" pitchFamily="2" charset="-122"/>
                <a:ea typeface="黑体" panose="02010600030101010101" pitchFamily="49" charset="-122"/>
              </a:rPr>
            </a:b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一 动  一  动   总  在  笑。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4" descr="wugu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143000"/>
            <a:ext cx="3581400" cy="289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2101" name="Rectangle 5"/>
          <p:cNvSpPr/>
          <p:nvPr/>
        </p:nvSpPr>
        <p:spPr>
          <a:xfrm>
            <a:off x="4648200" y="533400"/>
            <a:ext cx="3810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wū guī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3011" name="Text Box 6"/>
          <p:cNvSpPr txBox="1"/>
          <p:nvPr/>
        </p:nvSpPr>
        <p:spPr>
          <a:xfrm>
            <a:off x="4572000" y="2209800"/>
            <a:ext cx="41910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2103" name="Rectangle 7"/>
          <p:cNvSpPr/>
          <p:nvPr/>
        </p:nvSpPr>
        <p:spPr>
          <a:xfrm>
            <a:off x="4648200" y="1981200"/>
            <a:ext cx="3810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乌  龟</a:t>
            </a:r>
            <a:endParaRPr lang="zh-CN" altLang="en-US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32104" name="Rectangle 8"/>
          <p:cNvSpPr/>
          <p:nvPr/>
        </p:nvSpPr>
        <p:spPr>
          <a:xfrm>
            <a:off x="3352800" y="3429000"/>
            <a:ext cx="3810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pá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32105" name="Rectangle 9"/>
          <p:cNvSpPr/>
          <p:nvPr/>
        </p:nvSpPr>
        <p:spPr>
          <a:xfrm>
            <a:off x="3505200" y="4876800"/>
            <a:ext cx="3810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爬</a:t>
            </a:r>
            <a:endParaRPr lang="zh-CN" altLang="en-US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/>
      <p:bldP spid="132103" grpId="0"/>
      <p:bldP spid="132104" grpId="0"/>
      <p:bldP spid="13210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Picture 4" descr="未命名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1600" y="609600"/>
            <a:ext cx="318135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Rectangle 5"/>
          <p:cNvSpPr/>
          <p:nvPr/>
        </p:nvSpPr>
        <p:spPr>
          <a:xfrm>
            <a:off x="1371600" y="838200"/>
            <a:ext cx="3119438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bái </a:t>
            </a:r>
            <a:r>
              <a:rPr lang="en-US" altLang="zh-CN" sz="8000" b="1" dirty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ù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4035" name="Rectangle 6"/>
          <p:cNvSpPr/>
          <p:nvPr/>
        </p:nvSpPr>
        <p:spPr>
          <a:xfrm>
            <a:off x="1371600" y="2209800"/>
            <a:ext cx="36576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白  兔</a:t>
            </a:r>
            <a:endParaRPr lang="zh-CN" altLang="en-US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4036" name="Rectangle 7"/>
          <p:cNvSpPr/>
          <p:nvPr/>
        </p:nvSpPr>
        <p:spPr>
          <a:xfrm>
            <a:off x="4648200" y="3810000"/>
            <a:ext cx="2079625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shuì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4037" name="Rectangle 8"/>
          <p:cNvSpPr/>
          <p:nvPr/>
        </p:nvSpPr>
        <p:spPr>
          <a:xfrm>
            <a:off x="5257800" y="5029200"/>
            <a:ext cx="1201738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睡</a:t>
            </a:r>
            <a:endParaRPr lang="zh-CN" altLang="en-US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4148" name="Rectangle 4"/>
          <p:cNvSpPr/>
          <p:nvPr/>
        </p:nvSpPr>
        <p:spPr>
          <a:xfrm>
            <a:off x="457200" y="838200"/>
            <a:ext cx="3810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乌  龟</a:t>
            </a:r>
            <a:endParaRPr lang="zh-CN" altLang="en-US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34149" name="Rectangle 5"/>
          <p:cNvSpPr/>
          <p:nvPr/>
        </p:nvSpPr>
        <p:spPr>
          <a:xfrm>
            <a:off x="4953000" y="838200"/>
            <a:ext cx="36576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白  兔</a:t>
            </a:r>
            <a:endParaRPr lang="zh-CN" altLang="en-US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34150" name="Rectangle 6"/>
          <p:cNvSpPr/>
          <p:nvPr/>
        </p:nvSpPr>
        <p:spPr>
          <a:xfrm>
            <a:off x="2209800" y="2743200"/>
            <a:ext cx="1204913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睡</a:t>
            </a:r>
            <a:endParaRPr lang="zh-CN" altLang="en-US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34151" name="Rectangle 7"/>
          <p:cNvSpPr/>
          <p:nvPr/>
        </p:nvSpPr>
        <p:spPr>
          <a:xfrm>
            <a:off x="5943600" y="2743200"/>
            <a:ext cx="3810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爬</a:t>
            </a:r>
            <a:endParaRPr lang="zh-CN" altLang="en-US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5061" name="Rectangle 8"/>
          <p:cNvSpPr/>
          <p:nvPr/>
        </p:nvSpPr>
        <p:spPr>
          <a:xfrm>
            <a:off x="3762375" y="5768975"/>
            <a:ext cx="1655763" cy="215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r>
              <a:rPr lang="zh-CN" altLang="en-US" sz="1400" b="1" dirty="0">
                <a:latin typeface="Arial" panose="020B0604020202020204" pitchFamily="34" charset="0"/>
                <a:ea typeface="仿宋_GB2312" panose="02010609030101010101" pitchFamily="49" charset="-122"/>
                <a:hlinkClick r:id="rId1"/>
              </a:rPr>
              <a:t>点此播放动画视频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8" grpId="0"/>
      <p:bldP spid="134149" grpId="0"/>
      <p:bldP spid="134150" grpId="0"/>
      <p:bldP spid="13415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Picture 10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4" name="Text Box 4"/>
          <p:cNvSpPr txBox="1"/>
          <p:nvPr/>
        </p:nvSpPr>
        <p:spPr>
          <a:xfrm>
            <a:off x="31750" y="180975"/>
            <a:ext cx="2209800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8000" b="1" dirty="0">
                <a:latin typeface="宋体-PUA" panose="02010600030101010101" charset="-122"/>
                <a:ea typeface="宋体-PUA" panose="02010600030101010101" charset="-122"/>
              </a:rPr>
              <a:t>b</a:t>
            </a:r>
            <a:r>
              <a:rPr lang="en-US" altLang="zh-CN" sz="8800" b="1" dirty="0">
                <a:latin typeface="宋体-PUA" panose="02010600030101010101" charset="-122"/>
                <a:ea typeface="宋体-PUA" panose="02010600030101010101" charset="-122"/>
              </a:rPr>
              <a:t>ɑ</a:t>
            </a:r>
            <a:r>
              <a:rPr lang="en-US" altLang="zh-CN" sz="8000" b="1" dirty="0">
                <a:latin typeface="宋体-PUA" panose="02010600030101010101" charset="-122"/>
                <a:ea typeface="宋体-PUA" panose="02010600030101010101" charset="-122"/>
              </a:rPr>
              <a:t>i</a:t>
            </a:r>
            <a:endParaRPr lang="en-US" altLang="zh-CN" sz="8000" b="1" dirty="0">
              <a:latin typeface="宋体-PUA" panose="02010600030101010101" charset="-122"/>
              <a:ea typeface="宋体-PUA" panose="02010600030101010101" charset="-122"/>
            </a:endParaRPr>
          </a:p>
        </p:txBody>
      </p:sp>
      <p:sp>
        <p:nvSpPr>
          <p:cNvPr id="56325" name="Text Box 5"/>
          <p:cNvSpPr txBox="1"/>
          <p:nvPr/>
        </p:nvSpPr>
        <p:spPr>
          <a:xfrm>
            <a:off x="2438400" y="515938"/>
            <a:ext cx="8077200" cy="1096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66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bāi bái bǎi bài</a:t>
            </a:r>
            <a:endParaRPr lang="en-US" altLang="zh-CN" sz="6600" b="1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26" name="Text Box 6"/>
          <p:cNvSpPr txBox="1"/>
          <p:nvPr/>
        </p:nvSpPr>
        <p:spPr>
          <a:xfrm>
            <a:off x="31750" y="1979613"/>
            <a:ext cx="2819400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8800" b="1" dirty="0">
                <a:latin typeface="宋体" panose="02010600030101010101" pitchFamily="2" charset="-122"/>
                <a:ea typeface="宋体" panose="02010600030101010101" pitchFamily="2" charset="-122"/>
              </a:rPr>
              <a:t>pɑi</a:t>
            </a:r>
            <a:endParaRPr lang="en-US" altLang="zh-CN" sz="8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27" name="Text Box 7"/>
          <p:cNvSpPr txBox="1"/>
          <p:nvPr/>
        </p:nvSpPr>
        <p:spPr>
          <a:xfrm>
            <a:off x="2438400" y="2025650"/>
            <a:ext cx="8077200" cy="1096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66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pāi pái pǎi pài</a:t>
            </a:r>
            <a:endParaRPr lang="el-GR" altLang="zh-CN" sz="6600" b="1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28" name="Text Box 8"/>
          <p:cNvSpPr txBox="1"/>
          <p:nvPr/>
        </p:nvSpPr>
        <p:spPr>
          <a:xfrm>
            <a:off x="31750" y="3686175"/>
            <a:ext cx="3276600" cy="1433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8800" b="1" dirty="0">
                <a:latin typeface="宋体" panose="02010600030101010101" pitchFamily="2" charset="-122"/>
                <a:ea typeface="宋体" panose="02010600030101010101" pitchFamily="2" charset="-122"/>
              </a:rPr>
              <a:t>mɑi</a:t>
            </a:r>
            <a:endParaRPr lang="en-US" altLang="zh-CN" sz="8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29" name="Text Box 9"/>
          <p:cNvSpPr txBox="1"/>
          <p:nvPr/>
        </p:nvSpPr>
        <p:spPr>
          <a:xfrm>
            <a:off x="2362200" y="3778250"/>
            <a:ext cx="9144000" cy="1096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66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māi mái mǎi mài</a:t>
            </a:r>
            <a:endParaRPr lang="en-US" altLang="zh-CN" sz="6600" b="1" dirty="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  <p:bldP spid="56325" grpId="0"/>
      <p:bldP spid="56326" grpId="0"/>
      <p:bldP spid="56327" grpId="0"/>
      <p:bldP spid="56328" grpId="0"/>
      <p:bldP spid="563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Picture 7" descr="4564565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10744200" cy="805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Rectangle 3"/>
          <p:cNvSpPr/>
          <p:nvPr/>
        </p:nvSpPr>
        <p:spPr>
          <a:xfrm>
            <a:off x="1219200" y="1714500"/>
            <a:ext cx="2971800" cy="3140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 defTabSz="0">
              <a:tabLst>
                <a:tab pos="495300" algn="l"/>
              </a:tabLst>
            </a:pPr>
            <a:endParaRPr lang="zh-CN" altLang="zh-CN" sz="20000" b="1" dirty="0">
              <a:solidFill>
                <a:srgbClr val="660033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71" name="Text Box 4"/>
          <p:cNvSpPr txBox="1"/>
          <p:nvPr/>
        </p:nvSpPr>
        <p:spPr>
          <a:xfrm>
            <a:off x="1066800" y="4464050"/>
            <a:ext cx="4419600" cy="1433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8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9600" b="1" dirty="0">
              <a:solidFill>
                <a:srgbClr val="3399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Text Box 8"/>
          <p:cNvSpPr txBox="1"/>
          <p:nvPr/>
        </p:nvSpPr>
        <p:spPr>
          <a:xfrm>
            <a:off x="2743200" y="-358775"/>
            <a:ext cx="2057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el-GR" sz="1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ɑ</a:t>
            </a:r>
            <a:r>
              <a:rPr lang="en-US" altLang="zh-CN" sz="13000" b="1" dirty="0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en-US" altLang="zh-CN" sz="1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5" name="Text Box 9"/>
          <p:cNvSpPr txBox="1"/>
          <p:nvPr/>
        </p:nvSpPr>
        <p:spPr>
          <a:xfrm>
            <a:off x="-304800" y="1239838"/>
            <a:ext cx="9518650" cy="20716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latin typeface="宋体" panose="02010600030101010101" pitchFamily="2" charset="-122"/>
                <a:ea typeface="宋体" panose="02010600030101010101" pitchFamily="2" charset="-122"/>
              </a:rPr>
              <a:t>āi ái ǎi ài</a:t>
            </a:r>
            <a:endParaRPr lang="en-US" altLang="zh-CN" sz="1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5" name="Picture 2" descr="未命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1475"/>
            <a:ext cx="9144000" cy="611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AutoShape 3"/>
          <p:cNvSpPr/>
          <p:nvPr/>
        </p:nvSpPr>
        <p:spPr>
          <a:xfrm>
            <a:off x="2895600" y="228600"/>
            <a:ext cx="5410200" cy="1905000"/>
          </a:xfrm>
          <a:prstGeom prst="cloudCallout">
            <a:avLst>
              <a:gd name="adj1" fmla="val -60241"/>
              <a:gd name="adj2" fmla="val 19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这幅图真有趣，我会看图、看字，讲故事。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7" name="Rectangle 4"/>
          <p:cNvSpPr/>
          <p:nvPr/>
        </p:nvSpPr>
        <p:spPr>
          <a:xfrm>
            <a:off x="3762375" y="5768975"/>
            <a:ext cx="1655763" cy="215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r>
              <a:rPr lang="zh-CN" altLang="en-US" sz="1400" b="1" dirty="0">
                <a:latin typeface="Arial" panose="020B0604020202020204" pitchFamily="34" charset="0"/>
                <a:ea typeface="仿宋_GB2312" panose="02010609030101010101" pitchFamily="49" charset="-122"/>
                <a:hlinkClick r:id="rId2"/>
              </a:rPr>
              <a:t>点此播放动画视频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2" descr="051008korea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11112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3" name="Text Box 9"/>
          <p:cNvSpPr txBox="1"/>
          <p:nvPr/>
        </p:nvSpPr>
        <p:spPr>
          <a:xfrm>
            <a:off x="2971800" y="533400"/>
            <a:ext cx="2057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el-GR" sz="130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ɑ</a:t>
            </a:r>
            <a:r>
              <a:rPr lang="en-US" altLang="zh-CN" sz="130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en-US" altLang="zh-CN" sz="130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685800" y="517525"/>
            <a:ext cx="2057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130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5" name="Text Box 11"/>
          <p:cNvSpPr txBox="1"/>
          <p:nvPr/>
        </p:nvSpPr>
        <p:spPr>
          <a:xfrm>
            <a:off x="6324600" y="457200"/>
            <a:ext cx="2819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el-GR" sz="130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ɑ</a:t>
            </a:r>
            <a:r>
              <a:rPr lang="en-US" altLang="zh-CN" sz="130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en-US" altLang="zh-CN" sz="130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6" name="Line 12"/>
          <p:cNvSpPr/>
          <p:nvPr/>
        </p:nvSpPr>
        <p:spPr>
          <a:xfrm>
            <a:off x="1828800" y="1676400"/>
            <a:ext cx="990600" cy="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57" name="Line 13"/>
          <p:cNvSpPr/>
          <p:nvPr/>
        </p:nvSpPr>
        <p:spPr>
          <a:xfrm>
            <a:off x="4648200" y="1600200"/>
            <a:ext cx="1524000" cy="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1758" name="Text Box 14"/>
          <p:cNvSpPr txBox="1"/>
          <p:nvPr/>
        </p:nvSpPr>
        <p:spPr>
          <a:xfrm>
            <a:off x="398463" y="2605088"/>
            <a:ext cx="8837612" cy="14335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88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bāi bái bǎi bài</a:t>
            </a:r>
            <a:endParaRPr lang="el-GR" altLang="zh-CN" sz="88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0"/>
      <p:bldP spid="31754" grpId="0"/>
      <p:bldP spid="31755" grpId="0"/>
      <p:bldP spid="317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9" descr="U1595P55T4D83214F50DT200602081522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87"/>
            <a:ext cx="9144000" cy="685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Text Box 3"/>
          <p:cNvSpPr txBox="1"/>
          <p:nvPr/>
        </p:nvSpPr>
        <p:spPr>
          <a:xfrm>
            <a:off x="2971800" y="533400"/>
            <a:ext cx="2057400" cy="2232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a</a:t>
            </a:r>
            <a:r>
              <a:rPr lang="en-US" altLang="zh-CN" sz="13000" b="1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en-US" altLang="zh-CN" sz="13000" b="1" dirty="0">
              <a:solidFill>
                <a:srgbClr val="33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80" name="Text Box 4"/>
          <p:cNvSpPr txBox="1"/>
          <p:nvPr/>
        </p:nvSpPr>
        <p:spPr>
          <a:xfrm>
            <a:off x="685800" y="517525"/>
            <a:ext cx="2057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p</a:t>
            </a:r>
            <a:endParaRPr lang="el-GR" altLang="zh-CN" sz="130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50181" name="Text Box 5"/>
          <p:cNvSpPr txBox="1"/>
          <p:nvPr/>
        </p:nvSpPr>
        <p:spPr>
          <a:xfrm>
            <a:off x="6324600" y="457200"/>
            <a:ext cx="2819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pai</a:t>
            </a:r>
            <a:endParaRPr lang="el-GR" altLang="zh-CN" sz="130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50182" name="Line 6"/>
          <p:cNvSpPr/>
          <p:nvPr/>
        </p:nvSpPr>
        <p:spPr>
          <a:xfrm>
            <a:off x="1828800" y="1676400"/>
            <a:ext cx="990600" cy="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0183" name="Line 7"/>
          <p:cNvSpPr/>
          <p:nvPr/>
        </p:nvSpPr>
        <p:spPr>
          <a:xfrm>
            <a:off x="4648200" y="1600200"/>
            <a:ext cx="1524000" cy="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0184" name="Text Box 8"/>
          <p:cNvSpPr txBox="1"/>
          <p:nvPr/>
        </p:nvSpPr>
        <p:spPr>
          <a:xfrm>
            <a:off x="533400" y="2713038"/>
            <a:ext cx="8077200" cy="1539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88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pāi pái p</a:t>
            </a:r>
            <a:r>
              <a:rPr lang="en-US" altLang="zh-CN" sz="8800" b="1" dirty="0">
                <a:solidFill>
                  <a:srgbClr val="333399"/>
                </a:solidFill>
                <a:latin typeface="宋体" panose="02010600030101010101" pitchFamily="2" charset="-122"/>
                <a:ea typeface="Arial" panose="020B0604020202020204" pitchFamily="34" charset="0"/>
              </a:rPr>
              <a:t>ǎ</a:t>
            </a:r>
            <a:r>
              <a:rPr lang="en-US" altLang="zh-CN" sz="8800" b="1" dirty="0">
                <a:solidFill>
                  <a:srgbClr val="3333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i pài</a:t>
            </a:r>
            <a:endParaRPr lang="el-GR" altLang="zh-CN" sz="8800" b="1" dirty="0">
              <a:solidFill>
                <a:srgbClr val="3333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1" grpId="0"/>
      <p:bldP spid="501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Picture 2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09600" y="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7" name="Rectangle 3"/>
          <p:cNvSpPr/>
          <p:nvPr/>
        </p:nvSpPr>
        <p:spPr>
          <a:xfrm>
            <a:off x="609600" y="609600"/>
            <a:ext cx="1636713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bái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2468" name="Rectangle 4"/>
          <p:cNvSpPr/>
          <p:nvPr/>
        </p:nvSpPr>
        <p:spPr>
          <a:xfrm>
            <a:off x="2867025" y="2397125"/>
            <a:ext cx="1636713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bài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2469" name="Rectangle 5"/>
          <p:cNvSpPr/>
          <p:nvPr/>
        </p:nvSpPr>
        <p:spPr>
          <a:xfrm>
            <a:off x="381000" y="2743200"/>
            <a:ext cx="21336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pāi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2470" name="Rectangle 6"/>
          <p:cNvSpPr/>
          <p:nvPr/>
        </p:nvSpPr>
        <p:spPr>
          <a:xfrm>
            <a:off x="6934200" y="381000"/>
            <a:ext cx="22098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mǎi</a:t>
            </a:r>
            <a:endParaRPr lang="en-US" altLang="zh-CN" sz="8000" b="1" dirty="0">
              <a:solidFill>
                <a:srgbClr val="CC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471" name="Rectangle 7"/>
          <p:cNvSpPr/>
          <p:nvPr/>
        </p:nvSpPr>
        <p:spPr>
          <a:xfrm>
            <a:off x="7086600" y="2971800"/>
            <a:ext cx="1576388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pài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2477" name="Rectangle 13"/>
          <p:cNvSpPr/>
          <p:nvPr/>
        </p:nvSpPr>
        <p:spPr>
          <a:xfrm>
            <a:off x="685800" y="5334000"/>
            <a:ext cx="18224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mài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2478" name="Rectangle 14"/>
          <p:cNvSpPr/>
          <p:nvPr/>
        </p:nvSpPr>
        <p:spPr>
          <a:xfrm>
            <a:off x="4953000" y="5257800"/>
            <a:ext cx="1584325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bāi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2479" name="Rectangle 15"/>
          <p:cNvSpPr/>
          <p:nvPr/>
        </p:nvSpPr>
        <p:spPr>
          <a:xfrm>
            <a:off x="3657600" y="609600"/>
            <a:ext cx="18224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mái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0"/>
      <p:bldP spid="62469" grpId="0"/>
      <p:bldP spid="62470" grpId="0"/>
      <p:bldP spid="62471" grpId="0"/>
      <p:bldP spid="62477" grpId="0"/>
      <p:bldP spid="62478" grpId="0"/>
      <p:bldP spid="624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7" descr="18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Rectangle 4"/>
          <p:cNvSpPr/>
          <p:nvPr/>
        </p:nvSpPr>
        <p:spPr>
          <a:xfrm>
            <a:off x="2001838" y="0"/>
            <a:ext cx="4597400" cy="1844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11500" b="1" dirty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bái tù</a:t>
            </a:r>
            <a:endParaRPr lang="en-US" altLang="zh-CN" sz="11500" b="1" dirty="0">
              <a:solidFill>
                <a:srgbClr val="CC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49" name="Rectangle 5"/>
          <p:cNvSpPr/>
          <p:nvPr/>
        </p:nvSpPr>
        <p:spPr>
          <a:xfrm>
            <a:off x="2052638" y="2135188"/>
            <a:ext cx="5038725" cy="1844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11500" b="1" dirty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pāi zi</a:t>
            </a:r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7350" name="Rectangle 6"/>
          <p:cNvSpPr/>
          <p:nvPr/>
        </p:nvSpPr>
        <p:spPr>
          <a:xfrm>
            <a:off x="2052638" y="4295775"/>
            <a:ext cx="5154612" cy="1844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11500" b="1" dirty="0">
                <a:solidFill>
                  <a:srgbClr val="CC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mài zi</a:t>
            </a:r>
            <a:r>
              <a:rPr lang="en-US" altLang="zh-CN" sz="8000" b="1" dirty="0">
                <a:solidFill>
                  <a:srgbClr val="CC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sz="8000" b="1" dirty="0">
              <a:solidFill>
                <a:srgbClr val="CC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  <p:bldP spid="573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Picture 9" descr="500_El2U3qw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7637" y="193675"/>
            <a:ext cx="10820400" cy="811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Text Box 3"/>
          <p:cNvSpPr txBox="1"/>
          <p:nvPr/>
        </p:nvSpPr>
        <p:spPr>
          <a:xfrm>
            <a:off x="2971800" y="533400"/>
            <a:ext cx="2057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chemeClr val="hlink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ai</a:t>
            </a:r>
            <a:endParaRPr lang="el-GR" altLang="zh-CN" sz="13000" b="1" dirty="0">
              <a:solidFill>
                <a:schemeClr val="hlink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52228" name="Text Box 4"/>
          <p:cNvSpPr txBox="1"/>
          <p:nvPr/>
        </p:nvSpPr>
        <p:spPr>
          <a:xfrm>
            <a:off x="685800" y="517525"/>
            <a:ext cx="2057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chemeClr val="hlink"/>
                </a:solidFill>
                <a:latin typeface="宋体" panose="02010600030101010101" pitchFamily="2" charset="-122"/>
                <a:ea typeface="Arial" panose="020B0604020202020204" pitchFamily="34" charset="0"/>
              </a:rPr>
              <a:t>t</a:t>
            </a:r>
            <a:endParaRPr lang="el-GR" altLang="zh-CN" sz="13000" b="1" dirty="0">
              <a:solidFill>
                <a:schemeClr val="hlink"/>
              </a:solidFill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sp>
        <p:nvSpPr>
          <p:cNvPr id="52229" name="Text Box 5"/>
          <p:cNvSpPr txBox="1"/>
          <p:nvPr/>
        </p:nvSpPr>
        <p:spPr>
          <a:xfrm>
            <a:off x="6324600" y="457200"/>
            <a:ext cx="2819400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13000" b="1" dirty="0">
                <a:solidFill>
                  <a:schemeClr val="hlink"/>
                </a:solidFill>
                <a:latin typeface="宋体" panose="02010600030101010101" pitchFamily="2" charset="-122"/>
                <a:ea typeface="Arial" panose="020B0604020202020204" pitchFamily="34" charset="0"/>
              </a:rPr>
              <a:t>t</a:t>
            </a:r>
            <a:r>
              <a:rPr lang="en-US" altLang="zh-CN" sz="13000" b="1" dirty="0">
                <a:solidFill>
                  <a:schemeClr val="hlink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ai</a:t>
            </a:r>
            <a:endParaRPr lang="el-GR" altLang="zh-CN" sz="13000" b="1" dirty="0">
              <a:solidFill>
                <a:schemeClr val="hlink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  <p:sp>
        <p:nvSpPr>
          <p:cNvPr id="52230" name="Line 6"/>
          <p:cNvSpPr/>
          <p:nvPr/>
        </p:nvSpPr>
        <p:spPr>
          <a:xfrm>
            <a:off x="1828800" y="1676400"/>
            <a:ext cx="990600" cy="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2231" name="Line 7"/>
          <p:cNvSpPr/>
          <p:nvPr/>
        </p:nvSpPr>
        <p:spPr>
          <a:xfrm>
            <a:off x="4648200" y="1600200"/>
            <a:ext cx="1524000" cy="0"/>
          </a:xfrm>
          <a:prstGeom prst="line">
            <a:avLst/>
          </a:prstGeom>
          <a:ln w="76200" cap="flat" cmpd="sng">
            <a:solidFill>
              <a:srgbClr val="FF4F53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2232" name="Text Box 8"/>
          <p:cNvSpPr txBox="1"/>
          <p:nvPr/>
        </p:nvSpPr>
        <p:spPr>
          <a:xfrm>
            <a:off x="304800" y="2605088"/>
            <a:ext cx="8077200" cy="4465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8800" b="1" dirty="0">
                <a:latin typeface="Comic Sans MS" panose="030F0702030302020204" pitchFamily="66" charset="0"/>
                <a:ea typeface="Arial" panose="020B0604020202020204" pitchFamily="34" charset="0"/>
              </a:rPr>
              <a:t> </a:t>
            </a:r>
            <a:r>
              <a:rPr lang="en-US" altLang="zh-CN" sz="28700" dirty="0"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en-US" altLang="zh-CN" sz="28700" b="1" dirty="0">
                <a:latin typeface="宋体" panose="02010600030101010101" pitchFamily="2" charset="-122"/>
                <a:ea typeface="宋体" panose="02010600030101010101" pitchFamily="2" charset="-122"/>
              </a:rPr>
              <a:t>ái</a:t>
            </a:r>
            <a:r>
              <a:rPr lang="en-US" altLang="zh-CN" sz="8800" b="1" dirty="0">
                <a:latin typeface="Comic Sans MS" panose="030F0702030302020204" pitchFamily="66" charset="0"/>
                <a:ea typeface="Arial" panose="020B0604020202020204" pitchFamily="34" charset="0"/>
              </a:rPr>
              <a:t> </a:t>
            </a:r>
            <a:r>
              <a:rPr lang="en-US" altLang="zh-CN" sz="8800" b="1" dirty="0">
                <a:solidFill>
                  <a:srgbClr val="CC0099"/>
                </a:solidFill>
                <a:latin typeface="Comic Sans MS" panose="030F0702030302020204" pitchFamily="66" charset="0"/>
                <a:ea typeface="Arial" panose="020B0604020202020204" pitchFamily="34" charset="0"/>
              </a:rPr>
              <a:t> </a:t>
            </a:r>
            <a:endParaRPr lang="el-GR" altLang="zh-CN" sz="8800" b="1" dirty="0">
              <a:solidFill>
                <a:srgbClr val="CC0099"/>
              </a:solidFill>
              <a:latin typeface="Comic Sans MS" panose="030F0702030302020204" pitchFamily="66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/>
      <p:bldP spid="52232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1289</Words>
  <Application>WPS 演示</Application>
  <PresentationFormat>全屏显示(4:3)</PresentationFormat>
  <Paragraphs>388</Paragraphs>
  <Slides>40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Comic Sans MS</vt:lpstr>
      <vt:lpstr>仿宋_GB2312</vt:lpstr>
      <vt:lpstr>zypyyb</vt:lpstr>
      <vt:lpstr>楷体</vt:lpstr>
      <vt:lpstr>黑体</vt:lpstr>
      <vt:lpstr>微软雅黑</vt:lpstr>
      <vt:lpstr>楷体_GB2312</vt:lpstr>
      <vt:lpstr>宋体-PUA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45</cp:revision>
  <dcterms:created xsi:type="dcterms:W3CDTF">2016-10-12T12:57:13Z</dcterms:created>
  <dcterms:modified xsi:type="dcterms:W3CDTF">2016-10-12T14:04:29Z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2052-10.1.0.5973</vt:lpwstr>
  </property>
</Properties>
</file>