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2" r:id="rId7"/>
    <p:sldId id="263" r:id="rId8"/>
    <p:sldId id="272" r:id="rId9"/>
    <p:sldId id="264" r:id="rId10"/>
    <p:sldId id="281" r:id="rId11"/>
    <p:sldId id="267" r:id="rId12"/>
    <p:sldId id="268" r:id="rId13"/>
    <p:sldId id="293" r:id="rId14"/>
    <p:sldId id="283" r:id="rId15"/>
    <p:sldId id="289" r:id="rId16"/>
    <p:sldId id="269" r:id="rId17"/>
    <p:sldId id="270" r:id="rId18"/>
    <p:sldId id="271" r:id="rId19"/>
    <p:sldId id="29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2867">
        <p14:pan dir="u"/>
      </p:transition>
    </mc:Choice>
    <mc:Fallback>
      <p:transition spd="slow" advClick="0" advTm="2867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开满鲜花的小路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4913299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645024"/>
            <a:ext cx="4890557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5220072" y="1196752"/>
            <a:ext cx="3656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zh-CN" sz="3200" b="1" dirty="0" smtClean="0"/>
              <a:t>说一说对图片小路的感受。</a:t>
            </a:r>
            <a:endParaRPr lang="zh-CN" altLang="en-US" sz="32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213" y="3717032"/>
            <a:ext cx="431078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9512" y="332656"/>
            <a:ext cx="8964489" cy="2041214"/>
            <a:chOff x="906" y="249247"/>
            <a:chExt cx="7779185" cy="1531275"/>
          </a:xfrm>
        </p:grpSpPr>
        <p:sp>
          <p:nvSpPr>
            <p:cNvPr id="26626" name="TextBox 28"/>
            <p:cNvSpPr txBox="1"/>
            <p:nvPr/>
          </p:nvSpPr>
          <p:spPr>
            <a:xfrm>
              <a:off x="781553" y="519341"/>
              <a:ext cx="6998538" cy="7093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：课文讲</a:t>
              </a: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了什么</a:t>
              </a: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故事呢</a:t>
              </a:r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？</a:t>
              </a:r>
              <a:endParaRPr lang="en-US" altLang="zh-CN" sz="426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6627" name="Picture 2" descr="C:\Users\Administrator\Desktop\图图图\01454093_看图王.jpg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6" y="249247"/>
              <a:ext cx="1241576" cy="15312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0" y="2204864"/>
            <a:ext cx="9144000" cy="38345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课文主要写了（     ）给（   ）邮寄来礼物，（    ）不知道是什么东西，跑去问其他小动物。春天来了，大家看见门前开满了鲜花，终于知道礼物是（     ）。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5976" y="2420888"/>
            <a:ext cx="1956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长颈鹿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2280" y="2420888"/>
            <a:ext cx="153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鼹鼠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5897" y="30689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鼹鼠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608" y="530120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花</a:t>
            </a:r>
            <a:r>
              <a:rPr lang="zh-CN" altLang="en-US" sz="3200" b="1" dirty="0">
                <a:solidFill>
                  <a:srgbClr val="FF0000"/>
                </a:solidFill>
              </a:rPr>
              <a:t>籽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684076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长颈鹿大叔</a:t>
            </a:r>
            <a:r>
              <a:rPr lang="zh-CN" altLang="zh-CN" sz="3200" dirty="0" smtClean="0"/>
              <a:t>给鼹鼠先生寄了什么？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84784"/>
            <a:ext cx="9324528" cy="4794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400" dirty="0"/>
              <a:t>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邮递员黄狗在门口喊：“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鼹鼠先生，您的包裹单！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原来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，长颈鹿大叔给鼹鼠先生寄来了一个包裹。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4293096"/>
            <a:ext cx="828092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740" y="-71120"/>
            <a:ext cx="9147810" cy="684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矩形 5"/>
          <p:cNvSpPr>
            <a:spLocks noChangeArrowheads="1"/>
          </p:cNvSpPr>
          <p:nvPr/>
        </p:nvSpPr>
        <p:spPr bwMode="auto">
          <a:xfrm>
            <a:off x="1086407" y="272416"/>
            <a:ext cx="242824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6600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en-US" sz="4400" b="1">
              <a:solidFill>
                <a:srgbClr val="FF66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7"/>
          <p:cNvSpPr>
            <a:spLocks noChangeArrowheads="1"/>
          </p:cNvSpPr>
          <p:nvPr/>
        </p:nvSpPr>
        <p:spPr bwMode="auto">
          <a:xfrm>
            <a:off x="1631315" y="1040765"/>
            <a:ext cx="588073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角色朗读课文，找一找课文中共出现了哪几种动物。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2867"/>
    </mc:Choice>
    <mc:Fallback>
      <p:transition spd="slow" advClick="0" advTm="286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2" name="文本框 34"/>
          <p:cNvSpPr txBox="1">
            <a:spLocks noChangeArrowheads="1"/>
          </p:cNvSpPr>
          <p:nvPr/>
        </p:nvSpPr>
        <p:spPr bwMode="auto">
          <a:xfrm rot="-280097">
            <a:off x="8064280" y="21971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文本框 36"/>
          <p:cNvSpPr txBox="1">
            <a:spLocks noChangeArrowheads="1"/>
          </p:cNvSpPr>
          <p:nvPr/>
        </p:nvSpPr>
        <p:spPr bwMode="auto">
          <a:xfrm rot="-5350866">
            <a:off x="5857655" y="17769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文本框 37"/>
          <p:cNvSpPr txBox="1">
            <a:spLocks noChangeArrowheads="1"/>
          </p:cNvSpPr>
          <p:nvPr/>
        </p:nvSpPr>
        <p:spPr bwMode="auto">
          <a:xfrm rot="-4150866">
            <a:off x="5329017" y="23241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文本框 45"/>
          <p:cNvSpPr txBox="1">
            <a:spLocks noChangeArrowheads="1"/>
          </p:cNvSpPr>
          <p:nvPr/>
        </p:nvSpPr>
        <p:spPr bwMode="auto">
          <a:xfrm rot="-5350866">
            <a:off x="6421217" y="18118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文本框 46"/>
          <p:cNvSpPr txBox="1">
            <a:spLocks noChangeArrowheads="1"/>
          </p:cNvSpPr>
          <p:nvPr/>
        </p:nvSpPr>
        <p:spPr bwMode="auto">
          <a:xfrm rot="-424911">
            <a:off x="7068124" y="21209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文本框 47"/>
          <p:cNvSpPr txBox="1">
            <a:spLocks noChangeArrowheads="1"/>
          </p:cNvSpPr>
          <p:nvPr/>
        </p:nvSpPr>
        <p:spPr bwMode="auto">
          <a:xfrm rot="-4150866">
            <a:off x="7653117" y="33570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文本框 49"/>
          <p:cNvSpPr txBox="1">
            <a:spLocks noChangeArrowheads="1"/>
          </p:cNvSpPr>
          <p:nvPr/>
        </p:nvSpPr>
        <p:spPr bwMode="auto">
          <a:xfrm rot="657351">
            <a:off x="8168260" y="16044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69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文本框 51"/>
          <p:cNvSpPr txBox="1">
            <a:spLocks noChangeArrowheads="1"/>
          </p:cNvSpPr>
          <p:nvPr/>
        </p:nvSpPr>
        <p:spPr bwMode="auto">
          <a:xfrm rot="-5350866">
            <a:off x="8364317" y="364492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1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2" name="文本框 43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3" name="文本框 36"/>
          <p:cNvSpPr txBox="1">
            <a:spLocks noChangeArrowheads="1"/>
          </p:cNvSpPr>
          <p:nvPr/>
        </p:nvSpPr>
        <p:spPr bwMode="auto">
          <a:xfrm rot="-1380000">
            <a:off x="3901060" y="17632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4" name="文本框 37"/>
          <p:cNvSpPr txBox="1">
            <a:spLocks noChangeArrowheads="1"/>
          </p:cNvSpPr>
          <p:nvPr/>
        </p:nvSpPr>
        <p:spPr bwMode="auto">
          <a:xfrm rot="-180000">
            <a:off x="4131249" y="27665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5" name="文本框 45"/>
          <p:cNvSpPr txBox="1">
            <a:spLocks noChangeArrowheads="1"/>
          </p:cNvSpPr>
          <p:nvPr/>
        </p:nvSpPr>
        <p:spPr bwMode="auto">
          <a:xfrm rot="-1380000">
            <a:off x="4461449" y="17928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6" name="文本框 46"/>
          <p:cNvSpPr txBox="1">
            <a:spLocks noChangeArrowheads="1"/>
          </p:cNvSpPr>
          <p:nvPr/>
        </p:nvSpPr>
        <p:spPr bwMode="auto">
          <a:xfrm rot="-1380000">
            <a:off x="4831335" y="2078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7" name="文本框 47"/>
          <p:cNvSpPr txBox="1">
            <a:spLocks noChangeArrowheads="1"/>
          </p:cNvSpPr>
          <p:nvPr/>
        </p:nvSpPr>
        <p:spPr bwMode="auto">
          <a:xfrm rot="-180000">
            <a:off x="5064699" y="30078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8" name="文本框 49"/>
          <p:cNvSpPr txBox="1">
            <a:spLocks noChangeArrowheads="1"/>
          </p:cNvSpPr>
          <p:nvPr/>
        </p:nvSpPr>
        <p:spPr bwMode="auto">
          <a:xfrm rot="-5350866">
            <a:off x="6310092" y="2840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79" name="文本框 50"/>
          <p:cNvSpPr txBox="1">
            <a:spLocks noChangeArrowheads="1"/>
          </p:cNvSpPr>
          <p:nvPr/>
        </p:nvSpPr>
        <p:spPr bwMode="auto">
          <a:xfrm rot="-170103">
            <a:off x="5590160" y="34819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0" name="文本框 51"/>
          <p:cNvSpPr txBox="1">
            <a:spLocks noChangeArrowheads="1"/>
          </p:cNvSpPr>
          <p:nvPr/>
        </p:nvSpPr>
        <p:spPr bwMode="auto">
          <a:xfrm rot="-5350866">
            <a:off x="5841780" y="46006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1" name="文本框 32"/>
          <p:cNvSpPr txBox="1">
            <a:spLocks noChangeArrowheads="1"/>
          </p:cNvSpPr>
          <p:nvPr/>
        </p:nvSpPr>
        <p:spPr bwMode="auto">
          <a:xfrm rot="1209897">
            <a:off x="1137224" y="5194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2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3" name="文本框 36"/>
          <p:cNvSpPr txBox="1">
            <a:spLocks noChangeArrowheads="1"/>
          </p:cNvSpPr>
          <p:nvPr/>
        </p:nvSpPr>
        <p:spPr bwMode="auto">
          <a:xfrm rot="-1380000">
            <a:off x="1605535" y="43328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4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5" name="文本框 45"/>
          <p:cNvSpPr txBox="1">
            <a:spLocks noChangeArrowheads="1"/>
          </p:cNvSpPr>
          <p:nvPr/>
        </p:nvSpPr>
        <p:spPr bwMode="auto">
          <a:xfrm rot="-1380000">
            <a:off x="3162874" y="4222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6" name="文本框 46"/>
          <p:cNvSpPr txBox="1">
            <a:spLocks noChangeArrowheads="1"/>
          </p:cNvSpPr>
          <p:nvPr/>
        </p:nvSpPr>
        <p:spPr bwMode="auto">
          <a:xfrm rot="-170103">
            <a:off x="787974" y="2068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7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8" name="文本框 49"/>
          <p:cNvSpPr txBox="1">
            <a:spLocks noChangeArrowheads="1"/>
          </p:cNvSpPr>
          <p:nvPr/>
        </p:nvSpPr>
        <p:spPr bwMode="auto">
          <a:xfrm rot="-170103">
            <a:off x="3010474" y="5143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89" name="文本框 50"/>
          <p:cNvSpPr txBox="1">
            <a:spLocks noChangeArrowheads="1"/>
          </p:cNvSpPr>
          <p:nvPr/>
        </p:nvSpPr>
        <p:spPr bwMode="auto">
          <a:xfrm rot="-170103">
            <a:off x="4158235" y="4254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0" name="文本框 51"/>
          <p:cNvSpPr txBox="1">
            <a:spLocks noChangeArrowheads="1"/>
          </p:cNvSpPr>
          <p:nvPr/>
        </p:nvSpPr>
        <p:spPr bwMode="auto">
          <a:xfrm rot="-170103">
            <a:off x="4324924" y="5266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1" name="文本框 32"/>
          <p:cNvSpPr txBox="1">
            <a:spLocks noChangeArrowheads="1"/>
          </p:cNvSpPr>
          <p:nvPr/>
        </p:nvSpPr>
        <p:spPr bwMode="auto">
          <a:xfrm rot="-5070842">
            <a:off x="318867" y="274428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2" name="文本框 34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3" name="文本框 36"/>
          <p:cNvSpPr txBox="1">
            <a:spLocks noChangeArrowheads="1"/>
          </p:cNvSpPr>
          <p:nvPr/>
        </p:nvSpPr>
        <p:spPr bwMode="auto">
          <a:xfrm rot="-170103">
            <a:off x="322835" y="1809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4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5" name="文本框 45"/>
          <p:cNvSpPr txBox="1">
            <a:spLocks noChangeArrowheads="1"/>
          </p:cNvSpPr>
          <p:nvPr/>
        </p:nvSpPr>
        <p:spPr bwMode="auto">
          <a:xfrm rot="-1380000">
            <a:off x="2118299" y="1555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6" name="文本框 46"/>
          <p:cNvSpPr txBox="1">
            <a:spLocks noChangeArrowheads="1"/>
          </p:cNvSpPr>
          <p:nvPr/>
        </p:nvSpPr>
        <p:spPr bwMode="auto">
          <a:xfrm rot="-1380000">
            <a:off x="2688210" y="17822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7" name="文本框 47"/>
          <p:cNvSpPr txBox="1">
            <a:spLocks noChangeArrowheads="1"/>
          </p:cNvSpPr>
          <p:nvPr/>
        </p:nvSpPr>
        <p:spPr bwMode="auto">
          <a:xfrm rot="-180000">
            <a:off x="2416749" y="25336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8" name="文本框 49"/>
          <p:cNvSpPr txBox="1">
            <a:spLocks noChangeArrowheads="1"/>
          </p:cNvSpPr>
          <p:nvPr/>
        </p:nvSpPr>
        <p:spPr bwMode="auto">
          <a:xfrm rot="-1380000">
            <a:off x="3277174" y="2078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399" name="文本框 50"/>
          <p:cNvSpPr txBox="1">
            <a:spLocks noChangeArrowheads="1"/>
          </p:cNvSpPr>
          <p:nvPr/>
        </p:nvSpPr>
        <p:spPr bwMode="auto">
          <a:xfrm rot="-1380000">
            <a:off x="2850135" y="2853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0" name="文本框 51"/>
          <p:cNvSpPr txBox="1">
            <a:spLocks noChangeArrowheads="1"/>
          </p:cNvSpPr>
          <p:nvPr/>
        </p:nvSpPr>
        <p:spPr bwMode="auto">
          <a:xfrm rot="-1380000">
            <a:off x="3485135" y="3035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1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2" name="文本框 34"/>
          <p:cNvSpPr txBox="1">
            <a:spLocks noChangeArrowheads="1"/>
          </p:cNvSpPr>
          <p:nvPr/>
        </p:nvSpPr>
        <p:spPr bwMode="auto">
          <a:xfrm rot="-1030866">
            <a:off x="6311680" y="52197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3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4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5" name="文本框 45"/>
          <p:cNvSpPr txBox="1">
            <a:spLocks noChangeArrowheads="1"/>
          </p:cNvSpPr>
          <p:nvPr/>
        </p:nvSpPr>
        <p:spPr bwMode="auto">
          <a:xfrm rot="-4502722">
            <a:off x="6775230" y="33560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6" name="文本框 46"/>
          <p:cNvSpPr txBox="1">
            <a:spLocks noChangeArrowheads="1"/>
          </p:cNvSpPr>
          <p:nvPr/>
        </p:nvSpPr>
        <p:spPr bwMode="auto">
          <a:xfrm rot="2702238">
            <a:off x="7567392" y="4110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7" name="文本框 47"/>
          <p:cNvSpPr txBox="1">
            <a:spLocks noChangeArrowheads="1"/>
          </p:cNvSpPr>
          <p:nvPr/>
        </p:nvSpPr>
        <p:spPr bwMode="auto">
          <a:xfrm rot="-3456638">
            <a:off x="6741892" y="4563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8" name="文本框 49"/>
          <p:cNvSpPr txBox="1">
            <a:spLocks noChangeArrowheads="1"/>
          </p:cNvSpPr>
          <p:nvPr/>
        </p:nvSpPr>
        <p:spPr bwMode="auto">
          <a:xfrm rot="-3180423">
            <a:off x="8107142" y="4381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09" name="文本框 50"/>
          <p:cNvSpPr txBox="1">
            <a:spLocks noChangeArrowheads="1"/>
          </p:cNvSpPr>
          <p:nvPr/>
        </p:nvSpPr>
        <p:spPr bwMode="auto">
          <a:xfrm rot="-3640556">
            <a:off x="7237192" y="4813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0" name="文本框 51"/>
          <p:cNvSpPr txBox="1">
            <a:spLocks noChangeArrowheads="1"/>
          </p:cNvSpPr>
          <p:nvPr/>
        </p:nvSpPr>
        <p:spPr bwMode="auto">
          <a:xfrm rot="1549510">
            <a:off x="8030149" y="32300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1" name="文本框 32"/>
          <p:cNvSpPr txBox="1">
            <a:spLocks noChangeArrowheads="1"/>
          </p:cNvSpPr>
          <p:nvPr/>
        </p:nvSpPr>
        <p:spPr bwMode="auto">
          <a:xfrm rot="4190103">
            <a:off x="4287617" y="33697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2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3" name="文本框 36"/>
          <p:cNvSpPr txBox="1">
            <a:spLocks noChangeArrowheads="1"/>
          </p:cNvSpPr>
          <p:nvPr/>
        </p:nvSpPr>
        <p:spPr bwMode="auto">
          <a:xfrm rot="-1160763">
            <a:off x="5774310" y="23622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4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5" name="文本框 45"/>
          <p:cNvSpPr txBox="1">
            <a:spLocks noChangeArrowheads="1"/>
          </p:cNvSpPr>
          <p:nvPr/>
        </p:nvSpPr>
        <p:spPr bwMode="auto">
          <a:xfrm rot="-1160763">
            <a:off x="6334699" y="23918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6" name="文本框 46"/>
          <p:cNvSpPr txBox="1">
            <a:spLocks noChangeArrowheads="1"/>
          </p:cNvSpPr>
          <p:nvPr/>
        </p:nvSpPr>
        <p:spPr bwMode="auto">
          <a:xfrm rot="-1160763">
            <a:off x="6704585" y="26776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7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8" name="文本框 49"/>
          <p:cNvSpPr txBox="1">
            <a:spLocks noChangeArrowheads="1"/>
          </p:cNvSpPr>
          <p:nvPr/>
        </p:nvSpPr>
        <p:spPr bwMode="auto">
          <a:xfrm rot="-1160763">
            <a:off x="8022210" y="27834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19" name="文本框 50"/>
          <p:cNvSpPr txBox="1">
            <a:spLocks noChangeArrowheads="1"/>
          </p:cNvSpPr>
          <p:nvPr/>
        </p:nvSpPr>
        <p:spPr bwMode="auto">
          <a:xfrm rot="-1160763">
            <a:off x="7488810" y="26056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0" name="文本框 51"/>
          <p:cNvSpPr txBox="1">
            <a:spLocks noChangeArrowheads="1"/>
          </p:cNvSpPr>
          <p:nvPr/>
        </p:nvSpPr>
        <p:spPr bwMode="auto">
          <a:xfrm rot="-1160763">
            <a:off x="7965060" y="37528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1" name="文本框 32"/>
          <p:cNvSpPr txBox="1">
            <a:spLocks noChangeArrowheads="1"/>
          </p:cNvSpPr>
          <p:nvPr/>
        </p:nvSpPr>
        <p:spPr bwMode="auto">
          <a:xfrm rot="4190103">
            <a:off x="2763617" y="44788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2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3" name="文本框 36"/>
          <p:cNvSpPr txBox="1">
            <a:spLocks noChangeArrowheads="1"/>
          </p:cNvSpPr>
          <p:nvPr/>
        </p:nvSpPr>
        <p:spPr bwMode="auto">
          <a:xfrm rot="2810103">
            <a:off x="3809780" y="23357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4" name="文本框 37"/>
          <p:cNvSpPr txBox="1">
            <a:spLocks noChangeArrowheads="1"/>
          </p:cNvSpPr>
          <p:nvPr/>
        </p:nvSpPr>
        <p:spPr bwMode="auto">
          <a:xfrm rot="4010103">
            <a:off x="3809780" y="30596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5" name="文本框 45"/>
          <p:cNvSpPr txBox="1">
            <a:spLocks noChangeArrowheads="1"/>
          </p:cNvSpPr>
          <p:nvPr/>
        </p:nvSpPr>
        <p:spPr bwMode="auto">
          <a:xfrm rot="2810103">
            <a:off x="4373342" y="23706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6" name="文本框 46"/>
          <p:cNvSpPr txBox="1">
            <a:spLocks noChangeArrowheads="1"/>
          </p:cNvSpPr>
          <p:nvPr/>
        </p:nvSpPr>
        <p:spPr bwMode="auto">
          <a:xfrm rot="2810103">
            <a:off x="4741642" y="2654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7" name="文本框 47"/>
          <p:cNvSpPr txBox="1">
            <a:spLocks noChangeArrowheads="1"/>
          </p:cNvSpPr>
          <p:nvPr/>
        </p:nvSpPr>
        <p:spPr bwMode="auto">
          <a:xfrm rot="4010103">
            <a:off x="4741642" y="33782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8" name="文本框 49"/>
          <p:cNvSpPr txBox="1">
            <a:spLocks noChangeArrowheads="1"/>
          </p:cNvSpPr>
          <p:nvPr/>
        </p:nvSpPr>
        <p:spPr bwMode="auto">
          <a:xfrm rot="-1160763">
            <a:off x="6225160" y="3420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29" name="文本框 50"/>
          <p:cNvSpPr txBox="1">
            <a:spLocks noChangeArrowheads="1"/>
          </p:cNvSpPr>
          <p:nvPr/>
        </p:nvSpPr>
        <p:spPr bwMode="auto">
          <a:xfrm rot="4020000">
            <a:off x="5217892" y="35348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0" name="文本框 51"/>
          <p:cNvSpPr txBox="1">
            <a:spLocks noChangeArrowheads="1"/>
          </p:cNvSpPr>
          <p:nvPr/>
        </p:nvSpPr>
        <p:spPr bwMode="auto">
          <a:xfrm rot="-1160763">
            <a:off x="5599685" y="43201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1" name="文本框 32"/>
          <p:cNvSpPr txBox="1">
            <a:spLocks noChangeArrowheads="1"/>
          </p:cNvSpPr>
          <p:nvPr/>
        </p:nvSpPr>
        <p:spPr bwMode="auto">
          <a:xfrm rot="5400000">
            <a:off x="1138017" y="43275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2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3" name="文本框 36"/>
          <p:cNvSpPr txBox="1">
            <a:spLocks noChangeArrowheads="1"/>
          </p:cNvSpPr>
          <p:nvPr/>
        </p:nvSpPr>
        <p:spPr bwMode="auto">
          <a:xfrm rot="2810103">
            <a:off x="1861917" y="3670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4" name="文本框 37"/>
          <p:cNvSpPr txBox="1">
            <a:spLocks noChangeArrowheads="1"/>
          </p:cNvSpPr>
          <p:nvPr/>
        </p:nvSpPr>
        <p:spPr bwMode="auto">
          <a:xfrm rot="5220000">
            <a:off x="2296892" y="40470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5" name="文本框 45"/>
          <p:cNvSpPr txBox="1">
            <a:spLocks noChangeArrowheads="1"/>
          </p:cNvSpPr>
          <p:nvPr/>
        </p:nvSpPr>
        <p:spPr bwMode="auto">
          <a:xfrm rot="2810103">
            <a:off x="2808067" y="36872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6" name="文本框 46"/>
          <p:cNvSpPr txBox="1">
            <a:spLocks noChangeArrowheads="1"/>
          </p:cNvSpPr>
          <p:nvPr/>
        </p:nvSpPr>
        <p:spPr bwMode="auto">
          <a:xfrm rot="4020000">
            <a:off x="699867" y="26458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7" name="文本框 47"/>
          <p:cNvSpPr txBox="1">
            <a:spLocks noChangeArrowheads="1"/>
          </p:cNvSpPr>
          <p:nvPr/>
        </p:nvSpPr>
        <p:spPr bwMode="auto">
          <a:xfrm rot="5220000">
            <a:off x="698280" y="38851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8" name="文本框 49"/>
          <p:cNvSpPr txBox="1">
            <a:spLocks noChangeArrowheads="1"/>
          </p:cNvSpPr>
          <p:nvPr/>
        </p:nvSpPr>
        <p:spPr bwMode="auto">
          <a:xfrm rot="4020000">
            <a:off x="2461992" y="5012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39" name="文本框 50"/>
          <p:cNvSpPr txBox="1">
            <a:spLocks noChangeArrowheads="1"/>
          </p:cNvSpPr>
          <p:nvPr/>
        </p:nvSpPr>
        <p:spPr bwMode="auto">
          <a:xfrm rot="4020000">
            <a:off x="3698655" y="45117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0" name="文本框 51"/>
          <p:cNvSpPr txBox="1">
            <a:spLocks noChangeArrowheads="1"/>
          </p:cNvSpPr>
          <p:nvPr/>
        </p:nvSpPr>
        <p:spPr bwMode="auto">
          <a:xfrm rot="4020000">
            <a:off x="4068542" y="47974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1" name="文本框 32"/>
          <p:cNvSpPr txBox="1">
            <a:spLocks noChangeArrowheads="1"/>
          </p:cNvSpPr>
          <p:nvPr/>
        </p:nvSpPr>
        <p:spPr bwMode="auto">
          <a:xfrm rot="-880739">
            <a:off x="514924" y="33803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2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3" name="文本框 36"/>
          <p:cNvSpPr txBox="1">
            <a:spLocks noChangeArrowheads="1"/>
          </p:cNvSpPr>
          <p:nvPr/>
        </p:nvSpPr>
        <p:spPr bwMode="auto">
          <a:xfrm rot="4020000">
            <a:off x="1668242" y="20404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4" name="文本框 37"/>
          <p:cNvSpPr txBox="1">
            <a:spLocks noChangeArrowheads="1"/>
          </p:cNvSpPr>
          <p:nvPr/>
        </p:nvSpPr>
        <p:spPr bwMode="auto">
          <a:xfrm rot="5220000">
            <a:off x="1668242" y="27643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5" name="文本框 45"/>
          <p:cNvSpPr txBox="1">
            <a:spLocks noChangeArrowheads="1"/>
          </p:cNvSpPr>
          <p:nvPr/>
        </p:nvSpPr>
        <p:spPr bwMode="auto">
          <a:xfrm rot="2810103">
            <a:off x="2227042" y="20669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6" name="文本框 46"/>
          <p:cNvSpPr txBox="1">
            <a:spLocks noChangeArrowheads="1"/>
          </p:cNvSpPr>
          <p:nvPr/>
        </p:nvSpPr>
        <p:spPr bwMode="auto">
          <a:xfrm rot="2810103">
            <a:off x="2596930" y="23527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7" name="文本框 47"/>
          <p:cNvSpPr txBox="1">
            <a:spLocks noChangeArrowheads="1"/>
          </p:cNvSpPr>
          <p:nvPr/>
        </p:nvSpPr>
        <p:spPr bwMode="auto">
          <a:xfrm rot="4010103">
            <a:off x="2328642" y="3111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8" name="文本框 49"/>
          <p:cNvSpPr txBox="1">
            <a:spLocks noChangeArrowheads="1"/>
          </p:cNvSpPr>
          <p:nvPr/>
        </p:nvSpPr>
        <p:spPr bwMode="auto">
          <a:xfrm rot="2810103">
            <a:off x="3185892" y="2654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49" name="文本框 50"/>
          <p:cNvSpPr txBox="1">
            <a:spLocks noChangeArrowheads="1"/>
          </p:cNvSpPr>
          <p:nvPr/>
        </p:nvSpPr>
        <p:spPr bwMode="auto">
          <a:xfrm rot="2810103">
            <a:off x="3071592" y="32311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0" name="文本框 51"/>
          <p:cNvSpPr txBox="1">
            <a:spLocks noChangeArrowheads="1"/>
          </p:cNvSpPr>
          <p:nvPr/>
        </p:nvSpPr>
        <p:spPr bwMode="auto">
          <a:xfrm rot="2810103">
            <a:off x="3441480" y="35168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1" name="文本框 32"/>
          <p:cNvSpPr txBox="1">
            <a:spLocks noChangeArrowheads="1"/>
          </p:cNvSpPr>
          <p:nvPr/>
        </p:nvSpPr>
        <p:spPr bwMode="auto">
          <a:xfrm rot="5400000">
            <a:off x="4747992" y="49329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2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3" name="文本框 36"/>
          <p:cNvSpPr txBox="1">
            <a:spLocks noChangeArrowheads="1"/>
          </p:cNvSpPr>
          <p:nvPr/>
        </p:nvSpPr>
        <p:spPr bwMode="auto">
          <a:xfrm rot="-1160763">
            <a:off x="6237860" y="3928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4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5" name="文本框 45"/>
          <p:cNvSpPr txBox="1">
            <a:spLocks noChangeArrowheads="1"/>
          </p:cNvSpPr>
          <p:nvPr/>
        </p:nvSpPr>
        <p:spPr bwMode="auto">
          <a:xfrm rot="-1160763">
            <a:off x="6798249" y="39581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6" name="文本框 46"/>
          <p:cNvSpPr txBox="1">
            <a:spLocks noChangeArrowheads="1"/>
          </p:cNvSpPr>
          <p:nvPr/>
        </p:nvSpPr>
        <p:spPr bwMode="auto">
          <a:xfrm rot="-1160763">
            <a:off x="7168135" y="42439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7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8" name="文本框 49"/>
          <p:cNvSpPr txBox="1">
            <a:spLocks noChangeArrowheads="1"/>
          </p:cNvSpPr>
          <p:nvPr/>
        </p:nvSpPr>
        <p:spPr bwMode="auto">
          <a:xfrm rot="-1160763">
            <a:off x="7688835" y="4631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59" name="文本框 50"/>
          <p:cNvSpPr txBox="1">
            <a:spLocks noChangeArrowheads="1"/>
          </p:cNvSpPr>
          <p:nvPr/>
        </p:nvSpPr>
        <p:spPr bwMode="auto">
          <a:xfrm rot="-1160763">
            <a:off x="7642799" y="51223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5460" name="文本框 51"/>
          <p:cNvSpPr txBox="1">
            <a:spLocks noChangeArrowheads="1"/>
          </p:cNvSpPr>
          <p:nvPr/>
        </p:nvSpPr>
        <p:spPr bwMode="auto">
          <a:xfrm rot="-1160763">
            <a:off x="6780785" y="1555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00439" y="2872318"/>
            <a:ext cx="2130425" cy="15367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鼹鼠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7576" y="1934634"/>
            <a:ext cx="2016125" cy="15367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邮递员黄狗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500439" y="469901"/>
            <a:ext cx="2016125" cy="15367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长颈鹿大叔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7"/>
          <p:cNvGrpSpPr/>
          <p:nvPr/>
        </p:nvGrpSpPr>
        <p:grpSpPr bwMode="auto">
          <a:xfrm>
            <a:off x="1503681" y="4510406"/>
            <a:ext cx="2016125" cy="1536700"/>
            <a:chOff x="6228184" y="1437928"/>
            <a:chExt cx="2016224" cy="1152128"/>
          </a:xfrm>
        </p:grpSpPr>
        <p:sp>
          <p:nvSpPr>
            <p:cNvPr id="5" name="椭圆 4"/>
            <p:cNvSpPr/>
            <p:nvPr/>
          </p:nvSpPr>
          <p:spPr>
            <a:xfrm>
              <a:off x="6228184" y="1437928"/>
              <a:ext cx="2016224" cy="115212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66" name="矩形 5"/>
            <p:cNvSpPr>
              <a:spLocks noChangeArrowheads="1"/>
            </p:cNvSpPr>
            <p:nvPr/>
          </p:nvSpPr>
          <p:spPr bwMode="auto">
            <a:xfrm>
              <a:off x="6422571" y="1563638"/>
              <a:ext cx="1627449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松鼠太太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67" name="矩形 6"/>
            <p:cNvSpPr>
              <a:spLocks noChangeArrowheads="1"/>
            </p:cNvSpPr>
            <p:nvPr/>
          </p:nvSpPr>
          <p:spPr bwMode="auto">
            <a:xfrm>
              <a:off x="6602918" y="2013992"/>
              <a:ext cx="1266754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小松鼠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8"/>
          <p:cNvGrpSpPr/>
          <p:nvPr/>
        </p:nvGrpSpPr>
        <p:grpSpPr bwMode="auto">
          <a:xfrm>
            <a:off x="5522914" y="4580467"/>
            <a:ext cx="2016125" cy="1536700"/>
            <a:chOff x="6228184" y="1437928"/>
            <a:chExt cx="2016224" cy="1152128"/>
          </a:xfrm>
        </p:grpSpPr>
        <p:sp>
          <p:nvSpPr>
            <p:cNvPr id="10" name="椭圆 9"/>
            <p:cNvSpPr/>
            <p:nvPr/>
          </p:nvSpPr>
          <p:spPr>
            <a:xfrm>
              <a:off x="6228184" y="1437928"/>
              <a:ext cx="2016224" cy="115212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70" name="矩形 10"/>
            <p:cNvSpPr>
              <a:spLocks noChangeArrowheads="1"/>
            </p:cNvSpPr>
            <p:nvPr/>
          </p:nvSpPr>
          <p:spPr bwMode="auto">
            <a:xfrm>
              <a:off x="6422570" y="1563638"/>
              <a:ext cx="1627449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刺猬太太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71" name="矩形 11"/>
            <p:cNvSpPr>
              <a:spLocks noChangeArrowheads="1"/>
            </p:cNvSpPr>
            <p:nvPr/>
          </p:nvSpPr>
          <p:spPr bwMode="auto">
            <a:xfrm>
              <a:off x="6602918" y="2013992"/>
              <a:ext cx="1266754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小刺猬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2"/>
          <p:cNvGrpSpPr/>
          <p:nvPr/>
        </p:nvGrpSpPr>
        <p:grpSpPr bwMode="auto">
          <a:xfrm>
            <a:off x="6236654" y="1939079"/>
            <a:ext cx="2016125" cy="1536700"/>
            <a:chOff x="6228184" y="1437928"/>
            <a:chExt cx="2016224" cy="1152128"/>
          </a:xfrm>
        </p:grpSpPr>
        <p:sp>
          <p:nvSpPr>
            <p:cNvPr id="14" name="椭圆 13"/>
            <p:cNvSpPr/>
            <p:nvPr/>
          </p:nvSpPr>
          <p:spPr>
            <a:xfrm>
              <a:off x="6228184" y="1437928"/>
              <a:ext cx="2016224" cy="115212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74" name="矩形 14"/>
            <p:cNvSpPr>
              <a:spLocks noChangeArrowheads="1"/>
            </p:cNvSpPr>
            <p:nvPr/>
          </p:nvSpPr>
          <p:spPr bwMode="auto">
            <a:xfrm>
              <a:off x="6422570" y="1563638"/>
              <a:ext cx="1627449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狐狸太太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75" name="矩形 15"/>
            <p:cNvSpPr>
              <a:spLocks noChangeArrowheads="1"/>
            </p:cNvSpPr>
            <p:nvPr/>
          </p:nvSpPr>
          <p:spPr bwMode="auto">
            <a:xfrm>
              <a:off x="6602918" y="2013992"/>
              <a:ext cx="1266754" cy="39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小狐狸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>
            <a:endCxn id="2" idx="2"/>
          </p:cNvCxnSpPr>
          <p:nvPr/>
        </p:nvCxnSpPr>
        <p:spPr>
          <a:xfrm>
            <a:off x="2852738" y="3073400"/>
            <a:ext cx="647700" cy="5672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2" idx="2"/>
          </p:cNvCxnSpPr>
          <p:nvPr/>
        </p:nvCxnSpPr>
        <p:spPr>
          <a:xfrm>
            <a:off x="4524375" y="2078567"/>
            <a:ext cx="0" cy="7302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2" idx="6"/>
          </p:cNvCxnSpPr>
          <p:nvPr/>
        </p:nvCxnSpPr>
        <p:spPr>
          <a:xfrm flipH="1">
            <a:off x="5630863" y="3012018"/>
            <a:ext cx="569912" cy="628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2" idx="6"/>
          </p:cNvCxnSpPr>
          <p:nvPr/>
        </p:nvCxnSpPr>
        <p:spPr>
          <a:xfrm flipH="1">
            <a:off x="3435350" y="4322234"/>
            <a:ext cx="484188" cy="4995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2" idx="6"/>
          </p:cNvCxnSpPr>
          <p:nvPr/>
        </p:nvCxnSpPr>
        <p:spPr>
          <a:xfrm>
            <a:off x="5294313" y="4288367"/>
            <a:ext cx="531812" cy="4995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501901" y="3223685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67151" y="2076451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寄包裹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639503" y="4473787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70451" y="4322233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849939" y="3433657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3143250"/>
            <a:ext cx="8564245" cy="342328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10005"/>
            <a:ext cx="8481060" cy="1833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54785" y="233680"/>
            <a:ext cx="65366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请你根据下面两幅图试着说说这个故事吧！</a:t>
            </a:r>
            <a:endParaRPr lang="zh-CN" altLang="en-US" sz="32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97155" y="908720"/>
            <a:ext cx="9972600" cy="4794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400" b="1" dirty="0" smtClean="0"/>
              <a:t>包邮  邮票   邮政  快递  递给  递过来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zh-CN" altLang="en-US" sz="4400" b="1" dirty="0" smtClean="0"/>
              <a:t>邮寄  寄托   寄信   土堆 一堆   堆雪人</a:t>
            </a:r>
            <a:r>
              <a:rPr lang="zh-CN" altLang="en-US" sz="4400" dirty="0" smtClean="0"/>
              <a:t> 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包裹  裹住 银装素裹  局长  局外 </a:t>
            </a:r>
            <a:endParaRPr lang="en-US" altLang="zh-CN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破坏 破旧 打破 漏洞  漏雨  泄露</a:t>
            </a:r>
            <a:endParaRPr lang="en-US" altLang="zh-CN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懊悔 懊丧 懊恼 丧失 颓丧 丧心病狂</a:t>
            </a:r>
            <a:endParaRPr lang="en-US" altLang="zh-CN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刺猬 绚烂  绚丽多彩  花籽  礼品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8135" y="133350"/>
            <a:ext cx="2763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</a:rPr>
              <a:t>拓展阅读：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70992" y="620688"/>
            <a:ext cx="9073008" cy="5328592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、过新年的时候我收到了一份礼物。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、刺猬的身上长满了小刺。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、狗年到了，我从邮局买了一些邮票。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、妈妈总是在网上购物，所以她经常收到快递。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5</a:t>
            </a:r>
            <a:r>
              <a:rPr lang="zh-CN" altLang="en-US" sz="3200" b="1" dirty="0" smtClean="0"/>
              <a:t>、春天是一个绚丽多彩的季节。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、终于下雪了，我们迫不及待地跑到外面去堆雪人。</a:t>
            </a:r>
            <a:br>
              <a:rPr lang="en-US" altLang="zh-CN" sz="3200" b="1" dirty="0" smtClean="0"/>
            </a:br>
            <a:r>
              <a:rPr lang="en-US" altLang="zh-CN" sz="3200" b="1" dirty="0" smtClean="0"/>
              <a:t>7</a:t>
            </a:r>
            <a:r>
              <a:rPr lang="zh-CN" altLang="en-US" sz="3200" b="1" dirty="0" smtClean="0"/>
              <a:t>、我不小心把妈妈喜欢的花瓶打碎了，我很懊悔。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打写练习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435280" cy="2908920"/>
          </a:xfrm>
        </p:spPr>
        <p:txBody>
          <a:bodyPr/>
          <a:lstStyle/>
          <a:p>
            <a:pPr algn="l">
              <a:buNone/>
            </a:pPr>
            <a:r>
              <a:rPr lang="en-US" altLang="zh-CN" dirty="0" smtClean="0"/>
              <a:t>         </a:t>
            </a:r>
            <a:r>
              <a:rPr lang="zh-CN" altLang="en-US" b="1" dirty="0" smtClean="0">
                <a:solidFill>
                  <a:srgbClr val="0070C0"/>
                </a:solidFill>
                <a:latin typeface="+mn-ea"/>
              </a:rPr>
              <a:t>请选择下面的词语编写一个小故事，注意</a:t>
            </a:r>
            <a:endParaRPr lang="zh-CN" altLang="en-US" b="1" dirty="0" smtClean="0">
              <a:solidFill>
                <a:srgbClr val="0070C0"/>
              </a:solidFill>
              <a:latin typeface="+mn-ea"/>
            </a:endParaRPr>
          </a:p>
          <a:p>
            <a:pPr algn="l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+mn-ea"/>
              </a:rPr>
              <a:t>标点和格式！</a:t>
            </a:r>
            <a:endParaRPr lang="zh-CN" altLang="en-US" b="1" dirty="0" smtClean="0">
              <a:solidFill>
                <a:srgbClr val="0070C0"/>
              </a:solidFill>
              <a:latin typeface="+mn-ea"/>
            </a:endParaRPr>
          </a:p>
          <a:p>
            <a:pPr>
              <a:buNone/>
            </a:pPr>
            <a:endParaRPr lang="en-US" altLang="zh-CN" b="1" dirty="0" smtClean="0">
              <a:latin typeface="+mn-ea"/>
            </a:endParaRPr>
          </a:p>
          <a:p>
            <a:pPr>
              <a:buNone/>
            </a:pPr>
            <a:r>
              <a:rPr lang="zh-CN" altLang="en-US" b="1" smtClean="0"/>
              <a:t>　　鲜</a:t>
            </a:r>
            <a:r>
              <a:rPr lang="zh-CN" altLang="en-US" b="1" dirty="0" smtClean="0"/>
              <a:t>花   邮递员   一堆    邮局   礼品    叔叔</a:t>
            </a:r>
            <a:endParaRPr lang="zh-CN" altLang="en-US" b="1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5588" y="4321036"/>
            <a:ext cx="828092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" y="888365"/>
            <a:ext cx="3457575" cy="503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" y="888365"/>
            <a:ext cx="3457575" cy="503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2725420" y="3234055"/>
            <a:ext cx="62585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阅读与分享有关的小故事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4184650" y="1903730"/>
            <a:ext cx="27203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zh-CN" sz="4000" b="1"/>
              <a:t>作业布置：</a:t>
            </a:r>
            <a:endParaRPr lang="zh-CN" altLang="zh-CN" sz="4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2867">
        <p14:pan dir="u"/>
      </p:transition>
    </mc:Choice>
    <mc:Fallback>
      <p:transition spd="slow" advClick="0" advTm="2867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260648"/>
            <a:ext cx="7307592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8280920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5004048" y="6021288"/>
            <a:ext cx="365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第一课时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4488617"/>
            <a:ext cx="3851920" cy="23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357158" y="1928802"/>
            <a:ext cx="8460432" cy="3143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sz="4000" dirty="0" smtClean="0"/>
              <a:t>1</a:t>
            </a:r>
            <a:r>
              <a:rPr lang="zh-CN" altLang="en-US" sz="4000" dirty="0" smtClean="0"/>
              <a:t>、</a:t>
            </a:r>
            <a:r>
              <a:rPr lang="zh-CN" altLang="zh-CN" sz="4000" b="1" dirty="0" smtClean="0"/>
              <a:t>用喜欢的方式读课文，读准字音，读通句子，难读的地方多读几遍。</a:t>
            </a:r>
            <a:endParaRPr lang="zh-CN" altLang="zh-CN" sz="4000" b="1" dirty="0" smtClean="0"/>
          </a:p>
          <a:p>
            <a:pPr marL="0" indent="0">
              <a:buNone/>
            </a:pPr>
            <a:endParaRPr lang="zh-CN" altLang="en-US" sz="4000" b="1" dirty="0"/>
          </a:p>
          <a:p>
            <a:pPr marL="0" indent="0"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、想</a:t>
            </a:r>
            <a:r>
              <a:rPr lang="zh-CN" altLang="en-US" sz="4000" b="1" dirty="0"/>
              <a:t>一想，课文讲了一个什么故事？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64291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自读提示：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25" y="4725145"/>
            <a:ext cx="2771775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6"/>
          <p:cNvSpPr txBox="1"/>
          <p:nvPr/>
        </p:nvSpPr>
        <p:spPr>
          <a:xfrm>
            <a:off x="0" y="548680"/>
            <a:ext cx="9468544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包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裹 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寄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邮局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一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堆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破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懊丧 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刺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猬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籽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物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绚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丽多彩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endParaRPr lang="en-US" altLang="zh-CN" sz="4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邮递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员 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漏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出来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064" y="2865130"/>
            <a:ext cx="3456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xuàn</a:t>
            </a:r>
            <a:endParaRPr lang="zh-CN" altLang="en-US" sz="4000" b="1" dirty="0" smtClean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6296" y="1484784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wèi</a:t>
            </a:r>
            <a:endParaRPr lang="zh-CN" altLang="en-US" sz="4000" b="1" dirty="0" smtClean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1484784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ào</a:t>
            </a:r>
            <a:r>
              <a:rPr lang="en-US" altLang="zh-CN" sz="4000" dirty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sàng</a:t>
            </a:r>
            <a:endParaRPr lang="zh-CN" altLang="en-US" sz="4000" dirty="0" smtClean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25" y="-62121"/>
            <a:ext cx="2771775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6"/>
          <p:cNvSpPr txBox="1"/>
          <p:nvPr/>
        </p:nvSpPr>
        <p:spPr>
          <a:xfrm>
            <a:off x="357158" y="357166"/>
            <a:ext cx="7524328" cy="60016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裹  寄  丧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破  堆  懊  猬  漏   绚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邮  籽  礼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endParaRPr lang="en-US" altLang="zh-CN" sz="4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递  局  啊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C:\Users\yyc\Desktop\Cache_4d33ca4f54809d08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2642870"/>
            <a:ext cx="5429250" cy="33420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6"/>
          <p:cNvSpPr txBox="1"/>
          <p:nvPr/>
        </p:nvSpPr>
        <p:spPr>
          <a:xfrm>
            <a:off x="251520" y="764704"/>
            <a:ext cx="88924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，通往松鼠太太家的路，成了一条开满鲜花的小路。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、这是多么美好的礼物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25" y="4725145"/>
            <a:ext cx="2771775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1043608" y="-171400"/>
            <a:ext cx="1368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endParaRPr lang="zh-CN" altLang="en-US" sz="6000" dirty="0"/>
          </a:p>
        </p:txBody>
      </p:sp>
      <p:sp>
        <p:nvSpPr>
          <p:cNvPr id="7" name="矩形 6"/>
          <p:cNvSpPr/>
          <p:nvPr/>
        </p:nvSpPr>
        <p:spPr>
          <a:xfrm rot="10800000" flipV="1">
            <a:off x="539552" y="2282388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啊，包裹里的东西不见了！</a:t>
            </a:r>
            <a:endParaRPr lang="zh-CN" altLang="en-US" sz="3600" b="1" dirty="0"/>
          </a:p>
        </p:txBody>
      </p:sp>
      <p:sp>
        <p:nvSpPr>
          <p:cNvPr id="9" name="矩形 8"/>
          <p:cNvSpPr/>
          <p:nvPr/>
        </p:nvSpPr>
        <p:spPr>
          <a:xfrm>
            <a:off x="5148064" y="2564904"/>
            <a:ext cx="1440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</a:t>
            </a:r>
            <a:endParaRPr lang="zh-CN" altLang="en-US" sz="6000" b="1" dirty="0" smtClean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10800000" flipV="1">
            <a:off x="467544" y="4658653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小动物们在那里快活地蹦啊跳啊。</a:t>
            </a: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>
          <a:xfrm>
            <a:off x="1588" y="274638"/>
            <a:ext cx="868521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mtClean="0"/>
              <a:t>1</a:t>
            </a:r>
            <a:r>
              <a:rPr lang="zh-CN" altLang="en-US" smtClean="0"/>
              <a:t>、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邮递</a:t>
            </a:r>
            <a:r>
              <a:rPr lang="zh-CN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员黄狗在门口喊：“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鼹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鼠先生，</a:t>
            </a:r>
            <a:r>
              <a:rPr lang="zh-CN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您的包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r>
              <a:rPr lang="zh-CN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单!”</a:t>
            </a:r>
            <a:endParaRPr lang="en-US" altLang="zh-CN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1588" y="1555750"/>
            <a:ext cx="868521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、原来，长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鹿大叔给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鼹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鼠先生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来了一个包裹。</a:t>
            </a:r>
            <a:endParaRPr lang="zh-CN" altLang="zh-CN" sz="4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 bwMode="auto">
          <a:xfrm>
            <a:off x="1588" y="3163888"/>
            <a:ext cx="868521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400">
                <a:solidFill>
                  <a:schemeClr val="tx2"/>
                </a:solidFill>
              </a:rPr>
              <a:t>3</a:t>
            </a:r>
            <a:r>
              <a:rPr lang="zh-CN" altLang="en-US" sz="4400">
                <a:solidFill>
                  <a:schemeClr val="tx2"/>
                </a:solidFill>
              </a:rPr>
              <a:t>、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鼹</a:t>
            </a:r>
            <a:r>
              <a:rPr lang="zh-CN" altLang="en-US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鼠先生紧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r>
              <a:rPr lang="zh-CN" altLang="en-US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着摩托车，到邮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局</a:t>
            </a:r>
            <a:r>
              <a:rPr lang="zh-CN" altLang="en-US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去领包裹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588" y="4121150"/>
            <a:ext cx="868521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、看来都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在来时的路上啦！鼹鼠先生很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懊丧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588" y="5484813"/>
            <a:ext cx="868521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、鼹鼠先生路过刺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猬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太太家，正</a:t>
            </a: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</a:t>
            </a:r>
            <a:r>
              <a:rPr lang="zh-CN" altLang="zh-CN" sz="4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，刺猬太太走出门。</a:t>
            </a:r>
            <a:endParaRPr lang="zh-CN" altLang="zh-CN" sz="4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6"/>
          <p:cNvSpPr txBox="1"/>
          <p:nvPr/>
        </p:nvSpPr>
        <p:spPr>
          <a:xfrm>
            <a:off x="432048" y="140439"/>
            <a:ext cx="83164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观察下面汉字的间架结构和笔画，说一说怎样才能写好它们？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6512" y="1484784"/>
            <a:ext cx="920435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9200" y="1962150"/>
            <a:ext cx="13366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xiān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765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765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5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5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5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6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6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06925" y="4981575"/>
            <a:ext cx="400208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“鱼”最后一笔横变提。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5050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鱼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475" y="45513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鲜花   鲜美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2475" y="4981575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春天到了，广阔的田野里开满了鲜花。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X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7668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3" name="圆角矩形 32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7670" name="图片 9" descr="book.gi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1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8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" name="Freeform 6"/>
          <p:cNvSpPr/>
          <p:nvPr/>
        </p:nvSpPr>
        <p:spPr>
          <a:xfrm>
            <a:off x="5394325" y="2068513"/>
            <a:ext cx="539750" cy="688975"/>
          </a:xfrm>
          <a:custGeom>
            <a:avLst/>
            <a:gdLst/>
            <a:ahLst/>
            <a:cxnLst>
              <a:cxn ang="0">
                <a:pos x="0" y="540573913"/>
              </a:cxn>
              <a:cxn ang="0">
                <a:pos x="1895882" y="529863050"/>
              </a:cxn>
              <a:cxn ang="0">
                <a:pos x="10742535" y="511591719"/>
              </a:cxn>
              <a:cxn ang="0">
                <a:pos x="25276039" y="488910313"/>
              </a:cxn>
              <a:cxn ang="0">
                <a:pos x="46760315" y="458668438"/>
              </a:cxn>
              <a:cxn ang="0">
                <a:pos x="84673977" y="411415706"/>
              </a:cxn>
              <a:cxn ang="0">
                <a:pos x="137753103" y="341481569"/>
              </a:cxn>
              <a:cxn ang="0">
                <a:pos x="182618331" y="278477663"/>
              </a:cxn>
              <a:cxn ang="0">
                <a:pos x="220531993" y="220514069"/>
              </a:cxn>
              <a:cxn ang="0">
                <a:pos x="249599001" y="167590788"/>
              </a:cxn>
              <a:cxn ang="0">
                <a:pos x="271715237" y="120337263"/>
              </a:cxn>
              <a:cxn ang="0">
                <a:pos x="278666009" y="100176013"/>
              </a:cxn>
              <a:cxn ang="0">
                <a:pos x="282457773" y="81905475"/>
              </a:cxn>
              <a:cxn ang="0">
                <a:pos x="283721694" y="66154300"/>
              </a:cxn>
              <a:cxn ang="0">
                <a:pos x="279929930" y="52923281"/>
              </a:cxn>
              <a:cxn ang="0">
                <a:pos x="273611119" y="42212419"/>
              </a:cxn>
              <a:cxn ang="0">
                <a:pos x="266660348" y="32762031"/>
              </a:cxn>
              <a:cxn ang="0">
                <a:pos x="261604663" y="25201563"/>
              </a:cxn>
              <a:cxn ang="0">
                <a:pos x="259077615" y="18271331"/>
              </a:cxn>
              <a:cxn ang="0">
                <a:pos x="261604663" y="10710863"/>
              </a:cxn>
              <a:cxn ang="0">
                <a:pos x="266660348" y="5670550"/>
              </a:cxn>
              <a:cxn ang="0">
                <a:pos x="274875041" y="1260475"/>
              </a:cxn>
              <a:cxn ang="0">
                <a:pos x="286248742" y="0"/>
              </a:cxn>
              <a:cxn ang="0">
                <a:pos x="300782246" y="1260475"/>
              </a:cxn>
              <a:cxn ang="0">
                <a:pos x="317843592" y="5040313"/>
              </a:cxn>
              <a:cxn ang="0">
                <a:pos x="338064742" y="11970544"/>
              </a:cxn>
              <a:cxn ang="0">
                <a:pos x="362708820" y="22681406"/>
              </a:cxn>
              <a:cxn ang="0">
                <a:pos x="385457017" y="34651950"/>
              </a:cxn>
              <a:cxn ang="0">
                <a:pos x="403781490" y="45993050"/>
              </a:cxn>
              <a:cxn ang="0">
                <a:pos x="417051868" y="57963594"/>
              </a:cxn>
              <a:cxn ang="0">
                <a:pos x="425265766" y="69934138"/>
              </a:cxn>
              <a:cxn ang="0">
                <a:pos x="429057529" y="81905475"/>
              </a:cxn>
              <a:cxn ang="0">
                <a:pos x="427793608" y="95135700"/>
              </a:cxn>
              <a:cxn ang="0">
                <a:pos x="418314994" y="115927188"/>
              </a:cxn>
              <a:cxn ang="0">
                <a:pos x="401254443" y="143648906"/>
              </a:cxn>
              <a:cxn ang="0">
                <a:pos x="375978403" y="178300856"/>
              </a:cxn>
              <a:cxn ang="0">
                <a:pos x="341855710" y="221773750"/>
              </a:cxn>
              <a:cxn ang="0">
                <a:pos x="300782246" y="271546638"/>
              </a:cxn>
              <a:cxn ang="0">
                <a:pos x="259077615" y="320059844"/>
              </a:cxn>
              <a:cxn ang="0">
                <a:pos x="219268072" y="364162975"/>
              </a:cxn>
              <a:cxn ang="0">
                <a:pos x="180722450" y="405745156"/>
              </a:cxn>
              <a:cxn ang="0">
                <a:pos x="144072709" y="441657581"/>
              </a:cxn>
              <a:cxn ang="0">
                <a:pos x="108686095" y="474419613"/>
              </a:cxn>
              <a:cxn ang="0">
                <a:pos x="77091244" y="502141331"/>
              </a:cxn>
              <a:cxn ang="0">
                <a:pos x="51815205" y="522302581"/>
              </a:cxn>
              <a:cxn ang="0">
                <a:pos x="30330929" y="536793281"/>
              </a:cxn>
              <a:cxn ang="0">
                <a:pos x="15797425" y="545614225"/>
              </a:cxn>
              <a:cxn ang="0">
                <a:pos x="4422929" y="546873906"/>
              </a:cxn>
              <a:cxn ang="0">
                <a:pos x="1895882" y="545614225"/>
              </a:cxn>
            </a:cxnLst>
            <a:rect l="0" t="0" r="0" b="0"/>
            <a:pathLst>
              <a:path w="679" h="868">
                <a:moveTo>
                  <a:pt x="3" y="866"/>
                </a:moveTo>
                <a:lnTo>
                  <a:pt x="2" y="862"/>
                </a:lnTo>
                <a:lnTo>
                  <a:pt x="0" y="858"/>
                </a:lnTo>
                <a:lnTo>
                  <a:pt x="0" y="854"/>
                </a:lnTo>
                <a:lnTo>
                  <a:pt x="2" y="847"/>
                </a:lnTo>
                <a:lnTo>
                  <a:pt x="3" y="841"/>
                </a:lnTo>
                <a:lnTo>
                  <a:pt x="7" y="831"/>
                </a:lnTo>
                <a:lnTo>
                  <a:pt x="11" y="824"/>
                </a:lnTo>
                <a:lnTo>
                  <a:pt x="17" y="812"/>
                </a:lnTo>
                <a:lnTo>
                  <a:pt x="23" y="801"/>
                </a:lnTo>
                <a:lnTo>
                  <a:pt x="32" y="789"/>
                </a:lnTo>
                <a:lnTo>
                  <a:pt x="40" y="776"/>
                </a:lnTo>
                <a:lnTo>
                  <a:pt x="51" y="761"/>
                </a:lnTo>
                <a:lnTo>
                  <a:pt x="63" y="745"/>
                </a:lnTo>
                <a:lnTo>
                  <a:pt x="74" y="728"/>
                </a:lnTo>
                <a:lnTo>
                  <a:pt x="88" y="711"/>
                </a:lnTo>
                <a:lnTo>
                  <a:pt x="103" y="692"/>
                </a:lnTo>
                <a:lnTo>
                  <a:pt x="134" y="653"/>
                </a:lnTo>
                <a:lnTo>
                  <a:pt x="165" y="615"/>
                </a:lnTo>
                <a:lnTo>
                  <a:pt x="192" y="578"/>
                </a:lnTo>
                <a:lnTo>
                  <a:pt x="218" y="542"/>
                </a:lnTo>
                <a:lnTo>
                  <a:pt x="243" y="508"/>
                </a:lnTo>
                <a:lnTo>
                  <a:pt x="268" y="475"/>
                </a:lnTo>
                <a:lnTo>
                  <a:pt x="289" y="442"/>
                </a:lnTo>
                <a:lnTo>
                  <a:pt x="311" y="410"/>
                </a:lnTo>
                <a:lnTo>
                  <a:pt x="330" y="379"/>
                </a:lnTo>
                <a:lnTo>
                  <a:pt x="349" y="350"/>
                </a:lnTo>
                <a:lnTo>
                  <a:pt x="366" y="322"/>
                </a:lnTo>
                <a:lnTo>
                  <a:pt x="382" y="293"/>
                </a:lnTo>
                <a:lnTo>
                  <a:pt x="395" y="266"/>
                </a:lnTo>
                <a:lnTo>
                  <a:pt x="408" y="241"/>
                </a:lnTo>
                <a:lnTo>
                  <a:pt x="420" y="216"/>
                </a:lnTo>
                <a:lnTo>
                  <a:pt x="430" y="191"/>
                </a:lnTo>
                <a:lnTo>
                  <a:pt x="433" y="180"/>
                </a:lnTo>
                <a:lnTo>
                  <a:pt x="437" y="168"/>
                </a:lnTo>
                <a:lnTo>
                  <a:pt x="441" y="159"/>
                </a:lnTo>
                <a:lnTo>
                  <a:pt x="443" y="149"/>
                </a:lnTo>
                <a:lnTo>
                  <a:pt x="445" y="140"/>
                </a:lnTo>
                <a:lnTo>
                  <a:pt x="447" y="130"/>
                </a:lnTo>
                <a:lnTo>
                  <a:pt x="449" y="121"/>
                </a:lnTo>
                <a:lnTo>
                  <a:pt x="449" y="113"/>
                </a:lnTo>
                <a:lnTo>
                  <a:pt x="449" y="105"/>
                </a:lnTo>
                <a:lnTo>
                  <a:pt x="447" y="98"/>
                </a:lnTo>
                <a:lnTo>
                  <a:pt x="445" y="90"/>
                </a:lnTo>
                <a:lnTo>
                  <a:pt x="443" y="84"/>
                </a:lnTo>
                <a:lnTo>
                  <a:pt x="441" y="76"/>
                </a:lnTo>
                <a:lnTo>
                  <a:pt x="437" y="71"/>
                </a:lnTo>
                <a:lnTo>
                  <a:pt x="433" y="67"/>
                </a:lnTo>
                <a:lnTo>
                  <a:pt x="430" y="61"/>
                </a:lnTo>
                <a:lnTo>
                  <a:pt x="426" y="57"/>
                </a:lnTo>
                <a:lnTo>
                  <a:pt x="422" y="52"/>
                </a:lnTo>
                <a:lnTo>
                  <a:pt x="418" y="48"/>
                </a:lnTo>
                <a:lnTo>
                  <a:pt x="416" y="44"/>
                </a:lnTo>
                <a:lnTo>
                  <a:pt x="414" y="40"/>
                </a:lnTo>
                <a:lnTo>
                  <a:pt x="412" y="36"/>
                </a:lnTo>
                <a:lnTo>
                  <a:pt x="410" y="32"/>
                </a:lnTo>
                <a:lnTo>
                  <a:pt x="410" y="29"/>
                </a:lnTo>
                <a:lnTo>
                  <a:pt x="410" y="25"/>
                </a:lnTo>
                <a:lnTo>
                  <a:pt x="412" y="21"/>
                </a:lnTo>
                <a:lnTo>
                  <a:pt x="414" y="17"/>
                </a:lnTo>
                <a:lnTo>
                  <a:pt x="416" y="15"/>
                </a:lnTo>
                <a:lnTo>
                  <a:pt x="418" y="11"/>
                </a:lnTo>
                <a:lnTo>
                  <a:pt x="422" y="9"/>
                </a:lnTo>
                <a:lnTo>
                  <a:pt x="426" y="6"/>
                </a:lnTo>
                <a:lnTo>
                  <a:pt x="430" y="4"/>
                </a:lnTo>
                <a:lnTo>
                  <a:pt x="435" y="2"/>
                </a:lnTo>
                <a:lnTo>
                  <a:pt x="439" y="0"/>
                </a:lnTo>
                <a:lnTo>
                  <a:pt x="447" y="0"/>
                </a:lnTo>
                <a:lnTo>
                  <a:pt x="453" y="0"/>
                </a:lnTo>
                <a:lnTo>
                  <a:pt x="460" y="0"/>
                </a:lnTo>
                <a:lnTo>
                  <a:pt x="468" y="0"/>
                </a:lnTo>
                <a:lnTo>
                  <a:pt x="476" y="2"/>
                </a:lnTo>
                <a:lnTo>
                  <a:pt x="485" y="4"/>
                </a:lnTo>
                <a:lnTo>
                  <a:pt x="493" y="6"/>
                </a:lnTo>
                <a:lnTo>
                  <a:pt x="503" y="8"/>
                </a:lnTo>
                <a:lnTo>
                  <a:pt x="514" y="11"/>
                </a:lnTo>
                <a:lnTo>
                  <a:pt x="526" y="15"/>
                </a:lnTo>
                <a:lnTo>
                  <a:pt x="535" y="19"/>
                </a:lnTo>
                <a:lnTo>
                  <a:pt x="549" y="25"/>
                </a:lnTo>
                <a:lnTo>
                  <a:pt x="560" y="30"/>
                </a:lnTo>
                <a:lnTo>
                  <a:pt x="574" y="36"/>
                </a:lnTo>
                <a:lnTo>
                  <a:pt x="587" y="42"/>
                </a:lnTo>
                <a:lnTo>
                  <a:pt x="599" y="48"/>
                </a:lnTo>
                <a:lnTo>
                  <a:pt x="610" y="55"/>
                </a:lnTo>
                <a:lnTo>
                  <a:pt x="620" y="61"/>
                </a:lnTo>
                <a:lnTo>
                  <a:pt x="629" y="67"/>
                </a:lnTo>
                <a:lnTo>
                  <a:pt x="639" y="73"/>
                </a:lnTo>
                <a:lnTo>
                  <a:pt x="647" y="80"/>
                </a:lnTo>
                <a:lnTo>
                  <a:pt x="652" y="86"/>
                </a:lnTo>
                <a:lnTo>
                  <a:pt x="660" y="92"/>
                </a:lnTo>
                <a:lnTo>
                  <a:pt x="664" y="99"/>
                </a:lnTo>
                <a:lnTo>
                  <a:pt x="670" y="105"/>
                </a:lnTo>
                <a:lnTo>
                  <a:pt x="673" y="111"/>
                </a:lnTo>
                <a:lnTo>
                  <a:pt x="675" y="117"/>
                </a:lnTo>
                <a:lnTo>
                  <a:pt x="677" y="124"/>
                </a:lnTo>
                <a:lnTo>
                  <a:pt x="679" y="130"/>
                </a:lnTo>
                <a:lnTo>
                  <a:pt x="679" y="136"/>
                </a:lnTo>
                <a:lnTo>
                  <a:pt x="679" y="144"/>
                </a:lnTo>
                <a:lnTo>
                  <a:pt x="677" y="151"/>
                </a:lnTo>
                <a:lnTo>
                  <a:pt x="673" y="161"/>
                </a:lnTo>
                <a:lnTo>
                  <a:pt x="668" y="170"/>
                </a:lnTo>
                <a:lnTo>
                  <a:pt x="662" y="184"/>
                </a:lnTo>
                <a:lnTo>
                  <a:pt x="654" y="197"/>
                </a:lnTo>
                <a:lnTo>
                  <a:pt x="645" y="211"/>
                </a:lnTo>
                <a:lnTo>
                  <a:pt x="635" y="228"/>
                </a:lnTo>
                <a:lnTo>
                  <a:pt x="622" y="245"/>
                </a:lnTo>
                <a:lnTo>
                  <a:pt x="608" y="264"/>
                </a:lnTo>
                <a:lnTo>
                  <a:pt x="595" y="283"/>
                </a:lnTo>
                <a:lnTo>
                  <a:pt x="577" y="304"/>
                </a:lnTo>
                <a:lnTo>
                  <a:pt x="560" y="327"/>
                </a:lnTo>
                <a:lnTo>
                  <a:pt x="541" y="352"/>
                </a:lnTo>
                <a:lnTo>
                  <a:pt x="520" y="377"/>
                </a:lnTo>
                <a:lnTo>
                  <a:pt x="499" y="404"/>
                </a:lnTo>
                <a:lnTo>
                  <a:pt x="476" y="431"/>
                </a:lnTo>
                <a:lnTo>
                  <a:pt x="455" y="458"/>
                </a:lnTo>
                <a:lnTo>
                  <a:pt x="432" y="483"/>
                </a:lnTo>
                <a:lnTo>
                  <a:pt x="410" y="508"/>
                </a:lnTo>
                <a:lnTo>
                  <a:pt x="389" y="532"/>
                </a:lnTo>
                <a:lnTo>
                  <a:pt x="368" y="555"/>
                </a:lnTo>
                <a:lnTo>
                  <a:pt x="347" y="578"/>
                </a:lnTo>
                <a:lnTo>
                  <a:pt x="326" y="601"/>
                </a:lnTo>
                <a:lnTo>
                  <a:pt x="307" y="623"/>
                </a:lnTo>
                <a:lnTo>
                  <a:pt x="286" y="644"/>
                </a:lnTo>
                <a:lnTo>
                  <a:pt x="266" y="663"/>
                </a:lnTo>
                <a:lnTo>
                  <a:pt x="247" y="682"/>
                </a:lnTo>
                <a:lnTo>
                  <a:pt x="228" y="701"/>
                </a:lnTo>
                <a:lnTo>
                  <a:pt x="209" y="718"/>
                </a:lnTo>
                <a:lnTo>
                  <a:pt x="190" y="736"/>
                </a:lnTo>
                <a:lnTo>
                  <a:pt x="172" y="753"/>
                </a:lnTo>
                <a:lnTo>
                  <a:pt x="155" y="768"/>
                </a:lnTo>
                <a:lnTo>
                  <a:pt x="138" y="783"/>
                </a:lnTo>
                <a:lnTo>
                  <a:pt x="122" y="797"/>
                </a:lnTo>
                <a:lnTo>
                  <a:pt x="107" y="808"/>
                </a:lnTo>
                <a:lnTo>
                  <a:pt x="94" y="820"/>
                </a:lnTo>
                <a:lnTo>
                  <a:pt x="82" y="829"/>
                </a:lnTo>
                <a:lnTo>
                  <a:pt x="69" y="839"/>
                </a:lnTo>
                <a:lnTo>
                  <a:pt x="59" y="847"/>
                </a:lnTo>
                <a:lnTo>
                  <a:pt x="48" y="852"/>
                </a:lnTo>
                <a:lnTo>
                  <a:pt x="40" y="858"/>
                </a:lnTo>
                <a:lnTo>
                  <a:pt x="30" y="862"/>
                </a:lnTo>
                <a:lnTo>
                  <a:pt x="25" y="866"/>
                </a:lnTo>
                <a:lnTo>
                  <a:pt x="17" y="868"/>
                </a:lnTo>
                <a:lnTo>
                  <a:pt x="11" y="868"/>
                </a:lnTo>
                <a:lnTo>
                  <a:pt x="7" y="868"/>
                </a:lnTo>
                <a:lnTo>
                  <a:pt x="3" y="866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7"/>
          <p:cNvSpPr/>
          <p:nvPr/>
        </p:nvSpPr>
        <p:spPr>
          <a:xfrm>
            <a:off x="5646738" y="2344738"/>
            <a:ext cx="579437" cy="544512"/>
          </a:xfrm>
          <a:custGeom>
            <a:avLst/>
            <a:gdLst/>
            <a:ahLst/>
            <a:cxnLst>
              <a:cxn ang="0">
                <a:pos x="57647649" y="398084377"/>
              </a:cxn>
              <a:cxn ang="0">
                <a:pos x="93989906" y="350693550"/>
              </a:cxn>
              <a:cxn ang="0">
                <a:pos x="126573738" y="308357543"/>
              </a:cxn>
              <a:cxn ang="0">
                <a:pos x="154143699" y="269812453"/>
              </a:cxn>
              <a:cxn ang="0">
                <a:pos x="177954443" y="236954929"/>
              </a:cxn>
              <a:cxn ang="0">
                <a:pos x="197379040" y="207888322"/>
              </a:cxn>
              <a:cxn ang="0">
                <a:pos x="211791348" y="183877330"/>
              </a:cxn>
              <a:cxn ang="0">
                <a:pos x="223696720" y="165552316"/>
              </a:cxn>
              <a:cxn ang="0">
                <a:pos x="229962872" y="151019012"/>
              </a:cxn>
              <a:cxn ang="0">
                <a:pos x="232469016" y="142805227"/>
              </a:cxn>
              <a:cxn ang="0">
                <a:pos x="231215944" y="137749612"/>
              </a:cxn>
              <a:cxn ang="0">
                <a:pos x="226202864" y="135222600"/>
              </a:cxn>
              <a:cxn ang="0">
                <a:pos x="216803636" y="132694792"/>
              </a:cxn>
              <a:cxn ang="0">
                <a:pos x="204898264" y="131430888"/>
              </a:cxn>
              <a:cxn ang="0">
                <a:pos x="189233675" y="130166985"/>
              </a:cxn>
              <a:cxn ang="0">
                <a:pos x="171062151" y="129535033"/>
              </a:cxn>
              <a:cxn ang="0">
                <a:pos x="147877547" y="128271924"/>
              </a:cxn>
              <a:cxn ang="0">
                <a:pos x="122813730" y="127008020"/>
              </a:cxn>
              <a:cxn ang="0">
                <a:pos x="93989906" y="127008020"/>
              </a:cxn>
              <a:cxn ang="0">
                <a:pos x="61406865" y="125744116"/>
              </a:cxn>
              <a:cxn ang="0">
                <a:pos x="25690748" y="125744116"/>
              </a:cxn>
              <a:cxn ang="0">
                <a:pos x="0" y="70138710"/>
              </a:cxn>
              <a:cxn ang="0">
                <a:pos x="40102265" y="68874806"/>
              </a:cxn>
              <a:cxn ang="0">
                <a:pos x="75818382" y="66346999"/>
              </a:cxn>
              <a:cxn ang="0">
                <a:pos x="109655286" y="63819986"/>
              </a:cxn>
              <a:cxn ang="0">
                <a:pos x="140985255" y="61292178"/>
              </a:cxn>
              <a:cxn ang="0">
                <a:pos x="168556007" y="58133214"/>
              </a:cxn>
              <a:cxn ang="0">
                <a:pos x="192366751" y="54341503"/>
              </a:cxn>
              <a:cxn ang="0">
                <a:pos x="214297492" y="49286683"/>
              </a:cxn>
              <a:cxn ang="0">
                <a:pos x="232469016" y="45494971"/>
              </a:cxn>
              <a:cxn ang="0">
                <a:pos x="248133605" y="41072103"/>
              </a:cxn>
              <a:cxn ang="0">
                <a:pos x="260039769" y="34753379"/>
              </a:cxn>
              <a:cxn ang="0">
                <a:pos x="278210501" y="24011787"/>
              </a:cxn>
              <a:cxn ang="0">
                <a:pos x="307034326" y="6950676"/>
              </a:cxn>
              <a:cxn ang="0">
                <a:pos x="328338926" y="0"/>
              </a:cxn>
              <a:cxn ang="0">
                <a:pos x="339617366" y="631952"/>
              </a:cxn>
              <a:cxn ang="0">
                <a:pos x="349016594" y="4422868"/>
              </a:cxn>
              <a:cxn ang="0">
                <a:pos x="362175039" y="12005496"/>
              </a:cxn>
              <a:cxn ang="0">
                <a:pos x="376587347" y="21483979"/>
              </a:cxn>
              <a:cxn ang="0">
                <a:pos x="394758871" y="36017283"/>
              </a:cxn>
              <a:cxn ang="0">
                <a:pos x="414183467" y="53077599"/>
              </a:cxn>
              <a:cxn ang="0">
                <a:pos x="431728060" y="68874806"/>
              </a:cxn>
              <a:cxn ang="0">
                <a:pos x="444260364" y="83408110"/>
              </a:cxn>
              <a:cxn ang="0">
                <a:pos x="453658800" y="95413606"/>
              </a:cxn>
              <a:cxn ang="0">
                <a:pos x="457418808" y="104892089"/>
              </a:cxn>
              <a:cxn ang="0">
                <a:pos x="458671880" y="113738620"/>
              </a:cxn>
              <a:cxn ang="0">
                <a:pos x="456165736" y="120689296"/>
              </a:cxn>
              <a:cxn ang="0">
                <a:pos x="449899584" y="128271924"/>
              </a:cxn>
              <a:cxn ang="0">
                <a:pos x="440500356" y="133958696"/>
              </a:cxn>
              <a:cxn ang="0">
                <a:pos x="428594984" y="141541324"/>
              </a:cxn>
              <a:cxn ang="0">
                <a:pos x="414183467" y="145964192"/>
              </a:cxn>
              <a:cxn ang="0">
                <a:pos x="401024231" y="152282916"/>
              </a:cxn>
              <a:cxn ang="0">
                <a:pos x="387239647" y="159233592"/>
              </a:cxn>
              <a:cxn ang="0">
                <a:pos x="370948127" y="173134943"/>
              </a:cxn>
              <a:cxn ang="0">
                <a:pos x="350269667" y="189564102"/>
              </a:cxn>
              <a:cxn ang="0">
                <a:pos x="325205850" y="211680034"/>
              </a:cxn>
              <a:cxn ang="0">
                <a:pos x="296382026" y="236954929"/>
              </a:cxn>
              <a:cxn ang="0">
                <a:pos x="263798985" y="267285440"/>
              </a:cxn>
              <a:cxn ang="0">
                <a:pos x="226202864" y="302670771"/>
              </a:cxn>
              <a:cxn ang="0">
                <a:pos x="186726740" y="341215066"/>
              </a:cxn>
              <a:cxn ang="0">
                <a:pos x="142238327" y="384814977"/>
              </a:cxn>
              <a:cxn ang="0">
                <a:pos x="93989906" y="432837756"/>
              </a:cxn>
              <a:cxn ang="0">
                <a:pos x="31329969" y="432837756"/>
              </a:cxn>
            </a:cxnLst>
            <a:rect l="0" t="0" r="0" b="0"/>
            <a:pathLst>
              <a:path w="732" h="685">
                <a:moveTo>
                  <a:pt x="50" y="685"/>
                </a:moveTo>
                <a:lnTo>
                  <a:pt x="71" y="659"/>
                </a:lnTo>
                <a:lnTo>
                  <a:pt x="92" y="630"/>
                </a:lnTo>
                <a:lnTo>
                  <a:pt x="114" y="605"/>
                </a:lnTo>
                <a:lnTo>
                  <a:pt x="133" y="580"/>
                </a:lnTo>
                <a:lnTo>
                  <a:pt x="150" y="555"/>
                </a:lnTo>
                <a:lnTo>
                  <a:pt x="169" y="532"/>
                </a:lnTo>
                <a:lnTo>
                  <a:pt x="185" y="509"/>
                </a:lnTo>
                <a:lnTo>
                  <a:pt x="202" y="488"/>
                </a:lnTo>
                <a:lnTo>
                  <a:pt x="217" y="467"/>
                </a:lnTo>
                <a:lnTo>
                  <a:pt x="233" y="446"/>
                </a:lnTo>
                <a:lnTo>
                  <a:pt x="246" y="427"/>
                </a:lnTo>
                <a:lnTo>
                  <a:pt x="259" y="408"/>
                </a:lnTo>
                <a:lnTo>
                  <a:pt x="273" y="390"/>
                </a:lnTo>
                <a:lnTo>
                  <a:pt x="284" y="375"/>
                </a:lnTo>
                <a:lnTo>
                  <a:pt x="296" y="358"/>
                </a:lnTo>
                <a:lnTo>
                  <a:pt x="306" y="343"/>
                </a:lnTo>
                <a:lnTo>
                  <a:pt x="315" y="329"/>
                </a:lnTo>
                <a:lnTo>
                  <a:pt x="323" y="316"/>
                </a:lnTo>
                <a:lnTo>
                  <a:pt x="332" y="304"/>
                </a:lnTo>
                <a:lnTo>
                  <a:pt x="338" y="291"/>
                </a:lnTo>
                <a:lnTo>
                  <a:pt x="346" y="281"/>
                </a:lnTo>
                <a:lnTo>
                  <a:pt x="352" y="272"/>
                </a:lnTo>
                <a:lnTo>
                  <a:pt x="357" y="262"/>
                </a:lnTo>
                <a:lnTo>
                  <a:pt x="361" y="254"/>
                </a:lnTo>
                <a:lnTo>
                  <a:pt x="365" y="247"/>
                </a:lnTo>
                <a:lnTo>
                  <a:pt x="367" y="239"/>
                </a:lnTo>
                <a:lnTo>
                  <a:pt x="369" y="233"/>
                </a:lnTo>
                <a:lnTo>
                  <a:pt x="371" y="229"/>
                </a:lnTo>
                <a:lnTo>
                  <a:pt x="371" y="226"/>
                </a:lnTo>
                <a:lnTo>
                  <a:pt x="371" y="222"/>
                </a:lnTo>
                <a:lnTo>
                  <a:pt x="371" y="220"/>
                </a:lnTo>
                <a:lnTo>
                  <a:pt x="369" y="218"/>
                </a:lnTo>
                <a:lnTo>
                  <a:pt x="367" y="216"/>
                </a:lnTo>
                <a:lnTo>
                  <a:pt x="363" y="216"/>
                </a:lnTo>
                <a:lnTo>
                  <a:pt x="361" y="214"/>
                </a:lnTo>
                <a:lnTo>
                  <a:pt x="355" y="214"/>
                </a:lnTo>
                <a:lnTo>
                  <a:pt x="352" y="212"/>
                </a:lnTo>
                <a:lnTo>
                  <a:pt x="346" y="210"/>
                </a:lnTo>
                <a:lnTo>
                  <a:pt x="340" y="210"/>
                </a:lnTo>
                <a:lnTo>
                  <a:pt x="334" y="210"/>
                </a:lnTo>
                <a:lnTo>
                  <a:pt x="327" y="208"/>
                </a:lnTo>
                <a:lnTo>
                  <a:pt x="319" y="208"/>
                </a:lnTo>
                <a:lnTo>
                  <a:pt x="311" y="206"/>
                </a:lnTo>
                <a:lnTo>
                  <a:pt x="302" y="206"/>
                </a:lnTo>
                <a:lnTo>
                  <a:pt x="292" y="205"/>
                </a:lnTo>
                <a:lnTo>
                  <a:pt x="283" y="205"/>
                </a:lnTo>
                <a:lnTo>
                  <a:pt x="273" y="205"/>
                </a:lnTo>
                <a:lnTo>
                  <a:pt x="261" y="203"/>
                </a:lnTo>
                <a:lnTo>
                  <a:pt x="250" y="203"/>
                </a:lnTo>
                <a:lnTo>
                  <a:pt x="236" y="203"/>
                </a:lnTo>
                <a:lnTo>
                  <a:pt x="223" y="203"/>
                </a:lnTo>
                <a:lnTo>
                  <a:pt x="210" y="201"/>
                </a:lnTo>
                <a:lnTo>
                  <a:pt x="196" y="201"/>
                </a:lnTo>
                <a:lnTo>
                  <a:pt x="181" y="201"/>
                </a:lnTo>
                <a:lnTo>
                  <a:pt x="165" y="201"/>
                </a:lnTo>
                <a:lnTo>
                  <a:pt x="150" y="201"/>
                </a:lnTo>
                <a:lnTo>
                  <a:pt x="133" y="199"/>
                </a:lnTo>
                <a:lnTo>
                  <a:pt x="116" y="199"/>
                </a:lnTo>
                <a:lnTo>
                  <a:pt x="98" y="199"/>
                </a:lnTo>
                <a:lnTo>
                  <a:pt x="79" y="199"/>
                </a:lnTo>
                <a:lnTo>
                  <a:pt x="62" y="199"/>
                </a:lnTo>
                <a:lnTo>
                  <a:pt x="41" y="199"/>
                </a:lnTo>
                <a:lnTo>
                  <a:pt x="21" y="199"/>
                </a:lnTo>
                <a:lnTo>
                  <a:pt x="0" y="199"/>
                </a:lnTo>
                <a:lnTo>
                  <a:pt x="0" y="111"/>
                </a:lnTo>
                <a:lnTo>
                  <a:pt x="21" y="111"/>
                </a:lnTo>
                <a:lnTo>
                  <a:pt x="43" y="109"/>
                </a:lnTo>
                <a:lnTo>
                  <a:pt x="64" y="109"/>
                </a:lnTo>
                <a:lnTo>
                  <a:pt x="83" y="107"/>
                </a:lnTo>
                <a:lnTo>
                  <a:pt x="104" y="107"/>
                </a:lnTo>
                <a:lnTo>
                  <a:pt x="121" y="105"/>
                </a:lnTo>
                <a:lnTo>
                  <a:pt x="140" y="103"/>
                </a:lnTo>
                <a:lnTo>
                  <a:pt x="158" y="103"/>
                </a:lnTo>
                <a:lnTo>
                  <a:pt x="175" y="101"/>
                </a:lnTo>
                <a:lnTo>
                  <a:pt x="192" y="99"/>
                </a:lnTo>
                <a:lnTo>
                  <a:pt x="210" y="97"/>
                </a:lnTo>
                <a:lnTo>
                  <a:pt x="225" y="97"/>
                </a:lnTo>
                <a:lnTo>
                  <a:pt x="240" y="95"/>
                </a:lnTo>
                <a:lnTo>
                  <a:pt x="254" y="93"/>
                </a:lnTo>
                <a:lnTo>
                  <a:pt x="269" y="92"/>
                </a:lnTo>
                <a:lnTo>
                  <a:pt x="283" y="90"/>
                </a:lnTo>
                <a:lnTo>
                  <a:pt x="294" y="88"/>
                </a:lnTo>
                <a:lnTo>
                  <a:pt x="307" y="86"/>
                </a:lnTo>
                <a:lnTo>
                  <a:pt x="319" y="84"/>
                </a:lnTo>
                <a:lnTo>
                  <a:pt x="331" y="82"/>
                </a:lnTo>
                <a:lnTo>
                  <a:pt x="342" y="78"/>
                </a:lnTo>
                <a:lnTo>
                  <a:pt x="352" y="76"/>
                </a:lnTo>
                <a:lnTo>
                  <a:pt x="361" y="74"/>
                </a:lnTo>
                <a:lnTo>
                  <a:pt x="371" y="72"/>
                </a:lnTo>
                <a:lnTo>
                  <a:pt x="380" y="69"/>
                </a:lnTo>
                <a:lnTo>
                  <a:pt x="388" y="67"/>
                </a:lnTo>
                <a:lnTo>
                  <a:pt x="396" y="65"/>
                </a:lnTo>
                <a:lnTo>
                  <a:pt x="403" y="61"/>
                </a:lnTo>
                <a:lnTo>
                  <a:pt x="409" y="59"/>
                </a:lnTo>
                <a:lnTo>
                  <a:pt x="415" y="55"/>
                </a:lnTo>
                <a:lnTo>
                  <a:pt x="421" y="53"/>
                </a:lnTo>
                <a:lnTo>
                  <a:pt x="427" y="49"/>
                </a:lnTo>
                <a:lnTo>
                  <a:pt x="444" y="38"/>
                </a:lnTo>
                <a:lnTo>
                  <a:pt x="461" y="26"/>
                </a:lnTo>
                <a:lnTo>
                  <a:pt x="476" y="19"/>
                </a:lnTo>
                <a:lnTo>
                  <a:pt x="490" y="11"/>
                </a:lnTo>
                <a:lnTo>
                  <a:pt x="503" y="7"/>
                </a:lnTo>
                <a:lnTo>
                  <a:pt x="513" y="3"/>
                </a:lnTo>
                <a:lnTo>
                  <a:pt x="524" y="0"/>
                </a:lnTo>
                <a:lnTo>
                  <a:pt x="532" y="0"/>
                </a:lnTo>
                <a:lnTo>
                  <a:pt x="536" y="0"/>
                </a:lnTo>
                <a:lnTo>
                  <a:pt x="542" y="1"/>
                </a:lnTo>
                <a:lnTo>
                  <a:pt x="546" y="1"/>
                </a:lnTo>
                <a:lnTo>
                  <a:pt x="551" y="3"/>
                </a:lnTo>
                <a:lnTo>
                  <a:pt x="557" y="7"/>
                </a:lnTo>
                <a:lnTo>
                  <a:pt x="563" y="11"/>
                </a:lnTo>
                <a:lnTo>
                  <a:pt x="570" y="13"/>
                </a:lnTo>
                <a:lnTo>
                  <a:pt x="578" y="19"/>
                </a:lnTo>
                <a:lnTo>
                  <a:pt x="584" y="23"/>
                </a:lnTo>
                <a:lnTo>
                  <a:pt x="594" y="28"/>
                </a:lnTo>
                <a:lnTo>
                  <a:pt x="601" y="34"/>
                </a:lnTo>
                <a:lnTo>
                  <a:pt x="611" y="42"/>
                </a:lnTo>
                <a:lnTo>
                  <a:pt x="620" y="49"/>
                </a:lnTo>
                <a:lnTo>
                  <a:pt x="630" y="57"/>
                </a:lnTo>
                <a:lnTo>
                  <a:pt x="640" y="65"/>
                </a:lnTo>
                <a:lnTo>
                  <a:pt x="651" y="74"/>
                </a:lnTo>
                <a:lnTo>
                  <a:pt x="661" y="84"/>
                </a:lnTo>
                <a:lnTo>
                  <a:pt x="672" y="92"/>
                </a:lnTo>
                <a:lnTo>
                  <a:pt x="680" y="101"/>
                </a:lnTo>
                <a:lnTo>
                  <a:pt x="689" y="109"/>
                </a:lnTo>
                <a:lnTo>
                  <a:pt x="695" y="116"/>
                </a:lnTo>
                <a:lnTo>
                  <a:pt x="703" y="124"/>
                </a:lnTo>
                <a:lnTo>
                  <a:pt x="709" y="132"/>
                </a:lnTo>
                <a:lnTo>
                  <a:pt x="714" y="138"/>
                </a:lnTo>
                <a:lnTo>
                  <a:pt x="718" y="143"/>
                </a:lnTo>
                <a:lnTo>
                  <a:pt x="724" y="151"/>
                </a:lnTo>
                <a:lnTo>
                  <a:pt x="726" y="157"/>
                </a:lnTo>
                <a:lnTo>
                  <a:pt x="730" y="161"/>
                </a:lnTo>
                <a:lnTo>
                  <a:pt x="730" y="166"/>
                </a:lnTo>
                <a:lnTo>
                  <a:pt x="732" y="172"/>
                </a:lnTo>
                <a:lnTo>
                  <a:pt x="732" y="176"/>
                </a:lnTo>
                <a:lnTo>
                  <a:pt x="732" y="180"/>
                </a:lnTo>
                <a:lnTo>
                  <a:pt x="732" y="183"/>
                </a:lnTo>
                <a:lnTo>
                  <a:pt x="730" y="187"/>
                </a:lnTo>
                <a:lnTo>
                  <a:pt x="728" y="191"/>
                </a:lnTo>
                <a:lnTo>
                  <a:pt x="724" y="195"/>
                </a:lnTo>
                <a:lnTo>
                  <a:pt x="722" y="199"/>
                </a:lnTo>
                <a:lnTo>
                  <a:pt x="718" y="203"/>
                </a:lnTo>
                <a:lnTo>
                  <a:pt x="714" y="206"/>
                </a:lnTo>
                <a:lnTo>
                  <a:pt x="709" y="210"/>
                </a:lnTo>
                <a:lnTo>
                  <a:pt x="703" y="212"/>
                </a:lnTo>
                <a:lnTo>
                  <a:pt x="697" y="216"/>
                </a:lnTo>
                <a:lnTo>
                  <a:pt x="691" y="220"/>
                </a:lnTo>
                <a:lnTo>
                  <a:pt x="684" y="224"/>
                </a:lnTo>
                <a:lnTo>
                  <a:pt x="676" y="226"/>
                </a:lnTo>
                <a:lnTo>
                  <a:pt x="668" y="229"/>
                </a:lnTo>
                <a:lnTo>
                  <a:pt x="661" y="231"/>
                </a:lnTo>
                <a:lnTo>
                  <a:pt x="651" y="235"/>
                </a:lnTo>
                <a:lnTo>
                  <a:pt x="645" y="237"/>
                </a:lnTo>
                <a:lnTo>
                  <a:pt x="640" y="241"/>
                </a:lnTo>
                <a:lnTo>
                  <a:pt x="634" y="243"/>
                </a:lnTo>
                <a:lnTo>
                  <a:pt x="626" y="249"/>
                </a:lnTo>
                <a:lnTo>
                  <a:pt x="618" y="252"/>
                </a:lnTo>
                <a:lnTo>
                  <a:pt x="611" y="258"/>
                </a:lnTo>
                <a:lnTo>
                  <a:pt x="601" y="266"/>
                </a:lnTo>
                <a:lnTo>
                  <a:pt x="592" y="274"/>
                </a:lnTo>
                <a:lnTo>
                  <a:pt x="582" y="281"/>
                </a:lnTo>
                <a:lnTo>
                  <a:pt x="570" y="291"/>
                </a:lnTo>
                <a:lnTo>
                  <a:pt x="559" y="300"/>
                </a:lnTo>
                <a:lnTo>
                  <a:pt x="546" y="310"/>
                </a:lnTo>
                <a:lnTo>
                  <a:pt x="532" y="321"/>
                </a:lnTo>
                <a:lnTo>
                  <a:pt x="519" y="335"/>
                </a:lnTo>
                <a:lnTo>
                  <a:pt x="503" y="346"/>
                </a:lnTo>
                <a:lnTo>
                  <a:pt x="488" y="360"/>
                </a:lnTo>
                <a:lnTo>
                  <a:pt x="473" y="375"/>
                </a:lnTo>
                <a:lnTo>
                  <a:pt x="455" y="390"/>
                </a:lnTo>
                <a:lnTo>
                  <a:pt x="438" y="406"/>
                </a:lnTo>
                <a:lnTo>
                  <a:pt x="421" y="423"/>
                </a:lnTo>
                <a:lnTo>
                  <a:pt x="402" y="440"/>
                </a:lnTo>
                <a:lnTo>
                  <a:pt x="382" y="459"/>
                </a:lnTo>
                <a:lnTo>
                  <a:pt x="361" y="479"/>
                </a:lnTo>
                <a:lnTo>
                  <a:pt x="342" y="498"/>
                </a:lnTo>
                <a:lnTo>
                  <a:pt x="319" y="519"/>
                </a:lnTo>
                <a:lnTo>
                  <a:pt x="298" y="540"/>
                </a:lnTo>
                <a:lnTo>
                  <a:pt x="275" y="563"/>
                </a:lnTo>
                <a:lnTo>
                  <a:pt x="252" y="586"/>
                </a:lnTo>
                <a:lnTo>
                  <a:pt x="227" y="609"/>
                </a:lnTo>
                <a:lnTo>
                  <a:pt x="202" y="634"/>
                </a:lnTo>
                <a:lnTo>
                  <a:pt x="177" y="659"/>
                </a:lnTo>
                <a:lnTo>
                  <a:pt x="150" y="685"/>
                </a:lnTo>
                <a:lnTo>
                  <a:pt x="50" y="685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8"/>
          <p:cNvSpPr/>
          <p:nvPr/>
        </p:nvSpPr>
        <p:spPr>
          <a:xfrm>
            <a:off x="5302250" y="2886075"/>
            <a:ext cx="257175" cy="633413"/>
          </a:xfrm>
          <a:custGeom>
            <a:avLst/>
            <a:gdLst/>
            <a:ahLst/>
            <a:cxnLst>
              <a:cxn ang="0">
                <a:pos x="13775876" y="37265666"/>
              </a:cxn>
              <a:cxn ang="0">
                <a:pos x="8766107" y="30317991"/>
              </a:cxn>
              <a:cxn ang="0">
                <a:pos x="3757129" y="24001346"/>
              </a:cxn>
              <a:cxn ang="0">
                <a:pos x="1252640" y="17685495"/>
              </a:cxn>
              <a:cxn ang="0">
                <a:pos x="0" y="13264320"/>
              </a:cxn>
              <a:cxn ang="0">
                <a:pos x="0" y="9474174"/>
              </a:cxn>
              <a:cxn ang="0">
                <a:pos x="1252640" y="5684822"/>
              </a:cxn>
              <a:cxn ang="0">
                <a:pos x="3757129" y="3158323"/>
              </a:cxn>
              <a:cxn ang="0">
                <a:pos x="8766107" y="1262852"/>
              </a:cxn>
              <a:cxn ang="0">
                <a:pos x="15027724" y="0"/>
              </a:cxn>
              <a:cxn ang="0">
                <a:pos x="24420547" y="0"/>
              </a:cxn>
              <a:cxn ang="0">
                <a:pos x="36317858" y="0"/>
              </a:cxn>
              <a:cxn ang="0">
                <a:pos x="50719658" y="1262852"/>
              </a:cxn>
              <a:cxn ang="0">
                <a:pos x="67625947" y="1894676"/>
              </a:cxn>
              <a:cxn ang="0">
                <a:pos x="88289364" y="4421175"/>
              </a:cxn>
              <a:cxn ang="0">
                <a:pos x="110831347" y="8211321"/>
              </a:cxn>
              <a:cxn ang="0">
                <a:pos x="128990276" y="38529313"/>
              </a:cxn>
              <a:cxn ang="0">
                <a:pos x="140887587" y="95375149"/>
              </a:cxn>
              <a:cxn ang="0">
                <a:pos x="151532258" y="148430839"/>
              </a:cxn>
              <a:cxn ang="0">
                <a:pos x="161551005" y="197066149"/>
              </a:cxn>
              <a:cxn ang="0">
                <a:pos x="169691187" y="243174165"/>
              </a:cxn>
              <a:cxn ang="0">
                <a:pos x="178458085" y="285492829"/>
              </a:cxn>
              <a:cxn ang="0">
                <a:pos x="184092987" y="322758495"/>
              </a:cxn>
              <a:cxn ang="0">
                <a:pos x="190355396" y="358129485"/>
              </a:cxn>
              <a:cxn ang="0">
                <a:pos x="194738449" y="388447476"/>
              </a:cxn>
              <a:cxn ang="0">
                <a:pos x="198495578" y="414975321"/>
              </a:cxn>
              <a:cxn ang="0">
                <a:pos x="201000067" y="438977462"/>
              </a:cxn>
              <a:cxn ang="0">
                <a:pos x="202251916" y="458557633"/>
              </a:cxn>
              <a:cxn ang="0">
                <a:pos x="203504556" y="474348452"/>
              </a:cxn>
              <a:cxn ang="0">
                <a:pos x="202251916" y="487611977"/>
              </a:cxn>
              <a:cxn ang="0">
                <a:pos x="201000067" y="495823298"/>
              </a:cxn>
              <a:cxn ang="0">
                <a:pos x="198495578" y="500876297"/>
              </a:cxn>
              <a:cxn ang="0">
                <a:pos x="194111733" y="503402796"/>
              </a:cxn>
              <a:cxn ang="0">
                <a:pos x="186598267" y="502139944"/>
              </a:cxn>
              <a:cxn ang="0">
                <a:pos x="179709933" y="495823298"/>
              </a:cxn>
              <a:cxn ang="0">
                <a:pos x="170943827" y="486349125"/>
              </a:cxn>
              <a:cxn ang="0">
                <a:pos x="162803645" y="471821953"/>
              </a:cxn>
              <a:cxn ang="0">
                <a:pos x="152784898" y="453504634"/>
              </a:cxn>
              <a:cxn ang="0">
                <a:pos x="143392076" y="430766141"/>
              </a:cxn>
              <a:cxn ang="0">
                <a:pos x="132747405" y="404238295"/>
              </a:cxn>
              <a:cxn ang="0">
                <a:pos x="117093756" y="356866633"/>
              </a:cxn>
              <a:cxn ang="0">
                <a:pos x="98934827" y="297494297"/>
              </a:cxn>
              <a:cxn ang="0">
                <a:pos x="83280387" y="243174165"/>
              </a:cxn>
              <a:cxn ang="0">
                <a:pos x="70130436" y="190749504"/>
              </a:cxn>
              <a:cxn ang="0">
                <a:pos x="62616969" y="154747485"/>
              </a:cxn>
              <a:cxn ang="0">
                <a:pos x="58233916" y="133903667"/>
              </a:cxn>
              <a:cxn ang="0">
                <a:pos x="51972298" y="113691673"/>
              </a:cxn>
              <a:cxn ang="0">
                <a:pos x="45709889" y="96638001"/>
              </a:cxn>
              <a:cxn ang="0">
                <a:pos x="40074987" y="80847977"/>
              </a:cxn>
              <a:cxn ang="0">
                <a:pos x="33813369" y="67583657"/>
              </a:cxn>
              <a:cxn ang="0">
                <a:pos x="28177676" y="55582984"/>
              </a:cxn>
              <a:cxn ang="0">
                <a:pos x="20663418" y="45476987"/>
              </a:cxn>
              <a:cxn ang="0">
                <a:pos x="16906289" y="41055812"/>
              </a:cxn>
            </a:cxnLst>
            <a:rect l="0" t="0" r="0" b="0"/>
            <a:pathLst>
              <a:path w="325" h="797">
                <a:moveTo>
                  <a:pt x="27" y="65"/>
                </a:moveTo>
                <a:lnTo>
                  <a:pt x="22" y="59"/>
                </a:lnTo>
                <a:lnTo>
                  <a:pt x="18" y="53"/>
                </a:lnTo>
                <a:lnTo>
                  <a:pt x="14" y="48"/>
                </a:lnTo>
                <a:lnTo>
                  <a:pt x="10" y="42"/>
                </a:lnTo>
                <a:lnTo>
                  <a:pt x="6" y="38"/>
                </a:lnTo>
                <a:lnTo>
                  <a:pt x="4" y="32"/>
                </a:lnTo>
                <a:lnTo>
                  <a:pt x="2" y="28"/>
                </a:lnTo>
                <a:lnTo>
                  <a:pt x="2" y="25"/>
                </a:lnTo>
                <a:lnTo>
                  <a:pt x="0" y="21"/>
                </a:lnTo>
                <a:lnTo>
                  <a:pt x="0" y="17"/>
                </a:lnTo>
                <a:lnTo>
                  <a:pt x="0" y="15"/>
                </a:lnTo>
                <a:lnTo>
                  <a:pt x="2" y="11"/>
                </a:lnTo>
                <a:lnTo>
                  <a:pt x="2" y="9"/>
                </a:lnTo>
                <a:lnTo>
                  <a:pt x="4" y="7"/>
                </a:lnTo>
                <a:lnTo>
                  <a:pt x="6" y="5"/>
                </a:lnTo>
                <a:lnTo>
                  <a:pt x="10" y="3"/>
                </a:lnTo>
                <a:lnTo>
                  <a:pt x="14" y="2"/>
                </a:lnTo>
                <a:lnTo>
                  <a:pt x="18" y="2"/>
                </a:lnTo>
                <a:lnTo>
                  <a:pt x="24" y="0"/>
                </a:lnTo>
                <a:lnTo>
                  <a:pt x="31" y="0"/>
                </a:lnTo>
                <a:lnTo>
                  <a:pt x="39" y="0"/>
                </a:lnTo>
                <a:lnTo>
                  <a:pt x="47" y="0"/>
                </a:lnTo>
                <a:lnTo>
                  <a:pt x="58" y="0"/>
                </a:lnTo>
                <a:lnTo>
                  <a:pt x="70" y="0"/>
                </a:lnTo>
                <a:lnTo>
                  <a:pt x="81" y="2"/>
                </a:lnTo>
                <a:lnTo>
                  <a:pt x="95" y="2"/>
                </a:lnTo>
                <a:lnTo>
                  <a:pt x="108" y="3"/>
                </a:lnTo>
                <a:lnTo>
                  <a:pt x="123" y="5"/>
                </a:lnTo>
                <a:lnTo>
                  <a:pt x="141" y="7"/>
                </a:lnTo>
                <a:lnTo>
                  <a:pt x="158" y="9"/>
                </a:lnTo>
                <a:lnTo>
                  <a:pt x="177" y="13"/>
                </a:lnTo>
                <a:lnTo>
                  <a:pt x="196" y="15"/>
                </a:lnTo>
                <a:lnTo>
                  <a:pt x="206" y="61"/>
                </a:lnTo>
                <a:lnTo>
                  <a:pt x="215" y="107"/>
                </a:lnTo>
                <a:lnTo>
                  <a:pt x="225" y="151"/>
                </a:lnTo>
                <a:lnTo>
                  <a:pt x="235" y="193"/>
                </a:lnTo>
                <a:lnTo>
                  <a:pt x="242" y="235"/>
                </a:lnTo>
                <a:lnTo>
                  <a:pt x="250" y="274"/>
                </a:lnTo>
                <a:lnTo>
                  <a:pt x="258" y="312"/>
                </a:lnTo>
                <a:lnTo>
                  <a:pt x="265" y="350"/>
                </a:lnTo>
                <a:lnTo>
                  <a:pt x="271" y="385"/>
                </a:lnTo>
                <a:lnTo>
                  <a:pt x="279" y="419"/>
                </a:lnTo>
                <a:lnTo>
                  <a:pt x="285" y="452"/>
                </a:lnTo>
                <a:lnTo>
                  <a:pt x="290" y="482"/>
                </a:lnTo>
                <a:lnTo>
                  <a:pt x="294" y="511"/>
                </a:lnTo>
                <a:lnTo>
                  <a:pt x="300" y="540"/>
                </a:lnTo>
                <a:lnTo>
                  <a:pt x="304" y="567"/>
                </a:lnTo>
                <a:lnTo>
                  <a:pt x="308" y="592"/>
                </a:lnTo>
                <a:lnTo>
                  <a:pt x="311" y="615"/>
                </a:lnTo>
                <a:lnTo>
                  <a:pt x="313" y="638"/>
                </a:lnTo>
                <a:lnTo>
                  <a:pt x="317" y="657"/>
                </a:lnTo>
                <a:lnTo>
                  <a:pt x="319" y="676"/>
                </a:lnTo>
                <a:lnTo>
                  <a:pt x="321" y="695"/>
                </a:lnTo>
                <a:lnTo>
                  <a:pt x="323" y="711"/>
                </a:lnTo>
                <a:lnTo>
                  <a:pt x="323" y="726"/>
                </a:lnTo>
                <a:lnTo>
                  <a:pt x="325" y="739"/>
                </a:lnTo>
                <a:lnTo>
                  <a:pt x="325" y="751"/>
                </a:lnTo>
                <a:lnTo>
                  <a:pt x="325" y="762"/>
                </a:lnTo>
                <a:lnTo>
                  <a:pt x="323" y="772"/>
                </a:lnTo>
                <a:lnTo>
                  <a:pt x="323" y="779"/>
                </a:lnTo>
                <a:lnTo>
                  <a:pt x="321" y="785"/>
                </a:lnTo>
                <a:lnTo>
                  <a:pt x="319" y="789"/>
                </a:lnTo>
                <a:lnTo>
                  <a:pt x="317" y="793"/>
                </a:lnTo>
                <a:lnTo>
                  <a:pt x="315" y="795"/>
                </a:lnTo>
                <a:lnTo>
                  <a:pt x="310" y="797"/>
                </a:lnTo>
                <a:lnTo>
                  <a:pt x="304" y="797"/>
                </a:lnTo>
                <a:lnTo>
                  <a:pt x="298" y="795"/>
                </a:lnTo>
                <a:lnTo>
                  <a:pt x="292" y="791"/>
                </a:lnTo>
                <a:lnTo>
                  <a:pt x="287" y="785"/>
                </a:lnTo>
                <a:lnTo>
                  <a:pt x="279" y="779"/>
                </a:lnTo>
                <a:lnTo>
                  <a:pt x="273" y="770"/>
                </a:lnTo>
                <a:lnTo>
                  <a:pt x="265" y="760"/>
                </a:lnTo>
                <a:lnTo>
                  <a:pt x="260" y="747"/>
                </a:lnTo>
                <a:lnTo>
                  <a:pt x="252" y="733"/>
                </a:lnTo>
                <a:lnTo>
                  <a:pt x="244" y="718"/>
                </a:lnTo>
                <a:lnTo>
                  <a:pt x="237" y="701"/>
                </a:lnTo>
                <a:lnTo>
                  <a:pt x="229" y="682"/>
                </a:lnTo>
                <a:lnTo>
                  <a:pt x="221" y="661"/>
                </a:lnTo>
                <a:lnTo>
                  <a:pt x="212" y="640"/>
                </a:lnTo>
                <a:lnTo>
                  <a:pt x="204" y="615"/>
                </a:lnTo>
                <a:lnTo>
                  <a:pt x="187" y="565"/>
                </a:lnTo>
                <a:lnTo>
                  <a:pt x="171" y="517"/>
                </a:lnTo>
                <a:lnTo>
                  <a:pt x="158" y="471"/>
                </a:lnTo>
                <a:lnTo>
                  <a:pt x="144" y="427"/>
                </a:lnTo>
                <a:lnTo>
                  <a:pt x="133" y="385"/>
                </a:lnTo>
                <a:lnTo>
                  <a:pt x="121" y="343"/>
                </a:lnTo>
                <a:lnTo>
                  <a:pt x="112" y="302"/>
                </a:lnTo>
                <a:lnTo>
                  <a:pt x="104" y="264"/>
                </a:lnTo>
                <a:lnTo>
                  <a:pt x="100" y="245"/>
                </a:lnTo>
                <a:lnTo>
                  <a:pt x="96" y="228"/>
                </a:lnTo>
                <a:lnTo>
                  <a:pt x="93" y="212"/>
                </a:lnTo>
                <a:lnTo>
                  <a:pt x="87" y="195"/>
                </a:lnTo>
                <a:lnTo>
                  <a:pt x="83" y="180"/>
                </a:lnTo>
                <a:lnTo>
                  <a:pt x="79" y="166"/>
                </a:lnTo>
                <a:lnTo>
                  <a:pt x="73" y="153"/>
                </a:lnTo>
                <a:lnTo>
                  <a:pt x="70" y="140"/>
                </a:lnTo>
                <a:lnTo>
                  <a:pt x="64" y="128"/>
                </a:lnTo>
                <a:lnTo>
                  <a:pt x="60" y="117"/>
                </a:lnTo>
                <a:lnTo>
                  <a:pt x="54" y="107"/>
                </a:lnTo>
                <a:lnTo>
                  <a:pt x="48" y="97"/>
                </a:lnTo>
                <a:lnTo>
                  <a:pt x="45" y="88"/>
                </a:lnTo>
                <a:lnTo>
                  <a:pt x="39" y="80"/>
                </a:lnTo>
                <a:lnTo>
                  <a:pt x="33" y="72"/>
                </a:lnTo>
                <a:lnTo>
                  <a:pt x="27" y="65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9"/>
          <p:cNvSpPr/>
          <p:nvPr/>
        </p:nvSpPr>
        <p:spPr>
          <a:xfrm>
            <a:off x="5408613" y="2747963"/>
            <a:ext cx="957262" cy="706437"/>
          </a:xfrm>
          <a:custGeom>
            <a:avLst/>
            <a:gdLst/>
            <a:ahLst/>
            <a:cxnLst>
              <a:cxn ang="0">
                <a:pos x="644338216" y="399712226"/>
              </a:cxn>
              <a:cxn ang="0">
                <a:pos x="631085102" y="442019776"/>
              </a:cxn>
              <a:cxn ang="0">
                <a:pos x="619094303" y="476750413"/>
              </a:cxn>
              <a:cxn ang="0">
                <a:pos x="607104299" y="505796972"/>
              </a:cxn>
              <a:cxn ang="0">
                <a:pos x="595744260" y="529161045"/>
              </a:cxn>
              <a:cxn ang="0">
                <a:pos x="585015776" y="545579150"/>
              </a:cxn>
              <a:cxn ang="0">
                <a:pos x="575549607" y="556944918"/>
              </a:cxn>
              <a:cxn ang="0">
                <a:pos x="565452677" y="561365513"/>
              </a:cxn>
              <a:cxn ang="0">
                <a:pos x="557248028" y="560102827"/>
              </a:cxn>
              <a:cxn ang="0">
                <a:pos x="550937249" y="553156858"/>
              </a:cxn>
              <a:cxn ang="0">
                <a:pos x="547781859" y="541158554"/>
              </a:cxn>
              <a:cxn ang="0">
                <a:pos x="545257230" y="524109504"/>
              </a:cxn>
              <a:cxn ang="0">
                <a:pos x="545257230" y="502008913"/>
              </a:cxn>
              <a:cxn ang="0">
                <a:pos x="547781859" y="474224245"/>
              </a:cxn>
              <a:cxn ang="0">
                <a:pos x="550937249" y="440757090"/>
              </a:cxn>
              <a:cxn ang="0">
                <a:pos x="557248028" y="402870135"/>
              </a:cxn>
              <a:cxn ang="0">
                <a:pos x="570501142" y="332777916"/>
              </a:cxn>
              <a:cxn ang="0">
                <a:pos x="581229626" y="266475347"/>
              </a:cxn>
              <a:cxn ang="0">
                <a:pos x="588802721" y="215326607"/>
              </a:cxn>
              <a:cxn ang="0">
                <a:pos x="591326556" y="179334078"/>
              </a:cxn>
              <a:cxn ang="0">
                <a:pos x="590065035" y="154075578"/>
              </a:cxn>
              <a:cxn ang="0">
                <a:pos x="582491941" y="121240164"/>
              </a:cxn>
              <a:cxn ang="0">
                <a:pos x="565452677" y="102927633"/>
              </a:cxn>
              <a:cxn ang="0">
                <a:pos x="547781859" y="102927633"/>
              </a:cxn>
              <a:cxn ang="0">
                <a:pos x="513703332" y="105453006"/>
              </a:cxn>
              <a:cxn ang="0">
                <a:pos x="462585541" y="111768028"/>
              </a:cxn>
              <a:cxn ang="0">
                <a:pos x="396321562" y="121240164"/>
              </a:cxn>
              <a:cxn ang="0">
                <a:pos x="312387559" y="134500360"/>
              </a:cxn>
              <a:cxn ang="0">
                <a:pos x="213306572" y="151549411"/>
              </a:cxn>
              <a:cxn ang="0">
                <a:pos x="96556357" y="173019056"/>
              </a:cxn>
              <a:cxn ang="0">
                <a:pos x="0" y="119976683"/>
              </a:cxn>
              <a:cxn ang="0">
                <a:pos x="56797810" y="117451310"/>
              </a:cxn>
              <a:cxn ang="0">
                <a:pos x="126217179" y="109241860"/>
              </a:cxn>
              <a:cxn ang="0">
                <a:pos x="206995793" y="95981664"/>
              </a:cxn>
              <a:cxn ang="0">
                <a:pos x="299134445" y="76406446"/>
              </a:cxn>
              <a:cxn ang="0">
                <a:pos x="346466086" y="66934310"/>
              </a:cxn>
              <a:cxn ang="0">
                <a:pos x="387486153" y="56831228"/>
              </a:cxn>
              <a:cxn ang="0">
                <a:pos x="422826995" y="47359091"/>
              </a:cxn>
              <a:cxn ang="0">
                <a:pos x="454381687" y="40413123"/>
              </a:cxn>
              <a:cxn ang="0">
                <a:pos x="478362490" y="31572728"/>
              </a:cxn>
              <a:cxn ang="0">
                <a:pos x="497926383" y="25889446"/>
              </a:cxn>
              <a:cxn ang="0">
                <a:pos x="512441017" y="18312532"/>
              </a:cxn>
              <a:cxn ang="0">
                <a:pos x="520645666" y="13260991"/>
              </a:cxn>
              <a:cxn ang="0">
                <a:pos x="546519544" y="1262687"/>
              </a:cxn>
              <a:cxn ang="0">
                <a:pos x="575549607" y="2526168"/>
              </a:cxn>
              <a:cxn ang="0">
                <a:pos x="594481945" y="8840396"/>
              </a:cxn>
              <a:cxn ang="0">
                <a:pos x="617832783" y="19575218"/>
              </a:cxn>
              <a:cxn ang="0">
                <a:pos x="648124366" y="34098896"/>
              </a:cxn>
              <a:cxn ang="0">
                <a:pos x="682202893" y="53674114"/>
              </a:cxn>
              <a:cxn ang="0">
                <a:pos x="714388345" y="73880278"/>
              </a:cxn>
              <a:cxn ang="0">
                <a:pos x="739000703" y="90930123"/>
              </a:cxn>
              <a:cxn ang="0">
                <a:pos x="754777652" y="105453006"/>
              </a:cxn>
              <a:cxn ang="0">
                <a:pos x="760457671" y="116187828"/>
              </a:cxn>
              <a:cxn ang="0">
                <a:pos x="757302282" y="135763047"/>
              </a:cxn>
              <a:cxn ang="0">
                <a:pos x="737738388" y="151549411"/>
              </a:cxn>
              <a:cxn ang="0">
                <a:pos x="730165294" y="158495379"/>
              </a:cxn>
              <a:cxn ang="0">
                <a:pos x="721961440" y="170493683"/>
              </a:cxn>
              <a:cxn ang="0">
                <a:pos x="713757585" y="188805420"/>
              </a:cxn>
              <a:cxn ang="0">
                <a:pos x="703659861" y="213432179"/>
              </a:cxn>
              <a:cxn ang="0">
                <a:pos x="692931377" y="242479534"/>
              </a:cxn>
              <a:cxn ang="0">
                <a:pos x="680940578" y="277209375"/>
              </a:cxn>
              <a:cxn ang="0">
                <a:pos x="667688259" y="318254239"/>
              </a:cxn>
              <a:cxn ang="0">
                <a:pos x="653804385" y="364350644"/>
              </a:cxn>
            </a:cxnLst>
            <a:rect l="0" t="0" r="0" b="0"/>
            <a:pathLst>
              <a:path w="1205" h="889">
                <a:moveTo>
                  <a:pt x="1036" y="577"/>
                </a:moveTo>
                <a:lnTo>
                  <a:pt x="1031" y="596"/>
                </a:lnTo>
                <a:lnTo>
                  <a:pt x="1025" y="615"/>
                </a:lnTo>
                <a:lnTo>
                  <a:pt x="1021" y="633"/>
                </a:lnTo>
                <a:lnTo>
                  <a:pt x="1015" y="650"/>
                </a:lnTo>
                <a:lnTo>
                  <a:pt x="1010" y="667"/>
                </a:lnTo>
                <a:lnTo>
                  <a:pt x="1006" y="684"/>
                </a:lnTo>
                <a:lnTo>
                  <a:pt x="1000" y="700"/>
                </a:lnTo>
                <a:lnTo>
                  <a:pt x="994" y="713"/>
                </a:lnTo>
                <a:lnTo>
                  <a:pt x="990" y="728"/>
                </a:lnTo>
                <a:lnTo>
                  <a:pt x="985" y="742"/>
                </a:lnTo>
                <a:lnTo>
                  <a:pt x="981" y="755"/>
                </a:lnTo>
                <a:lnTo>
                  <a:pt x="975" y="767"/>
                </a:lnTo>
                <a:lnTo>
                  <a:pt x="971" y="780"/>
                </a:lnTo>
                <a:lnTo>
                  <a:pt x="967" y="792"/>
                </a:lnTo>
                <a:lnTo>
                  <a:pt x="962" y="801"/>
                </a:lnTo>
                <a:lnTo>
                  <a:pt x="958" y="811"/>
                </a:lnTo>
                <a:lnTo>
                  <a:pt x="952" y="820"/>
                </a:lnTo>
                <a:lnTo>
                  <a:pt x="948" y="830"/>
                </a:lnTo>
                <a:lnTo>
                  <a:pt x="944" y="838"/>
                </a:lnTo>
                <a:lnTo>
                  <a:pt x="941" y="845"/>
                </a:lnTo>
                <a:lnTo>
                  <a:pt x="935" y="853"/>
                </a:lnTo>
                <a:lnTo>
                  <a:pt x="931" y="859"/>
                </a:lnTo>
                <a:lnTo>
                  <a:pt x="927" y="864"/>
                </a:lnTo>
                <a:lnTo>
                  <a:pt x="923" y="870"/>
                </a:lnTo>
                <a:lnTo>
                  <a:pt x="919" y="874"/>
                </a:lnTo>
                <a:lnTo>
                  <a:pt x="916" y="878"/>
                </a:lnTo>
                <a:lnTo>
                  <a:pt x="912" y="882"/>
                </a:lnTo>
                <a:lnTo>
                  <a:pt x="908" y="884"/>
                </a:lnTo>
                <a:lnTo>
                  <a:pt x="904" y="887"/>
                </a:lnTo>
                <a:lnTo>
                  <a:pt x="900" y="887"/>
                </a:lnTo>
                <a:lnTo>
                  <a:pt x="896" y="889"/>
                </a:lnTo>
                <a:lnTo>
                  <a:pt x="893" y="889"/>
                </a:lnTo>
                <a:lnTo>
                  <a:pt x="889" y="889"/>
                </a:lnTo>
                <a:lnTo>
                  <a:pt x="887" y="887"/>
                </a:lnTo>
                <a:lnTo>
                  <a:pt x="883" y="887"/>
                </a:lnTo>
                <a:lnTo>
                  <a:pt x="881" y="886"/>
                </a:lnTo>
                <a:lnTo>
                  <a:pt x="877" y="884"/>
                </a:lnTo>
                <a:lnTo>
                  <a:pt x="875" y="880"/>
                </a:lnTo>
                <a:lnTo>
                  <a:pt x="873" y="876"/>
                </a:lnTo>
                <a:lnTo>
                  <a:pt x="871" y="872"/>
                </a:lnTo>
                <a:lnTo>
                  <a:pt x="869" y="868"/>
                </a:lnTo>
                <a:lnTo>
                  <a:pt x="868" y="863"/>
                </a:lnTo>
                <a:lnTo>
                  <a:pt x="868" y="857"/>
                </a:lnTo>
                <a:lnTo>
                  <a:pt x="866" y="851"/>
                </a:lnTo>
                <a:lnTo>
                  <a:pt x="866" y="845"/>
                </a:lnTo>
                <a:lnTo>
                  <a:pt x="864" y="838"/>
                </a:lnTo>
                <a:lnTo>
                  <a:pt x="864" y="830"/>
                </a:lnTo>
                <a:lnTo>
                  <a:pt x="864" y="822"/>
                </a:lnTo>
                <a:lnTo>
                  <a:pt x="864" y="813"/>
                </a:lnTo>
                <a:lnTo>
                  <a:pt x="864" y="805"/>
                </a:lnTo>
                <a:lnTo>
                  <a:pt x="864" y="795"/>
                </a:lnTo>
                <a:lnTo>
                  <a:pt x="864" y="784"/>
                </a:lnTo>
                <a:lnTo>
                  <a:pt x="866" y="774"/>
                </a:lnTo>
                <a:lnTo>
                  <a:pt x="866" y="763"/>
                </a:lnTo>
                <a:lnTo>
                  <a:pt x="868" y="751"/>
                </a:lnTo>
                <a:lnTo>
                  <a:pt x="869" y="738"/>
                </a:lnTo>
                <a:lnTo>
                  <a:pt x="869" y="725"/>
                </a:lnTo>
                <a:lnTo>
                  <a:pt x="871" y="711"/>
                </a:lnTo>
                <a:lnTo>
                  <a:pt x="873" y="698"/>
                </a:lnTo>
                <a:lnTo>
                  <a:pt x="875" y="684"/>
                </a:lnTo>
                <a:lnTo>
                  <a:pt x="879" y="669"/>
                </a:lnTo>
                <a:lnTo>
                  <a:pt x="881" y="654"/>
                </a:lnTo>
                <a:lnTo>
                  <a:pt x="883" y="638"/>
                </a:lnTo>
                <a:lnTo>
                  <a:pt x="887" y="621"/>
                </a:lnTo>
                <a:lnTo>
                  <a:pt x="893" y="589"/>
                </a:lnTo>
                <a:lnTo>
                  <a:pt x="898" y="558"/>
                </a:lnTo>
                <a:lnTo>
                  <a:pt x="904" y="527"/>
                </a:lnTo>
                <a:lnTo>
                  <a:pt x="910" y="498"/>
                </a:lnTo>
                <a:lnTo>
                  <a:pt x="914" y="472"/>
                </a:lnTo>
                <a:lnTo>
                  <a:pt x="917" y="447"/>
                </a:lnTo>
                <a:lnTo>
                  <a:pt x="921" y="422"/>
                </a:lnTo>
                <a:lnTo>
                  <a:pt x="925" y="401"/>
                </a:lnTo>
                <a:lnTo>
                  <a:pt x="927" y="380"/>
                </a:lnTo>
                <a:lnTo>
                  <a:pt x="931" y="359"/>
                </a:lnTo>
                <a:lnTo>
                  <a:pt x="933" y="341"/>
                </a:lnTo>
                <a:lnTo>
                  <a:pt x="933" y="324"/>
                </a:lnTo>
                <a:lnTo>
                  <a:pt x="935" y="309"/>
                </a:lnTo>
                <a:lnTo>
                  <a:pt x="937" y="295"/>
                </a:lnTo>
                <a:lnTo>
                  <a:pt x="937" y="284"/>
                </a:lnTo>
                <a:lnTo>
                  <a:pt x="937" y="272"/>
                </a:lnTo>
                <a:lnTo>
                  <a:pt x="937" y="263"/>
                </a:lnTo>
                <a:lnTo>
                  <a:pt x="937" y="253"/>
                </a:lnTo>
                <a:lnTo>
                  <a:pt x="935" y="244"/>
                </a:lnTo>
                <a:lnTo>
                  <a:pt x="935" y="234"/>
                </a:lnTo>
                <a:lnTo>
                  <a:pt x="931" y="219"/>
                </a:lnTo>
                <a:lnTo>
                  <a:pt x="927" y="205"/>
                </a:lnTo>
                <a:lnTo>
                  <a:pt x="923" y="192"/>
                </a:lnTo>
                <a:lnTo>
                  <a:pt x="916" y="180"/>
                </a:lnTo>
                <a:lnTo>
                  <a:pt x="910" y="173"/>
                </a:lnTo>
                <a:lnTo>
                  <a:pt x="900" y="165"/>
                </a:lnTo>
                <a:lnTo>
                  <a:pt x="896" y="163"/>
                </a:lnTo>
                <a:lnTo>
                  <a:pt x="893" y="163"/>
                </a:lnTo>
                <a:lnTo>
                  <a:pt x="887" y="163"/>
                </a:lnTo>
                <a:lnTo>
                  <a:pt x="877" y="161"/>
                </a:lnTo>
                <a:lnTo>
                  <a:pt x="868" y="163"/>
                </a:lnTo>
                <a:lnTo>
                  <a:pt x="858" y="163"/>
                </a:lnTo>
                <a:lnTo>
                  <a:pt x="845" y="163"/>
                </a:lnTo>
                <a:lnTo>
                  <a:pt x="829" y="165"/>
                </a:lnTo>
                <a:lnTo>
                  <a:pt x="814" y="167"/>
                </a:lnTo>
                <a:lnTo>
                  <a:pt x="797" y="169"/>
                </a:lnTo>
                <a:lnTo>
                  <a:pt x="777" y="171"/>
                </a:lnTo>
                <a:lnTo>
                  <a:pt x="756" y="173"/>
                </a:lnTo>
                <a:lnTo>
                  <a:pt x="733" y="177"/>
                </a:lnTo>
                <a:lnTo>
                  <a:pt x="708" y="180"/>
                </a:lnTo>
                <a:lnTo>
                  <a:pt x="683" y="184"/>
                </a:lnTo>
                <a:lnTo>
                  <a:pt x="656" y="188"/>
                </a:lnTo>
                <a:lnTo>
                  <a:pt x="628" y="192"/>
                </a:lnTo>
                <a:lnTo>
                  <a:pt x="597" y="196"/>
                </a:lnTo>
                <a:lnTo>
                  <a:pt x="564" y="201"/>
                </a:lnTo>
                <a:lnTo>
                  <a:pt x="530" y="207"/>
                </a:lnTo>
                <a:lnTo>
                  <a:pt x="495" y="213"/>
                </a:lnTo>
                <a:lnTo>
                  <a:pt x="459" y="219"/>
                </a:lnTo>
                <a:lnTo>
                  <a:pt x="420" y="226"/>
                </a:lnTo>
                <a:lnTo>
                  <a:pt x="380" y="234"/>
                </a:lnTo>
                <a:lnTo>
                  <a:pt x="338" y="240"/>
                </a:lnTo>
                <a:lnTo>
                  <a:pt x="294" y="249"/>
                </a:lnTo>
                <a:lnTo>
                  <a:pt x="249" y="257"/>
                </a:lnTo>
                <a:lnTo>
                  <a:pt x="201" y="265"/>
                </a:lnTo>
                <a:lnTo>
                  <a:pt x="153" y="274"/>
                </a:lnTo>
                <a:lnTo>
                  <a:pt x="104" y="284"/>
                </a:lnTo>
                <a:lnTo>
                  <a:pt x="54" y="293"/>
                </a:lnTo>
                <a:lnTo>
                  <a:pt x="0" y="303"/>
                </a:lnTo>
                <a:lnTo>
                  <a:pt x="0" y="190"/>
                </a:lnTo>
                <a:lnTo>
                  <a:pt x="21" y="190"/>
                </a:lnTo>
                <a:lnTo>
                  <a:pt x="42" y="188"/>
                </a:lnTo>
                <a:lnTo>
                  <a:pt x="65" y="188"/>
                </a:lnTo>
                <a:lnTo>
                  <a:pt x="90" y="186"/>
                </a:lnTo>
                <a:lnTo>
                  <a:pt x="115" y="184"/>
                </a:lnTo>
                <a:lnTo>
                  <a:pt x="142" y="180"/>
                </a:lnTo>
                <a:lnTo>
                  <a:pt x="171" y="177"/>
                </a:lnTo>
                <a:lnTo>
                  <a:pt x="200" y="173"/>
                </a:lnTo>
                <a:lnTo>
                  <a:pt x="230" y="169"/>
                </a:lnTo>
                <a:lnTo>
                  <a:pt x="261" y="163"/>
                </a:lnTo>
                <a:lnTo>
                  <a:pt x="294" y="157"/>
                </a:lnTo>
                <a:lnTo>
                  <a:pt x="328" y="152"/>
                </a:lnTo>
                <a:lnTo>
                  <a:pt x="363" y="144"/>
                </a:lnTo>
                <a:lnTo>
                  <a:pt x="399" y="136"/>
                </a:lnTo>
                <a:lnTo>
                  <a:pt x="436" y="129"/>
                </a:lnTo>
                <a:lnTo>
                  <a:pt x="474" y="121"/>
                </a:lnTo>
                <a:lnTo>
                  <a:pt x="493" y="117"/>
                </a:lnTo>
                <a:lnTo>
                  <a:pt x="512" y="113"/>
                </a:lnTo>
                <a:lnTo>
                  <a:pt x="530" y="110"/>
                </a:lnTo>
                <a:lnTo>
                  <a:pt x="549" y="106"/>
                </a:lnTo>
                <a:lnTo>
                  <a:pt x="566" y="102"/>
                </a:lnTo>
                <a:lnTo>
                  <a:pt x="582" y="98"/>
                </a:lnTo>
                <a:lnTo>
                  <a:pt x="599" y="94"/>
                </a:lnTo>
                <a:lnTo>
                  <a:pt x="614" y="90"/>
                </a:lnTo>
                <a:lnTo>
                  <a:pt x="630" y="87"/>
                </a:lnTo>
                <a:lnTo>
                  <a:pt x="643" y="83"/>
                </a:lnTo>
                <a:lnTo>
                  <a:pt x="656" y="79"/>
                </a:lnTo>
                <a:lnTo>
                  <a:pt x="670" y="75"/>
                </a:lnTo>
                <a:lnTo>
                  <a:pt x="683" y="73"/>
                </a:lnTo>
                <a:lnTo>
                  <a:pt x="697" y="69"/>
                </a:lnTo>
                <a:lnTo>
                  <a:pt x="708" y="65"/>
                </a:lnTo>
                <a:lnTo>
                  <a:pt x="720" y="64"/>
                </a:lnTo>
                <a:lnTo>
                  <a:pt x="729" y="60"/>
                </a:lnTo>
                <a:lnTo>
                  <a:pt x="739" y="56"/>
                </a:lnTo>
                <a:lnTo>
                  <a:pt x="749" y="54"/>
                </a:lnTo>
                <a:lnTo>
                  <a:pt x="758" y="50"/>
                </a:lnTo>
                <a:lnTo>
                  <a:pt x="768" y="48"/>
                </a:lnTo>
                <a:lnTo>
                  <a:pt x="775" y="44"/>
                </a:lnTo>
                <a:lnTo>
                  <a:pt x="783" y="42"/>
                </a:lnTo>
                <a:lnTo>
                  <a:pt x="789" y="41"/>
                </a:lnTo>
                <a:lnTo>
                  <a:pt x="797" y="37"/>
                </a:lnTo>
                <a:lnTo>
                  <a:pt x="802" y="35"/>
                </a:lnTo>
                <a:lnTo>
                  <a:pt x="806" y="33"/>
                </a:lnTo>
                <a:lnTo>
                  <a:pt x="812" y="29"/>
                </a:lnTo>
                <a:lnTo>
                  <a:pt x="816" y="27"/>
                </a:lnTo>
                <a:lnTo>
                  <a:pt x="820" y="25"/>
                </a:lnTo>
                <a:lnTo>
                  <a:pt x="823" y="23"/>
                </a:lnTo>
                <a:lnTo>
                  <a:pt x="825" y="21"/>
                </a:lnTo>
                <a:lnTo>
                  <a:pt x="835" y="14"/>
                </a:lnTo>
                <a:lnTo>
                  <a:pt x="845" y="8"/>
                </a:lnTo>
                <a:lnTo>
                  <a:pt x="854" y="4"/>
                </a:lnTo>
                <a:lnTo>
                  <a:pt x="866" y="2"/>
                </a:lnTo>
                <a:lnTo>
                  <a:pt x="877" y="0"/>
                </a:lnTo>
                <a:lnTo>
                  <a:pt x="889" y="0"/>
                </a:lnTo>
                <a:lnTo>
                  <a:pt x="900" y="2"/>
                </a:lnTo>
                <a:lnTo>
                  <a:pt x="912" y="4"/>
                </a:lnTo>
                <a:lnTo>
                  <a:pt x="919" y="6"/>
                </a:lnTo>
                <a:lnTo>
                  <a:pt x="925" y="8"/>
                </a:lnTo>
                <a:lnTo>
                  <a:pt x="933" y="10"/>
                </a:lnTo>
                <a:lnTo>
                  <a:pt x="942" y="14"/>
                </a:lnTo>
                <a:lnTo>
                  <a:pt x="950" y="18"/>
                </a:lnTo>
                <a:lnTo>
                  <a:pt x="960" y="21"/>
                </a:lnTo>
                <a:lnTo>
                  <a:pt x="969" y="25"/>
                </a:lnTo>
                <a:lnTo>
                  <a:pt x="979" y="31"/>
                </a:lnTo>
                <a:lnTo>
                  <a:pt x="990" y="35"/>
                </a:lnTo>
                <a:lnTo>
                  <a:pt x="1002" y="41"/>
                </a:lnTo>
                <a:lnTo>
                  <a:pt x="1013" y="46"/>
                </a:lnTo>
                <a:lnTo>
                  <a:pt x="1027" y="54"/>
                </a:lnTo>
                <a:lnTo>
                  <a:pt x="1038" y="62"/>
                </a:lnTo>
                <a:lnTo>
                  <a:pt x="1052" y="67"/>
                </a:lnTo>
                <a:lnTo>
                  <a:pt x="1065" y="77"/>
                </a:lnTo>
                <a:lnTo>
                  <a:pt x="1081" y="85"/>
                </a:lnTo>
                <a:lnTo>
                  <a:pt x="1094" y="92"/>
                </a:lnTo>
                <a:lnTo>
                  <a:pt x="1109" y="102"/>
                </a:lnTo>
                <a:lnTo>
                  <a:pt x="1121" y="110"/>
                </a:lnTo>
                <a:lnTo>
                  <a:pt x="1132" y="117"/>
                </a:lnTo>
                <a:lnTo>
                  <a:pt x="1144" y="125"/>
                </a:lnTo>
                <a:lnTo>
                  <a:pt x="1154" y="131"/>
                </a:lnTo>
                <a:lnTo>
                  <a:pt x="1163" y="138"/>
                </a:lnTo>
                <a:lnTo>
                  <a:pt x="1171" y="144"/>
                </a:lnTo>
                <a:lnTo>
                  <a:pt x="1179" y="150"/>
                </a:lnTo>
                <a:lnTo>
                  <a:pt x="1184" y="156"/>
                </a:lnTo>
                <a:lnTo>
                  <a:pt x="1190" y="161"/>
                </a:lnTo>
                <a:lnTo>
                  <a:pt x="1196" y="167"/>
                </a:lnTo>
                <a:lnTo>
                  <a:pt x="1200" y="171"/>
                </a:lnTo>
                <a:lnTo>
                  <a:pt x="1202" y="177"/>
                </a:lnTo>
                <a:lnTo>
                  <a:pt x="1204" y="180"/>
                </a:lnTo>
                <a:lnTo>
                  <a:pt x="1205" y="184"/>
                </a:lnTo>
                <a:lnTo>
                  <a:pt x="1205" y="192"/>
                </a:lnTo>
                <a:lnTo>
                  <a:pt x="1205" y="200"/>
                </a:lnTo>
                <a:lnTo>
                  <a:pt x="1204" y="207"/>
                </a:lnTo>
                <a:lnTo>
                  <a:pt x="1200" y="215"/>
                </a:lnTo>
                <a:lnTo>
                  <a:pt x="1194" y="221"/>
                </a:lnTo>
                <a:lnTo>
                  <a:pt x="1188" y="228"/>
                </a:lnTo>
                <a:lnTo>
                  <a:pt x="1179" y="234"/>
                </a:lnTo>
                <a:lnTo>
                  <a:pt x="1169" y="240"/>
                </a:lnTo>
                <a:lnTo>
                  <a:pt x="1167" y="242"/>
                </a:lnTo>
                <a:lnTo>
                  <a:pt x="1163" y="244"/>
                </a:lnTo>
                <a:lnTo>
                  <a:pt x="1161" y="247"/>
                </a:lnTo>
                <a:lnTo>
                  <a:pt x="1157" y="251"/>
                </a:lnTo>
                <a:lnTo>
                  <a:pt x="1154" y="255"/>
                </a:lnTo>
                <a:lnTo>
                  <a:pt x="1152" y="259"/>
                </a:lnTo>
                <a:lnTo>
                  <a:pt x="1148" y="265"/>
                </a:lnTo>
                <a:lnTo>
                  <a:pt x="1144" y="270"/>
                </a:lnTo>
                <a:lnTo>
                  <a:pt x="1140" y="276"/>
                </a:lnTo>
                <a:lnTo>
                  <a:pt x="1138" y="284"/>
                </a:lnTo>
                <a:lnTo>
                  <a:pt x="1134" y="292"/>
                </a:lnTo>
                <a:lnTo>
                  <a:pt x="1131" y="299"/>
                </a:lnTo>
                <a:lnTo>
                  <a:pt x="1127" y="309"/>
                </a:lnTo>
                <a:lnTo>
                  <a:pt x="1123" y="316"/>
                </a:lnTo>
                <a:lnTo>
                  <a:pt x="1119" y="328"/>
                </a:lnTo>
                <a:lnTo>
                  <a:pt x="1115" y="338"/>
                </a:lnTo>
                <a:lnTo>
                  <a:pt x="1109" y="349"/>
                </a:lnTo>
                <a:lnTo>
                  <a:pt x="1106" y="359"/>
                </a:lnTo>
                <a:lnTo>
                  <a:pt x="1102" y="372"/>
                </a:lnTo>
                <a:lnTo>
                  <a:pt x="1098" y="384"/>
                </a:lnTo>
                <a:lnTo>
                  <a:pt x="1092" y="397"/>
                </a:lnTo>
                <a:lnTo>
                  <a:pt x="1088" y="410"/>
                </a:lnTo>
                <a:lnTo>
                  <a:pt x="1083" y="426"/>
                </a:lnTo>
                <a:lnTo>
                  <a:pt x="1079" y="439"/>
                </a:lnTo>
                <a:lnTo>
                  <a:pt x="1073" y="454"/>
                </a:lnTo>
                <a:lnTo>
                  <a:pt x="1069" y="470"/>
                </a:lnTo>
                <a:lnTo>
                  <a:pt x="1063" y="487"/>
                </a:lnTo>
                <a:lnTo>
                  <a:pt x="1058" y="504"/>
                </a:lnTo>
                <a:lnTo>
                  <a:pt x="1054" y="521"/>
                </a:lnTo>
                <a:lnTo>
                  <a:pt x="1048" y="539"/>
                </a:lnTo>
                <a:lnTo>
                  <a:pt x="1042" y="558"/>
                </a:lnTo>
                <a:lnTo>
                  <a:pt x="1036" y="577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10"/>
          <p:cNvSpPr/>
          <p:nvPr/>
        </p:nvSpPr>
        <p:spPr>
          <a:xfrm>
            <a:off x="6399213" y="2271713"/>
            <a:ext cx="274637" cy="301625"/>
          </a:xfrm>
          <a:custGeom>
            <a:avLst/>
            <a:gdLst/>
            <a:ahLst/>
            <a:cxnLst>
              <a:cxn ang="0">
                <a:pos x="1900966" y="8233805"/>
              </a:cxn>
              <a:cxn ang="0">
                <a:pos x="5702897" y="4433649"/>
              </a:cxn>
              <a:cxn ang="0">
                <a:pos x="10772935" y="1900476"/>
              </a:cxn>
              <a:cxn ang="0">
                <a:pos x="17743142" y="1266984"/>
              </a:cxn>
              <a:cxn ang="0">
                <a:pos x="26615111" y="0"/>
              </a:cxn>
              <a:cxn ang="0">
                <a:pos x="36120736" y="0"/>
              </a:cxn>
              <a:cxn ang="0">
                <a:pos x="47527326" y="0"/>
              </a:cxn>
              <a:cxn ang="0">
                <a:pos x="60834882" y="1266984"/>
              </a:cxn>
              <a:cxn ang="0">
                <a:pos x="75409748" y="3166665"/>
              </a:cxn>
              <a:cxn ang="0">
                <a:pos x="89984614" y="6966821"/>
              </a:cxn>
              <a:cxn ang="0">
                <a:pos x="104560276" y="10766978"/>
              </a:cxn>
              <a:cxn ang="0">
                <a:pos x="119135142" y="16467611"/>
              </a:cxn>
              <a:cxn ang="0">
                <a:pos x="132442698" y="24067924"/>
              </a:cxn>
              <a:cxn ang="0">
                <a:pos x="145750254" y="32301730"/>
              </a:cxn>
              <a:cxn ang="0">
                <a:pos x="166662468" y="46868864"/>
              </a:cxn>
              <a:cxn ang="0">
                <a:pos x="185672921" y="63969967"/>
              </a:cxn>
              <a:cxn ang="0">
                <a:pos x="197079511" y="76003929"/>
              </a:cxn>
              <a:cxn ang="0">
                <a:pos x="205317825" y="88037891"/>
              </a:cxn>
              <a:cxn ang="0">
                <a:pos x="211654377" y="101972329"/>
              </a:cxn>
              <a:cxn ang="0">
                <a:pos x="216090760" y="115273276"/>
              </a:cxn>
              <a:cxn ang="0">
                <a:pos x="218625381" y="128573426"/>
              </a:cxn>
              <a:cxn ang="0">
                <a:pos x="218625381" y="141874372"/>
              </a:cxn>
              <a:cxn ang="0">
                <a:pos x="216090760" y="156442303"/>
              </a:cxn>
              <a:cxn ang="0">
                <a:pos x="212922484" y="171009437"/>
              </a:cxn>
              <a:cxn ang="0">
                <a:pos x="209119756" y="184310384"/>
              </a:cxn>
              <a:cxn ang="0">
                <a:pos x="205317825" y="196344346"/>
              </a:cxn>
              <a:cxn ang="0">
                <a:pos x="201515894" y="207111324"/>
              </a:cxn>
              <a:cxn ang="0">
                <a:pos x="198346822" y="215978621"/>
              </a:cxn>
              <a:cxn ang="0">
                <a:pos x="195812201" y="222945442"/>
              </a:cxn>
              <a:cxn ang="0">
                <a:pos x="192010269" y="229279567"/>
              </a:cxn>
              <a:cxn ang="0">
                <a:pos x="188207542" y="233713216"/>
              </a:cxn>
              <a:cxn ang="0">
                <a:pos x="183771955" y="237513373"/>
              </a:cxn>
              <a:cxn ang="0">
                <a:pos x="176168093" y="240046545"/>
              </a:cxn>
              <a:cxn ang="0">
                <a:pos x="165395158" y="237513373"/>
              </a:cxn>
              <a:cxn ang="0">
                <a:pos x="150819496" y="231812740"/>
              </a:cxn>
              <a:cxn ang="0">
                <a:pos x="139412906" y="225479411"/>
              </a:cxn>
              <a:cxn ang="0">
                <a:pos x="131175388" y="217878301"/>
              </a:cxn>
              <a:cxn ang="0">
                <a:pos x="121669763" y="208378308"/>
              </a:cxn>
              <a:cxn ang="0">
                <a:pos x="110263173" y="196344346"/>
              </a:cxn>
              <a:cxn ang="0">
                <a:pos x="99490238" y="183043399"/>
              </a:cxn>
              <a:cxn ang="0">
                <a:pos x="87449993" y="165942297"/>
              </a:cxn>
              <a:cxn ang="0">
                <a:pos x="74142437" y="147575005"/>
              </a:cxn>
              <a:cxn ang="0">
                <a:pos x="59567571" y="127307238"/>
              </a:cxn>
              <a:cxn ang="0">
                <a:pos x="44992705" y="105138994"/>
              </a:cxn>
              <a:cxn ang="0">
                <a:pos x="32318805" y="84871227"/>
              </a:cxn>
              <a:cxn ang="0">
                <a:pos x="21545870" y="67770124"/>
              </a:cxn>
              <a:cxn ang="0">
                <a:pos x="13307556" y="51936005"/>
              </a:cxn>
              <a:cxn ang="0">
                <a:pos x="6971004" y="38635855"/>
              </a:cxn>
              <a:cxn ang="0">
                <a:pos x="3168276" y="27868081"/>
              </a:cxn>
              <a:cxn ang="0">
                <a:pos x="1267310" y="17734595"/>
              </a:cxn>
              <a:cxn ang="0">
                <a:pos x="0" y="12033962"/>
              </a:cxn>
              <a:cxn ang="0">
                <a:pos x="1267310" y="9500790"/>
              </a:cxn>
            </a:cxnLst>
            <a:rect l="0" t="0" r="0" b="0"/>
            <a:pathLst>
              <a:path w="345" h="379">
                <a:moveTo>
                  <a:pt x="2" y="15"/>
                </a:moveTo>
                <a:lnTo>
                  <a:pt x="3" y="13"/>
                </a:lnTo>
                <a:lnTo>
                  <a:pt x="5" y="9"/>
                </a:lnTo>
                <a:lnTo>
                  <a:pt x="9" y="7"/>
                </a:lnTo>
                <a:lnTo>
                  <a:pt x="13" y="5"/>
                </a:lnTo>
                <a:lnTo>
                  <a:pt x="17" y="3"/>
                </a:lnTo>
                <a:lnTo>
                  <a:pt x="23" y="3"/>
                </a:lnTo>
                <a:lnTo>
                  <a:pt x="28" y="2"/>
                </a:lnTo>
                <a:lnTo>
                  <a:pt x="34" y="2"/>
                </a:lnTo>
                <a:lnTo>
                  <a:pt x="42" y="0"/>
                </a:lnTo>
                <a:lnTo>
                  <a:pt x="50" y="0"/>
                </a:lnTo>
                <a:lnTo>
                  <a:pt x="57" y="0"/>
                </a:lnTo>
                <a:lnTo>
                  <a:pt x="65" y="0"/>
                </a:lnTo>
                <a:lnTo>
                  <a:pt x="75" y="0"/>
                </a:lnTo>
                <a:lnTo>
                  <a:pt x="86" y="2"/>
                </a:lnTo>
                <a:lnTo>
                  <a:pt x="96" y="2"/>
                </a:lnTo>
                <a:lnTo>
                  <a:pt x="107" y="3"/>
                </a:lnTo>
                <a:lnTo>
                  <a:pt x="119" y="5"/>
                </a:lnTo>
                <a:lnTo>
                  <a:pt x="130" y="7"/>
                </a:lnTo>
                <a:lnTo>
                  <a:pt x="142" y="11"/>
                </a:lnTo>
                <a:lnTo>
                  <a:pt x="153" y="13"/>
                </a:lnTo>
                <a:lnTo>
                  <a:pt x="165" y="17"/>
                </a:lnTo>
                <a:lnTo>
                  <a:pt x="176" y="21"/>
                </a:lnTo>
                <a:lnTo>
                  <a:pt x="188" y="26"/>
                </a:lnTo>
                <a:lnTo>
                  <a:pt x="199" y="32"/>
                </a:lnTo>
                <a:lnTo>
                  <a:pt x="209" y="38"/>
                </a:lnTo>
                <a:lnTo>
                  <a:pt x="220" y="44"/>
                </a:lnTo>
                <a:lnTo>
                  <a:pt x="230" y="51"/>
                </a:lnTo>
                <a:lnTo>
                  <a:pt x="242" y="57"/>
                </a:lnTo>
                <a:lnTo>
                  <a:pt x="263" y="74"/>
                </a:lnTo>
                <a:lnTo>
                  <a:pt x="284" y="92"/>
                </a:lnTo>
                <a:lnTo>
                  <a:pt x="293" y="101"/>
                </a:lnTo>
                <a:lnTo>
                  <a:pt x="303" y="111"/>
                </a:lnTo>
                <a:lnTo>
                  <a:pt x="311" y="120"/>
                </a:lnTo>
                <a:lnTo>
                  <a:pt x="318" y="130"/>
                </a:lnTo>
                <a:lnTo>
                  <a:pt x="324" y="139"/>
                </a:lnTo>
                <a:lnTo>
                  <a:pt x="330" y="151"/>
                </a:lnTo>
                <a:lnTo>
                  <a:pt x="334" y="161"/>
                </a:lnTo>
                <a:lnTo>
                  <a:pt x="338" y="170"/>
                </a:lnTo>
                <a:lnTo>
                  <a:pt x="341" y="182"/>
                </a:lnTo>
                <a:lnTo>
                  <a:pt x="343" y="191"/>
                </a:lnTo>
                <a:lnTo>
                  <a:pt x="345" y="203"/>
                </a:lnTo>
                <a:lnTo>
                  <a:pt x="345" y="214"/>
                </a:lnTo>
                <a:lnTo>
                  <a:pt x="345" y="224"/>
                </a:lnTo>
                <a:lnTo>
                  <a:pt x="345" y="235"/>
                </a:lnTo>
                <a:lnTo>
                  <a:pt x="341" y="247"/>
                </a:lnTo>
                <a:lnTo>
                  <a:pt x="339" y="258"/>
                </a:lnTo>
                <a:lnTo>
                  <a:pt x="336" y="270"/>
                </a:lnTo>
                <a:lnTo>
                  <a:pt x="334" y="281"/>
                </a:lnTo>
                <a:lnTo>
                  <a:pt x="330" y="291"/>
                </a:lnTo>
                <a:lnTo>
                  <a:pt x="328" y="300"/>
                </a:lnTo>
                <a:lnTo>
                  <a:pt x="324" y="310"/>
                </a:lnTo>
                <a:lnTo>
                  <a:pt x="322" y="320"/>
                </a:lnTo>
                <a:lnTo>
                  <a:pt x="318" y="327"/>
                </a:lnTo>
                <a:lnTo>
                  <a:pt x="316" y="335"/>
                </a:lnTo>
                <a:lnTo>
                  <a:pt x="313" y="341"/>
                </a:lnTo>
                <a:lnTo>
                  <a:pt x="311" y="346"/>
                </a:lnTo>
                <a:lnTo>
                  <a:pt x="309" y="352"/>
                </a:lnTo>
                <a:lnTo>
                  <a:pt x="305" y="358"/>
                </a:lnTo>
                <a:lnTo>
                  <a:pt x="303" y="362"/>
                </a:lnTo>
                <a:lnTo>
                  <a:pt x="301" y="366"/>
                </a:lnTo>
                <a:lnTo>
                  <a:pt x="297" y="369"/>
                </a:lnTo>
                <a:lnTo>
                  <a:pt x="295" y="371"/>
                </a:lnTo>
                <a:lnTo>
                  <a:pt x="290" y="375"/>
                </a:lnTo>
                <a:lnTo>
                  <a:pt x="284" y="377"/>
                </a:lnTo>
                <a:lnTo>
                  <a:pt x="278" y="379"/>
                </a:lnTo>
                <a:lnTo>
                  <a:pt x="270" y="377"/>
                </a:lnTo>
                <a:lnTo>
                  <a:pt x="261" y="375"/>
                </a:lnTo>
                <a:lnTo>
                  <a:pt x="249" y="371"/>
                </a:lnTo>
                <a:lnTo>
                  <a:pt x="238" y="366"/>
                </a:lnTo>
                <a:lnTo>
                  <a:pt x="226" y="360"/>
                </a:lnTo>
                <a:lnTo>
                  <a:pt x="220" y="356"/>
                </a:lnTo>
                <a:lnTo>
                  <a:pt x="213" y="350"/>
                </a:lnTo>
                <a:lnTo>
                  <a:pt x="207" y="344"/>
                </a:lnTo>
                <a:lnTo>
                  <a:pt x="199" y="337"/>
                </a:lnTo>
                <a:lnTo>
                  <a:pt x="192" y="329"/>
                </a:lnTo>
                <a:lnTo>
                  <a:pt x="184" y="320"/>
                </a:lnTo>
                <a:lnTo>
                  <a:pt x="174" y="310"/>
                </a:lnTo>
                <a:lnTo>
                  <a:pt x="167" y="300"/>
                </a:lnTo>
                <a:lnTo>
                  <a:pt x="157" y="289"/>
                </a:lnTo>
                <a:lnTo>
                  <a:pt x="147" y="275"/>
                </a:lnTo>
                <a:lnTo>
                  <a:pt x="138" y="262"/>
                </a:lnTo>
                <a:lnTo>
                  <a:pt x="126" y="249"/>
                </a:lnTo>
                <a:lnTo>
                  <a:pt x="117" y="233"/>
                </a:lnTo>
                <a:lnTo>
                  <a:pt x="105" y="218"/>
                </a:lnTo>
                <a:lnTo>
                  <a:pt x="94" y="201"/>
                </a:lnTo>
                <a:lnTo>
                  <a:pt x="82" y="184"/>
                </a:lnTo>
                <a:lnTo>
                  <a:pt x="71" y="166"/>
                </a:lnTo>
                <a:lnTo>
                  <a:pt x="61" y="151"/>
                </a:lnTo>
                <a:lnTo>
                  <a:pt x="51" y="134"/>
                </a:lnTo>
                <a:lnTo>
                  <a:pt x="42" y="120"/>
                </a:lnTo>
                <a:lnTo>
                  <a:pt x="34" y="107"/>
                </a:lnTo>
                <a:lnTo>
                  <a:pt x="28" y="93"/>
                </a:lnTo>
                <a:lnTo>
                  <a:pt x="21" y="82"/>
                </a:lnTo>
                <a:lnTo>
                  <a:pt x="17" y="70"/>
                </a:lnTo>
                <a:lnTo>
                  <a:pt x="11" y="61"/>
                </a:lnTo>
                <a:lnTo>
                  <a:pt x="7" y="51"/>
                </a:lnTo>
                <a:lnTo>
                  <a:pt x="5" y="44"/>
                </a:lnTo>
                <a:lnTo>
                  <a:pt x="2" y="36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2" y="15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11"/>
          <p:cNvSpPr/>
          <p:nvPr/>
        </p:nvSpPr>
        <p:spPr>
          <a:xfrm>
            <a:off x="5726113" y="2849563"/>
            <a:ext cx="128587" cy="554037"/>
          </a:xfrm>
          <a:custGeom>
            <a:avLst/>
            <a:gdLst/>
            <a:ahLst/>
            <a:cxnLst>
              <a:cxn ang="0">
                <a:pos x="101440154" y="0"/>
              </a:cxn>
              <a:cxn ang="0">
                <a:pos x="101440154" y="440398209"/>
              </a:cxn>
              <a:cxn ang="0">
                <a:pos x="24270599" y="440398209"/>
              </a:cxn>
              <a:cxn ang="0">
                <a:pos x="24270599" y="406278432"/>
              </a:cxn>
              <a:cxn ang="0">
                <a:pos x="24270599" y="374054464"/>
              </a:cxn>
              <a:cxn ang="0">
                <a:pos x="23026540" y="341197765"/>
              </a:cxn>
              <a:cxn ang="0">
                <a:pos x="23026540" y="310869604"/>
              </a:cxn>
              <a:cxn ang="0">
                <a:pos x="21781691" y="280540649"/>
              </a:cxn>
              <a:cxn ang="0">
                <a:pos x="20536843" y="252739438"/>
              </a:cxn>
              <a:cxn ang="0">
                <a:pos x="19291994" y="224938227"/>
              </a:cxn>
              <a:cxn ang="0">
                <a:pos x="18047935" y="198400093"/>
              </a:cxn>
              <a:cxn ang="0">
                <a:pos x="16803087" y="173126626"/>
              </a:cxn>
              <a:cxn ang="0">
                <a:pos x="14313390" y="147220429"/>
              </a:cxn>
              <a:cxn ang="0">
                <a:pos x="11824482" y="124473911"/>
              </a:cxn>
              <a:cxn ang="0">
                <a:pos x="10579633" y="101727393"/>
              </a:cxn>
              <a:cxn ang="0">
                <a:pos x="8712361" y="80876684"/>
              </a:cxn>
              <a:cxn ang="0">
                <a:pos x="6223453" y="60025974"/>
              </a:cxn>
              <a:cxn ang="0">
                <a:pos x="2489697" y="41070278"/>
              </a:cxn>
              <a:cxn ang="0">
                <a:pos x="0" y="22746518"/>
              </a:cxn>
              <a:cxn ang="0">
                <a:pos x="101440154" y="0"/>
              </a:cxn>
              <a:cxn ang="0">
                <a:pos x="101440154" y="0"/>
              </a:cxn>
            </a:cxnLst>
            <a:rect l="0" t="0" r="0" b="0"/>
            <a:pathLst>
              <a:path w="163" h="697">
                <a:moveTo>
                  <a:pt x="163" y="0"/>
                </a:moveTo>
                <a:lnTo>
                  <a:pt x="163" y="697"/>
                </a:lnTo>
                <a:lnTo>
                  <a:pt x="39" y="697"/>
                </a:lnTo>
                <a:lnTo>
                  <a:pt x="39" y="643"/>
                </a:lnTo>
                <a:lnTo>
                  <a:pt x="39" y="592"/>
                </a:lnTo>
                <a:lnTo>
                  <a:pt x="37" y="540"/>
                </a:lnTo>
                <a:lnTo>
                  <a:pt x="37" y="492"/>
                </a:lnTo>
                <a:lnTo>
                  <a:pt x="35" y="444"/>
                </a:lnTo>
                <a:lnTo>
                  <a:pt x="33" y="400"/>
                </a:lnTo>
                <a:lnTo>
                  <a:pt x="31" y="356"/>
                </a:lnTo>
                <a:lnTo>
                  <a:pt x="29" y="314"/>
                </a:lnTo>
                <a:lnTo>
                  <a:pt x="27" y="274"/>
                </a:lnTo>
                <a:lnTo>
                  <a:pt x="23" y="233"/>
                </a:lnTo>
                <a:lnTo>
                  <a:pt x="19" y="197"/>
                </a:lnTo>
                <a:lnTo>
                  <a:pt x="17" y="161"/>
                </a:lnTo>
                <a:lnTo>
                  <a:pt x="14" y="128"/>
                </a:lnTo>
                <a:lnTo>
                  <a:pt x="10" y="95"/>
                </a:lnTo>
                <a:lnTo>
                  <a:pt x="4" y="65"/>
                </a:lnTo>
                <a:lnTo>
                  <a:pt x="0" y="36"/>
                </a:lnTo>
                <a:lnTo>
                  <a:pt x="163" y="0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12"/>
          <p:cNvSpPr/>
          <p:nvPr/>
        </p:nvSpPr>
        <p:spPr>
          <a:xfrm>
            <a:off x="5597525" y="3051175"/>
            <a:ext cx="441325" cy="134938"/>
          </a:xfrm>
          <a:custGeom>
            <a:avLst/>
            <a:gdLst/>
            <a:ahLst/>
            <a:cxnLst>
              <a:cxn ang="0">
                <a:pos x="11927660" y="63634380"/>
              </a:cxn>
              <a:cxn ang="0">
                <a:pos x="35783772" y="56704123"/>
              </a:cxn>
              <a:cxn ang="0">
                <a:pos x="59011570" y="49143626"/>
              </a:cxn>
              <a:cxn ang="0">
                <a:pos x="80983534" y="43473055"/>
              </a:cxn>
              <a:cxn ang="0">
                <a:pos x="101072141" y="37172244"/>
              </a:cxn>
              <a:cxn ang="0">
                <a:pos x="120533226" y="30872227"/>
              </a:cxn>
              <a:cxn ang="0">
                <a:pos x="138739269" y="26462136"/>
              </a:cxn>
              <a:cxn ang="0">
                <a:pos x="155689477" y="21421804"/>
              </a:cxn>
              <a:cxn ang="0">
                <a:pos x="170755536" y="17641159"/>
              </a:cxn>
              <a:cxn ang="0">
                <a:pos x="185822387" y="14490754"/>
              </a:cxn>
              <a:cxn ang="0">
                <a:pos x="197750047" y="10710902"/>
              </a:cxn>
              <a:cxn ang="0">
                <a:pos x="209678499" y="8190737"/>
              </a:cxn>
              <a:cxn ang="0">
                <a:pos x="220350324" y="5670571"/>
              </a:cxn>
              <a:cxn ang="0">
                <a:pos x="229139585" y="3150405"/>
              </a:cxn>
              <a:cxn ang="0">
                <a:pos x="237300532" y="1889926"/>
              </a:cxn>
              <a:cxn ang="0">
                <a:pos x="244833957" y="1260480"/>
              </a:cxn>
              <a:cxn ang="0">
                <a:pos x="258017452" y="0"/>
              </a:cxn>
              <a:cxn ang="0">
                <a:pos x="276850224" y="1260480"/>
              </a:cxn>
              <a:cxn ang="0">
                <a:pos x="296311310" y="1889926"/>
              </a:cxn>
              <a:cxn ang="0">
                <a:pos x="313261518" y="6930257"/>
              </a:cxn>
              <a:cxn ang="0">
                <a:pos x="328955890" y="11970588"/>
              </a:cxn>
              <a:cxn ang="0">
                <a:pos x="339628507" y="18901639"/>
              </a:cxn>
              <a:cxn ang="0">
                <a:pos x="347161933" y="27721821"/>
              </a:cxn>
              <a:cxn ang="0">
                <a:pos x="349672811" y="33392392"/>
              </a:cxn>
              <a:cxn ang="0">
                <a:pos x="348416976" y="38432724"/>
              </a:cxn>
              <a:cxn ang="0">
                <a:pos x="347161933" y="43473055"/>
              </a:cxn>
              <a:cxn ang="0">
                <a:pos x="342139385" y="47883146"/>
              </a:cxn>
              <a:cxn ang="0">
                <a:pos x="333978438" y="52923477"/>
              </a:cxn>
              <a:cxn ang="0">
                <a:pos x="321422465" y="58594048"/>
              </a:cxn>
              <a:cxn ang="0">
                <a:pos x="306356406" y="63634380"/>
              </a:cxn>
              <a:cxn ang="0">
                <a:pos x="285639485" y="68674711"/>
              </a:cxn>
              <a:cxn ang="0">
                <a:pos x="261155851" y="74345282"/>
              </a:cxn>
              <a:cxn ang="0">
                <a:pos x="234789654" y="80645299"/>
              </a:cxn>
              <a:cxn ang="0">
                <a:pos x="203400116" y="86946110"/>
              </a:cxn>
              <a:cxn ang="0">
                <a:pos x="174522249" y="91356201"/>
              </a:cxn>
              <a:cxn ang="0">
                <a:pos x="149411094" y="96396532"/>
              </a:cxn>
              <a:cxn ang="0">
                <a:pos x="127439130" y="100177177"/>
              </a:cxn>
              <a:cxn ang="0">
                <a:pos x="107350524" y="102067103"/>
              </a:cxn>
              <a:cxn ang="0">
                <a:pos x="91655358" y="104587269"/>
              </a:cxn>
              <a:cxn ang="0">
                <a:pos x="77216821" y="105846955"/>
              </a:cxn>
              <a:cxn ang="0">
                <a:pos x="67172517" y="107107434"/>
              </a:cxn>
              <a:cxn ang="0">
                <a:pos x="59011570" y="107107434"/>
              </a:cxn>
              <a:cxn ang="0">
                <a:pos x="50849831" y="105846955"/>
              </a:cxn>
              <a:cxn ang="0">
                <a:pos x="42061363" y="103326789"/>
              </a:cxn>
              <a:cxn ang="0">
                <a:pos x="35155458" y="100177177"/>
              </a:cxn>
              <a:cxn ang="0">
                <a:pos x="26366990" y="95136846"/>
              </a:cxn>
              <a:cxn ang="0">
                <a:pos x="19461086" y="87576350"/>
              </a:cxn>
              <a:cxn ang="0">
                <a:pos x="11927660" y="80645299"/>
              </a:cxn>
              <a:cxn ang="0">
                <a:pos x="3766713" y="72455356"/>
              </a:cxn>
              <a:cxn ang="0">
                <a:pos x="0" y="67415025"/>
              </a:cxn>
            </a:cxnLst>
            <a:rect l="0" t="0" r="0" b="0"/>
            <a:pathLst>
              <a:path w="557" h="170">
                <a:moveTo>
                  <a:pt x="0" y="107"/>
                </a:moveTo>
                <a:lnTo>
                  <a:pt x="19" y="101"/>
                </a:lnTo>
                <a:lnTo>
                  <a:pt x="40" y="95"/>
                </a:lnTo>
                <a:lnTo>
                  <a:pt x="57" y="90"/>
                </a:lnTo>
                <a:lnTo>
                  <a:pt x="77" y="84"/>
                </a:lnTo>
                <a:lnTo>
                  <a:pt x="94" y="78"/>
                </a:lnTo>
                <a:lnTo>
                  <a:pt x="111" y="72"/>
                </a:lnTo>
                <a:lnTo>
                  <a:pt x="129" y="69"/>
                </a:lnTo>
                <a:lnTo>
                  <a:pt x="146" y="63"/>
                </a:lnTo>
                <a:lnTo>
                  <a:pt x="161" y="59"/>
                </a:lnTo>
                <a:lnTo>
                  <a:pt x="177" y="55"/>
                </a:lnTo>
                <a:lnTo>
                  <a:pt x="192" y="49"/>
                </a:lnTo>
                <a:lnTo>
                  <a:pt x="207" y="46"/>
                </a:lnTo>
                <a:lnTo>
                  <a:pt x="221" y="42"/>
                </a:lnTo>
                <a:lnTo>
                  <a:pt x="234" y="38"/>
                </a:lnTo>
                <a:lnTo>
                  <a:pt x="248" y="34"/>
                </a:lnTo>
                <a:lnTo>
                  <a:pt x="261" y="32"/>
                </a:lnTo>
                <a:lnTo>
                  <a:pt x="272" y="28"/>
                </a:lnTo>
                <a:lnTo>
                  <a:pt x="284" y="25"/>
                </a:lnTo>
                <a:lnTo>
                  <a:pt x="296" y="23"/>
                </a:lnTo>
                <a:lnTo>
                  <a:pt x="305" y="19"/>
                </a:lnTo>
                <a:lnTo>
                  <a:pt x="315" y="17"/>
                </a:lnTo>
                <a:lnTo>
                  <a:pt x="324" y="15"/>
                </a:lnTo>
                <a:lnTo>
                  <a:pt x="334" y="13"/>
                </a:lnTo>
                <a:lnTo>
                  <a:pt x="344" y="11"/>
                </a:lnTo>
                <a:lnTo>
                  <a:pt x="351" y="9"/>
                </a:lnTo>
                <a:lnTo>
                  <a:pt x="359" y="7"/>
                </a:lnTo>
                <a:lnTo>
                  <a:pt x="365" y="5"/>
                </a:lnTo>
                <a:lnTo>
                  <a:pt x="372" y="5"/>
                </a:lnTo>
                <a:lnTo>
                  <a:pt x="378" y="3"/>
                </a:lnTo>
                <a:lnTo>
                  <a:pt x="384" y="3"/>
                </a:lnTo>
                <a:lnTo>
                  <a:pt x="390" y="2"/>
                </a:lnTo>
                <a:lnTo>
                  <a:pt x="393" y="2"/>
                </a:lnTo>
                <a:lnTo>
                  <a:pt x="411" y="0"/>
                </a:lnTo>
                <a:lnTo>
                  <a:pt x="426" y="0"/>
                </a:lnTo>
                <a:lnTo>
                  <a:pt x="441" y="2"/>
                </a:lnTo>
                <a:lnTo>
                  <a:pt x="457" y="2"/>
                </a:lnTo>
                <a:lnTo>
                  <a:pt x="472" y="3"/>
                </a:lnTo>
                <a:lnTo>
                  <a:pt x="486" y="7"/>
                </a:lnTo>
                <a:lnTo>
                  <a:pt x="499" y="11"/>
                </a:lnTo>
                <a:lnTo>
                  <a:pt x="512" y="15"/>
                </a:lnTo>
                <a:lnTo>
                  <a:pt x="524" y="19"/>
                </a:lnTo>
                <a:lnTo>
                  <a:pt x="534" y="25"/>
                </a:lnTo>
                <a:lnTo>
                  <a:pt x="541" y="30"/>
                </a:lnTo>
                <a:lnTo>
                  <a:pt x="549" y="36"/>
                </a:lnTo>
                <a:lnTo>
                  <a:pt x="553" y="44"/>
                </a:lnTo>
                <a:lnTo>
                  <a:pt x="555" y="49"/>
                </a:lnTo>
                <a:lnTo>
                  <a:pt x="557" y="53"/>
                </a:lnTo>
                <a:lnTo>
                  <a:pt x="557" y="57"/>
                </a:lnTo>
                <a:lnTo>
                  <a:pt x="555" y="61"/>
                </a:lnTo>
                <a:lnTo>
                  <a:pt x="555" y="65"/>
                </a:lnTo>
                <a:lnTo>
                  <a:pt x="553" y="69"/>
                </a:lnTo>
                <a:lnTo>
                  <a:pt x="551" y="72"/>
                </a:lnTo>
                <a:lnTo>
                  <a:pt x="545" y="76"/>
                </a:lnTo>
                <a:lnTo>
                  <a:pt x="539" y="80"/>
                </a:lnTo>
                <a:lnTo>
                  <a:pt x="532" y="84"/>
                </a:lnTo>
                <a:lnTo>
                  <a:pt x="522" y="90"/>
                </a:lnTo>
                <a:lnTo>
                  <a:pt x="512" y="93"/>
                </a:lnTo>
                <a:lnTo>
                  <a:pt x="501" y="97"/>
                </a:lnTo>
                <a:lnTo>
                  <a:pt x="488" y="101"/>
                </a:lnTo>
                <a:lnTo>
                  <a:pt x="472" y="105"/>
                </a:lnTo>
                <a:lnTo>
                  <a:pt x="455" y="109"/>
                </a:lnTo>
                <a:lnTo>
                  <a:pt x="438" y="115"/>
                </a:lnTo>
                <a:lnTo>
                  <a:pt x="416" y="118"/>
                </a:lnTo>
                <a:lnTo>
                  <a:pt x="395" y="122"/>
                </a:lnTo>
                <a:lnTo>
                  <a:pt x="374" y="128"/>
                </a:lnTo>
                <a:lnTo>
                  <a:pt x="349" y="132"/>
                </a:lnTo>
                <a:lnTo>
                  <a:pt x="324" y="138"/>
                </a:lnTo>
                <a:lnTo>
                  <a:pt x="301" y="141"/>
                </a:lnTo>
                <a:lnTo>
                  <a:pt x="278" y="145"/>
                </a:lnTo>
                <a:lnTo>
                  <a:pt x="259" y="149"/>
                </a:lnTo>
                <a:lnTo>
                  <a:pt x="238" y="153"/>
                </a:lnTo>
                <a:lnTo>
                  <a:pt x="221" y="157"/>
                </a:lnTo>
                <a:lnTo>
                  <a:pt x="203" y="159"/>
                </a:lnTo>
                <a:lnTo>
                  <a:pt x="186" y="161"/>
                </a:lnTo>
                <a:lnTo>
                  <a:pt x="171" y="162"/>
                </a:lnTo>
                <a:lnTo>
                  <a:pt x="157" y="164"/>
                </a:lnTo>
                <a:lnTo>
                  <a:pt x="146" y="166"/>
                </a:lnTo>
                <a:lnTo>
                  <a:pt x="134" y="168"/>
                </a:lnTo>
                <a:lnTo>
                  <a:pt x="123" y="168"/>
                </a:lnTo>
                <a:lnTo>
                  <a:pt x="115" y="170"/>
                </a:lnTo>
                <a:lnTo>
                  <a:pt x="107" y="170"/>
                </a:lnTo>
                <a:lnTo>
                  <a:pt x="100" y="170"/>
                </a:lnTo>
                <a:lnTo>
                  <a:pt x="94" y="170"/>
                </a:lnTo>
                <a:lnTo>
                  <a:pt x="86" y="170"/>
                </a:lnTo>
                <a:lnTo>
                  <a:pt x="81" y="168"/>
                </a:lnTo>
                <a:lnTo>
                  <a:pt x="75" y="166"/>
                </a:lnTo>
                <a:lnTo>
                  <a:pt x="67" y="164"/>
                </a:lnTo>
                <a:lnTo>
                  <a:pt x="61" y="161"/>
                </a:lnTo>
                <a:lnTo>
                  <a:pt x="56" y="159"/>
                </a:lnTo>
                <a:lnTo>
                  <a:pt x="50" y="155"/>
                </a:lnTo>
                <a:lnTo>
                  <a:pt x="42" y="151"/>
                </a:lnTo>
                <a:lnTo>
                  <a:pt x="36" y="145"/>
                </a:lnTo>
                <a:lnTo>
                  <a:pt x="31" y="139"/>
                </a:lnTo>
                <a:lnTo>
                  <a:pt x="25" y="134"/>
                </a:lnTo>
                <a:lnTo>
                  <a:pt x="19" y="128"/>
                </a:lnTo>
                <a:lnTo>
                  <a:pt x="11" y="122"/>
                </a:lnTo>
                <a:lnTo>
                  <a:pt x="6" y="115"/>
                </a:lnTo>
                <a:lnTo>
                  <a:pt x="0" y="107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13"/>
          <p:cNvSpPr/>
          <p:nvPr/>
        </p:nvSpPr>
        <p:spPr>
          <a:xfrm>
            <a:off x="5537200" y="3354388"/>
            <a:ext cx="585788" cy="128587"/>
          </a:xfrm>
          <a:custGeom>
            <a:avLst/>
            <a:gdLst/>
            <a:ahLst/>
            <a:cxnLst>
              <a:cxn ang="0">
                <a:pos x="0" y="38911544"/>
              </a:cxn>
              <a:cxn ang="0">
                <a:pos x="21992019" y="36359771"/>
              </a:cxn>
              <a:cxn ang="0">
                <a:pos x="45868231" y="33807998"/>
              </a:cxn>
              <a:cxn ang="0">
                <a:pos x="69116643" y="31894368"/>
              </a:cxn>
              <a:cxn ang="0">
                <a:pos x="94250039" y="29342595"/>
              </a:cxn>
              <a:cxn ang="0">
                <a:pos x="119384229" y="25515335"/>
              </a:cxn>
              <a:cxn ang="0">
                <a:pos x="145774018" y="22964360"/>
              </a:cxn>
              <a:cxn ang="0">
                <a:pos x="174048792" y="19136301"/>
              </a:cxn>
              <a:cxn ang="0">
                <a:pos x="201695766" y="15947184"/>
              </a:cxn>
              <a:cxn ang="0">
                <a:pos x="230599132" y="12119924"/>
              </a:cxn>
              <a:cxn ang="0">
                <a:pos x="260759684" y="8292663"/>
              </a:cxn>
              <a:cxn ang="0">
                <a:pos x="292176628" y="5740890"/>
              </a:cxn>
              <a:cxn ang="0">
                <a:pos x="324849964" y="3827260"/>
              </a:cxn>
              <a:cxn ang="0">
                <a:pos x="356894708" y="2551773"/>
              </a:cxn>
              <a:cxn ang="0">
                <a:pos x="392081622" y="1275487"/>
              </a:cxn>
              <a:cxn ang="0">
                <a:pos x="409046486" y="0"/>
              </a:cxn>
              <a:cxn ang="0">
                <a:pos x="427268536" y="0"/>
              </a:cxn>
              <a:cxn ang="0">
                <a:pos x="446118385" y="0"/>
              </a:cxn>
              <a:cxn ang="0">
                <a:pos x="464340434" y="0"/>
              </a:cxn>
              <a:cxn ang="0">
                <a:pos x="464340434" y="47841552"/>
              </a:cxn>
              <a:cxn ang="0">
                <a:pos x="441720615" y="49755182"/>
              </a:cxn>
              <a:cxn ang="0">
                <a:pos x="419728596" y="52306955"/>
              </a:cxn>
              <a:cxn ang="0">
                <a:pos x="399621561" y="54858728"/>
              </a:cxn>
              <a:cxn ang="0">
                <a:pos x="377630335" y="57409703"/>
              </a:cxn>
              <a:cxn ang="0">
                <a:pos x="358151893" y="59961476"/>
              </a:cxn>
              <a:cxn ang="0">
                <a:pos x="338044859" y="62513249"/>
              </a:cxn>
              <a:cxn ang="0">
                <a:pos x="318566417" y="63151392"/>
              </a:cxn>
              <a:cxn ang="0">
                <a:pos x="300344367" y="65702366"/>
              </a:cxn>
              <a:cxn ang="0">
                <a:pos x="280865925" y="68254139"/>
              </a:cxn>
              <a:cxn ang="0">
                <a:pos x="264529654" y="70805912"/>
              </a:cxn>
              <a:cxn ang="0">
                <a:pos x="246307604" y="72081400"/>
              </a:cxn>
              <a:cxn ang="0">
                <a:pos x="229342740" y="74633173"/>
              </a:cxn>
              <a:cxn ang="0">
                <a:pos x="213634268" y="75908660"/>
              </a:cxn>
              <a:cxn ang="0">
                <a:pos x="197925796" y="77822290"/>
              </a:cxn>
              <a:cxn ang="0">
                <a:pos x="182217324" y="79098576"/>
              </a:cxn>
              <a:cxn ang="0">
                <a:pos x="167766037" y="81649550"/>
              </a:cxn>
              <a:cxn ang="0">
                <a:pos x="153313957" y="82925836"/>
              </a:cxn>
              <a:cxn ang="0">
                <a:pos x="140119063" y="85477609"/>
              </a:cxn>
              <a:cxn ang="0">
                <a:pos x="126924168" y="86753096"/>
              </a:cxn>
              <a:cxn ang="0">
                <a:pos x="113728481" y="88028584"/>
              </a:cxn>
              <a:cxn ang="0">
                <a:pos x="101162179" y="89304870"/>
              </a:cxn>
              <a:cxn ang="0">
                <a:pos x="89223677" y="90580357"/>
              </a:cxn>
              <a:cxn ang="0">
                <a:pos x="78542360" y="92493987"/>
              </a:cxn>
              <a:cxn ang="0">
                <a:pos x="67860250" y="93769474"/>
              </a:cxn>
              <a:cxn ang="0">
                <a:pos x="57806733" y="95045760"/>
              </a:cxn>
              <a:cxn ang="0">
                <a:pos x="48381808" y="96321247"/>
              </a:cxn>
              <a:cxn ang="0">
                <a:pos x="38956884" y="97597533"/>
              </a:cxn>
              <a:cxn ang="0">
                <a:pos x="30159759" y="98873020"/>
              </a:cxn>
              <a:cxn ang="0">
                <a:pos x="21992019" y="100148507"/>
              </a:cxn>
              <a:cxn ang="0">
                <a:pos x="14452080" y="100148507"/>
              </a:cxn>
              <a:cxn ang="0">
                <a:pos x="7539940" y="101424793"/>
              </a:cxn>
              <a:cxn ang="0">
                <a:pos x="0" y="102700280"/>
              </a:cxn>
              <a:cxn ang="0">
                <a:pos x="0" y="38911544"/>
              </a:cxn>
              <a:cxn ang="0">
                <a:pos x="0" y="38911544"/>
              </a:cxn>
            </a:cxnLst>
            <a:rect l="0" t="0" r="0" b="0"/>
            <a:pathLst>
              <a:path w="739" h="161">
                <a:moveTo>
                  <a:pt x="0" y="61"/>
                </a:moveTo>
                <a:lnTo>
                  <a:pt x="35" y="57"/>
                </a:lnTo>
                <a:lnTo>
                  <a:pt x="73" y="53"/>
                </a:lnTo>
                <a:lnTo>
                  <a:pt x="110" y="50"/>
                </a:lnTo>
                <a:lnTo>
                  <a:pt x="150" y="46"/>
                </a:lnTo>
                <a:lnTo>
                  <a:pt x="190" y="40"/>
                </a:lnTo>
                <a:lnTo>
                  <a:pt x="232" y="36"/>
                </a:lnTo>
                <a:lnTo>
                  <a:pt x="277" y="30"/>
                </a:lnTo>
                <a:lnTo>
                  <a:pt x="321" y="25"/>
                </a:lnTo>
                <a:lnTo>
                  <a:pt x="367" y="19"/>
                </a:lnTo>
                <a:lnTo>
                  <a:pt x="415" y="13"/>
                </a:lnTo>
                <a:lnTo>
                  <a:pt x="465" y="9"/>
                </a:lnTo>
                <a:lnTo>
                  <a:pt x="517" y="6"/>
                </a:lnTo>
                <a:lnTo>
                  <a:pt x="568" y="4"/>
                </a:lnTo>
                <a:lnTo>
                  <a:pt x="624" y="2"/>
                </a:lnTo>
                <a:lnTo>
                  <a:pt x="651" y="0"/>
                </a:lnTo>
                <a:lnTo>
                  <a:pt x="680" y="0"/>
                </a:lnTo>
                <a:lnTo>
                  <a:pt x="710" y="0"/>
                </a:lnTo>
                <a:lnTo>
                  <a:pt x="739" y="0"/>
                </a:lnTo>
                <a:lnTo>
                  <a:pt x="739" y="75"/>
                </a:lnTo>
                <a:lnTo>
                  <a:pt x="703" y="78"/>
                </a:lnTo>
                <a:lnTo>
                  <a:pt x="668" y="82"/>
                </a:lnTo>
                <a:lnTo>
                  <a:pt x="636" y="86"/>
                </a:lnTo>
                <a:lnTo>
                  <a:pt x="601" y="90"/>
                </a:lnTo>
                <a:lnTo>
                  <a:pt x="570" y="94"/>
                </a:lnTo>
                <a:lnTo>
                  <a:pt x="538" y="98"/>
                </a:lnTo>
                <a:lnTo>
                  <a:pt x="507" y="99"/>
                </a:lnTo>
                <a:lnTo>
                  <a:pt x="478" y="103"/>
                </a:lnTo>
                <a:lnTo>
                  <a:pt x="447" y="107"/>
                </a:lnTo>
                <a:lnTo>
                  <a:pt x="421" y="111"/>
                </a:lnTo>
                <a:lnTo>
                  <a:pt x="392" y="113"/>
                </a:lnTo>
                <a:lnTo>
                  <a:pt x="365" y="117"/>
                </a:lnTo>
                <a:lnTo>
                  <a:pt x="340" y="119"/>
                </a:lnTo>
                <a:lnTo>
                  <a:pt x="315" y="122"/>
                </a:lnTo>
                <a:lnTo>
                  <a:pt x="290" y="124"/>
                </a:lnTo>
                <a:lnTo>
                  <a:pt x="267" y="128"/>
                </a:lnTo>
                <a:lnTo>
                  <a:pt x="244" y="130"/>
                </a:lnTo>
                <a:lnTo>
                  <a:pt x="223" y="134"/>
                </a:lnTo>
                <a:lnTo>
                  <a:pt x="202" y="136"/>
                </a:lnTo>
                <a:lnTo>
                  <a:pt x="181" y="138"/>
                </a:lnTo>
                <a:lnTo>
                  <a:pt x="161" y="140"/>
                </a:lnTo>
                <a:lnTo>
                  <a:pt x="142" y="142"/>
                </a:lnTo>
                <a:lnTo>
                  <a:pt x="125" y="145"/>
                </a:lnTo>
                <a:lnTo>
                  <a:pt x="108" y="147"/>
                </a:lnTo>
                <a:lnTo>
                  <a:pt x="92" y="149"/>
                </a:lnTo>
                <a:lnTo>
                  <a:pt x="77" y="151"/>
                </a:lnTo>
                <a:lnTo>
                  <a:pt x="62" y="153"/>
                </a:lnTo>
                <a:lnTo>
                  <a:pt x="48" y="155"/>
                </a:lnTo>
                <a:lnTo>
                  <a:pt x="35" y="157"/>
                </a:lnTo>
                <a:lnTo>
                  <a:pt x="23" y="157"/>
                </a:lnTo>
                <a:lnTo>
                  <a:pt x="12" y="159"/>
                </a:lnTo>
                <a:lnTo>
                  <a:pt x="0" y="161"/>
                </a:lnTo>
                <a:lnTo>
                  <a:pt x="0" y="61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14"/>
          <p:cNvSpPr/>
          <p:nvPr/>
        </p:nvSpPr>
        <p:spPr>
          <a:xfrm>
            <a:off x="5276850" y="3563938"/>
            <a:ext cx="914400" cy="379412"/>
          </a:xfrm>
          <a:custGeom>
            <a:avLst/>
            <a:gdLst/>
            <a:ahLst/>
            <a:cxnLst>
              <a:cxn ang="0">
                <a:pos x="118447344" y="300529948"/>
              </a:cxn>
              <a:cxn ang="0">
                <a:pos x="105216325" y="297393264"/>
              </a:cxn>
              <a:cxn ang="0">
                <a:pos x="90725625" y="288608966"/>
              </a:cxn>
              <a:cxn ang="0">
                <a:pos x="74974450" y="276687983"/>
              </a:cxn>
              <a:cxn ang="0">
                <a:pos x="56703913" y="259748307"/>
              </a:cxn>
              <a:cxn ang="0">
                <a:pos x="38432581" y="239671154"/>
              </a:cxn>
              <a:cxn ang="0">
                <a:pos x="22681406" y="218966665"/>
              </a:cxn>
              <a:cxn ang="0">
                <a:pos x="10710863" y="202026197"/>
              </a:cxn>
              <a:cxn ang="0">
                <a:pos x="3780631" y="187595867"/>
              </a:cxn>
              <a:cxn ang="0">
                <a:pos x="0" y="175674885"/>
              </a:cxn>
              <a:cxn ang="0">
                <a:pos x="1260475" y="167518715"/>
              </a:cxn>
              <a:cxn ang="0">
                <a:pos x="10710863" y="157480535"/>
              </a:cxn>
              <a:cxn ang="0">
                <a:pos x="28982194" y="156225069"/>
              </a:cxn>
              <a:cxn ang="0">
                <a:pos x="52923281" y="162499229"/>
              </a:cxn>
              <a:cxn ang="0">
                <a:pos x="76234925" y="169400725"/>
              </a:cxn>
              <a:cxn ang="0">
                <a:pos x="95135700" y="171910864"/>
              </a:cxn>
              <a:cxn ang="0">
                <a:pos x="103956644" y="171910864"/>
              </a:cxn>
              <a:cxn ang="0">
                <a:pos x="112147350" y="169400725"/>
              </a:cxn>
              <a:cxn ang="0">
                <a:pos x="124117894" y="167518715"/>
              </a:cxn>
              <a:cxn ang="0">
                <a:pos x="142389225" y="162499229"/>
              </a:cxn>
              <a:cxn ang="0">
                <a:pos x="164440394" y="154970396"/>
              </a:cxn>
              <a:cxn ang="0">
                <a:pos x="189641956" y="148068899"/>
              </a:cxn>
              <a:cxn ang="0">
                <a:pos x="219883831" y="138658056"/>
              </a:cxn>
              <a:cxn ang="0">
                <a:pos x="253905544" y="127364410"/>
              </a:cxn>
              <a:cxn ang="0">
                <a:pos x="292338125" y="114188754"/>
              </a:cxn>
              <a:cxn ang="0">
                <a:pos x="335811019" y="101013098"/>
              </a:cxn>
              <a:cxn ang="0">
                <a:pos x="383063750" y="85328095"/>
              </a:cxn>
              <a:cxn ang="0">
                <a:pos x="430316481" y="69642300"/>
              </a:cxn>
              <a:cxn ang="0">
                <a:pos x="473789375" y="56466644"/>
              </a:cxn>
              <a:cxn ang="0">
                <a:pos x="514111875" y="43290988"/>
              </a:cxn>
              <a:cxn ang="0">
                <a:pos x="548763825" y="32625472"/>
              </a:cxn>
              <a:cxn ang="0">
                <a:pos x="581525856" y="24469302"/>
              </a:cxn>
              <a:cxn ang="0">
                <a:pos x="609247575" y="15685003"/>
              </a:cxn>
              <a:cxn ang="0">
                <a:pos x="632559219" y="10038972"/>
              </a:cxn>
              <a:cxn ang="0">
                <a:pos x="652720469" y="5019486"/>
              </a:cxn>
              <a:cxn ang="0">
                <a:pos x="668471644" y="2509347"/>
              </a:cxn>
              <a:cxn ang="0">
                <a:pos x="681072425" y="0"/>
              </a:cxn>
              <a:cxn ang="0">
                <a:pos x="695563125" y="0"/>
              </a:cxn>
              <a:cxn ang="0">
                <a:pos x="715724375" y="2509347"/>
              </a:cxn>
              <a:cxn ang="0">
                <a:pos x="723284844" y="6274160"/>
              </a:cxn>
              <a:cxn ang="0">
                <a:pos x="725805000" y="10038972"/>
              </a:cxn>
              <a:cxn ang="0">
                <a:pos x="724545319" y="13175656"/>
              </a:cxn>
              <a:cxn ang="0">
                <a:pos x="718244531" y="18195142"/>
              </a:cxn>
              <a:cxn ang="0">
                <a:pos x="707533669" y="25723975"/>
              </a:cxn>
              <a:cxn ang="0">
                <a:pos x="691783288" y="33880145"/>
              </a:cxn>
              <a:cxn ang="0">
                <a:pos x="670991800" y="45801128"/>
              </a:cxn>
              <a:cxn ang="0">
                <a:pos x="645790238" y="58976783"/>
              </a:cxn>
              <a:cxn ang="0">
                <a:pos x="615548363" y="74661786"/>
              </a:cxn>
              <a:cxn ang="0">
                <a:pos x="579005700" y="92856929"/>
              </a:cxn>
              <a:cxn ang="0">
                <a:pos x="539313438" y="112934081"/>
              </a:cxn>
              <a:cxn ang="0">
                <a:pos x="493320388" y="136147917"/>
              </a:cxn>
              <a:cxn ang="0">
                <a:pos x="442287819" y="159989882"/>
              </a:cxn>
              <a:cxn ang="0">
                <a:pos x="391884694" y="183831847"/>
              </a:cxn>
              <a:cxn ang="0">
                <a:pos x="345891644" y="207045683"/>
              </a:cxn>
              <a:cxn ang="0">
                <a:pos x="303679225" y="226495498"/>
              </a:cxn>
              <a:cxn ang="0">
                <a:pos x="265876881" y="244063304"/>
              </a:cxn>
              <a:cxn ang="0">
                <a:pos x="231854375" y="259748307"/>
              </a:cxn>
              <a:cxn ang="0">
                <a:pos x="202872975" y="271669289"/>
              </a:cxn>
              <a:cxn ang="0">
                <a:pos x="178931094" y="282962143"/>
              </a:cxn>
              <a:cxn ang="0">
                <a:pos x="158139606" y="291119105"/>
              </a:cxn>
              <a:cxn ang="0">
                <a:pos x="143648906" y="296137799"/>
              </a:cxn>
              <a:cxn ang="0">
                <a:pos x="131678363" y="299275275"/>
              </a:cxn>
              <a:cxn ang="0">
                <a:pos x="126638050" y="300529948"/>
              </a:cxn>
            </a:cxnLst>
            <a:rect l="0" t="0" r="0" b="0"/>
            <a:pathLst>
              <a:path w="1152" h="479">
                <a:moveTo>
                  <a:pt x="201" y="479"/>
                </a:moveTo>
                <a:lnTo>
                  <a:pt x="196" y="479"/>
                </a:lnTo>
                <a:lnTo>
                  <a:pt x="188" y="479"/>
                </a:lnTo>
                <a:lnTo>
                  <a:pt x="182" y="477"/>
                </a:lnTo>
                <a:lnTo>
                  <a:pt x="174" y="475"/>
                </a:lnTo>
                <a:lnTo>
                  <a:pt x="167" y="474"/>
                </a:lnTo>
                <a:lnTo>
                  <a:pt x="159" y="470"/>
                </a:lnTo>
                <a:lnTo>
                  <a:pt x="151" y="466"/>
                </a:lnTo>
                <a:lnTo>
                  <a:pt x="144" y="460"/>
                </a:lnTo>
                <a:lnTo>
                  <a:pt x="136" y="454"/>
                </a:lnTo>
                <a:lnTo>
                  <a:pt x="126" y="449"/>
                </a:lnTo>
                <a:lnTo>
                  <a:pt x="119" y="441"/>
                </a:lnTo>
                <a:lnTo>
                  <a:pt x="109" y="433"/>
                </a:lnTo>
                <a:lnTo>
                  <a:pt x="100" y="424"/>
                </a:lnTo>
                <a:lnTo>
                  <a:pt x="90" y="414"/>
                </a:lnTo>
                <a:lnTo>
                  <a:pt x="80" y="405"/>
                </a:lnTo>
                <a:lnTo>
                  <a:pt x="71" y="393"/>
                </a:lnTo>
                <a:lnTo>
                  <a:pt x="61" y="382"/>
                </a:lnTo>
                <a:lnTo>
                  <a:pt x="52" y="370"/>
                </a:lnTo>
                <a:lnTo>
                  <a:pt x="44" y="361"/>
                </a:lnTo>
                <a:lnTo>
                  <a:pt x="36" y="349"/>
                </a:lnTo>
                <a:lnTo>
                  <a:pt x="29" y="339"/>
                </a:lnTo>
                <a:lnTo>
                  <a:pt x="23" y="332"/>
                </a:lnTo>
                <a:lnTo>
                  <a:pt x="17" y="322"/>
                </a:lnTo>
                <a:lnTo>
                  <a:pt x="13" y="315"/>
                </a:lnTo>
                <a:lnTo>
                  <a:pt x="9" y="307"/>
                </a:lnTo>
                <a:lnTo>
                  <a:pt x="6" y="299"/>
                </a:lnTo>
                <a:lnTo>
                  <a:pt x="4" y="293"/>
                </a:lnTo>
                <a:lnTo>
                  <a:pt x="2" y="286"/>
                </a:lnTo>
                <a:lnTo>
                  <a:pt x="0" y="280"/>
                </a:lnTo>
                <a:lnTo>
                  <a:pt x="0" y="276"/>
                </a:lnTo>
                <a:lnTo>
                  <a:pt x="0" y="270"/>
                </a:lnTo>
                <a:lnTo>
                  <a:pt x="2" y="267"/>
                </a:lnTo>
                <a:lnTo>
                  <a:pt x="6" y="261"/>
                </a:lnTo>
                <a:lnTo>
                  <a:pt x="11" y="255"/>
                </a:lnTo>
                <a:lnTo>
                  <a:pt x="17" y="251"/>
                </a:lnTo>
                <a:lnTo>
                  <a:pt x="25" y="249"/>
                </a:lnTo>
                <a:lnTo>
                  <a:pt x="34" y="247"/>
                </a:lnTo>
                <a:lnTo>
                  <a:pt x="46" y="249"/>
                </a:lnTo>
                <a:lnTo>
                  <a:pt x="57" y="251"/>
                </a:lnTo>
                <a:lnTo>
                  <a:pt x="71" y="255"/>
                </a:lnTo>
                <a:lnTo>
                  <a:pt x="84" y="259"/>
                </a:lnTo>
                <a:lnTo>
                  <a:pt x="98" y="265"/>
                </a:lnTo>
                <a:lnTo>
                  <a:pt x="109" y="267"/>
                </a:lnTo>
                <a:lnTo>
                  <a:pt x="121" y="270"/>
                </a:lnTo>
                <a:lnTo>
                  <a:pt x="132" y="272"/>
                </a:lnTo>
                <a:lnTo>
                  <a:pt x="142" y="272"/>
                </a:lnTo>
                <a:lnTo>
                  <a:pt x="151" y="274"/>
                </a:lnTo>
                <a:lnTo>
                  <a:pt x="159" y="274"/>
                </a:lnTo>
                <a:lnTo>
                  <a:pt x="161" y="274"/>
                </a:lnTo>
                <a:lnTo>
                  <a:pt x="165" y="274"/>
                </a:lnTo>
                <a:lnTo>
                  <a:pt x="169" y="272"/>
                </a:lnTo>
                <a:lnTo>
                  <a:pt x="173" y="272"/>
                </a:lnTo>
                <a:lnTo>
                  <a:pt x="178" y="270"/>
                </a:lnTo>
                <a:lnTo>
                  <a:pt x="184" y="269"/>
                </a:lnTo>
                <a:lnTo>
                  <a:pt x="190" y="269"/>
                </a:lnTo>
                <a:lnTo>
                  <a:pt x="197" y="267"/>
                </a:lnTo>
                <a:lnTo>
                  <a:pt x="207" y="263"/>
                </a:lnTo>
                <a:lnTo>
                  <a:pt x="217" y="261"/>
                </a:lnTo>
                <a:lnTo>
                  <a:pt x="226" y="259"/>
                </a:lnTo>
                <a:lnTo>
                  <a:pt x="236" y="255"/>
                </a:lnTo>
                <a:lnTo>
                  <a:pt x="247" y="251"/>
                </a:lnTo>
                <a:lnTo>
                  <a:pt x="261" y="247"/>
                </a:lnTo>
                <a:lnTo>
                  <a:pt x="272" y="244"/>
                </a:lnTo>
                <a:lnTo>
                  <a:pt x="286" y="240"/>
                </a:lnTo>
                <a:lnTo>
                  <a:pt x="301" y="236"/>
                </a:lnTo>
                <a:lnTo>
                  <a:pt x="317" y="230"/>
                </a:lnTo>
                <a:lnTo>
                  <a:pt x="332" y="226"/>
                </a:lnTo>
                <a:lnTo>
                  <a:pt x="349" y="221"/>
                </a:lnTo>
                <a:lnTo>
                  <a:pt x="366" y="215"/>
                </a:lnTo>
                <a:lnTo>
                  <a:pt x="386" y="209"/>
                </a:lnTo>
                <a:lnTo>
                  <a:pt x="403" y="203"/>
                </a:lnTo>
                <a:lnTo>
                  <a:pt x="424" y="198"/>
                </a:lnTo>
                <a:lnTo>
                  <a:pt x="443" y="190"/>
                </a:lnTo>
                <a:lnTo>
                  <a:pt x="464" y="182"/>
                </a:lnTo>
                <a:lnTo>
                  <a:pt x="487" y="177"/>
                </a:lnTo>
                <a:lnTo>
                  <a:pt x="510" y="169"/>
                </a:lnTo>
                <a:lnTo>
                  <a:pt x="533" y="161"/>
                </a:lnTo>
                <a:lnTo>
                  <a:pt x="558" y="154"/>
                </a:lnTo>
                <a:lnTo>
                  <a:pt x="583" y="144"/>
                </a:lnTo>
                <a:lnTo>
                  <a:pt x="608" y="136"/>
                </a:lnTo>
                <a:lnTo>
                  <a:pt x="633" y="129"/>
                </a:lnTo>
                <a:lnTo>
                  <a:pt x="658" y="119"/>
                </a:lnTo>
                <a:lnTo>
                  <a:pt x="683" y="111"/>
                </a:lnTo>
                <a:lnTo>
                  <a:pt x="708" y="104"/>
                </a:lnTo>
                <a:lnTo>
                  <a:pt x="731" y="96"/>
                </a:lnTo>
                <a:lnTo>
                  <a:pt x="752" y="90"/>
                </a:lnTo>
                <a:lnTo>
                  <a:pt x="773" y="83"/>
                </a:lnTo>
                <a:lnTo>
                  <a:pt x="795" y="77"/>
                </a:lnTo>
                <a:lnTo>
                  <a:pt x="816" y="69"/>
                </a:lnTo>
                <a:lnTo>
                  <a:pt x="835" y="64"/>
                </a:lnTo>
                <a:lnTo>
                  <a:pt x="854" y="58"/>
                </a:lnTo>
                <a:lnTo>
                  <a:pt x="871" y="52"/>
                </a:lnTo>
                <a:lnTo>
                  <a:pt x="889" y="48"/>
                </a:lnTo>
                <a:lnTo>
                  <a:pt x="906" y="42"/>
                </a:lnTo>
                <a:lnTo>
                  <a:pt x="923" y="39"/>
                </a:lnTo>
                <a:lnTo>
                  <a:pt x="938" y="35"/>
                </a:lnTo>
                <a:lnTo>
                  <a:pt x="952" y="29"/>
                </a:lnTo>
                <a:lnTo>
                  <a:pt x="967" y="25"/>
                </a:lnTo>
                <a:lnTo>
                  <a:pt x="981" y="23"/>
                </a:lnTo>
                <a:lnTo>
                  <a:pt x="992" y="19"/>
                </a:lnTo>
                <a:lnTo>
                  <a:pt x="1004" y="16"/>
                </a:lnTo>
                <a:lnTo>
                  <a:pt x="1015" y="14"/>
                </a:lnTo>
                <a:lnTo>
                  <a:pt x="1027" y="12"/>
                </a:lnTo>
                <a:lnTo>
                  <a:pt x="1036" y="8"/>
                </a:lnTo>
                <a:lnTo>
                  <a:pt x="1046" y="6"/>
                </a:lnTo>
                <a:lnTo>
                  <a:pt x="1054" y="4"/>
                </a:lnTo>
                <a:lnTo>
                  <a:pt x="1061" y="4"/>
                </a:lnTo>
                <a:lnTo>
                  <a:pt x="1069" y="2"/>
                </a:lnTo>
                <a:lnTo>
                  <a:pt x="1075" y="2"/>
                </a:lnTo>
                <a:lnTo>
                  <a:pt x="1081" y="0"/>
                </a:lnTo>
                <a:lnTo>
                  <a:pt x="1086" y="0"/>
                </a:lnTo>
                <a:lnTo>
                  <a:pt x="1090" y="0"/>
                </a:lnTo>
                <a:lnTo>
                  <a:pt x="1104" y="0"/>
                </a:lnTo>
                <a:lnTo>
                  <a:pt x="1117" y="2"/>
                </a:lnTo>
                <a:lnTo>
                  <a:pt x="1127" y="2"/>
                </a:lnTo>
                <a:lnTo>
                  <a:pt x="1136" y="4"/>
                </a:lnTo>
                <a:lnTo>
                  <a:pt x="1142" y="8"/>
                </a:lnTo>
                <a:lnTo>
                  <a:pt x="1146" y="8"/>
                </a:lnTo>
                <a:lnTo>
                  <a:pt x="1148" y="10"/>
                </a:lnTo>
                <a:lnTo>
                  <a:pt x="1150" y="12"/>
                </a:lnTo>
                <a:lnTo>
                  <a:pt x="1152" y="14"/>
                </a:lnTo>
                <a:lnTo>
                  <a:pt x="1152" y="16"/>
                </a:lnTo>
                <a:lnTo>
                  <a:pt x="1152" y="18"/>
                </a:lnTo>
                <a:lnTo>
                  <a:pt x="1152" y="19"/>
                </a:lnTo>
                <a:lnTo>
                  <a:pt x="1150" y="21"/>
                </a:lnTo>
                <a:lnTo>
                  <a:pt x="1148" y="23"/>
                </a:lnTo>
                <a:lnTo>
                  <a:pt x="1144" y="25"/>
                </a:lnTo>
                <a:lnTo>
                  <a:pt x="1140" y="29"/>
                </a:lnTo>
                <a:lnTo>
                  <a:pt x="1136" y="33"/>
                </a:lnTo>
                <a:lnTo>
                  <a:pt x="1130" y="37"/>
                </a:lnTo>
                <a:lnTo>
                  <a:pt x="1123" y="41"/>
                </a:lnTo>
                <a:lnTo>
                  <a:pt x="1117" y="44"/>
                </a:lnTo>
                <a:lnTo>
                  <a:pt x="1107" y="50"/>
                </a:lnTo>
                <a:lnTo>
                  <a:pt x="1098" y="54"/>
                </a:lnTo>
                <a:lnTo>
                  <a:pt x="1088" y="60"/>
                </a:lnTo>
                <a:lnTo>
                  <a:pt x="1077" y="65"/>
                </a:lnTo>
                <a:lnTo>
                  <a:pt x="1065" y="73"/>
                </a:lnTo>
                <a:lnTo>
                  <a:pt x="1054" y="79"/>
                </a:lnTo>
                <a:lnTo>
                  <a:pt x="1040" y="87"/>
                </a:lnTo>
                <a:lnTo>
                  <a:pt x="1025" y="94"/>
                </a:lnTo>
                <a:lnTo>
                  <a:pt x="1010" y="102"/>
                </a:lnTo>
                <a:lnTo>
                  <a:pt x="994" y="111"/>
                </a:lnTo>
                <a:lnTo>
                  <a:pt x="977" y="119"/>
                </a:lnTo>
                <a:lnTo>
                  <a:pt x="958" y="129"/>
                </a:lnTo>
                <a:lnTo>
                  <a:pt x="938" y="138"/>
                </a:lnTo>
                <a:lnTo>
                  <a:pt x="919" y="148"/>
                </a:lnTo>
                <a:lnTo>
                  <a:pt x="898" y="159"/>
                </a:lnTo>
                <a:lnTo>
                  <a:pt x="877" y="169"/>
                </a:lnTo>
                <a:lnTo>
                  <a:pt x="856" y="180"/>
                </a:lnTo>
                <a:lnTo>
                  <a:pt x="831" y="192"/>
                </a:lnTo>
                <a:lnTo>
                  <a:pt x="808" y="203"/>
                </a:lnTo>
                <a:lnTo>
                  <a:pt x="783" y="217"/>
                </a:lnTo>
                <a:lnTo>
                  <a:pt x="756" y="228"/>
                </a:lnTo>
                <a:lnTo>
                  <a:pt x="729" y="242"/>
                </a:lnTo>
                <a:lnTo>
                  <a:pt x="702" y="255"/>
                </a:lnTo>
                <a:lnTo>
                  <a:pt x="675" y="269"/>
                </a:lnTo>
                <a:lnTo>
                  <a:pt x="649" y="282"/>
                </a:lnTo>
                <a:lnTo>
                  <a:pt x="622" y="293"/>
                </a:lnTo>
                <a:lnTo>
                  <a:pt x="597" y="307"/>
                </a:lnTo>
                <a:lnTo>
                  <a:pt x="572" y="318"/>
                </a:lnTo>
                <a:lnTo>
                  <a:pt x="549" y="330"/>
                </a:lnTo>
                <a:lnTo>
                  <a:pt x="526" y="341"/>
                </a:lnTo>
                <a:lnTo>
                  <a:pt x="503" y="351"/>
                </a:lnTo>
                <a:lnTo>
                  <a:pt x="482" y="361"/>
                </a:lnTo>
                <a:lnTo>
                  <a:pt x="460" y="370"/>
                </a:lnTo>
                <a:lnTo>
                  <a:pt x="441" y="380"/>
                </a:lnTo>
                <a:lnTo>
                  <a:pt x="422" y="389"/>
                </a:lnTo>
                <a:lnTo>
                  <a:pt x="403" y="397"/>
                </a:lnTo>
                <a:lnTo>
                  <a:pt x="386" y="406"/>
                </a:lnTo>
                <a:lnTo>
                  <a:pt x="368" y="414"/>
                </a:lnTo>
                <a:lnTo>
                  <a:pt x="353" y="420"/>
                </a:lnTo>
                <a:lnTo>
                  <a:pt x="338" y="428"/>
                </a:lnTo>
                <a:lnTo>
                  <a:pt x="322" y="433"/>
                </a:lnTo>
                <a:lnTo>
                  <a:pt x="309" y="439"/>
                </a:lnTo>
                <a:lnTo>
                  <a:pt x="295" y="445"/>
                </a:lnTo>
                <a:lnTo>
                  <a:pt x="284" y="451"/>
                </a:lnTo>
                <a:lnTo>
                  <a:pt x="272" y="454"/>
                </a:lnTo>
                <a:lnTo>
                  <a:pt x="263" y="460"/>
                </a:lnTo>
                <a:lnTo>
                  <a:pt x="251" y="464"/>
                </a:lnTo>
                <a:lnTo>
                  <a:pt x="244" y="466"/>
                </a:lnTo>
                <a:lnTo>
                  <a:pt x="234" y="470"/>
                </a:lnTo>
                <a:lnTo>
                  <a:pt x="228" y="472"/>
                </a:lnTo>
                <a:lnTo>
                  <a:pt x="221" y="475"/>
                </a:lnTo>
                <a:lnTo>
                  <a:pt x="215" y="475"/>
                </a:lnTo>
                <a:lnTo>
                  <a:pt x="209" y="477"/>
                </a:lnTo>
                <a:lnTo>
                  <a:pt x="205" y="479"/>
                </a:lnTo>
                <a:lnTo>
                  <a:pt x="201" y="479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15"/>
          <p:cNvSpPr/>
          <p:nvPr/>
        </p:nvSpPr>
        <p:spPr>
          <a:xfrm>
            <a:off x="6872288" y="2082800"/>
            <a:ext cx="371475" cy="520700"/>
          </a:xfrm>
          <a:custGeom>
            <a:avLst/>
            <a:gdLst/>
            <a:ahLst/>
            <a:cxnLst>
              <a:cxn ang="0">
                <a:pos x="184282689" y="266324181"/>
              </a:cxn>
              <a:cxn ang="0">
                <a:pos x="131539616" y="319086070"/>
              </a:cxn>
              <a:cxn ang="0">
                <a:pos x="82609344" y="364939371"/>
              </a:cxn>
              <a:cxn ang="0">
                <a:pos x="61004007" y="382526668"/>
              </a:cxn>
              <a:cxn ang="0">
                <a:pos x="41304672" y="396973121"/>
              </a:cxn>
              <a:cxn ang="0">
                <a:pos x="25418137" y="407023344"/>
              </a:cxn>
              <a:cxn ang="0">
                <a:pos x="14615867" y="411420366"/>
              </a:cxn>
              <a:cxn ang="0">
                <a:pos x="5718802" y="412676545"/>
              </a:cxn>
              <a:cxn ang="0">
                <a:pos x="1270668" y="408279523"/>
              </a:cxn>
              <a:cxn ang="0">
                <a:pos x="1270668" y="396973121"/>
              </a:cxn>
              <a:cxn ang="0">
                <a:pos x="6990267" y="380642003"/>
              </a:cxn>
              <a:cxn ang="0">
                <a:pos x="19064001" y="356145327"/>
              </a:cxn>
              <a:cxn ang="0">
                <a:pos x="36221204" y="325995449"/>
              </a:cxn>
              <a:cxn ang="0">
                <a:pos x="58461875" y="288936192"/>
              </a:cxn>
              <a:cxn ang="0">
                <a:pos x="80068008" y="252505421"/>
              </a:cxn>
              <a:cxn ang="0">
                <a:pos x="115653879" y="189064823"/>
              </a:cxn>
              <a:cxn ang="0">
                <a:pos x="142342683" y="133789783"/>
              </a:cxn>
              <a:cxn ang="0">
                <a:pos x="151238952" y="109293107"/>
              </a:cxn>
              <a:cxn ang="0">
                <a:pos x="155687086" y="89193453"/>
              </a:cxn>
              <a:cxn ang="0">
                <a:pos x="156958551" y="72233850"/>
              </a:cxn>
              <a:cxn ang="0">
                <a:pos x="154416418" y="57787397"/>
              </a:cxn>
              <a:cxn ang="0">
                <a:pos x="148697616" y="47109481"/>
              </a:cxn>
              <a:cxn ang="0">
                <a:pos x="141072016" y="37059257"/>
              </a:cxn>
              <a:cxn ang="0">
                <a:pos x="135352417" y="28893698"/>
              </a:cxn>
              <a:cxn ang="0">
                <a:pos x="134081749" y="21984319"/>
              </a:cxn>
              <a:cxn ang="0">
                <a:pos x="134081749" y="14446453"/>
              </a:cxn>
              <a:cxn ang="0">
                <a:pos x="137894549" y="7537866"/>
              </a:cxn>
              <a:cxn ang="0">
                <a:pos x="144884816" y="2512358"/>
              </a:cxn>
              <a:cxn ang="0">
                <a:pos x="154416418" y="0"/>
              </a:cxn>
              <a:cxn ang="0">
                <a:pos x="168396951" y="1256179"/>
              </a:cxn>
              <a:cxn ang="0">
                <a:pos x="184918820" y="7537866"/>
              </a:cxn>
              <a:cxn ang="0">
                <a:pos x="205888823" y="16959603"/>
              </a:cxn>
              <a:cxn ang="0">
                <a:pos x="229400958" y="31406056"/>
              </a:cxn>
              <a:cxn ang="0">
                <a:pos x="252276963" y="47109481"/>
              </a:cxn>
              <a:cxn ang="0">
                <a:pos x="270705630" y="62812112"/>
              </a:cxn>
              <a:cxn ang="0">
                <a:pos x="284050033" y="77259358"/>
              </a:cxn>
              <a:cxn ang="0">
                <a:pos x="292310967" y="91705811"/>
              </a:cxn>
              <a:cxn ang="0">
                <a:pos x="296123767" y="104896085"/>
              </a:cxn>
              <a:cxn ang="0">
                <a:pos x="294853100" y="119343330"/>
              </a:cxn>
              <a:cxn ang="0">
                <a:pos x="289133501" y="136302934"/>
              </a:cxn>
              <a:cxn ang="0">
                <a:pos x="277695100" y="156402588"/>
              </a:cxn>
              <a:cxn ang="0">
                <a:pos x="260537897" y="180271571"/>
              </a:cxn>
              <a:cxn ang="0">
                <a:pos x="238932561" y="207280605"/>
              </a:cxn>
              <a:cxn ang="0">
                <a:pos x="221775358" y="227380259"/>
              </a:cxn>
            </a:cxnLst>
            <a:rect l="0" t="0" r="0" b="0"/>
            <a:pathLst>
              <a:path w="466" h="657">
                <a:moveTo>
                  <a:pt x="349" y="362"/>
                </a:moveTo>
                <a:lnTo>
                  <a:pt x="318" y="395"/>
                </a:lnTo>
                <a:lnTo>
                  <a:pt x="290" y="424"/>
                </a:lnTo>
                <a:lnTo>
                  <a:pt x="261" y="454"/>
                </a:lnTo>
                <a:lnTo>
                  <a:pt x="234" y="481"/>
                </a:lnTo>
                <a:lnTo>
                  <a:pt x="207" y="508"/>
                </a:lnTo>
                <a:lnTo>
                  <a:pt x="180" y="533"/>
                </a:lnTo>
                <a:lnTo>
                  <a:pt x="155" y="558"/>
                </a:lnTo>
                <a:lnTo>
                  <a:pt x="130" y="581"/>
                </a:lnTo>
                <a:lnTo>
                  <a:pt x="119" y="590"/>
                </a:lnTo>
                <a:lnTo>
                  <a:pt x="107" y="600"/>
                </a:lnTo>
                <a:lnTo>
                  <a:pt x="96" y="609"/>
                </a:lnTo>
                <a:lnTo>
                  <a:pt x="84" y="617"/>
                </a:lnTo>
                <a:lnTo>
                  <a:pt x="75" y="625"/>
                </a:lnTo>
                <a:lnTo>
                  <a:pt x="65" y="632"/>
                </a:lnTo>
                <a:lnTo>
                  <a:pt x="57" y="638"/>
                </a:lnTo>
                <a:lnTo>
                  <a:pt x="48" y="642"/>
                </a:lnTo>
                <a:lnTo>
                  <a:pt x="40" y="648"/>
                </a:lnTo>
                <a:lnTo>
                  <a:pt x="34" y="650"/>
                </a:lnTo>
                <a:lnTo>
                  <a:pt x="28" y="653"/>
                </a:lnTo>
                <a:lnTo>
                  <a:pt x="23" y="655"/>
                </a:lnTo>
                <a:lnTo>
                  <a:pt x="17" y="655"/>
                </a:lnTo>
                <a:lnTo>
                  <a:pt x="13" y="657"/>
                </a:lnTo>
                <a:lnTo>
                  <a:pt x="9" y="657"/>
                </a:lnTo>
                <a:lnTo>
                  <a:pt x="5" y="655"/>
                </a:lnTo>
                <a:lnTo>
                  <a:pt x="4" y="653"/>
                </a:lnTo>
                <a:lnTo>
                  <a:pt x="2" y="650"/>
                </a:lnTo>
                <a:lnTo>
                  <a:pt x="0" y="646"/>
                </a:lnTo>
                <a:lnTo>
                  <a:pt x="0" y="640"/>
                </a:lnTo>
                <a:lnTo>
                  <a:pt x="2" y="632"/>
                </a:lnTo>
                <a:lnTo>
                  <a:pt x="4" y="625"/>
                </a:lnTo>
                <a:lnTo>
                  <a:pt x="7" y="615"/>
                </a:lnTo>
                <a:lnTo>
                  <a:pt x="11" y="606"/>
                </a:lnTo>
                <a:lnTo>
                  <a:pt x="17" y="594"/>
                </a:lnTo>
                <a:lnTo>
                  <a:pt x="23" y="581"/>
                </a:lnTo>
                <a:lnTo>
                  <a:pt x="30" y="567"/>
                </a:lnTo>
                <a:lnTo>
                  <a:pt x="38" y="552"/>
                </a:lnTo>
                <a:lnTo>
                  <a:pt x="48" y="537"/>
                </a:lnTo>
                <a:lnTo>
                  <a:pt x="57" y="519"/>
                </a:lnTo>
                <a:lnTo>
                  <a:pt x="69" y="500"/>
                </a:lnTo>
                <a:lnTo>
                  <a:pt x="80" y="481"/>
                </a:lnTo>
                <a:lnTo>
                  <a:pt x="92" y="460"/>
                </a:lnTo>
                <a:lnTo>
                  <a:pt x="103" y="441"/>
                </a:lnTo>
                <a:lnTo>
                  <a:pt x="115" y="422"/>
                </a:lnTo>
                <a:lnTo>
                  <a:pt x="126" y="402"/>
                </a:lnTo>
                <a:lnTo>
                  <a:pt x="146" y="366"/>
                </a:lnTo>
                <a:lnTo>
                  <a:pt x="165" y="333"/>
                </a:lnTo>
                <a:lnTo>
                  <a:pt x="182" y="301"/>
                </a:lnTo>
                <a:lnTo>
                  <a:pt x="197" y="268"/>
                </a:lnTo>
                <a:lnTo>
                  <a:pt x="213" y="240"/>
                </a:lnTo>
                <a:lnTo>
                  <a:pt x="224" y="213"/>
                </a:lnTo>
                <a:lnTo>
                  <a:pt x="230" y="199"/>
                </a:lnTo>
                <a:lnTo>
                  <a:pt x="234" y="188"/>
                </a:lnTo>
                <a:lnTo>
                  <a:pt x="238" y="174"/>
                </a:lnTo>
                <a:lnTo>
                  <a:pt x="242" y="165"/>
                </a:lnTo>
                <a:lnTo>
                  <a:pt x="243" y="153"/>
                </a:lnTo>
                <a:lnTo>
                  <a:pt x="245" y="142"/>
                </a:lnTo>
                <a:lnTo>
                  <a:pt x="247" y="132"/>
                </a:lnTo>
                <a:lnTo>
                  <a:pt x="247" y="125"/>
                </a:lnTo>
                <a:lnTo>
                  <a:pt x="247" y="115"/>
                </a:lnTo>
                <a:lnTo>
                  <a:pt x="247" y="107"/>
                </a:lnTo>
                <a:lnTo>
                  <a:pt x="245" y="100"/>
                </a:lnTo>
                <a:lnTo>
                  <a:pt x="243" y="92"/>
                </a:lnTo>
                <a:lnTo>
                  <a:pt x="242" y="86"/>
                </a:lnTo>
                <a:lnTo>
                  <a:pt x="238" y="79"/>
                </a:lnTo>
                <a:lnTo>
                  <a:pt x="234" y="75"/>
                </a:lnTo>
                <a:lnTo>
                  <a:pt x="230" y="69"/>
                </a:lnTo>
                <a:lnTo>
                  <a:pt x="226" y="65"/>
                </a:lnTo>
                <a:lnTo>
                  <a:pt x="222" y="59"/>
                </a:lnTo>
                <a:lnTo>
                  <a:pt x="219" y="56"/>
                </a:lnTo>
                <a:lnTo>
                  <a:pt x="217" y="52"/>
                </a:lnTo>
                <a:lnTo>
                  <a:pt x="213" y="46"/>
                </a:lnTo>
                <a:lnTo>
                  <a:pt x="211" y="42"/>
                </a:lnTo>
                <a:lnTo>
                  <a:pt x="211" y="38"/>
                </a:lnTo>
                <a:lnTo>
                  <a:pt x="211" y="35"/>
                </a:lnTo>
                <a:lnTo>
                  <a:pt x="209" y="31"/>
                </a:lnTo>
                <a:lnTo>
                  <a:pt x="211" y="27"/>
                </a:lnTo>
                <a:lnTo>
                  <a:pt x="211" y="23"/>
                </a:lnTo>
                <a:lnTo>
                  <a:pt x="213" y="19"/>
                </a:lnTo>
                <a:lnTo>
                  <a:pt x="215" y="15"/>
                </a:lnTo>
                <a:lnTo>
                  <a:pt x="217" y="12"/>
                </a:lnTo>
                <a:lnTo>
                  <a:pt x="220" y="10"/>
                </a:lnTo>
                <a:lnTo>
                  <a:pt x="224" y="6"/>
                </a:lnTo>
                <a:lnTo>
                  <a:pt x="228" y="4"/>
                </a:lnTo>
                <a:lnTo>
                  <a:pt x="232" y="2"/>
                </a:lnTo>
                <a:lnTo>
                  <a:pt x="238" y="0"/>
                </a:lnTo>
                <a:lnTo>
                  <a:pt x="243" y="0"/>
                </a:lnTo>
                <a:lnTo>
                  <a:pt x="249" y="0"/>
                </a:lnTo>
                <a:lnTo>
                  <a:pt x="257" y="0"/>
                </a:lnTo>
                <a:lnTo>
                  <a:pt x="265" y="2"/>
                </a:lnTo>
                <a:lnTo>
                  <a:pt x="272" y="6"/>
                </a:lnTo>
                <a:lnTo>
                  <a:pt x="282" y="8"/>
                </a:lnTo>
                <a:lnTo>
                  <a:pt x="291" y="12"/>
                </a:lnTo>
                <a:lnTo>
                  <a:pt x="301" y="15"/>
                </a:lnTo>
                <a:lnTo>
                  <a:pt x="313" y="21"/>
                </a:lnTo>
                <a:lnTo>
                  <a:pt x="324" y="27"/>
                </a:lnTo>
                <a:lnTo>
                  <a:pt x="336" y="35"/>
                </a:lnTo>
                <a:lnTo>
                  <a:pt x="347" y="42"/>
                </a:lnTo>
                <a:lnTo>
                  <a:pt x="361" y="50"/>
                </a:lnTo>
                <a:lnTo>
                  <a:pt x="374" y="58"/>
                </a:lnTo>
                <a:lnTo>
                  <a:pt x="386" y="67"/>
                </a:lnTo>
                <a:lnTo>
                  <a:pt x="397" y="75"/>
                </a:lnTo>
                <a:lnTo>
                  <a:pt x="407" y="84"/>
                </a:lnTo>
                <a:lnTo>
                  <a:pt x="416" y="92"/>
                </a:lnTo>
                <a:lnTo>
                  <a:pt x="426" y="100"/>
                </a:lnTo>
                <a:lnTo>
                  <a:pt x="434" y="107"/>
                </a:lnTo>
                <a:lnTo>
                  <a:pt x="439" y="115"/>
                </a:lnTo>
                <a:lnTo>
                  <a:pt x="447" y="123"/>
                </a:lnTo>
                <a:lnTo>
                  <a:pt x="451" y="130"/>
                </a:lnTo>
                <a:lnTo>
                  <a:pt x="457" y="138"/>
                </a:lnTo>
                <a:lnTo>
                  <a:pt x="460" y="146"/>
                </a:lnTo>
                <a:lnTo>
                  <a:pt x="462" y="153"/>
                </a:lnTo>
                <a:lnTo>
                  <a:pt x="464" y="161"/>
                </a:lnTo>
                <a:lnTo>
                  <a:pt x="466" y="167"/>
                </a:lnTo>
                <a:lnTo>
                  <a:pt x="466" y="174"/>
                </a:lnTo>
                <a:lnTo>
                  <a:pt x="466" y="182"/>
                </a:lnTo>
                <a:lnTo>
                  <a:pt x="464" y="190"/>
                </a:lnTo>
                <a:lnTo>
                  <a:pt x="462" y="199"/>
                </a:lnTo>
                <a:lnTo>
                  <a:pt x="458" y="207"/>
                </a:lnTo>
                <a:lnTo>
                  <a:pt x="455" y="217"/>
                </a:lnTo>
                <a:lnTo>
                  <a:pt x="451" y="228"/>
                </a:lnTo>
                <a:lnTo>
                  <a:pt x="443" y="238"/>
                </a:lnTo>
                <a:lnTo>
                  <a:pt x="437" y="249"/>
                </a:lnTo>
                <a:lnTo>
                  <a:pt x="430" y="263"/>
                </a:lnTo>
                <a:lnTo>
                  <a:pt x="420" y="274"/>
                </a:lnTo>
                <a:lnTo>
                  <a:pt x="410" y="287"/>
                </a:lnTo>
                <a:lnTo>
                  <a:pt x="401" y="301"/>
                </a:lnTo>
                <a:lnTo>
                  <a:pt x="389" y="316"/>
                </a:lnTo>
                <a:lnTo>
                  <a:pt x="376" y="330"/>
                </a:lnTo>
                <a:lnTo>
                  <a:pt x="362" y="347"/>
                </a:lnTo>
                <a:lnTo>
                  <a:pt x="349" y="362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16"/>
          <p:cNvSpPr/>
          <p:nvPr/>
        </p:nvSpPr>
        <p:spPr>
          <a:xfrm>
            <a:off x="6411913" y="2562225"/>
            <a:ext cx="822325" cy="217488"/>
          </a:xfrm>
          <a:custGeom>
            <a:avLst/>
            <a:gdLst/>
            <a:ahLst/>
            <a:cxnLst>
              <a:cxn ang="0">
                <a:pos x="85520214" y="171371019"/>
              </a:cxn>
              <a:cxn ang="0">
                <a:pos x="66655111" y="167591173"/>
              </a:cxn>
              <a:cxn ang="0">
                <a:pos x="48419638" y="160030687"/>
              </a:cxn>
              <a:cxn ang="0">
                <a:pos x="30183372" y="150580277"/>
              </a:cxn>
              <a:cxn ang="0">
                <a:pos x="11947899" y="136088750"/>
              </a:cxn>
              <a:cxn ang="0">
                <a:pos x="31441045" y="117818171"/>
              </a:cxn>
              <a:cxn ang="0">
                <a:pos x="118218933" y="96396397"/>
              </a:cxn>
              <a:cxn ang="0">
                <a:pos x="198079616" y="76865339"/>
              </a:cxn>
              <a:cxn ang="0">
                <a:pos x="269136584" y="58593966"/>
              </a:cxn>
              <a:cxn ang="0">
                <a:pos x="332019468" y="44103233"/>
              </a:cxn>
              <a:cxn ang="0">
                <a:pos x="387355517" y="30872183"/>
              </a:cxn>
              <a:cxn ang="0">
                <a:pos x="434517482" y="20161296"/>
              </a:cxn>
              <a:cxn ang="0">
                <a:pos x="473504568" y="11970571"/>
              </a:cxn>
              <a:cxn ang="0">
                <a:pos x="504317569" y="5670563"/>
              </a:cxn>
              <a:cxn ang="0">
                <a:pos x="527583737" y="1889923"/>
              </a:cxn>
              <a:cxn ang="0">
                <a:pos x="542046982" y="0"/>
              </a:cxn>
              <a:cxn ang="0">
                <a:pos x="565941986" y="630239"/>
              </a:cxn>
              <a:cxn ang="0">
                <a:pos x="594867685" y="4410085"/>
              </a:cxn>
              <a:cxn ang="0">
                <a:pos x="620649992" y="11970571"/>
              </a:cxn>
              <a:cxn ang="0">
                <a:pos x="639514302" y="21421774"/>
              </a:cxn>
              <a:cxn ang="0">
                <a:pos x="649575690" y="33392346"/>
              </a:cxn>
              <a:cxn ang="0">
                <a:pos x="652091037" y="44103233"/>
              </a:cxn>
              <a:cxn ang="0">
                <a:pos x="648318017" y="47883079"/>
              </a:cxn>
              <a:cxn ang="0">
                <a:pos x="639514302" y="52923403"/>
              </a:cxn>
              <a:cxn ang="0">
                <a:pos x="627567196" y="58593966"/>
              </a:cxn>
              <a:cxn ang="0">
                <a:pos x="610588604" y="64893974"/>
              </a:cxn>
              <a:cxn ang="0">
                <a:pos x="589208947" y="71194776"/>
              </a:cxn>
              <a:cxn ang="0">
                <a:pos x="563426639" y="78125023"/>
              </a:cxn>
              <a:cxn ang="0">
                <a:pos x="533872104" y="86945987"/>
              </a:cxn>
              <a:cxn ang="0">
                <a:pos x="498658039" y="95136712"/>
              </a:cxn>
              <a:cxn ang="0">
                <a:pos x="459670952" y="103326644"/>
              </a:cxn>
              <a:cxn ang="0">
                <a:pos x="416282008" y="113407292"/>
              </a:cxn>
              <a:cxn ang="0">
                <a:pos x="370377718" y="124118179"/>
              </a:cxn>
              <a:cxn ang="0">
                <a:pos x="326988774" y="132308904"/>
              </a:cxn>
              <a:cxn ang="0">
                <a:pos x="287372851" y="141129074"/>
              </a:cxn>
              <a:cxn ang="0">
                <a:pos x="250901111" y="148060115"/>
              </a:cxn>
              <a:cxn ang="0">
                <a:pos x="218202392" y="155620602"/>
              </a:cxn>
              <a:cxn ang="0">
                <a:pos x="189275901" y="160030687"/>
              </a:cxn>
              <a:cxn ang="0">
                <a:pos x="164123224" y="165071011"/>
              </a:cxn>
              <a:cxn ang="0">
                <a:pos x="142742774" y="167591173"/>
              </a:cxn>
              <a:cxn ang="0">
                <a:pos x="124507300" y="170111335"/>
              </a:cxn>
              <a:cxn ang="0">
                <a:pos x="108786381" y="172631497"/>
              </a:cxn>
              <a:cxn ang="0">
                <a:pos x="98096949" y="172631497"/>
              </a:cxn>
            </a:cxnLst>
            <a:rect l="0" t="0" r="0" b="0"/>
            <a:pathLst>
              <a:path w="1037" h="274">
                <a:moveTo>
                  <a:pt x="156" y="274"/>
                </a:moveTo>
                <a:lnTo>
                  <a:pt x="146" y="274"/>
                </a:lnTo>
                <a:lnTo>
                  <a:pt x="136" y="272"/>
                </a:lnTo>
                <a:lnTo>
                  <a:pt x="125" y="272"/>
                </a:lnTo>
                <a:lnTo>
                  <a:pt x="115" y="270"/>
                </a:lnTo>
                <a:lnTo>
                  <a:pt x="106" y="266"/>
                </a:lnTo>
                <a:lnTo>
                  <a:pt x="96" y="264"/>
                </a:lnTo>
                <a:lnTo>
                  <a:pt x="86" y="260"/>
                </a:lnTo>
                <a:lnTo>
                  <a:pt x="77" y="254"/>
                </a:lnTo>
                <a:lnTo>
                  <a:pt x="67" y="251"/>
                </a:lnTo>
                <a:lnTo>
                  <a:pt x="58" y="245"/>
                </a:lnTo>
                <a:lnTo>
                  <a:pt x="48" y="239"/>
                </a:lnTo>
                <a:lnTo>
                  <a:pt x="38" y="231"/>
                </a:lnTo>
                <a:lnTo>
                  <a:pt x="29" y="224"/>
                </a:lnTo>
                <a:lnTo>
                  <a:pt x="19" y="216"/>
                </a:lnTo>
                <a:lnTo>
                  <a:pt x="10" y="208"/>
                </a:lnTo>
                <a:lnTo>
                  <a:pt x="0" y="199"/>
                </a:lnTo>
                <a:lnTo>
                  <a:pt x="50" y="187"/>
                </a:lnTo>
                <a:lnTo>
                  <a:pt x="96" y="174"/>
                </a:lnTo>
                <a:lnTo>
                  <a:pt x="144" y="164"/>
                </a:lnTo>
                <a:lnTo>
                  <a:pt x="188" y="153"/>
                </a:lnTo>
                <a:lnTo>
                  <a:pt x="232" y="141"/>
                </a:lnTo>
                <a:lnTo>
                  <a:pt x="275" y="132"/>
                </a:lnTo>
                <a:lnTo>
                  <a:pt x="315" y="122"/>
                </a:lnTo>
                <a:lnTo>
                  <a:pt x="353" y="113"/>
                </a:lnTo>
                <a:lnTo>
                  <a:pt x="392" y="103"/>
                </a:lnTo>
                <a:lnTo>
                  <a:pt x="428" y="93"/>
                </a:lnTo>
                <a:lnTo>
                  <a:pt x="463" y="86"/>
                </a:lnTo>
                <a:lnTo>
                  <a:pt x="495" y="78"/>
                </a:lnTo>
                <a:lnTo>
                  <a:pt x="528" y="70"/>
                </a:lnTo>
                <a:lnTo>
                  <a:pt x="559" y="63"/>
                </a:lnTo>
                <a:lnTo>
                  <a:pt x="587" y="57"/>
                </a:lnTo>
                <a:lnTo>
                  <a:pt x="616" y="49"/>
                </a:lnTo>
                <a:lnTo>
                  <a:pt x="643" y="44"/>
                </a:lnTo>
                <a:lnTo>
                  <a:pt x="668" y="38"/>
                </a:lnTo>
                <a:lnTo>
                  <a:pt x="691" y="32"/>
                </a:lnTo>
                <a:lnTo>
                  <a:pt x="712" y="28"/>
                </a:lnTo>
                <a:lnTo>
                  <a:pt x="733" y="23"/>
                </a:lnTo>
                <a:lnTo>
                  <a:pt x="753" y="19"/>
                </a:lnTo>
                <a:lnTo>
                  <a:pt x="772" y="15"/>
                </a:lnTo>
                <a:lnTo>
                  <a:pt x="787" y="13"/>
                </a:lnTo>
                <a:lnTo>
                  <a:pt x="802" y="9"/>
                </a:lnTo>
                <a:lnTo>
                  <a:pt x="816" y="7"/>
                </a:lnTo>
                <a:lnTo>
                  <a:pt x="827" y="5"/>
                </a:lnTo>
                <a:lnTo>
                  <a:pt x="839" y="3"/>
                </a:lnTo>
                <a:lnTo>
                  <a:pt x="849" y="1"/>
                </a:lnTo>
                <a:lnTo>
                  <a:pt x="856" y="0"/>
                </a:lnTo>
                <a:lnTo>
                  <a:pt x="862" y="0"/>
                </a:lnTo>
                <a:lnTo>
                  <a:pt x="868" y="0"/>
                </a:lnTo>
                <a:lnTo>
                  <a:pt x="885" y="0"/>
                </a:lnTo>
                <a:lnTo>
                  <a:pt x="900" y="1"/>
                </a:lnTo>
                <a:lnTo>
                  <a:pt x="918" y="1"/>
                </a:lnTo>
                <a:lnTo>
                  <a:pt x="933" y="3"/>
                </a:lnTo>
                <a:lnTo>
                  <a:pt x="946" y="7"/>
                </a:lnTo>
                <a:lnTo>
                  <a:pt x="962" y="11"/>
                </a:lnTo>
                <a:lnTo>
                  <a:pt x="973" y="15"/>
                </a:lnTo>
                <a:lnTo>
                  <a:pt x="987" y="19"/>
                </a:lnTo>
                <a:lnTo>
                  <a:pt x="998" y="23"/>
                </a:lnTo>
                <a:lnTo>
                  <a:pt x="1008" y="28"/>
                </a:lnTo>
                <a:lnTo>
                  <a:pt x="1017" y="34"/>
                </a:lnTo>
                <a:lnTo>
                  <a:pt x="1023" y="40"/>
                </a:lnTo>
                <a:lnTo>
                  <a:pt x="1029" y="47"/>
                </a:lnTo>
                <a:lnTo>
                  <a:pt x="1033" y="53"/>
                </a:lnTo>
                <a:lnTo>
                  <a:pt x="1037" y="61"/>
                </a:lnTo>
                <a:lnTo>
                  <a:pt x="1037" y="69"/>
                </a:lnTo>
                <a:lnTo>
                  <a:pt x="1037" y="70"/>
                </a:lnTo>
                <a:lnTo>
                  <a:pt x="1035" y="72"/>
                </a:lnTo>
                <a:lnTo>
                  <a:pt x="1033" y="74"/>
                </a:lnTo>
                <a:lnTo>
                  <a:pt x="1031" y="76"/>
                </a:lnTo>
                <a:lnTo>
                  <a:pt x="1027" y="80"/>
                </a:lnTo>
                <a:lnTo>
                  <a:pt x="1023" y="82"/>
                </a:lnTo>
                <a:lnTo>
                  <a:pt x="1017" y="84"/>
                </a:lnTo>
                <a:lnTo>
                  <a:pt x="1012" y="88"/>
                </a:lnTo>
                <a:lnTo>
                  <a:pt x="1006" y="90"/>
                </a:lnTo>
                <a:lnTo>
                  <a:pt x="998" y="93"/>
                </a:lnTo>
                <a:lnTo>
                  <a:pt x="991" y="95"/>
                </a:lnTo>
                <a:lnTo>
                  <a:pt x="981" y="99"/>
                </a:lnTo>
                <a:lnTo>
                  <a:pt x="971" y="103"/>
                </a:lnTo>
                <a:lnTo>
                  <a:pt x="960" y="105"/>
                </a:lnTo>
                <a:lnTo>
                  <a:pt x="948" y="109"/>
                </a:lnTo>
                <a:lnTo>
                  <a:pt x="937" y="113"/>
                </a:lnTo>
                <a:lnTo>
                  <a:pt x="923" y="116"/>
                </a:lnTo>
                <a:lnTo>
                  <a:pt x="910" y="120"/>
                </a:lnTo>
                <a:lnTo>
                  <a:pt x="896" y="124"/>
                </a:lnTo>
                <a:lnTo>
                  <a:pt x="881" y="128"/>
                </a:lnTo>
                <a:lnTo>
                  <a:pt x="866" y="132"/>
                </a:lnTo>
                <a:lnTo>
                  <a:pt x="849" y="138"/>
                </a:lnTo>
                <a:lnTo>
                  <a:pt x="831" y="141"/>
                </a:lnTo>
                <a:lnTo>
                  <a:pt x="812" y="145"/>
                </a:lnTo>
                <a:lnTo>
                  <a:pt x="793" y="151"/>
                </a:lnTo>
                <a:lnTo>
                  <a:pt x="774" y="155"/>
                </a:lnTo>
                <a:lnTo>
                  <a:pt x="753" y="160"/>
                </a:lnTo>
                <a:lnTo>
                  <a:pt x="731" y="164"/>
                </a:lnTo>
                <a:lnTo>
                  <a:pt x="708" y="170"/>
                </a:lnTo>
                <a:lnTo>
                  <a:pt x="685" y="176"/>
                </a:lnTo>
                <a:lnTo>
                  <a:pt x="662" y="180"/>
                </a:lnTo>
                <a:lnTo>
                  <a:pt x="637" y="185"/>
                </a:lnTo>
                <a:lnTo>
                  <a:pt x="612" y="191"/>
                </a:lnTo>
                <a:lnTo>
                  <a:pt x="589" y="197"/>
                </a:lnTo>
                <a:lnTo>
                  <a:pt x="564" y="201"/>
                </a:lnTo>
                <a:lnTo>
                  <a:pt x="541" y="206"/>
                </a:lnTo>
                <a:lnTo>
                  <a:pt x="520" y="210"/>
                </a:lnTo>
                <a:lnTo>
                  <a:pt x="499" y="216"/>
                </a:lnTo>
                <a:lnTo>
                  <a:pt x="478" y="220"/>
                </a:lnTo>
                <a:lnTo>
                  <a:pt x="457" y="224"/>
                </a:lnTo>
                <a:lnTo>
                  <a:pt x="438" y="228"/>
                </a:lnTo>
                <a:lnTo>
                  <a:pt x="418" y="231"/>
                </a:lnTo>
                <a:lnTo>
                  <a:pt x="399" y="235"/>
                </a:lnTo>
                <a:lnTo>
                  <a:pt x="382" y="239"/>
                </a:lnTo>
                <a:lnTo>
                  <a:pt x="365" y="243"/>
                </a:lnTo>
                <a:lnTo>
                  <a:pt x="347" y="247"/>
                </a:lnTo>
                <a:lnTo>
                  <a:pt x="332" y="249"/>
                </a:lnTo>
                <a:lnTo>
                  <a:pt x="317" y="252"/>
                </a:lnTo>
                <a:lnTo>
                  <a:pt x="301" y="254"/>
                </a:lnTo>
                <a:lnTo>
                  <a:pt x="288" y="256"/>
                </a:lnTo>
                <a:lnTo>
                  <a:pt x="275" y="260"/>
                </a:lnTo>
                <a:lnTo>
                  <a:pt x="261" y="262"/>
                </a:lnTo>
                <a:lnTo>
                  <a:pt x="250" y="264"/>
                </a:lnTo>
                <a:lnTo>
                  <a:pt x="238" y="266"/>
                </a:lnTo>
                <a:lnTo>
                  <a:pt x="227" y="266"/>
                </a:lnTo>
                <a:lnTo>
                  <a:pt x="217" y="268"/>
                </a:lnTo>
                <a:lnTo>
                  <a:pt x="205" y="270"/>
                </a:lnTo>
                <a:lnTo>
                  <a:pt x="198" y="270"/>
                </a:lnTo>
                <a:lnTo>
                  <a:pt x="188" y="272"/>
                </a:lnTo>
                <a:lnTo>
                  <a:pt x="180" y="272"/>
                </a:lnTo>
                <a:lnTo>
                  <a:pt x="173" y="274"/>
                </a:lnTo>
                <a:lnTo>
                  <a:pt x="167" y="274"/>
                </a:lnTo>
                <a:lnTo>
                  <a:pt x="161" y="274"/>
                </a:lnTo>
                <a:lnTo>
                  <a:pt x="156" y="274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7"/>
          <p:cNvSpPr/>
          <p:nvPr/>
        </p:nvSpPr>
        <p:spPr>
          <a:xfrm>
            <a:off x="6708775" y="2662238"/>
            <a:ext cx="157163" cy="1738312"/>
          </a:xfrm>
          <a:custGeom>
            <a:avLst/>
            <a:gdLst/>
            <a:ahLst/>
            <a:cxnLst>
              <a:cxn ang="0">
                <a:pos x="39520208" y="1232356052"/>
              </a:cxn>
              <a:cxn ang="0">
                <a:pos x="29640156" y="1155491705"/>
              </a:cxn>
              <a:cxn ang="0">
                <a:pos x="22847571" y="1072956810"/>
              </a:cxn>
              <a:cxn ang="0">
                <a:pos x="21613056" y="1049014936"/>
              </a:cxn>
              <a:cxn ang="0">
                <a:pos x="20377755" y="1021293225"/>
              </a:cxn>
              <a:cxn ang="0">
                <a:pos x="19142453" y="987271522"/>
              </a:cxn>
              <a:cxn ang="0">
                <a:pos x="17907938" y="950098633"/>
              </a:cxn>
              <a:cxn ang="0">
                <a:pos x="17907938" y="906626545"/>
              </a:cxn>
              <a:cxn ang="0">
                <a:pos x="16672637" y="859373034"/>
              </a:cxn>
              <a:cxn ang="0">
                <a:pos x="16672637" y="806449768"/>
              </a:cxn>
              <a:cxn ang="0">
                <a:pos x="15437336" y="749746666"/>
              </a:cxn>
              <a:cxn ang="0">
                <a:pos x="15437336" y="686742777"/>
              </a:cxn>
              <a:cxn ang="0">
                <a:pos x="15437336" y="620588496"/>
              </a:cxn>
              <a:cxn ang="0">
                <a:pos x="15437336" y="549393904"/>
              </a:cxn>
              <a:cxn ang="0">
                <a:pos x="15437336" y="480719468"/>
              </a:cxn>
              <a:cxn ang="0">
                <a:pos x="14202820" y="416455899"/>
              </a:cxn>
              <a:cxn ang="0">
                <a:pos x="14202820" y="354711692"/>
              </a:cxn>
              <a:cxn ang="0">
                <a:pos x="12967519" y="296748115"/>
              </a:cxn>
              <a:cxn ang="0">
                <a:pos x="12349869" y="243824849"/>
              </a:cxn>
              <a:cxn ang="0">
                <a:pos x="11115353" y="194682213"/>
              </a:cxn>
              <a:cxn ang="0">
                <a:pos x="8644751" y="148689176"/>
              </a:cxn>
              <a:cxn ang="0">
                <a:pos x="6174934" y="106476769"/>
              </a:cxn>
              <a:cxn ang="0">
                <a:pos x="3705118" y="67413962"/>
              </a:cxn>
              <a:cxn ang="0">
                <a:pos x="1235301" y="34022496"/>
              </a:cxn>
              <a:cxn ang="0">
                <a:pos x="123501043" y="68674436"/>
              </a:cxn>
              <a:cxn ang="0">
                <a:pos x="123501043" y="265876805"/>
              </a:cxn>
              <a:cxn ang="0">
                <a:pos x="122265742" y="444177610"/>
              </a:cxn>
              <a:cxn ang="0">
                <a:pos x="122265742" y="606097801"/>
              </a:cxn>
              <a:cxn ang="0">
                <a:pos x="121031226" y="749746666"/>
              </a:cxn>
              <a:cxn ang="0">
                <a:pos x="119795925" y="875124205"/>
              </a:cxn>
              <a:cxn ang="0">
                <a:pos x="118560624" y="985380810"/>
              </a:cxn>
              <a:cxn ang="0">
                <a:pos x="116090807" y="1075476966"/>
              </a:cxn>
              <a:cxn ang="0">
                <a:pos x="114238641" y="1149190919"/>
              </a:cxn>
              <a:cxn ang="0">
                <a:pos x="111768825" y="1205894816"/>
              </a:cxn>
              <a:cxn ang="0">
                <a:pos x="109298223" y="1244956829"/>
              </a:cxn>
              <a:cxn ang="0">
                <a:pos x="104358589" y="1284649874"/>
              </a:cxn>
              <a:cxn ang="0">
                <a:pos x="98800520" y="1321821970"/>
              </a:cxn>
              <a:cxn ang="0">
                <a:pos x="92625586" y="1349543681"/>
              </a:cxn>
              <a:cxn ang="0">
                <a:pos x="86450651" y="1369074687"/>
              </a:cxn>
              <a:cxn ang="0">
                <a:pos x="80893368" y="1378525072"/>
              </a:cxn>
              <a:cxn ang="0">
                <a:pos x="74718433" y="1378525072"/>
              </a:cxn>
              <a:cxn ang="0">
                <a:pos x="69160364" y="1372855318"/>
              </a:cxn>
              <a:cxn ang="0">
                <a:pos x="64220731" y="1359624303"/>
              </a:cxn>
              <a:cxn ang="0">
                <a:pos x="58045797" y="1338832821"/>
              </a:cxn>
              <a:cxn ang="0">
                <a:pos x="52487727" y="1313631266"/>
              </a:cxn>
              <a:cxn ang="0">
                <a:pos x="46312793" y="1280869244"/>
              </a:cxn>
            </a:cxnLst>
            <a:rect l="0" t="0" r="0" b="0"/>
            <a:pathLst>
              <a:path w="200" h="2190">
                <a:moveTo>
                  <a:pt x="75" y="2033"/>
                </a:moveTo>
                <a:lnTo>
                  <a:pt x="69" y="1995"/>
                </a:lnTo>
                <a:lnTo>
                  <a:pt x="64" y="1956"/>
                </a:lnTo>
                <a:lnTo>
                  <a:pt x="58" y="1916"/>
                </a:lnTo>
                <a:lnTo>
                  <a:pt x="54" y="1876"/>
                </a:lnTo>
                <a:lnTo>
                  <a:pt x="48" y="1834"/>
                </a:lnTo>
                <a:lnTo>
                  <a:pt x="44" y="1792"/>
                </a:lnTo>
                <a:lnTo>
                  <a:pt x="41" y="1748"/>
                </a:lnTo>
                <a:lnTo>
                  <a:pt x="37" y="1703"/>
                </a:lnTo>
                <a:lnTo>
                  <a:pt x="37" y="1692"/>
                </a:lnTo>
                <a:lnTo>
                  <a:pt x="35" y="1679"/>
                </a:lnTo>
                <a:lnTo>
                  <a:pt x="35" y="1665"/>
                </a:lnTo>
                <a:lnTo>
                  <a:pt x="35" y="1652"/>
                </a:lnTo>
                <a:lnTo>
                  <a:pt x="33" y="1636"/>
                </a:lnTo>
                <a:lnTo>
                  <a:pt x="33" y="1621"/>
                </a:lnTo>
                <a:lnTo>
                  <a:pt x="33" y="1604"/>
                </a:lnTo>
                <a:lnTo>
                  <a:pt x="31" y="1587"/>
                </a:lnTo>
                <a:lnTo>
                  <a:pt x="31" y="1567"/>
                </a:lnTo>
                <a:lnTo>
                  <a:pt x="31" y="1548"/>
                </a:lnTo>
                <a:lnTo>
                  <a:pt x="31" y="1527"/>
                </a:lnTo>
                <a:lnTo>
                  <a:pt x="29" y="1508"/>
                </a:lnTo>
                <a:lnTo>
                  <a:pt x="29" y="1485"/>
                </a:lnTo>
                <a:lnTo>
                  <a:pt x="29" y="1462"/>
                </a:lnTo>
                <a:lnTo>
                  <a:pt x="29" y="1439"/>
                </a:lnTo>
                <a:lnTo>
                  <a:pt x="29" y="1414"/>
                </a:lnTo>
                <a:lnTo>
                  <a:pt x="27" y="1389"/>
                </a:lnTo>
                <a:lnTo>
                  <a:pt x="27" y="1364"/>
                </a:lnTo>
                <a:lnTo>
                  <a:pt x="27" y="1336"/>
                </a:lnTo>
                <a:lnTo>
                  <a:pt x="27" y="1309"/>
                </a:lnTo>
                <a:lnTo>
                  <a:pt x="27" y="1280"/>
                </a:lnTo>
                <a:lnTo>
                  <a:pt x="27" y="1251"/>
                </a:lnTo>
                <a:lnTo>
                  <a:pt x="25" y="1221"/>
                </a:lnTo>
                <a:lnTo>
                  <a:pt x="25" y="1190"/>
                </a:lnTo>
                <a:lnTo>
                  <a:pt x="25" y="1157"/>
                </a:lnTo>
                <a:lnTo>
                  <a:pt x="25" y="1125"/>
                </a:lnTo>
                <a:lnTo>
                  <a:pt x="25" y="1090"/>
                </a:lnTo>
                <a:lnTo>
                  <a:pt x="25" y="1056"/>
                </a:lnTo>
                <a:lnTo>
                  <a:pt x="25" y="1021"/>
                </a:lnTo>
                <a:lnTo>
                  <a:pt x="25" y="985"/>
                </a:lnTo>
                <a:lnTo>
                  <a:pt x="25" y="949"/>
                </a:lnTo>
                <a:lnTo>
                  <a:pt x="25" y="910"/>
                </a:lnTo>
                <a:lnTo>
                  <a:pt x="25" y="872"/>
                </a:lnTo>
                <a:lnTo>
                  <a:pt x="25" y="835"/>
                </a:lnTo>
                <a:lnTo>
                  <a:pt x="25" y="799"/>
                </a:lnTo>
                <a:lnTo>
                  <a:pt x="25" y="763"/>
                </a:lnTo>
                <a:lnTo>
                  <a:pt x="25" y="728"/>
                </a:lnTo>
                <a:lnTo>
                  <a:pt x="25" y="694"/>
                </a:lnTo>
                <a:lnTo>
                  <a:pt x="23" y="661"/>
                </a:lnTo>
                <a:lnTo>
                  <a:pt x="23" y="627"/>
                </a:lnTo>
                <a:lnTo>
                  <a:pt x="23" y="594"/>
                </a:lnTo>
                <a:lnTo>
                  <a:pt x="23" y="563"/>
                </a:lnTo>
                <a:lnTo>
                  <a:pt x="23" y="533"/>
                </a:lnTo>
                <a:lnTo>
                  <a:pt x="21" y="502"/>
                </a:lnTo>
                <a:lnTo>
                  <a:pt x="21" y="471"/>
                </a:lnTo>
                <a:lnTo>
                  <a:pt x="21" y="443"/>
                </a:lnTo>
                <a:lnTo>
                  <a:pt x="20" y="414"/>
                </a:lnTo>
                <a:lnTo>
                  <a:pt x="20" y="387"/>
                </a:lnTo>
                <a:lnTo>
                  <a:pt x="18" y="360"/>
                </a:lnTo>
                <a:lnTo>
                  <a:pt x="18" y="333"/>
                </a:lnTo>
                <a:lnTo>
                  <a:pt x="18" y="309"/>
                </a:lnTo>
                <a:lnTo>
                  <a:pt x="16" y="284"/>
                </a:lnTo>
                <a:lnTo>
                  <a:pt x="16" y="259"/>
                </a:lnTo>
                <a:lnTo>
                  <a:pt x="14" y="236"/>
                </a:lnTo>
                <a:lnTo>
                  <a:pt x="12" y="213"/>
                </a:lnTo>
                <a:lnTo>
                  <a:pt x="12" y="190"/>
                </a:lnTo>
                <a:lnTo>
                  <a:pt x="10" y="169"/>
                </a:lnTo>
                <a:lnTo>
                  <a:pt x="10" y="148"/>
                </a:lnTo>
                <a:lnTo>
                  <a:pt x="8" y="128"/>
                </a:lnTo>
                <a:lnTo>
                  <a:pt x="6" y="107"/>
                </a:lnTo>
                <a:lnTo>
                  <a:pt x="4" y="88"/>
                </a:lnTo>
                <a:lnTo>
                  <a:pt x="4" y="71"/>
                </a:lnTo>
                <a:lnTo>
                  <a:pt x="2" y="54"/>
                </a:lnTo>
                <a:lnTo>
                  <a:pt x="0" y="36"/>
                </a:lnTo>
                <a:lnTo>
                  <a:pt x="200" y="0"/>
                </a:lnTo>
                <a:lnTo>
                  <a:pt x="200" y="109"/>
                </a:lnTo>
                <a:lnTo>
                  <a:pt x="200" y="217"/>
                </a:lnTo>
                <a:lnTo>
                  <a:pt x="200" y="320"/>
                </a:lnTo>
                <a:lnTo>
                  <a:pt x="200" y="422"/>
                </a:lnTo>
                <a:lnTo>
                  <a:pt x="200" y="519"/>
                </a:lnTo>
                <a:lnTo>
                  <a:pt x="200" y="613"/>
                </a:lnTo>
                <a:lnTo>
                  <a:pt x="198" y="705"/>
                </a:lnTo>
                <a:lnTo>
                  <a:pt x="198" y="793"/>
                </a:lnTo>
                <a:lnTo>
                  <a:pt x="198" y="880"/>
                </a:lnTo>
                <a:lnTo>
                  <a:pt x="198" y="962"/>
                </a:lnTo>
                <a:lnTo>
                  <a:pt x="198" y="1040"/>
                </a:lnTo>
                <a:lnTo>
                  <a:pt x="196" y="1117"/>
                </a:lnTo>
                <a:lnTo>
                  <a:pt x="196" y="1190"/>
                </a:lnTo>
                <a:lnTo>
                  <a:pt x="196" y="1259"/>
                </a:lnTo>
                <a:lnTo>
                  <a:pt x="194" y="1326"/>
                </a:lnTo>
                <a:lnTo>
                  <a:pt x="194" y="1389"/>
                </a:lnTo>
                <a:lnTo>
                  <a:pt x="192" y="1451"/>
                </a:lnTo>
                <a:lnTo>
                  <a:pt x="192" y="1508"/>
                </a:lnTo>
                <a:lnTo>
                  <a:pt x="192" y="1564"/>
                </a:lnTo>
                <a:lnTo>
                  <a:pt x="190" y="1613"/>
                </a:lnTo>
                <a:lnTo>
                  <a:pt x="190" y="1663"/>
                </a:lnTo>
                <a:lnTo>
                  <a:pt x="188" y="1707"/>
                </a:lnTo>
                <a:lnTo>
                  <a:pt x="187" y="1749"/>
                </a:lnTo>
                <a:lnTo>
                  <a:pt x="187" y="1790"/>
                </a:lnTo>
                <a:lnTo>
                  <a:pt x="185" y="1824"/>
                </a:lnTo>
                <a:lnTo>
                  <a:pt x="185" y="1859"/>
                </a:lnTo>
                <a:lnTo>
                  <a:pt x="183" y="1887"/>
                </a:lnTo>
                <a:lnTo>
                  <a:pt x="181" y="1914"/>
                </a:lnTo>
                <a:lnTo>
                  <a:pt x="179" y="1939"/>
                </a:lnTo>
                <a:lnTo>
                  <a:pt x="179" y="1958"/>
                </a:lnTo>
                <a:lnTo>
                  <a:pt x="177" y="1976"/>
                </a:lnTo>
                <a:lnTo>
                  <a:pt x="175" y="1991"/>
                </a:lnTo>
                <a:lnTo>
                  <a:pt x="171" y="2016"/>
                </a:lnTo>
                <a:lnTo>
                  <a:pt x="169" y="2039"/>
                </a:lnTo>
                <a:lnTo>
                  <a:pt x="165" y="2060"/>
                </a:lnTo>
                <a:lnTo>
                  <a:pt x="162" y="2081"/>
                </a:lnTo>
                <a:lnTo>
                  <a:pt x="160" y="2098"/>
                </a:lnTo>
                <a:lnTo>
                  <a:pt x="156" y="2115"/>
                </a:lnTo>
                <a:lnTo>
                  <a:pt x="154" y="2129"/>
                </a:lnTo>
                <a:lnTo>
                  <a:pt x="150" y="2142"/>
                </a:lnTo>
                <a:lnTo>
                  <a:pt x="146" y="2154"/>
                </a:lnTo>
                <a:lnTo>
                  <a:pt x="144" y="2165"/>
                </a:lnTo>
                <a:lnTo>
                  <a:pt x="140" y="2173"/>
                </a:lnTo>
                <a:lnTo>
                  <a:pt x="139" y="2181"/>
                </a:lnTo>
                <a:lnTo>
                  <a:pt x="135" y="2184"/>
                </a:lnTo>
                <a:lnTo>
                  <a:pt x="131" y="2188"/>
                </a:lnTo>
                <a:lnTo>
                  <a:pt x="129" y="2190"/>
                </a:lnTo>
                <a:lnTo>
                  <a:pt x="125" y="2190"/>
                </a:lnTo>
                <a:lnTo>
                  <a:pt x="121" y="2188"/>
                </a:lnTo>
                <a:lnTo>
                  <a:pt x="119" y="2186"/>
                </a:lnTo>
                <a:lnTo>
                  <a:pt x="116" y="2182"/>
                </a:lnTo>
                <a:lnTo>
                  <a:pt x="112" y="2179"/>
                </a:lnTo>
                <a:lnTo>
                  <a:pt x="110" y="2173"/>
                </a:lnTo>
                <a:lnTo>
                  <a:pt x="106" y="2165"/>
                </a:lnTo>
                <a:lnTo>
                  <a:pt x="104" y="2158"/>
                </a:lnTo>
                <a:lnTo>
                  <a:pt x="100" y="2148"/>
                </a:lnTo>
                <a:lnTo>
                  <a:pt x="96" y="2136"/>
                </a:lnTo>
                <a:lnTo>
                  <a:pt x="94" y="2125"/>
                </a:lnTo>
                <a:lnTo>
                  <a:pt x="91" y="2113"/>
                </a:lnTo>
                <a:lnTo>
                  <a:pt x="89" y="2098"/>
                </a:lnTo>
                <a:lnTo>
                  <a:pt x="85" y="2085"/>
                </a:lnTo>
                <a:lnTo>
                  <a:pt x="81" y="2067"/>
                </a:lnTo>
                <a:lnTo>
                  <a:pt x="79" y="2050"/>
                </a:lnTo>
                <a:lnTo>
                  <a:pt x="75" y="2033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8"/>
          <p:cNvSpPr/>
          <p:nvPr/>
        </p:nvSpPr>
        <p:spPr>
          <a:xfrm>
            <a:off x="6440488" y="2957513"/>
            <a:ext cx="763587" cy="200025"/>
          </a:xfrm>
          <a:custGeom>
            <a:avLst/>
            <a:gdLst/>
            <a:ahLst/>
            <a:cxnLst>
              <a:cxn ang="0">
                <a:pos x="583416187" y="69222198"/>
              </a:cxn>
              <a:cxn ang="0">
                <a:pos x="575855723" y="71762754"/>
              </a:cxn>
              <a:cxn ang="0">
                <a:pos x="563885187" y="75573589"/>
              </a:cxn>
              <a:cxn ang="0">
                <a:pos x="548134022" y="78748488"/>
              </a:cxn>
              <a:cxn ang="0">
                <a:pos x="528603023" y="82559323"/>
              </a:cxn>
              <a:cxn ang="0">
                <a:pos x="505921631" y="87639639"/>
              </a:cxn>
              <a:cxn ang="0">
                <a:pos x="479459611" y="93355094"/>
              </a:cxn>
              <a:cxn ang="0">
                <a:pos x="449217756" y="98435410"/>
              </a:cxn>
              <a:cxn ang="0">
                <a:pos x="415196066" y="104151663"/>
              </a:cxn>
              <a:cxn ang="0">
                <a:pos x="376763510" y="111772536"/>
              </a:cxn>
              <a:cxn ang="0">
                <a:pos x="335180562" y="118758269"/>
              </a:cxn>
              <a:cxn ang="0">
                <a:pos x="294227851" y="126379142"/>
              </a:cxn>
              <a:cxn ang="0">
                <a:pos x="255796089" y="132729737"/>
              </a:cxn>
              <a:cxn ang="0">
                <a:pos x="221773605" y="138445192"/>
              </a:cxn>
              <a:cxn ang="0">
                <a:pos x="191531750" y="143525508"/>
              </a:cxn>
              <a:cxn ang="0">
                <a:pos x="163810049" y="147971482"/>
              </a:cxn>
              <a:cxn ang="0">
                <a:pos x="140498421" y="151781520"/>
              </a:cxn>
              <a:cxn ang="0">
                <a:pos x="120967421" y="154322077"/>
              </a:cxn>
              <a:cxn ang="0">
                <a:pos x="105216256" y="156861836"/>
              </a:cxn>
              <a:cxn ang="0">
                <a:pos x="93245720" y="158132115"/>
              </a:cxn>
              <a:cxn ang="0">
                <a:pos x="86315493" y="159402393"/>
              </a:cxn>
              <a:cxn ang="0">
                <a:pos x="80014710" y="159402393"/>
              </a:cxn>
              <a:cxn ang="0">
                <a:pos x="70564329" y="155592355"/>
              </a:cxn>
              <a:cxn ang="0">
                <a:pos x="58593793" y="147971482"/>
              </a:cxn>
              <a:cxn ang="0">
                <a:pos x="41582948" y="137174914"/>
              </a:cxn>
              <a:cxn ang="0">
                <a:pos x="22051154" y="121298029"/>
              </a:cxn>
              <a:cxn ang="0">
                <a:pos x="0" y="103516524"/>
              </a:cxn>
              <a:cxn ang="0">
                <a:pos x="31502329" y="92084816"/>
              </a:cxn>
              <a:cxn ang="0">
                <a:pos x="66784494" y="83828804"/>
              </a:cxn>
              <a:cxn ang="0">
                <a:pos x="98286029" y="77478209"/>
              </a:cxn>
              <a:cxn ang="0">
                <a:pos x="122227895" y="74303311"/>
              </a:cxn>
              <a:cxn ang="0">
                <a:pos x="154989905" y="66682438"/>
              </a:cxn>
              <a:cxn ang="0">
                <a:pos x="194051904" y="58426426"/>
              </a:cxn>
              <a:cxn ang="0">
                <a:pos x="240044924" y="48264997"/>
              </a:cxn>
              <a:cxn ang="0">
                <a:pos x="291707696" y="36198947"/>
              </a:cxn>
              <a:cxn ang="0">
                <a:pos x="345261180" y="24132897"/>
              </a:cxn>
              <a:cxn ang="0">
                <a:pos x="391254200" y="14606606"/>
              </a:cxn>
              <a:cxn ang="0">
                <a:pos x="429686756" y="6985734"/>
              </a:cxn>
              <a:cxn ang="0">
                <a:pos x="461188292" y="2540557"/>
              </a:cxn>
              <a:cxn ang="0">
                <a:pos x="485130157" y="0"/>
              </a:cxn>
              <a:cxn ang="0">
                <a:pos x="516631693" y="1270278"/>
              </a:cxn>
              <a:cxn ang="0">
                <a:pos x="548134022" y="4445177"/>
              </a:cxn>
              <a:cxn ang="0">
                <a:pos x="574595249" y="12066050"/>
              </a:cxn>
              <a:cxn ang="0">
                <a:pos x="594127042" y="21592340"/>
              </a:cxn>
              <a:cxn ang="0">
                <a:pos x="603577424" y="32388909"/>
              </a:cxn>
              <a:cxn ang="0">
                <a:pos x="606097578" y="43819819"/>
              </a:cxn>
              <a:cxn ang="0">
                <a:pos x="601687506" y="54615591"/>
              </a:cxn>
              <a:cxn ang="0">
                <a:pos x="591606888" y="64141881"/>
              </a:cxn>
              <a:cxn ang="0">
                <a:pos x="587196022" y="67952716"/>
              </a:cxn>
            </a:cxnLst>
            <a:rect l="0" t="0" r="0" b="0"/>
            <a:pathLst>
              <a:path w="962" h="251">
                <a:moveTo>
                  <a:pt x="932" y="107"/>
                </a:moveTo>
                <a:lnTo>
                  <a:pt x="930" y="109"/>
                </a:lnTo>
                <a:lnTo>
                  <a:pt x="926" y="109"/>
                </a:lnTo>
                <a:lnTo>
                  <a:pt x="922" y="111"/>
                </a:lnTo>
                <a:lnTo>
                  <a:pt x="918" y="113"/>
                </a:lnTo>
                <a:lnTo>
                  <a:pt x="914" y="113"/>
                </a:lnTo>
                <a:lnTo>
                  <a:pt x="908" y="115"/>
                </a:lnTo>
                <a:lnTo>
                  <a:pt x="901" y="117"/>
                </a:lnTo>
                <a:lnTo>
                  <a:pt x="895" y="119"/>
                </a:lnTo>
                <a:lnTo>
                  <a:pt x="887" y="120"/>
                </a:lnTo>
                <a:lnTo>
                  <a:pt x="880" y="122"/>
                </a:lnTo>
                <a:lnTo>
                  <a:pt x="870" y="124"/>
                </a:lnTo>
                <a:lnTo>
                  <a:pt x="860" y="126"/>
                </a:lnTo>
                <a:lnTo>
                  <a:pt x="851" y="128"/>
                </a:lnTo>
                <a:lnTo>
                  <a:pt x="839" y="130"/>
                </a:lnTo>
                <a:lnTo>
                  <a:pt x="828" y="134"/>
                </a:lnTo>
                <a:lnTo>
                  <a:pt x="816" y="136"/>
                </a:lnTo>
                <a:lnTo>
                  <a:pt x="803" y="138"/>
                </a:lnTo>
                <a:lnTo>
                  <a:pt x="789" y="142"/>
                </a:lnTo>
                <a:lnTo>
                  <a:pt x="776" y="143"/>
                </a:lnTo>
                <a:lnTo>
                  <a:pt x="761" y="147"/>
                </a:lnTo>
                <a:lnTo>
                  <a:pt x="745" y="149"/>
                </a:lnTo>
                <a:lnTo>
                  <a:pt x="730" y="153"/>
                </a:lnTo>
                <a:lnTo>
                  <a:pt x="713" y="155"/>
                </a:lnTo>
                <a:lnTo>
                  <a:pt x="695" y="159"/>
                </a:lnTo>
                <a:lnTo>
                  <a:pt x="678" y="163"/>
                </a:lnTo>
                <a:lnTo>
                  <a:pt x="659" y="164"/>
                </a:lnTo>
                <a:lnTo>
                  <a:pt x="640" y="168"/>
                </a:lnTo>
                <a:lnTo>
                  <a:pt x="619" y="172"/>
                </a:lnTo>
                <a:lnTo>
                  <a:pt x="598" y="176"/>
                </a:lnTo>
                <a:lnTo>
                  <a:pt x="576" y="180"/>
                </a:lnTo>
                <a:lnTo>
                  <a:pt x="555" y="184"/>
                </a:lnTo>
                <a:lnTo>
                  <a:pt x="532" y="187"/>
                </a:lnTo>
                <a:lnTo>
                  <a:pt x="509" y="191"/>
                </a:lnTo>
                <a:lnTo>
                  <a:pt x="488" y="195"/>
                </a:lnTo>
                <a:lnTo>
                  <a:pt x="467" y="199"/>
                </a:lnTo>
                <a:lnTo>
                  <a:pt x="446" y="203"/>
                </a:lnTo>
                <a:lnTo>
                  <a:pt x="425" y="207"/>
                </a:lnTo>
                <a:lnTo>
                  <a:pt x="406" y="209"/>
                </a:lnTo>
                <a:lnTo>
                  <a:pt x="386" y="212"/>
                </a:lnTo>
                <a:lnTo>
                  <a:pt x="369" y="214"/>
                </a:lnTo>
                <a:lnTo>
                  <a:pt x="352" y="218"/>
                </a:lnTo>
                <a:lnTo>
                  <a:pt x="335" y="220"/>
                </a:lnTo>
                <a:lnTo>
                  <a:pt x="319" y="224"/>
                </a:lnTo>
                <a:lnTo>
                  <a:pt x="304" y="226"/>
                </a:lnTo>
                <a:lnTo>
                  <a:pt x="288" y="228"/>
                </a:lnTo>
                <a:lnTo>
                  <a:pt x="273" y="232"/>
                </a:lnTo>
                <a:lnTo>
                  <a:pt x="260" y="233"/>
                </a:lnTo>
                <a:lnTo>
                  <a:pt x="248" y="235"/>
                </a:lnTo>
                <a:lnTo>
                  <a:pt x="235" y="237"/>
                </a:lnTo>
                <a:lnTo>
                  <a:pt x="223" y="239"/>
                </a:lnTo>
                <a:lnTo>
                  <a:pt x="214" y="241"/>
                </a:lnTo>
                <a:lnTo>
                  <a:pt x="202" y="241"/>
                </a:lnTo>
                <a:lnTo>
                  <a:pt x="192" y="243"/>
                </a:lnTo>
                <a:lnTo>
                  <a:pt x="185" y="245"/>
                </a:lnTo>
                <a:lnTo>
                  <a:pt x="175" y="245"/>
                </a:lnTo>
                <a:lnTo>
                  <a:pt x="167" y="247"/>
                </a:lnTo>
                <a:lnTo>
                  <a:pt x="162" y="247"/>
                </a:lnTo>
                <a:lnTo>
                  <a:pt x="154" y="249"/>
                </a:lnTo>
                <a:lnTo>
                  <a:pt x="148" y="249"/>
                </a:lnTo>
                <a:lnTo>
                  <a:pt x="144" y="251"/>
                </a:lnTo>
                <a:lnTo>
                  <a:pt x="141" y="251"/>
                </a:lnTo>
                <a:lnTo>
                  <a:pt x="137" y="251"/>
                </a:lnTo>
                <a:lnTo>
                  <a:pt x="133" y="251"/>
                </a:lnTo>
                <a:lnTo>
                  <a:pt x="131" y="251"/>
                </a:lnTo>
                <a:lnTo>
                  <a:pt x="127" y="251"/>
                </a:lnTo>
                <a:lnTo>
                  <a:pt x="123" y="249"/>
                </a:lnTo>
                <a:lnTo>
                  <a:pt x="118" y="247"/>
                </a:lnTo>
                <a:lnTo>
                  <a:pt x="112" y="245"/>
                </a:lnTo>
                <a:lnTo>
                  <a:pt x="106" y="241"/>
                </a:lnTo>
                <a:lnTo>
                  <a:pt x="98" y="237"/>
                </a:lnTo>
                <a:lnTo>
                  <a:pt x="93" y="233"/>
                </a:lnTo>
                <a:lnTo>
                  <a:pt x="83" y="228"/>
                </a:lnTo>
                <a:lnTo>
                  <a:pt x="75" y="222"/>
                </a:lnTo>
                <a:lnTo>
                  <a:pt x="66" y="216"/>
                </a:lnTo>
                <a:lnTo>
                  <a:pt x="56" y="209"/>
                </a:lnTo>
                <a:lnTo>
                  <a:pt x="47" y="201"/>
                </a:lnTo>
                <a:lnTo>
                  <a:pt x="35" y="191"/>
                </a:lnTo>
                <a:lnTo>
                  <a:pt x="25" y="184"/>
                </a:lnTo>
                <a:lnTo>
                  <a:pt x="12" y="172"/>
                </a:lnTo>
                <a:lnTo>
                  <a:pt x="0" y="163"/>
                </a:lnTo>
                <a:lnTo>
                  <a:pt x="16" y="157"/>
                </a:lnTo>
                <a:lnTo>
                  <a:pt x="33" y="151"/>
                </a:lnTo>
                <a:lnTo>
                  <a:pt x="50" y="145"/>
                </a:lnTo>
                <a:lnTo>
                  <a:pt x="68" y="142"/>
                </a:lnTo>
                <a:lnTo>
                  <a:pt x="87" y="136"/>
                </a:lnTo>
                <a:lnTo>
                  <a:pt x="106" y="132"/>
                </a:lnTo>
                <a:lnTo>
                  <a:pt x="125" y="128"/>
                </a:lnTo>
                <a:lnTo>
                  <a:pt x="144" y="124"/>
                </a:lnTo>
                <a:lnTo>
                  <a:pt x="156" y="122"/>
                </a:lnTo>
                <a:lnTo>
                  <a:pt x="167" y="120"/>
                </a:lnTo>
                <a:lnTo>
                  <a:pt x="181" y="119"/>
                </a:lnTo>
                <a:lnTo>
                  <a:pt x="194" y="117"/>
                </a:lnTo>
                <a:lnTo>
                  <a:pt x="210" y="113"/>
                </a:lnTo>
                <a:lnTo>
                  <a:pt x="227" y="109"/>
                </a:lnTo>
                <a:lnTo>
                  <a:pt x="246" y="105"/>
                </a:lnTo>
                <a:lnTo>
                  <a:pt x="265" y="101"/>
                </a:lnTo>
                <a:lnTo>
                  <a:pt x="285" y="97"/>
                </a:lnTo>
                <a:lnTo>
                  <a:pt x="308" y="92"/>
                </a:lnTo>
                <a:lnTo>
                  <a:pt x="331" y="88"/>
                </a:lnTo>
                <a:lnTo>
                  <a:pt x="354" y="82"/>
                </a:lnTo>
                <a:lnTo>
                  <a:pt x="381" y="76"/>
                </a:lnTo>
                <a:lnTo>
                  <a:pt x="406" y="71"/>
                </a:lnTo>
                <a:lnTo>
                  <a:pt x="434" y="65"/>
                </a:lnTo>
                <a:lnTo>
                  <a:pt x="463" y="57"/>
                </a:lnTo>
                <a:lnTo>
                  <a:pt x="492" y="50"/>
                </a:lnTo>
                <a:lnTo>
                  <a:pt x="521" y="44"/>
                </a:lnTo>
                <a:lnTo>
                  <a:pt x="548" y="38"/>
                </a:lnTo>
                <a:lnTo>
                  <a:pt x="573" y="32"/>
                </a:lnTo>
                <a:lnTo>
                  <a:pt x="598" y="27"/>
                </a:lnTo>
                <a:lnTo>
                  <a:pt x="621" y="23"/>
                </a:lnTo>
                <a:lnTo>
                  <a:pt x="642" y="19"/>
                </a:lnTo>
                <a:lnTo>
                  <a:pt x="663" y="15"/>
                </a:lnTo>
                <a:lnTo>
                  <a:pt x="682" y="11"/>
                </a:lnTo>
                <a:lnTo>
                  <a:pt x="699" y="7"/>
                </a:lnTo>
                <a:lnTo>
                  <a:pt x="717" y="5"/>
                </a:lnTo>
                <a:lnTo>
                  <a:pt x="732" y="4"/>
                </a:lnTo>
                <a:lnTo>
                  <a:pt x="745" y="2"/>
                </a:lnTo>
                <a:lnTo>
                  <a:pt x="759" y="0"/>
                </a:lnTo>
                <a:lnTo>
                  <a:pt x="770" y="0"/>
                </a:lnTo>
                <a:lnTo>
                  <a:pt x="782" y="0"/>
                </a:lnTo>
                <a:lnTo>
                  <a:pt x="801" y="0"/>
                </a:lnTo>
                <a:lnTo>
                  <a:pt x="820" y="2"/>
                </a:lnTo>
                <a:lnTo>
                  <a:pt x="837" y="4"/>
                </a:lnTo>
                <a:lnTo>
                  <a:pt x="855" y="5"/>
                </a:lnTo>
                <a:lnTo>
                  <a:pt x="870" y="7"/>
                </a:lnTo>
                <a:lnTo>
                  <a:pt x="885" y="11"/>
                </a:lnTo>
                <a:lnTo>
                  <a:pt x="899" y="15"/>
                </a:lnTo>
                <a:lnTo>
                  <a:pt x="912" y="19"/>
                </a:lnTo>
                <a:lnTo>
                  <a:pt x="924" y="25"/>
                </a:lnTo>
                <a:lnTo>
                  <a:pt x="935" y="28"/>
                </a:lnTo>
                <a:lnTo>
                  <a:pt x="943" y="34"/>
                </a:lnTo>
                <a:lnTo>
                  <a:pt x="951" y="40"/>
                </a:lnTo>
                <a:lnTo>
                  <a:pt x="956" y="46"/>
                </a:lnTo>
                <a:lnTo>
                  <a:pt x="958" y="51"/>
                </a:lnTo>
                <a:lnTo>
                  <a:pt x="962" y="57"/>
                </a:lnTo>
                <a:lnTo>
                  <a:pt x="962" y="63"/>
                </a:lnTo>
                <a:lnTo>
                  <a:pt x="962" y="69"/>
                </a:lnTo>
                <a:lnTo>
                  <a:pt x="960" y="74"/>
                </a:lnTo>
                <a:lnTo>
                  <a:pt x="958" y="80"/>
                </a:lnTo>
                <a:lnTo>
                  <a:pt x="955" y="86"/>
                </a:lnTo>
                <a:lnTo>
                  <a:pt x="951" y="92"/>
                </a:lnTo>
                <a:lnTo>
                  <a:pt x="945" y="97"/>
                </a:lnTo>
                <a:lnTo>
                  <a:pt x="939" y="101"/>
                </a:lnTo>
                <a:lnTo>
                  <a:pt x="932" y="107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9"/>
          <p:cNvSpPr/>
          <p:nvPr/>
        </p:nvSpPr>
        <p:spPr>
          <a:xfrm>
            <a:off x="6172200" y="3295650"/>
            <a:ext cx="1377950" cy="257175"/>
          </a:xfrm>
          <a:custGeom>
            <a:avLst/>
            <a:gdLst/>
            <a:ahLst/>
            <a:cxnLst>
              <a:cxn ang="0">
                <a:pos x="314027427" y="93245781"/>
              </a:cxn>
              <a:cxn ang="0">
                <a:pos x="373183289" y="83165156"/>
              </a:cxn>
              <a:cxn ang="0">
                <a:pos x="437373388" y="73714769"/>
              </a:cxn>
              <a:cxn ang="0">
                <a:pos x="503450731" y="61744225"/>
              </a:cxn>
              <a:cxn ang="0">
                <a:pos x="573304943" y="48513206"/>
              </a:cxn>
              <a:cxn ang="0">
                <a:pos x="646305354" y="34022506"/>
              </a:cxn>
              <a:cxn ang="0">
                <a:pos x="713641654" y="22051169"/>
              </a:cxn>
              <a:cxn ang="0">
                <a:pos x="776573590" y="11970544"/>
              </a:cxn>
              <a:cxn ang="0">
                <a:pos x="831952583" y="6300788"/>
              </a:cxn>
              <a:cxn ang="0">
                <a:pos x="881669051" y="1260475"/>
              </a:cxn>
              <a:cxn ang="0">
                <a:pos x="923832576" y="0"/>
              </a:cxn>
              <a:cxn ang="0">
                <a:pos x="961591738" y="1260475"/>
              </a:cxn>
              <a:cxn ang="0">
                <a:pos x="994315869" y="5040313"/>
              </a:cxn>
              <a:cxn ang="0">
                <a:pos x="1020746806" y="9450388"/>
              </a:cxn>
              <a:cxn ang="0">
                <a:pos x="1040885343" y="17010856"/>
              </a:cxn>
              <a:cxn ang="0">
                <a:pos x="1057876886" y="27721719"/>
              </a:cxn>
              <a:cxn ang="0">
                <a:pos x="1076126593" y="45993050"/>
              </a:cxn>
              <a:cxn ang="0">
                <a:pos x="1089342061" y="63003906"/>
              </a:cxn>
              <a:cxn ang="0">
                <a:pos x="1093118136" y="74974450"/>
              </a:cxn>
              <a:cxn ang="0">
                <a:pos x="1091859180" y="83165156"/>
              </a:cxn>
              <a:cxn ang="0">
                <a:pos x="1086824943" y="90725625"/>
              </a:cxn>
              <a:cxn ang="0">
                <a:pos x="1079902668" y="95135700"/>
              </a:cxn>
              <a:cxn ang="0">
                <a:pos x="1069833399" y="97655856"/>
              </a:cxn>
              <a:cxn ang="0">
                <a:pos x="1053471730" y="98916331"/>
              </a:cxn>
              <a:cxn ang="0">
                <a:pos x="1030186993" y="100176013"/>
              </a:cxn>
              <a:cxn ang="0">
                <a:pos x="999979981" y="101436488"/>
              </a:cxn>
              <a:cxn ang="0">
                <a:pos x="964108857" y="101436488"/>
              </a:cxn>
              <a:cxn ang="0">
                <a:pos x="942083075" y="101436488"/>
              </a:cxn>
              <a:cxn ang="0">
                <a:pos x="914393182" y="103956644"/>
              </a:cxn>
              <a:cxn ang="0">
                <a:pos x="882927214" y="105216325"/>
              </a:cxn>
              <a:cxn ang="0">
                <a:pos x="847685964" y="108996956"/>
              </a:cxn>
              <a:cxn ang="0">
                <a:pos x="806780602" y="112147350"/>
              </a:cxn>
              <a:cxn ang="0">
                <a:pos x="762099165" y="117187663"/>
              </a:cxn>
              <a:cxn ang="0">
                <a:pos x="712383491" y="123487656"/>
              </a:cxn>
              <a:cxn ang="0">
                <a:pos x="658262660" y="130417888"/>
              </a:cxn>
              <a:cxn ang="0">
                <a:pos x="599106799" y="138608594"/>
              </a:cxn>
              <a:cxn ang="0">
                <a:pos x="536175656" y="147429538"/>
              </a:cxn>
              <a:cxn ang="0">
                <a:pos x="468209482" y="156879925"/>
              </a:cxn>
              <a:cxn ang="0">
                <a:pos x="405907420" y="165700075"/>
              </a:cxn>
              <a:cxn ang="0">
                <a:pos x="347381433" y="172631100"/>
              </a:cxn>
              <a:cxn ang="0">
                <a:pos x="295777721" y="180191569"/>
              </a:cxn>
              <a:cxn ang="0">
                <a:pos x="251096284" y="185861325"/>
              </a:cxn>
              <a:cxn ang="0">
                <a:pos x="211449085" y="192162113"/>
              </a:cxn>
              <a:cxn ang="0">
                <a:pos x="177466791" y="195312506"/>
              </a:cxn>
              <a:cxn ang="0">
                <a:pos x="151035061" y="199092344"/>
              </a:cxn>
              <a:cxn ang="0">
                <a:pos x="129009280" y="201612500"/>
              </a:cxn>
              <a:cxn ang="0">
                <a:pos x="113276692" y="202872975"/>
              </a:cxn>
              <a:cxn ang="0">
                <a:pos x="105095461" y="204132656"/>
              </a:cxn>
              <a:cxn ang="0">
                <a:pos x="95026193" y="202872975"/>
              </a:cxn>
              <a:cxn ang="0">
                <a:pos x="81810724" y="196572188"/>
              </a:cxn>
              <a:cxn ang="0">
                <a:pos x="64819181" y="185861325"/>
              </a:cxn>
              <a:cxn ang="0">
                <a:pos x="44681437" y="170110944"/>
              </a:cxn>
              <a:cxn ang="0">
                <a:pos x="18879581" y="149949694"/>
              </a:cxn>
              <a:cxn ang="0">
                <a:pos x="32095050" y="129158206"/>
              </a:cxn>
              <a:cxn ang="0">
                <a:pos x="132785354" y="117187663"/>
              </a:cxn>
              <a:cxn ang="0">
                <a:pos x="239138978" y="102696169"/>
              </a:cxn>
              <a:cxn ang="0">
                <a:pos x="275010103" y="97655856"/>
              </a:cxn>
            </a:cxnLst>
            <a:rect l="0" t="0" r="0" b="0"/>
            <a:pathLst>
              <a:path w="1737" h="324">
                <a:moveTo>
                  <a:pt x="437" y="155"/>
                </a:moveTo>
                <a:lnTo>
                  <a:pt x="468" y="151"/>
                </a:lnTo>
                <a:lnTo>
                  <a:pt x="499" y="148"/>
                </a:lnTo>
                <a:lnTo>
                  <a:pt x="529" y="142"/>
                </a:lnTo>
                <a:lnTo>
                  <a:pt x="562" y="138"/>
                </a:lnTo>
                <a:lnTo>
                  <a:pt x="593" y="132"/>
                </a:lnTo>
                <a:lnTo>
                  <a:pt x="627" y="127"/>
                </a:lnTo>
                <a:lnTo>
                  <a:pt x="660" y="123"/>
                </a:lnTo>
                <a:lnTo>
                  <a:pt x="695" y="117"/>
                </a:lnTo>
                <a:lnTo>
                  <a:pt x="729" y="111"/>
                </a:lnTo>
                <a:lnTo>
                  <a:pt x="764" y="104"/>
                </a:lnTo>
                <a:lnTo>
                  <a:pt x="800" y="98"/>
                </a:lnTo>
                <a:lnTo>
                  <a:pt x="837" y="90"/>
                </a:lnTo>
                <a:lnTo>
                  <a:pt x="873" y="84"/>
                </a:lnTo>
                <a:lnTo>
                  <a:pt x="911" y="77"/>
                </a:lnTo>
                <a:lnTo>
                  <a:pt x="950" y="69"/>
                </a:lnTo>
                <a:lnTo>
                  <a:pt x="988" y="61"/>
                </a:lnTo>
                <a:lnTo>
                  <a:pt x="1027" y="54"/>
                </a:lnTo>
                <a:lnTo>
                  <a:pt x="1063" y="48"/>
                </a:lnTo>
                <a:lnTo>
                  <a:pt x="1100" y="40"/>
                </a:lnTo>
                <a:lnTo>
                  <a:pt x="1134" y="35"/>
                </a:lnTo>
                <a:lnTo>
                  <a:pt x="1169" y="29"/>
                </a:lnTo>
                <a:lnTo>
                  <a:pt x="1201" y="25"/>
                </a:lnTo>
                <a:lnTo>
                  <a:pt x="1234" y="19"/>
                </a:lnTo>
                <a:lnTo>
                  <a:pt x="1265" y="15"/>
                </a:lnTo>
                <a:lnTo>
                  <a:pt x="1293" y="12"/>
                </a:lnTo>
                <a:lnTo>
                  <a:pt x="1322" y="10"/>
                </a:lnTo>
                <a:lnTo>
                  <a:pt x="1349" y="6"/>
                </a:lnTo>
                <a:lnTo>
                  <a:pt x="1376" y="4"/>
                </a:lnTo>
                <a:lnTo>
                  <a:pt x="1401" y="2"/>
                </a:lnTo>
                <a:lnTo>
                  <a:pt x="1424" y="2"/>
                </a:lnTo>
                <a:lnTo>
                  <a:pt x="1447" y="0"/>
                </a:lnTo>
                <a:lnTo>
                  <a:pt x="1468" y="0"/>
                </a:lnTo>
                <a:lnTo>
                  <a:pt x="1489" y="0"/>
                </a:lnTo>
                <a:lnTo>
                  <a:pt x="1508" y="0"/>
                </a:lnTo>
                <a:lnTo>
                  <a:pt x="1528" y="2"/>
                </a:lnTo>
                <a:lnTo>
                  <a:pt x="1545" y="4"/>
                </a:lnTo>
                <a:lnTo>
                  <a:pt x="1562" y="4"/>
                </a:lnTo>
                <a:lnTo>
                  <a:pt x="1580" y="8"/>
                </a:lnTo>
                <a:lnTo>
                  <a:pt x="1593" y="10"/>
                </a:lnTo>
                <a:lnTo>
                  <a:pt x="1608" y="12"/>
                </a:lnTo>
                <a:lnTo>
                  <a:pt x="1622" y="15"/>
                </a:lnTo>
                <a:lnTo>
                  <a:pt x="1633" y="19"/>
                </a:lnTo>
                <a:lnTo>
                  <a:pt x="1645" y="23"/>
                </a:lnTo>
                <a:lnTo>
                  <a:pt x="1654" y="27"/>
                </a:lnTo>
                <a:lnTo>
                  <a:pt x="1664" y="33"/>
                </a:lnTo>
                <a:lnTo>
                  <a:pt x="1674" y="38"/>
                </a:lnTo>
                <a:lnTo>
                  <a:pt x="1681" y="44"/>
                </a:lnTo>
                <a:lnTo>
                  <a:pt x="1687" y="50"/>
                </a:lnTo>
                <a:lnTo>
                  <a:pt x="1699" y="61"/>
                </a:lnTo>
                <a:lnTo>
                  <a:pt x="1710" y="73"/>
                </a:lnTo>
                <a:lnTo>
                  <a:pt x="1718" y="82"/>
                </a:lnTo>
                <a:lnTo>
                  <a:pt x="1725" y="92"/>
                </a:lnTo>
                <a:lnTo>
                  <a:pt x="1731" y="100"/>
                </a:lnTo>
                <a:lnTo>
                  <a:pt x="1733" y="107"/>
                </a:lnTo>
                <a:lnTo>
                  <a:pt x="1737" y="113"/>
                </a:lnTo>
                <a:lnTo>
                  <a:pt x="1737" y="119"/>
                </a:lnTo>
                <a:lnTo>
                  <a:pt x="1737" y="123"/>
                </a:lnTo>
                <a:lnTo>
                  <a:pt x="1735" y="127"/>
                </a:lnTo>
                <a:lnTo>
                  <a:pt x="1735" y="132"/>
                </a:lnTo>
                <a:lnTo>
                  <a:pt x="1733" y="136"/>
                </a:lnTo>
                <a:lnTo>
                  <a:pt x="1731" y="140"/>
                </a:lnTo>
                <a:lnTo>
                  <a:pt x="1727" y="144"/>
                </a:lnTo>
                <a:lnTo>
                  <a:pt x="1723" y="146"/>
                </a:lnTo>
                <a:lnTo>
                  <a:pt x="1720" y="150"/>
                </a:lnTo>
                <a:lnTo>
                  <a:pt x="1716" y="151"/>
                </a:lnTo>
                <a:lnTo>
                  <a:pt x="1712" y="151"/>
                </a:lnTo>
                <a:lnTo>
                  <a:pt x="1706" y="153"/>
                </a:lnTo>
                <a:lnTo>
                  <a:pt x="1700" y="155"/>
                </a:lnTo>
                <a:lnTo>
                  <a:pt x="1693" y="155"/>
                </a:lnTo>
                <a:lnTo>
                  <a:pt x="1683" y="157"/>
                </a:lnTo>
                <a:lnTo>
                  <a:pt x="1674" y="157"/>
                </a:lnTo>
                <a:lnTo>
                  <a:pt x="1664" y="159"/>
                </a:lnTo>
                <a:lnTo>
                  <a:pt x="1651" y="159"/>
                </a:lnTo>
                <a:lnTo>
                  <a:pt x="1637" y="159"/>
                </a:lnTo>
                <a:lnTo>
                  <a:pt x="1622" y="159"/>
                </a:lnTo>
                <a:lnTo>
                  <a:pt x="1606" y="161"/>
                </a:lnTo>
                <a:lnTo>
                  <a:pt x="1589" y="161"/>
                </a:lnTo>
                <a:lnTo>
                  <a:pt x="1572" y="161"/>
                </a:lnTo>
                <a:lnTo>
                  <a:pt x="1553" y="161"/>
                </a:lnTo>
                <a:lnTo>
                  <a:pt x="1532" y="161"/>
                </a:lnTo>
                <a:lnTo>
                  <a:pt x="1520" y="161"/>
                </a:lnTo>
                <a:lnTo>
                  <a:pt x="1508" y="161"/>
                </a:lnTo>
                <a:lnTo>
                  <a:pt x="1497" y="161"/>
                </a:lnTo>
                <a:lnTo>
                  <a:pt x="1484" y="163"/>
                </a:lnTo>
                <a:lnTo>
                  <a:pt x="1468" y="163"/>
                </a:lnTo>
                <a:lnTo>
                  <a:pt x="1453" y="165"/>
                </a:lnTo>
                <a:lnTo>
                  <a:pt x="1437" y="165"/>
                </a:lnTo>
                <a:lnTo>
                  <a:pt x="1420" y="167"/>
                </a:lnTo>
                <a:lnTo>
                  <a:pt x="1403" y="167"/>
                </a:lnTo>
                <a:lnTo>
                  <a:pt x="1386" y="169"/>
                </a:lnTo>
                <a:lnTo>
                  <a:pt x="1366" y="171"/>
                </a:lnTo>
                <a:lnTo>
                  <a:pt x="1347" y="173"/>
                </a:lnTo>
                <a:lnTo>
                  <a:pt x="1326" y="174"/>
                </a:lnTo>
                <a:lnTo>
                  <a:pt x="1305" y="176"/>
                </a:lnTo>
                <a:lnTo>
                  <a:pt x="1282" y="178"/>
                </a:lnTo>
                <a:lnTo>
                  <a:pt x="1259" y="182"/>
                </a:lnTo>
                <a:lnTo>
                  <a:pt x="1236" y="184"/>
                </a:lnTo>
                <a:lnTo>
                  <a:pt x="1211" y="186"/>
                </a:lnTo>
                <a:lnTo>
                  <a:pt x="1186" y="190"/>
                </a:lnTo>
                <a:lnTo>
                  <a:pt x="1159" y="194"/>
                </a:lnTo>
                <a:lnTo>
                  <a:pt x="1132" y="196"/>
                </a:lnTo>
                <a:lnTo>
                  <a:pt x="1103" y="199"/>
                </a:lnTo>
                <a:lnTo>
                  <a:pt x="1075" y="203"/>
                </a:lnTo>
                <a:lnTo>
                  <a:pt x="1046" y="207"/>
                </a:lnTo>
                <a:lnTo>
                  <a:pt x="1015" y="211"/>
                </a:lnTo>
                <a:lnTo>
                  <a:pt x="984" y="215"/>
                </a:lnTo>
                <a:lnTo>
                  <a:pt x="952" y="220"/>
                </a:lnTo>
                <a:lnTo>
                  <a:pt x="919" y="224"/>
                </a:lnTo>
                <a:lnTo>
                  <a:pt x="887" y="228"/>
                </a:lnTo>
                <a:lnTo>
                  <a:pt x="852" y="234"/>
                </a:lnTo>
                <a:lnTo>
                  <a:pt x="817" y="238"/>
                </a:lnTo>
                <a:lnTo>
                  <a:pt x="781" y="243"/>
                </a:lnTo>
                <a:lnTo>
                  <a:pt x="744" y="249"/>
                </a:lnTo>
                <a:lnTo>
                  <a:pt x="710" y="253"/>
                </a:lnTo>
                <a:lnTo>
                  <a:pt x="677" y="259"/>
                </a:lnTo>
                <a:lnTo>
                  <a:pt x="645" y="263"/>
                </a:lnTo>
                <a:lnTo>
                  <a:pt x="612" y="266"/>
                </a:lnTo>
                <a:lnTo>
                  <a:pt x="581" y="270"/>
                </a:lnTo>
                <a:lnTo>
                  <a:pt x="552" y="274"/>
                </a:lnTo>
                <a:lnTo>
                  <a:pt x="524" y="278"/>
                </a:lnTo>
                <a:lnTo>
                  <a:pt x="497" y="282"/>
                </a:lnTo>
                <a:lnTo>
                  <a:pt x="470" y="286"/>
                </a:lnTo>
                <a:lnTo>
                  <a:pt x="445" y="289"/>
                </a:lnTo>
                <a:lnTo>
                  <a:pt x="422" y="293"/>
                </a:lnTo>
                <a:lnTo>
                  <a:pt x="399" y="295"/>
                </a:lnTo>
                <a:lnTo>
                  <a:pt x="376" y="299"/>
                </a:lnTo>
                <a:lnTo>
                  <a:pt x="355" y="301"/>
                </a:lnTo>
                <a:lnTo>
                  <a:pt x="336" y="305"/>
                </a:lnTo>
                <a:lnTo>
                  <a:pt x="316" y="307"/>
                </a:lnTo>
                <a:lnTo>
                  <a:pt x="299" y="309"/>
                </a:lnTo>
                <a:lnTo>
                  <a:pt x="282" y="310"/>
                </a:lnTo>
                <a:lnTo>
                  <a:pt x="266" y="312"/>
                </a:lnTo>
                <a:lnTo>
                  <a:pt x="253" y="314"/>
                </a:lnTo>
                <a:lnTo>
                  <a:pt x="240" y="316"/>
                </a:lnTo>
                <a:lnTo>
                  <a:pt x="226" y="318"/>
                </a:lnTo>
                <a:lnTo>
                  <a:pt x="215" y="318"/>
                </a:lnTo>
                <a:lnTo>
                  <a:pt x="205" y="320"/>
                </a:lnTo>
                <a:lnTo>
                  <a:pt x="195" y="322"/>
                </a:lnTo>
                <a:lnTo>
                  <a:pt x="188" y="322"/>
                </a:lnTo>
                <a:lnTo>
                  <a:pt x="180" y="322"/>
                </a:lnTo>
                <a:lnTo>
                  <a:pt x="174" y="324"/>
                </a:lnTo>
                <a:lnTo>
                  <a:pt x="170" y="324"/>
                </a:lnTo>
                <a:lnTo>
                  <a:pt x="167" y="324"/>
                </a:lnTo>
                <a:lnTo>
                  <a:pt x="163" y="324"/>
                </a:lnTo>
                <a:lnTo>
                  <a:pt x="157" y="324"/>
                </a:lnTo>
                <a:lnTo>
                  <a:pt x="151" y="322"/>
                </a:lnTo>
                <a:lnTo>
                  <a:pt x="146" y="320"/>
                </a:lnTo>
                <a:lnTo>
                  <a:pt x="138" y="316"/>
                </a:lnTo>
                <a:lnTo>
                  <a:pt x="130" y="312"/>
                </a:lnTo>
                <a:lnTo>
                  <a:pt x="122" y="309"/>
                </a:lnTo>
                <a:lnTo>
                  <a:pt x="113" y="303"/>
                </a:lnTo>
                <a:lnTo>
                  <a:pt x="103" y="295"/>
                </a:lnTo>
                <a:lnTo>
                  <a:pt x="94" y="287"/>
                </a:lnTo>
                <a:lnTo>
                  <a:pt x="82" y="280"/>
                </a:lnTo>
                <a:lnTo>
                  <a:pt x="71" y="270"/>
                </a:lnTo>
                <a:lnTo>
                  <a:pt x="57" y="261"/>
                </a:lnTo>
                <a:lnTo>
                  <a:pt x="44" y="249"/>
                </a:lnTo>
                <a:lnTo>
                  <a:pt x="30" y="238"/>
                </a:lnTo>
                <a:lnTo>
                  <a:pt x="15" y="224"/>
                </a:lnTo>
                <a:lnTo>
                  <a:pt x="0" y="211"/>
                </a:lnTo>
                <a:lnTo>
                  <a:pt x="51" y="205"/>
                </a:lnTo>
                <a:lnTo>
                  <a:pt x="103" y="199"/>
                </a:lnTo>
                <a:lnTo>
                  <a:pt x="155" y="192"/>
                </a:lnTo>
                <a:lnTo>
                  <a:pt x="211" y="186"/>
                </a:lnTo>
                <a:lnTo>
                  <a:pt x="265" y="178"/>
                </a:lnTo>
                <a:lnTo>
                  <a:pt x="322" y="171"/>
                </a:lnTo>
                <a:lnTo>
                  <a:pt x="380" y="163"/>
                </a:lnTo>
                <a:lnTo>
                  <a:pt x="437" y="155"/>
                </a:lnTo>
              </a:path>
            </a:pathLst>
          </a:custGeom>
          <a:solidFill>
            <a:srgbClr val="FF0000"/>
          </a:solidFill>
          <a:ln w="1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WPS 演示</Application>
  <PresentationFormat>全屏显示(4:3)</PresentationFormat>
  <Paragraphs>355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Comic Sans MS</vt:lpstr>
      <vt:lpstr>楷体</vt:lpstr>
      <vt:lpstr>楷体_GB2312</vt:lpstr>
      <vt:lpstr>方正姚体</vt:lpstr>
      <vt:lpstr>Calibri</vt:lpstr>
      <vt:lpstr>仿宋</vt:lpstr>
      <vt:lpstr>Adobe 黑体 Std R</vt:lpstr>
      <vt:lpstr>黑体</vt:lpstr>
      <vt:lpstr>微软雅黑</vt:lpstr>
      <vt:lpstr>Arial Unicode MS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1、邮递员黄狗在门口喊：“鼹鼠先生，您的包裹单!”</vt:lpstr>
      <vt:lpstr>PowerPoint 演示文稿</vt:lpstr>
      <vt:lpstr>PowerPoint 演示文稿</vt:lpstr>
      <vt:lpstr>PowerPoint 演示文稿</vt:lpstr>
      <vt:lpstr>长颈鹿大叔给鼹鼠先生寄了什么？</vt:lpstr>
      <vt:lpstr>PowerPoint 演示文稿</vt:lpstr>
      <vt:lpstr>PowerPoint 演示文稿</vt:lpstr>
      <vt:lpstr>PowerPoint 演示文稿</vt:lpstr>
      <vt:lpstr>PowerPoint 演示文稿</vt:lpstr>
      <vt:lpstr>1、过新年的时候我收到了一份礼物。 2、刺猬的身上长满了小刺。 3、狗年到了，我从邮局买了一些邮票。 4、妈妈总是在网上购物，所以她经常收到快递。 5、春天是一个绚丽多彩的季节。 6、终于下雪了，我们迫不及待地跑到外面去堆雪人。 7、我不小心把妈妈喜欢的花瓶打碎了，我很懊悔。</vt:lpstr>
      <vt:lpstr>打写练习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紫色无边</cp:lastModifiedBy>
  <cp:revision>25</cp:revision>
  <dcterms:created xsi:type="dcterms:W3CDTF">2018-03-11T15:50:00Z</dcterms:created>
  <dcterms:modified xsi:type="dcterms:W3CDTF">2018-03-14T14:18:23Z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