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9" r:id="rId3"/>
    <p:sldMasterId id="2147483664" r:id="rId4"/>
    <p:sldMasterId id="2147483685" r:id="rId5"/>
  </p:sldMasterIdLst>
  <p:notesMasterIdLst>
    <p:notesMasterId r:id="rId7"/>
  </p:notesMasterIdLst>
  <p:sldIdLst>
    <p:sldId id="257" r:id="rId6"/>
    <p:sldId id="258" r:id="rId8"/>
    <p:sldId id="259" r:id="rId9"/>
    <p:sldId id="261" r:id="rId10"/>
    <p:sldId id="260" r:id="rId11"/>
    <p:sldId id="262" r:id="rId12"/>
    <p:sldId id="263" r:id="rId13"/>
    <p:sldId id="264" r:id="rId14"/>
    <p:sldId id="265" r:id="rId15"/>
    <p:sldId id="266" r:id="rId16"/>
    <p:sldId id="267" r:id="rId17"/>
    <p:sldId id="268" r:id="rId18"/>
    <p:sldId id="269" r:id="rId19"/>
    <p:sldId id="270" r:id="rId20"/>
    <p:sldId id="271"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338" r:id="rId35"/>
    <p:sldId id="392" r:id="rId36"/>
    <p:sldId id="286" r:id="rId37"/>
    <p:sldId id="287" r:id="rId38"/>
    <p:sldId id="288" r:id="rId39"/>
    <p:sldId id="291" r:id="rId40"/>
    <p:sldId id="292" r:id="rId41"/>
    <p:sldId id="293" r:id="rId42"/>
    <p:sldId id="294" r:id="rId43"/>
    <p:sldId id="295" r:id="rId44"/>
    <p:sldId id="296" r:id="rId45"/>
    <p:sldId id="297" r:id="rId46"/>
    <p:sldId id="298" r:id="rId47"/>
    <p:sldId id="299" r:id="rId48"/>
    <p:sldId id="301" r:id="rId49"/>
    <p:sldId id="302" r:id="rId50"/>
    <p:sldId id="303" r:id="rId51"/>
    <p:sldId id="304" r:id="rId52"/>
    <p:sldId id="391" r:id="rId53"/>
    <p:sldId id="305" r:id="rId54"/>
    <p:sldId id="306" r:id="rId55"/>
    <p:sldId id="300"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0" Type="http://schemas.openxmlformats.org/officeDocument/2006/relationships/tableStyles" Target="tableStyles.xml"/><Relationship Id="rId9" Type="http://schemas.openxmlformats.org/officeDocument/2006/relationships/slide" Target="slides/slide3.xml"/><Relationship Id="rId89" Type="http://schemas.openxmlformats.org/officeDocument/2006/relationships/viewProps" Target="viewProps.xml"/><Relationship Id="rId88" Type="http://schemas.openxmlformats.org/officeDocument/2006/relationships/presProps" Target="presProps.xml"/><Relationship Id="rId87" Type="http://schemas.openxmlformats.org/officeDocument/2006/relationships/slide" Target="slides/slide81.xml"/><Relationship Id="rId86" Type="http://schemas.openxmlformats.org/officeDocument/2006/relationships/slide" Target="slides/slide80.xml"/><Relationship Id="rId85" Type="http://schemas.openxmlformats.org/officeDocument/2006/relationships/slide" Target="slides/slide79.xml"/><Relationship Id="rId84" Type="http://schemas.openxmlformats.org/officeDocument/2006/relationships/slide" Target="slides/slide78.xml"/><Relationship Id="rId83" Type="http://schemas.openxmlformats.org/officeDocument/2006/relationships/slide" Target="slides/slide77.xml"/><Relationship Id="rId82" Type="http://schemas.openxmlformats.org/officeDocument/2006/relationships/slide" Target="slides/slide76.xml"/><Relationship Id="rId81" Type="http://schemas.openxmlformats.org/officeDocument/2006/relationships/slide" Target="slides/slide75.xml"/><Relationship Id="rId80" Type="http://schemas.openxmlformats.org/officeDocument/2006/relationships/slide" Target="slides/slide74.xml"/><Relationship Id="rId8" Type="http://schemas.openxmlformats.org/officeDocument/2006/relationships/slide" Target="slides/slide2.xml"/><Relationship Id="rId79" Type="http://schemas.openxmlformats.org/officeDocument/2006/relationships/slide" Target="slides/slide73.xml"/><Relationship Id="rId78" Type="http://schemas.openxmlformats.org/officeDocument/2006/relationships/slide" Target="slides/slide72.xml"/><Relationship Id="rId77" Type="http://schemas.openxmlformats.org/officeDocument/2006/relationships/slide" Target="slides/slide71.xml"/><Relationship Id="rId76" Type="http://schemas.openxmlformats.org/officeDocument/2006/relationships/slide" Target="slides/slide70.xml"/><Relationship Id="rId75" Type="http://schemas.openxmlformats.org/officeDocument/2006/relationships/slide" Target="slides/slide69.xml"/><Relationship Id="rId74" Type="http://schemas.openxmlformats.org/officeDocument/2006/relationships/slide" Target="slides/slide68.xml"/><Relationship Id="rId73" Type="http://schemas.openxmlformats.org/officeDocument/2006/relationships/slide" Target="slides/slide67.xml"/><Relationship Id="rId72" Type="http://schemas.openxmlformats.org/officeDocument/2006/relationships/slide" Target="slides/slide66.xml"/><Relationship Id="rId71" Type="http://schemas.openxmlformats.org/officeDocument/2006/relationships/slide" Target="slides/slide65.xml"/><Relationship Id="rId70" Type="http://schemas.openxmlformats.org/officeDocument/2006/relationships/slide" Target="slides/slide64.xml"/><Relationship Id="rId7" Type="http://schemas.openxmlformats.org/officeDocument/2006/relationships/notesMaster" Target="notesMasters/notesMaster1.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幻灯片图像占位符 1"/>
          <p:cNvSpPr>
            <a:spLocks noGrp="1" noRot="1" noChangeAspect="1" noTextEdit="1"/>
          </p:cNvSpPr>
          <p:nvPr>
            <p:ph type="sldImg"/>
          </p:nvPr>
        </p:nvSpPr>
        <p:spPr>
          <a:ln>
            <a:solidFill>
              <a:srgbClr val="000000"/>
            </a:solidFill>
            <a:miter/>
          </a:ln>
        </p:spPr>
      </p:sp>
      <p:sp>
        <p:nvSpPr>
          <p:cNvPr id="33794"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3379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7" name="幻灯片图像占位符 1"/>
          <p:cNvSpPr>
            <a:spLocks noGrp="1" noRot="1" noChangeAspect="1" noTextEdit="1"/>
          </p:cNvSpPr>
          <p:nvPr>
            <p:ph type="sldImg"/>
          </p:nvPr>
        </p:nvSpPr>
        <p:spPr>
          <a:ln>
            <a:solidFill>
              <a:srgbClr val="000000"/>
            </a:solidFill>
            <a:miter/>
          </a:ln>
        </p:spPr>
      </p:sp>
      <p:sp>
        <p:nvSpPr>
          <p:cNvPr id="65538"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65539"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幻灯片图像占位符 1"/>
          <p:cNvSpPr>
            <a:spLocks noGrp="1" noRot="1" noChangeAspect="1" noTextEdit="1"/>
          </p:cNvSpPr>
          <p:nvPr>
            <p:ph type="sldImg"/>
          </p:nvPr>
        </p:nvSpPr>
        <p:spPr>
          <a:ln>
            <a:solidFill>
              <a:srgbClr val="000000"/>
            </a:solidFill>
            <a:miter/>
          </a:ln>
        </p:spPr>
      </p:sp>
      <p:sp>
        <p:nvSpPr>
          <p:cNvPr id="67586"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67587"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幻灯片图像占位符 1"/>
          <p:cNvSpPr>
            <a:spLocks noGrp="1" noRot="1" noChangeAspect="1" noTextEdit="1"/>
          </p:cNvSpPr>
          <p:nvPr>
            <p:ph type="sldImg"/>
          </p:nvPr>
        </p:nvSpPr>
        <p:spPr>
          <a:ln>
            <a:solidFill>
              <a:srgbClr val="000000"/>
            </a:solidFill>
            <a:miter/>
          </a:ln>
        </p:spPr>
      </p:sp>
      <p:sp>
        <p:nvSpPr>
          <p:cNvPr id="69634"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69635"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1" name="幻灯片图像占位符 1"/>
          <p:cNvSpPr>
            <a:spLocks noGrp="1" noRot="1" noChangeAspect="1" noTextEdit="1"/>
          </p:cNvSpPr>
          <p:nvPr>
            <p:ph type="sldImg"/>
          </p:nvPr>
        </p:nvSpPr>
        <p:spPr>
          <a:ln>
            <a:solidFill>
              <a:srgbClr val="000000"/>
            </a:solidFill>
            <a:miter/>
          </a:ln>
        </p:spPr>
      </p:sp>
      <p:sp>
        <p:nvSpPr>
          <p:cNvPr id="71682"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71683"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729" name="幻灯片图像占位符 1"/>
          <p:cNvSpPr>
            <a:spLocks noGrp="1" noRot="1" noChangeAspect="1" noTextEdit="1"/>
          </p:cNvSpPr>
          <p:nvPr>
            <p:ph type="sldImg"/>
          </p:nvPr>
        </p:nvSpPr>
        <p:spPr>
          <a:ln>
            <a:solidFill>
              <a:srgbClr val="000000"/>
            </a:solidFill>
            <a:miter/>
          </a:ln>
        </p:spPr>
      </p:sp>
      <p:sp>
        <p:nvSpPr>
          <p:cNvPr id="73730"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73731"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7" name="幻灯片图像占位符 1"/>
          <p:cNvSpPr>
            <a:spLocks noGrp="1" noRot="1" noChangeAspect="1" noTextEdit="1"/>
          </p:cNvSpPr>
          <p:nvPr>
            <p:ph type="sldImg"/>
          </p:nvPr>
        </p:nvSpPr>
        <p:spPr>
          <a:ln>
            <a:solidFill>
              <a:srgbClr val="000000"/>
            </a:solidFill>
            <a:miter/>
          </a:ln>
        </p:spPr>
      </p:sp>
      <p:sp>
        <p:nvSpPr>
          <p:cNvPr id="75778"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75779"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5" name="幻灯片图像占位符 1"/>
          <p:cNvSpPr>
            <a:spLocks noGrp="1" noRot="1" noChangeAspect="1" noTextEdit="1"/>
          </p:cNvSpPr>
          <p:nvPr>
            <p:ph type="sldImg"/>
          </p:nvPr>
        </p:nvSpPr>
        <p:spPr>
          <a:ln>
            <a:solidFill>
              <a:srgbClr val="000000"/>
            </a:solidFill>
            <a:miter/>
          </a:ln>
        </p:spPr>
      </p:sp>
      <p:sp>
        <p:nvSpPr>
          <p:cNvPr id="77826"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77827"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7" name="幻灯片图像占位符 1"/>
          <p:cNvSpPr>
            <a:spLocks noGrp="1" noRot="1" noChangeAspect="1" noTextEdit="1"/>
          </p:cNvSpPr>
          <p:nvPr>
            <p:ph type="sldImg"/>
          </p:nvPr>
        </p:nvSpPr>
        <p:spPr>
          <a:ln>
            <a:solidFill>
              <a:srgbClr val="000000"/>
            </a:solidFill>
            <a:miter/>
          </a:ln>
        </p:spPr>
      </p:sp>
      <p:sp>
        <p:nvSpPr>
          <p:cNvPr id="86018"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8601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solidFill>
                  <a:srgbClr val="000000"/>
                </a:solidFill>
                <a:latin typeface="Calibri" panose="020F0502020204030204" pitchFamily="34" charset="0"/>
                <a:ea typeface="宋体" panose="02010600030101010101" pitchFamily="2" charset="-122"/>
              </a:rPr>
            </a:fld>
            <a:endParaRPr lang="zh-CN" altLang="en-US" sz="1200" dirty="0">
              <a:solidFill>
                <a:srgbClr val="000000"/>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幻灯片图像占位符 1"/>
          <p:cNvSpPr>
            <a:spLocks noGrp="1" noRot="1" noChangeAspect="1" noTextEdit="1"/>
          </p:cNvSpPr>
          <p:nvPr>
            <p:ph type="sldImg"/>
          </p:nvPr>
        </p:nvSpPr>
        <p:spPr>
          <a:ln>
            <a:solidFill>
              <a:srgbClr val="000000"/>
            </a:solidFill>
            <a:miter/>
          </a:ln>
        </p:spPr>
      </p:sp>
      <p:sp>
        <p:nvSpPr>
          <p:cNvPr id="89090"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8909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1" name="幻灯片图像占位符 1"/>
          <p:cNvSpPr>
            <a:spLocks noGrp="1" noRot="1" noChangeAspect="1" noTextEdit="1"/>
          </p:cNvSpPr>
          <p:nvPr>
            <p:ph type="sldImg"/>
          </p:nvPr>
        </p:nvSpPr>
        <p:spPr>
          <a:ln>
            <a:solidFill>
              <a:srgbClr val="000000"/>
            </a:solidFill>
            <a:miter/>
          </a:ln>
        </p:spPr>
      </p:sp>
      <p:sp>
        <p:nvSpPr>
          <p:cNvPr id="92162"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9216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幻灯片图像占位符 1"/>
          <p:cNvSpPr>
            <a:spLocks noGrp="1" noRot="1" noChangeAspect="1" noTextEdit="1"/>
          </p:cNvSpPr>
          <p:nvPr>
            <p:ph type="sldImg"/>
          </p:nvPr>
        </p:nvSpPr>
        <p:spPr>
          <a:ln>
            <a:solidFill>
              <a:srgbClr val="000000"/>
            </a:solidFill>
            <a:miter/>
          </a:ln>
        </p:spPr>
      </p:sp>
      <p:sp>
        <p:nvSpPr>
          <p:cNvPr id="35842"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358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5" name="幻灯片图像占位符 1"/>
          <p:cNvSpPr>
            <a:spLocks noGrp="1" noRot="1" noChangeAspect="1" noTextEdit="1"/>
          </p:cNvSpPr>
          <p:nvPr>
            <p:ph type="sldImg"/>
          </p:nvPr>
        </p:nvSpPr>
        <p:spPr>
          <a:ln>
            <a:solidFill>
              <a:srgbClr val="000000"/>
            </a:solidFill>
            <a:miter/>
          </a:ln>
        </p:spPr>
      </p:sp>
      <p:sp>
        <p:nvSpPr>
          <p:cNvPr id="98306"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9830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3" name="幻灯片图像占位符 1"/>
          <p:cNvSpPr>
            <a:spLocks noGrp="1" noRot="1" noChangeAspect="1" noTextEdit="1"/>
          </p:cNvSpPr>
          <p:nvPr>
            <p:ph type="sldImg"/>
          </p:nvPr>
        </p:nvSpPr>
        <p:spPr>
          <a:ln>
            <a:solidFill>
              <a:srgbClr val="000000"/>
            </a:solidFill>
            <a:miter/>
          </a:ln>
        </p:spPr>
      </p:sp>
      <p:sp>
        <p:nvSpPr>
          <p:cNvPr id="115714"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11571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3" name="幻灯片图像占位符 1"/>
          <p:cNvSpPr>
            <a:spLocks noGrp="1" noRot="1" noChangeAspect="1" noTextEdit="1"/>
          </p:cNvSpPr>
          <p:nvPr>
            <p:ph type="sldImg"/>
          </p:nvPr>
        </p:nvSpPr>
        <p:spPr>
          <a:ln>
            <a:solidFill>
              <a:srgbClr val="000000"/>
            </a:solidFill>
            <a:miter/>
          </a:ln>
        </p:spPr>
      </p:sp>
      <p:sp>
        <p:nvSpPr>
          <p:cNvPr id="120834"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12083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幻灯片图像占位符 1"/>
          <p:cNvSpPr>
            <a:spLocks noGrp="1" noRot="1" noChangeAspect="1" noTextEdit="1"/>
          </p:cNvSpPr>
          <p:nvPr>
            <p:ph type="sldImg"/>
          </p:nvPr>
        </p:nvSpPr>
        <p:spPr>
          <a:ln>
            <a:solidFill>
              <a:srgbClr val="000000"/>
            </a:solidFill>
            <a:miter/>
          </a:ln>
        </p:spPr>
      </p:sp>
      <p:sp>
        <p:nvSpPr>
          <p:cNvPr id="37890"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3789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幻灯片图像占位符 1"/>
          <p:cNvSpPr>
            <a:spLocks noGrp="1" noRot="1" noChangeAspect="1" noTextEdit="1"/>
          </p:cNvSpPr>
          <p:nvPr>
            <p:ph type="sldImg"/>
          </p:nvPr>
        </p:nvSpPr>
        <p:spPr>
          <a:ln>
            <a:solidFill>
              <a:srgbClr val="000000"/>
            </a:solidFill>
            <a:miter/>
          </a:ln>
        </p:spPr>
      </p:sp>
      <p:sp>
        <p:nvSpPr>
          <p:cNvPr id="53250"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53251"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幻灯片图像占位符 1"/>
          <p:cNvSpPr>
            <a:spLocks noGrp="1" noRot="1" noChangeAspect="1" noTextEdit="1"/>
          </p:cNvSpPr>
          <p:nvPr>
            <p:ph type="sldImg"/>
          </p:nvPr>
        </p:nvSpPr>
        <p:spPr>
          <a:ln>
            <a:solidFill>
              <a:srgbClr val="000000"/>
            </a:solidFill>
            <a:miter/>
          </a:ln>
        </p:spPr>
      </p:sp>
      <p:sp>
        <p:nvSpPr>
          <p:cNvPr id="55298"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55299"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5" name="幻灯片图像占位符 1"/>
          <p:cNvSpPr>
            <a:spLocks noGrp="1" noRot="1" noChangeAspect="1" noTextEdit="1"/>
          </p:cNvSpPr>
          <p:nvPr>
            <p:ph type="sldImg"/>
          </p:nvPr>
        </p:nvSpPr>
        <p:spPr>
          <a:ln>
            <a:solidFill>
              <a:srgbClr val="000000"/>
            </a:solidFill>
            <a:miter/>
          </a:ln>
        </p:spPr>
      </p:sp>
      <p:sp>
        <p:nvSpPr>
          <p:cNvPr id="57346"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57347"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3" name="幻灯片图像占位符 1"/>
          <p:cNvSpPr>
            <a:spLocks noGrp="1" noRot="1" noChangeAspect="1" noTextEdit="1"/>
          </p:cNvSpPr>
          <p:nvPr>
            <p:ph type="sldImg"/>
          </p:nvPr>
        </p:nvSpPr>
        <p:spPr>
          <a:ln>
            <a:solidFill>
              <a:srgbClr val="000000"/>
            </a:solidFill>
            <a:miter/>
          </a:ln>
        </p:spPr>
      </p:sp>
      <p:sp>
        <p:nvSpPr>
          <p:cNvPr id="59394"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59395"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1" name="幻灯片图像占位符 1"/>
          <p:cNvSpPr>
            <a:spLocks noGrp="1" noRot="1" noChangeAspect="1" noTextEdit="1"/>
          </p:cNvSpPr>
          <p:nvPr>
            <p:ph type="sldImg"/>
          </p:nvPr>
        </p:nvSpPr>
        <p:spPr>
          <a:ln>
            <a:solidFill>
              <a:srgbClr val="000000"/>
            </a:solidFill>
            <a:miter/>
          </a:ln>
        </p:spPr>
      </p:sp>
      <p:sp>
        <p:nvSpPr>
          <p:cNvPr id="61442"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61443"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9" name="幻灯片图像占位符 1"/>
          <p:cNvSpPr>
            <a:spLocks noGrp="1" noRot="1" noChangeAspect="1" noTextEdit="1"/>
          </p:cNvSpPr>
          <p:nvPr>
            <p:ph type="sldImg"/>
          </p:nvPr>
        </p:nvSpPr>
        <p:spPr>
          <a:ln>
            <a:solidFill>
              <a:srgbClr val="000000"/>
            </a:solidFill>
            <a:miter/>
          </a:ln>
        </p:spPr>
      </p:sp>
      <p:sp>
        <p:nvSpPr>
          <p:cNvPr id="63490"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63491"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2.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2.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5.png"/><Relationship Id="rId7" Type="http://schemas.openxmlformats.org/officeDocument/2006/relationships/image" Target="../media/image2.png"/><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2.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bwMode="auto">
          <a:xfrm>
            <a:off x="0" y="0"/>
            <a:ext cx="12192000" cy="4176184"/>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400" b="0" i="0" u="none" strike="noStrike" kern="1200" cap="none" spc="0" normalizeH="0" baseline="0" noProof="0">
              <a:ln>
                <a:noFill/>
              </a:ln>
              <a:solidFill>
                <a:schemeClr val="lt1"/>
              </a:solidFill>
              <a:effectLst/>
              <a:uLnTx/>
              <a:uFillTx/>
              <a:latin typeface="+mn-lt"/>
              <a:ea typeface="+mn-ea"/>
              <a:cs typeface="+mn-cs"/>
            </a:endParaRPr>
          </a:p>
        </p:txBody>
      </p:sp>
      <p:pic>
        <p:nvPicPr>
          <p:cNvPr id="4099" name="Picture 39" descr="구름"/>
          <p:cNvPicPr>
            <a:picLocks noChangeAspect="1"/>
          </p:cNvPicPr>
          <p:nvPr userDrawn="1"/>
        </p:nvPicPr>
        <p:blipFill>
          <a:blip r:embed="rId2"/>
          <a:stretch>
            <a:fillRect/>
          </a:stretch>
        </p:blipFill>
        <p:spPr>
          <a:xfrm>
            <a:off x="6394451" y="179917"/>
            <a:ext cx="910167" cy="364067"/>
          </a:xfrm>
          <a:prstGeom prst="rect">
            <a:avLst/>
          </a:prstGeom>
          <a:noFill/>
          <a:ln w="9525">
            <a:noFill/>
          </a:ln>
        </p:spPr>
      </p:pic>
      <p:pic>
        <p:nvPicPr>
          <p:cNvPr id="4100" name="Picture 40" descr="구름"/>
          <p:cNvPicPr>
            <a:picLocks noChangeAspect="1"/>
          </p:cNvPicPr>
          <p:nvPr userDrawn="1"/>
        </p:nvPicPr>
        <p:blipFill>
          <a:blip r:embed="rId3"/>
          <a:stretch>
            <a:fillRect/>
          </a:stretch>
        </p:blipFill>
        <p:spPr>
          <a:xfrm>
            <a:off x="9647767" y="503767"/>
            <a:ext cx="1390651" cy="554567"/>
          </a:xfrm>
          <a:prstGeom prst="rect">
            <a:avLst/>
          </a:prstGeom>
          <a:noFill/>
          <a:ln w="9525">
            <a:noFill/>
          </a:ln>
        </p:spPr>
      </p:pic>
      <p:pic>
        <p:nvPicPr>
          <p:cNvPr id="6" name="图片 9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 y="4252381"/>
            <a:ext cx="12293600" cy="2681819"/>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
        <p:nvSpPr>
          <p:cNvPr id="5122" name="矩形 1"/>
          <p:cNvSpPr/>
          <p:nvPr userDrawn="1"/>
        </p:nvSpPr>
        <p:spPr>
          <a:xfrm>
            <a:off x="0" y="0"/>
            <a:ext cx="12192000" cy="3945467"/>
          </a:xfrm>
          <a:prstGeom prst="rect">
            <a:avLst/>
          </a:prstGeom>
          <a:gradFill rotWithShape="1">
            <a:gsLst>
              <a:gs pos="0">
                <a:srgbClr val="FFFFFF"/>
              </a:gs>
              <a:gs pos="100000">
                <a:srgbClr val="B7E0EC"/>
              </a:gs>
            </a:gsLst>
            <a:lin ang="16200000"/>
            <a:tileRect/>
          </a:gradFill>
          <a:ln w="9525">
            <a:noFill/>
          </a:ln>
        </p:spPr>
        <p:txBody>
          <a:bodyPr anchor="ctr"/>
          <a:p>
            <a:pPr lvl="0" indent="0" algn="ctr" defTabSz="914400"/>
            <a:endParaRPr lang="zh-CN" altLang="en-US" sz="2400" dirty="0">
              <a:solidFill>
                <a:srgbClr val="FFFFFF"/>
              </a:solidFill>
              <a:latin typeface="Calibri" panose="020F0502020204030204" pitchFamily="34" charset="0"/>
              <a:ea typeface="宋体" panose="02010600030101010101" pitchFamily="2" charset="-122"/>
            </a:endParaRPr>
          </a:p>
        </p:txBody>
      </p:sp>
      <p:pic>
        <p:nvPicPr>
          <p:cNvPr id="5123" name="图片 5"/>
          <p:cNvPicPr>
            <a:picLocks noChangeAspect="1"/>
          </p:cNvPicPr>
          <p:nvPr userDrawn="1"/>
        </p:nvPicPr>
        <p:blipFill>
          <a:blip r:embed="rId2"/>
          <a:stretch>
            <a:fillRect/>
          </a:stretch>
        </p:blipFill>
        <p:spPr>
          <a:xfrm>
            <a:off x="0" y="4497917"/>
            <a:ext cx="12192000" cy="2681816"/>
          </a:xfrm>
          <a:prstGeom prst="rect">
            <a:avLst/>
          </a:prstGeom>
          <a:noFill/>
          <a:ln w="9525">
            <a:noFill/>
          </a:ln>
        </p:spPr>
      </p:pic>
      <p:pic>
        <p:nvPicPr>
          <p:cNvPr id="5124" name="Picture 39" descr="구름"/>
          <p:cNvPicPr>
            <a:picLocks noChangeAspect="1"/>
          </p:cNvPicPr>
          <p:nvPr userDrawn="1"/>
        </p:nvPicPr>
        <p:blipFill>
          <a:blip r:embed="rId3"/>
          <a:stretch>
            <a:fillRect/>
          </a:stretch>
        </p:blipFill>
        <p:spPr>
          <a:xfrm>
            <a:off x="6394451" y="179917"/>
            <a:ext cx="910167" cy="364067"/>
          </a:xfrm>
          <a:prstGeom prst="rect">
            <a:avLst/>
          </a:prstGeom>
          <a:noFill/>
          <a:ln w="9525">
            <a:noFill/>
          </a:ln>
        </p:spPr>
      </p:pic>
      <p:pic>
        <p:nvPicPr>
          <p:cNvPr id="5125" name="Picture 40" descr="구름"/>
          <p:cNvPicPr>
            <a:picLocks noChangeAspect="1"/>
          </p:cNvPicPr>
          <p:nvPr userDrawn="1"/>
        </p:nvPicPr>
        <p:blipFill>
          <a:blip r:embed="rId4"/>
          <a:stretch>
            <a:fillRect/>
          </a:stretch>
        </p:blipFill>
        <p:spPr>
          <a:xfrm>
            <a:off x="9647767" y="503767"/>
            <a:ext cx="1390651" cy="554567"/>
          </a:xfrm>
          <a:prstGeom prst="rect">
            <a:avLst/>
          </a:prstGeom>
          <a:noFill/>
          <a:ln w="9525">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6146" name="Picture 2" descr="C:\Users\Administrator\Desktop\宽屏语文绿.jpg"/>
          <p:cNvPicPr>
            <a:picLocks noChangeAspect="1"/>
          </p:cNvPicPr>
          <p:nvPr userDrawn="1"/>
        </p:nvPicPr>
        <p:blipFill>
          <a:blip r:embed="rId2"/>
          <a:stretch>
            <a:fillRect/>
          </a:stretch>
        </p:blipFill>
        <p:spPr>
          <a:xfrm>
            <a:off x="0" y="0"/>
            <a:ext cx="12192000" cy="6858000"/>
          </a:xfrm>
          <a:prstGeom prst="rect">
            <a:avLst/>
          </a:prstGeom>
          <a:noFill/>
          <a:ln w="9525">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图片与标题">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12192000" cy="7177617"/>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400" b="0" i="0" u="none" strike="noStrike" kern="1200" cap="none" spc="0" normalizeH="0" baseline="0" noProof="0">
              <a:ln>
                <a:noFill/>
              </a:ln>
              <a:solidFill>
                <a:schemeClr val="lt1"/>
              </a:solidFill>
              <a:effectLst/>
              <a:uLnTx/>
              <a:uFillTx/>
              <a:latin typeface="+mn-lt"/>
              <a:ea typeface="+mn-ea"/>
              <a:cs typeface="+mn-cs"/>
            </a:endParaRPr>
          </a:p>
        </p:txBody>
      </p:sp>
      <p:pic>
        <p:nvPicPr>
          <p:cNvPr id="7171" name="图片 5"/>
          <p:cNvPicPr>
            <a:picLocks noChangeAspect="1"/>
          </p:cNvPicPr>
          <p:nvPr userDrawn="1"/>
        </p:nvPicPr>
        <p:blipFill>
          <a:blip r:embed="rId2"/>
          <a:stretch>
            <a:fillRect/>
          </a:stretch>
        </p:blipFill>
        <p:spPr>
          <a:xfrm>
            <a:off x="0" y="4497917"/>
            <a:ext cx="12192000" cy="2681816"/>
          </a:xfrm>
          <a:prstGeom prst="rect">
            <a:avLst/>
          </a:prstGeom>
          <a:noFill/>
          <a:ln w="9525">
            <a:noFill/>
          </a:ln>
        </p:spPr>
      </p:pic>
      <p:pic>
        <p:nvPicPr>
          <p:cNvPr id="7172" name="Picture 39" descr="구름"/>
          <p:cNvPicPr>
            <a:picLocks noChangeAspect="1"/>
          </p:cNvPicPr>
          <p:nvPr userDrawn="1"/>
        </p:nvPicPr>
        <p:blipFill>
          <a:blip r:embed="rId3"/>
          <a:stretch>
            <a:fillRect/>
          </a:stretch>
        </p:blipFill>
        <p:spPr>
          <a:xfrm>
            <a:off x="6394451" y="239184"/>
            <a:ext cx="910167" cy="484716"/>
          </a:xfrm>
          <a:prstGeom prst="rect">
            <a:avLst/>
          </a:prstGeom>
          <a:noFill/>
          <a:ln w="9525">
            <a:noFill/>
          </a:ln>
        </p:spPr>
      </p:pic>
      <p:pic>
        <p:nvPicPr>
          <p:cNvPr id="7173" name="Picture 40" descr="구름"/>
          <p:cNvPicPr>
            <a:picLocks noChangeAspect="1"/>
          </p:cNvPicPr>
          <p:nvPr userDrawn="1"/>
        </p:nvPicPr>
        <p:blipFill>
          <a:blip r:embed="rId4"/>
          <a:stretch>
            <a:fillRect/>
          </a:stretch>
        </p:blipFill>
        <p:spPr>
          <a:xfrm>
            <a:off x="9647767" y="670984"/>
            <a:ext cx="1390651" cy="740833"/>
          </a:xfrm>
          <a:prstGeom prst="rect">
            <a:avLst/>
          </a:prstGeom>
          <a:noFill/>
          <a:ln w="9525">
            <a:noFill/>
          </a:ln>
        </p:spPr>
      </p:pic>
      <p:grpSp>
        <p:nvGrpSpPr>
          <p:cNvPr id="7174" name="组合 5"/>
          <p:cNvGrpSpPr/>
          <p:nvPr userDrawn="1"/>
        </p:nvGrpSpPr>
        <p:grpSpPr>
          <a:xfrm>
            <a:off x="3162300" y="2749551"/>
            <a:ext cx="5865284" cy="4025900"/>
            <a:chOff x="2371725" y="2061566"/>
            <a:chExt cx="4398963" cy="3019838"/>
          </a:xfrm>
        </p:grpSpPr>
        <p:sp>
          <p:nvSpPr>
            <p:cNvPr id="7175" name="Oval 17"/>
            <p:cNvSpPr/>
            <p:nvPr userDrawn="1"/>
          </p:nvSpPr>
          <p:spPr>
            <a:xfrm>
              <a:off x="2371725" y="4338821"/>
              <a:ext cx="4398963" cy="742583"/>
            </a:xfrm>
            <a:prstGeom prst="ellipse">
              <a:avLst/>
            </a:prstGeom>
            <a:gradFill rotWithShape="1">
              <a:gsLst>
                <a:gs pos="0">
                  <a:srgbClr val="0E320D"/>
                </a:gs>
                <a:gs pos="100000">
                  <a:srgbClr val="1F6B1B">
                    <a:alpha val="0"/>
                  </a:srgbClr>
                </a:gs>
              </a:gsLst>
              <a:path path="shape">
                <a:fillToRect l="50000" t="50000" r="50000" b="50000"/>
              </a:path>
              <a:tileRect/>
            </a:gradFill>
            <a:ln w="9525">
              <a:noFill/>
            </a:ln>
          </p:spPr>
          <p:txBody>
            <a:bodyPr wrap="none" anchor="ctr"/>
            <a:p>
              <a:pPr lvl="0" indent="0"/>
              <a:endParaRPr lang="ko-KR" altLang="en-US" sz="2400" dirty="0">
                <a:latin typeface="Calibri" panose="020F0502020204030204" pitchFamily="34" charset="0"/>
                <a:ea typeface="Malgun Gothic" panose="020B0503020000020004" pitchFamily="34" charset="-127"/>
              </a:endParaRPr>
            </a:p>
          </p:txBody>
        </p:sp>
        <p:pic>
          <p:nvPicPr>
            <p:cNvPr id="7176" name="Picture 16" descr="꽃"/>
            <p:cNvPicPr>
              <a:picLocks noChangeAspect="1"/>
            </p:cNvPicPr>
            <p:nvPr userDrawn="1"/>
          </p:nvPicPr>
          <p:blipFill>
            <a:blip r:embed="rId5"/>
            <a:stretch>
              <a:fillRect/>
            </a:stretch>
          </p:blipFill>
          <p:spPr>
            <a:xfrm>
              <a:off x="3332510" y="2061566"/>
              <a:ext cx="2845692" cy="2745981"/>
            </a:xfrm>
            <a:prstGeom prst="rect">
              <a:avLst/>
            </a:prstGeom>
            <a:noFill/>
            <a:ln w="9525">
              <a:noFill/>
            </a:ln>
          </p:spPr>
        </p:pic>
      </p:grpSp>
      <p:sp>
        <p:nvSpPr>
          <p:cNvPr id="7177" name="矩形 3"/>
          <p:cNvSpPr/>
          <p:nvPr userDrawn="1"/>
        </p:nvSpPr>
        <p:spPr>
          <a:xfrm>
            <a:off x="7440084" y="6773333"/>
            <a:ext cx="224790" cy="316865"/>
          </a:xfrm>
          <a:prstGeom prst="rect">
            <a:avLst/>
          </a:prstGeom>
          <a:noFill/>
          <a:ln w="9525">
            <a:noFill/>
          </a:ln>
        </p:spPr>
        <p:txBody>
          <a:bodyPr wrap="none" anchor="t">
            <a:spAutoFit/>
          </a:bodyPr>
          <a:p>
            <a:pPr lvl="0" indent="0"/>
            <a:r>
              <a:rPr lang="zh-CN" altLang="en-US" sz="1465" dirty="0">
                <a:solidFill>
                  <a:srgbClr val="414141"/>
                </a:solidFill>
                <a:latin typeface="Calibri" panose="020F0502020204030204" pitchFamily="34" charset="0"/>
                <a:ea typeface="宋体" panose="02010600030101010101" pitchFamily="2" charset="-122"/>
              </a:rPr>
              <a:t> </a:t>
            </a:r>
            <a:endParaRPr lang="zh-CN" altLang="en-US" sz="1465" dirty="0">
              <a:solidFill>
                <a:srgbClr val="414141"/>
              </a:solidFill>
              <a:latin typeface="Calibri" panose="020F0502020204030204" pitchFamily="34" charset="0"/>
              <a:ea typeface="宋体" panose="02010600030101010101" pitchFamily="2" charset="-122"/>
            </a:endParaRPr>
          </a:p>
        </p:txBody>
      </p:sp>
      <p:sp>
        <p:nvSpPr>
          <p:cNvPr id="7178" name="TextBox 3"/>
          <p:cNvSpPr/>
          <p:nvPr userDrawn="1"/>
        </p:nvSpPr>
        <p:spPr>
          <a:xfrm>
            <a:off x="2783417" y="1341967"/>
            <a:ext cx="6625167" cy="673100"/>
          </a:xfrm>
          <a:prstGeom prst="rect">
            <a:avLst/>
          </a:prstGeom>
          <a:noFill/>
          <a:ln w="9525">
            <a:noFill/>
          </a:ln>
        </p:spPr>
        <p:txBody>
          <a:bodyPr anchor="t"/>
          <a:p>
            <a:pPr lvl="0" indent="0" defTabSz="914400"/>
            <a:r>
              <a:rPr lang="zh-CN" altLang="en-US" sz="3735" dirty="0">
                <a:solidFill>
                  <a:srgbClr val="014079"/>
                </a:solidFill>
                <a:latin typeface="Calibri" panose="020F0502020204030204" pitchFamily="34" charset="0"/>
                <a:ea typeface="微软雅黑" panose="020B0503020204020204" pitchFamily="34" charset="-122"/>
                <a:sym typeface="Calibri" panose="020F0502020204030204" pitchFamily="34" charset="0"/>
              </a:rPr>
              <a:t>感受美好自然，培养语文素养！</a:t>
            </a:r>
            <a:endParaRPr lang="zh-CN" altLang="en-US" sz="3735" dirty="0">
              <a:solidFill>
                <a:srgbClr val="014079"/>
              </a:solidFill>
              <a:latin typeface="Calibri" panose="020F0502020204030204" pitchFamily="34" charset="0"/>
              <a:ea typeface="宋体" panose="02010600030101010101" pitchFamily="2" charset="-122"/>
            </a:endParaRPr>
          </a:p>
        </p:txBody>
      </p:sp>
      <p:sp>
        <p:nvSpPr>
          <p:cNvPr id="7179" name="TextBox 3"/>
          <p:cNvSpPr/>
          <p:nvPr userDrawn="1"/>
        </p:nvSpPr>
        <p:spPr>
          <a:xfrm>
            <a:off x="2444751" y="1962151"/>
            <a:ext cx="7198783" cy="673100"/>
          </a:xfrm>
          <a:prstGeom prst="rect">
            <a:avLst/>
          </a:prstGeom>
          <a:noFill/>
          <a:ln w="9525">
            <a:noFill/>
          </a:ln>
        </p:spPr>
        <p:txBody>
          <a:bodyPr anchor="t"/>
          <a:p>
            <a:pPr lvl="0" indent="0" algn="ctr" defTabSz="914400"/>
            <a:r>
              <a:rPr lang="en-US" altLang="zh-CN" sz="2135" dirty="0">
                <a:solidFill>
                  <a:srgbClr val="014079"/>
                </a:solidFill>
                <a:latin typeface="Calibri" panose="020F0502020204030204" pitchFamily="34" charset="0"/>
                <a:ea typeface="宋体" panose="02010600030101010101" pitchFamily="2" charset="-122"/>
              </a:rPr>
              <a:t>GAN SHOU MEI HAO ZI RAN</a:t>
            </a:r>
            <a:r>
              <a:rPr lang="zh-CN" altLang="en-US" sz="2135" dirty="0">
                <a:solidFill>
                  <a:srgbClr val="014079"/>
                </a:solidFill>
                <a:latin typeface="Calibri" panose="020F0502020204030204" pitchFamily="34" charset="0"/>
                <a:ea typeface="宋体" panose="02010600030101010101" pitchFamily="2" charset="-122"/>
              </a:rPr>
              <a:t>   </a:t>
            </a:r>
            <a:r>
              <a:rPr lang="en-US" altLang="zh-CN" sz="2135" dirty="0">
                <a:solidFill>
                  <a:srgbClr val="014079"/>
                </a:solidFill>
                <a:latin typeface="Calibri" panose="020F0502020204030204" pitchFamily="34" charset="0"/>
                <a:ea typeface="宋体" panose="02010600030101010101" pitchFamily="2" charset="-122"/>
              </a:rPr>
              <a:t> PEI YANG YU WEN SU YANG</a:t>
            </a:r>
            <a:endParaRPr lang="zh-CN" altLang="en-US" sz="2135" dirty="0">
              <a:solidFill>
                <a:srgbClr val="014079"/>
              </a:solidFill>
              <a:latin typeface="Calibri" panose="020F0502020204030204" pitchFamily="34" charset="0"/>
              <a:ea typeface="宋体" panose="02010600030101010101" pitchFamily="2"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bwMode="auto">
          <a:xfrm>
            <a:off x="0" y="0"/>
            <a:ext cx="12192000" cy="2186517"/>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400" b="0" i="0" u="none" strike="noStrike" kern="1200" cap="none" spc="0" normalizeH="0" baseline="0" noProof="0">
              <a:ln>
                <a:noFill/>
              </a:ln>
              <a:solidFill>
                <a:schemeClr val="lt1"/>
              </a:solidFill>
              <a:effectLst/>
              <a:uLnTx/>
              <a:uFillTx/>
              <a:latin typeface="+mn-lt"/>
              <a:ea typeface="+mn-ea"/>
              <a:cs typeface="+mn-cs"/>
            </a:endParaRPr>
          </a:p>
        </p:txBody>
      </p:sp>
      <p:pic>
        <p:nvPicPr>
          <p:cNvPr id="8195" name="图片 5"/>
          <p:cNvPicPr>
            <a:picLocks noChangeAspect="1"/>
          </p:cNvPicPr>
          <p:nvPr userDrawn="1"/>
        </p:nvPicPr>
        <p:blipFill>
          <a:blip r:embed="rId2"/>
          <a:stretch>
            <a:fillRect/>
          </a:stretch>
        </p:blipFill>
        <p:spPr>
          <a:xfrm>
            <a:off x="0" y="4176184"/>
            <a:ext cx="12192000" cy="2681816"/>
          </a:xfrm>
          <a:prstGeom prst="rect">
            <a:avLst/>
          </a:prstGeom>
          <a:noFill/>
          <a:ln w="9525">
            <a:noFill/>
          </a:ln>
        </p:spPr>
      </p:pic>
      <p:pic>
        <p:nvPicPr>
          <p:cNvPr id="8196" name="Picture 39" descr="구름"/>
          <p:cNvPicPr>
            <a:picLocks noChangeAspect="1"/>
          </p:cNvPicPr>
          <p:nvPr userDrawn="1"/>
        </p:nvPicPr>
        <p:blipFill>
          <a:blip r:embed="rId3"/>
          <a:stretch>
            <a:fillRect/>
          </a:stretch>
        </p:blipFill>
        <p:spPr>
          <a:xfrm>
            <a:off x="6394451" y="179917"/>
            <a:ext cx="910167" cy="364067"/>
          </a:xfrm>
          <a:prstGeom prst="rect">
            <a:avLst/>
          </a:prstGeom>
          <a:noFill/>
          <a:ln w="9525">
            <a:noFill/>
          </a:ln>
        </p:spPr>
      </p:pic>
      <p:pic>
        <p:nvPicPr>
          <p:cNvPr id="8197" name="Picture 40" descr="구름"/>
          <p:cNvPicPr>
            <a:picLocks noChangeAspect="1"/>
          </p:cNvPicPr>
          <p:nvPr userDrawn="1"/>
        </p:nvPicPr>
        <p:blipFill>
          <a:blip r:embed="rId4"/>
          <a:stretch>
            <a:fillRect/>
          </a:stretch>
        </p:blipFill>
        <p:spPr>
          <a:xfrm>
            <a:off x="9647767" y="503767"/>
            <a:ext cx="1390651" cy="554567"/>
          </a:xfrm>
          <a:prstGeom prst="rect">
            <a:avLst/>
          </a:prstGeom>
          <a:noFill/>
          <a:ln w="9525">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
        <p:nvSpPr>
          <p:cNvPr id="9218" name="矩形 1"/>
          <p:cNvSpPr/>
          <p:nvPr userDrawn="1"/>
        </p:nvSpPr>
        <p:spPr>
          <a:xfrm>
            <a:off x="0" y="0"/>
            <a:ext cx="12192000" cy="7177617"/>
          </a:xfrm>
          <a:prstGeom prst="rect">
            <a:avLst/>
          </a:prstGeom>
          <a:gradFill rotWithShape="1">
            <a:gsLst>
              <a:gs pos="0">
                <a:srgbClr val="FFFFFF"/>
              </a:gs>
              <a:gs pos="100000">
                <a:srgbClr val="B7E0EC"/>
              </a:gs>
            </a:gsLst>
            <a:lin ang="16200000"/>
            <a:tileRect/>
          </a:gradFill>
          <a:ln w="9525">
            <a:noFill/>
          </a:ln>
        </p:spPr>
        <p:txBody>
          <a:bodyPr anchor="ctr"/>
          <a:p>
            <a:pPr lvl="0" indent="0" algn="ctr" defTabSz="914400"/>
            <a:endParaRPr lang="zh-CN" altLang="en-US" sz="2400" dirty="0">
              <a:solidFill>
                <a:srgbClr val="FFFFFF"/>
              </a:solidFill>
              <a:latin typeface="Calibri" panose="020F0502020204030204" pitchFamily="34" charset="0"/>
              <a:ea typeface="宋体" panose="02010600030101010101" pitchFamily="2" charset="-122"/>
            </a:endParaRPr>
          </a:p>
        </p:txBody>
      </p:sp>
      <p:pic>
        <p:nvPicPr>
          <p:cNvPr id="9219" name="图片 5"/>
          <p:cNvPicPr>
            <a:picLocks noChangeAspect="1"/>
          </p:cNvPicPr>
          <p:nvPr userDrawn="1"/>
        </p:nvPicPr>
        <p:blipFill>
          <a:blip r:embed="rId2"/>
          <a:stretch>
            <a:fillRect/>
          </a:stretch>
        </p:blipFill>
        <p:spPr>
          <a:xfrm>
            <a:off x="0" y="4497917"/>
            <a:ext cx="12192000" cy="2681816"/>
          </a:xfrm>
          <a:prstGeom prst="rect">
            <a:avLst/>
          </a:prstGeom>
          <a:noFill/>
          <a:ln w="9525">
            <a:noFill/>
          </a:ln>
        </p:spPr>
      </p:pic>
      <p:pic>
        <p:nvPicPr>
          <p:cNvPr id="9220" name="Picture 39" descr="구름"/>
          <p:cNvPicPr>
            <a:picLocks noChangeAspect="1"/>
          </p:cNvPicPr>
          <p:nvPr userDrawn="1"/>
        </p:nvPicPr>
        <p:blipFill>
          <a:blip r:embed="rId3"/>
          <a:stretch>
            <a:fillRect/>
          </a:stretch>
        </p:blipFill>
        <p:spPr>
          <a:xfrm>
            <a:off x="6394451" y="179917"/>
            <a:ext cx="910167" cy="364067"/>
          </a:xfrm>
          <a:prstGeom prst="rect">
            <a:avLst/>
          </a:prstGeom>
          <a:noFill/>
          <a:ln w="9525">
            <a:noFill/>
          </a:ln>
        </p:spPr>
      </p:pic>
      <p:pic>
        <p:nvPicPr>
          <p:cNvPr id="9221" name="Picture 40" descr="구름"/>
          <p:cNvPicPr>
            <a:picLocks noChangeAspect="1"/>
          </p:cNvPicPr>
          <p:nvPr userDrawn="1"/>
        </p:nvPicPr>
        <p:blipFill>
          <a:blip r:embed="rId4"/>
          <a:stretch>
            <a:fillRect/>
          </a:stretch>
        </p:blipFill>
        <p:spPr>
          <a:xfrm>
            <a:off x="9647767" y="503767"/>
            <a:ext cx="1390651" cy="554567"/>
          </a:xfrm>
          <a:prstGeom prst="rect">
            <a:avLst/>
          </a:prstGeom>
          <a:noFill/>
          <a:ln w="9525">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10242" name="Picture 2" descr="C:\Users\Administrator\Desktop\宽屏语文绿.jpg"/>
          <p:cNvPicPr>
            <a:picLocks noChangeAspect="1"/>
          </p:cNvPicPr>
          <p:nvPr userDrawn="1"/>
        </p:nvPicPr>
        <p:blipFill>
          <a:blip r:embed="rId2"/>
          <a:stretch>
            <a:fillRect/>
          </a:stretch>
        </p:blipFill>
        <p:spPr>
          <a:xfrm>
            <a:off x="0" y="0"/>
            <a:ext cx="12192000" cy="6858000"/>
          </a:xfrm>
          <a:prstGeom prst="rect">
            <a:avLst/>
          </a:prstGeom>
          <a:noFill/>
          <a:ln w="9525">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图片与标题">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12192000" cy="7177617"/>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400" b="0" i="0" u="none" strike="noStrike" kern="1200" cap="none" spc="0" normalizeH="0" baseline="0" noProof="0">
              <a:ln>
                <a:noFill/>
              </a:ln>
              <a:solidFill>
                <a:schemeClr val="lt1"/>
              </a:solidFill>
              <a:effectLst/>
              <a:uLnTx/>
              <a:uFillTx/>
              <a:latin typeface="+mn-lt"/>
              <a:ea typeface="+mn-ea"/>
              <a:cs typeface="+mn-cs"/>
            </a:endParaRPr>
          </a:p>
        </p:txBody>
      </p:sp>
      <p:pic>
        <p:nvPicPr>
          <p:cNvPr id="11267" name="图片 5"/>
          <p:cNvPicPr>
            <a:picLocks noChangeAspect="1"/>
          </p:cNvPicPr>
          <p:nvPr userDrawn="1"/>
        </p:nvPicPr>
        <p:blipFill>
          <a:blip r:embed="rId2"/>
          <a:stretch>
            <a:fillRect/>
          </a:stretch>
        </p:blipFill>
        <p:spPr>
          <a:xfrm>
            <a:off x="0" y="4497917"/>
            <a:ext cx="12192000" cy="2681816"/>
          </a:xfrm>
          <a:prstGeom prst="rect">
            <a:avLst/>
          </a:prstGeom>
          <a:noFill/>
          <a:ln w="9525">
            <a:noFill/>
          </a:ln>
        </p:spPr>
      </p:pic>
      <p:pic>
        <p:nvPicPr>
          <p:cNvPr id="11268" name="Picture 39" descr="구름"/>
          <p:cNvPicPr>
            <a:picLocks noChangeAspect="1"/>
          </p:cNvPicPr>
          <p:nvPr userDrawn="1"/>
        </p:nvPicPr>
        <p:blipFill>
          <a:blip r:embed="rId3"/>
          <a:stretch>
            <a:fillRect/>
          </a:stretch>
        </p:blipFill>
        <p:spPr>
          <a:xfrm>
            <a:off x="6394451" y="239184"/>
            <a:ext cx="910167" cy="484716"/>
          </a:xfrm>
          <a:prstGeom prst="rect">
            <a:avLst/>
          </a:prstGeom>
          <a:noFill/>
          <a:ln w="9525">
            <a:noFill/>
          </a:ln>
        </p:spPr>
      </p:pic>
      <p:pic>
        <p:nvPicPr>
          <p:cNvPr id="11269" name="Picture 40" descr="구름"/>
          <p:cNvPicPr>
            <a:picLocks noChangeAspect="1"/>
          </p:cNvPicPr>
          <p:nvPr userDrawn="1"/>
        </p:nvPicPr>
        <p:blipFill>
          <a:blip r:embed="rId4"/>
          <a:stretch>
            <a:fillRect/>
          </a:stretch>
        </p:blipFill>
        <p:spPr>
          <a:xfrm>
            <a:off x="9647767" y="670984"/>
            <a:ext cx="1390651" cy="740833"/>
          </a:xfrm>
          <a:prstGeom prst="rect">
            <a:avLst/>
          </a:prstGeom>
          <a:noFill/>
          <a:ln w="9525">
            <a:noFill/>
          </a:ln>
        </p:spPr>
      </p:pic>
      <p:grpSp>
        <p:nvGrpSpPr>
          <p:cNvPr id="11270" name="组合 5"/>
          <p:cNvGrpSpPr/>
          <p:nvPr userDrawn="1"/>
        </p:nvGrpSpPr>
        <p:grpSpPr>
          <a:xfrm>
            <a:off x="3162300" y="2749551"/>
            <a:ext cx="5865284" cy="4025900"/>
            <a:chOff x="2371725" y="2061566"/>
            <a:chExt cx="4398963" cy="3019838"/>
          </a:xfrm>
        </p:grpSpPr>
        <p:sp>
          <p:nvSpPr>
            <p:cNvPr id="11271" name="Oval 17"/>
            <p:cNvSpPr/>
            <p:nvPr userDrawn="1"/>
          </p:nvSpPr>
          <p:spPr>
            <a:xfrm>
              <a:off x="2371725" y="4338821"/>
              <a:ext cx="4398963" cy="742583"/>
            </a:xfrm>
            <a:prstGeom prst="ellipse">
              <a:avLst/>
            </a:prstGeom>
            <a:gradFill rotWithShape="1">
              <a:gsLst>
                <a:gs pos="0">
                  <a:srgbClr val="0E320D"/>
                </a:gs>
                <a:gs pos="100000">
                  <a:srgbClr val="1F6B1B">
                    <a:alpha val="0"/>
                  </a:srgbClr>
                </a:gs>
              </a:gsLst>
              <a:path path="shape">
                <a:fillToRect l="50000" t="50000" r="50000" b="50000"/>
              </a:path>
              <a:tileRect/>
            </a:gradFill>
            <a:ln w="9525">
              <a:noFill/>
            </a:ln>
          </p:spPr>
          <p:txBody>
            <a:bodyPr wrap="none" anchor="ctr"/>
            <a:p>
              <a:pPr lvl="0" indent="0"/>
              <a:endParaRPr lang="ko-KR" altLang="en-US" sz="2400" dirty="0">
                <a:latin typeface="Calibri" panose="020F0502020204030204" pitchFamily="34" charset="0"/>
                <a:ea typeface="Malgun Gothic" panose="020B0503020000020004" pitchFamily="34" charset="-127"/>
              </a:endParaRPr>
            </a:p>
          </p:txBody>
        </p:sp>
        <p:pic>
          <p:nvPicPr>
            <p:cNvPr id="11272" name="Picture 16" descr="꽃"/>
            <p:cNvPicPr>
              <a:picLocks noChangeAspect="1"/>
            </p:cNvPicPr>
            <p:nvPr userDrawn="1"/>
          </p:nvPicPr>
          <p:blipFill>
            <a:blip r:embed="rId5"/>
            <a:stretch>
              <a:fillRect/>
            </a:stretch>
          </p:blipFill>
          <p:spPr>
            <a:xfrm>
              <a:off x="3332510" y="2061566"/>
              <a:ext cx="2845692" cy="2745981"/>
            </a:xfrm>
            <a:prstGeom prst="rect">
              <a:avLst/>
            </a:prstGeom>
            <a:noFill/>
            <a:ln w="9525">
              <a:noFill/>
            </a:ln>
          </p:spPr>
        </p:pic>
      </p:grpSp>
      <p:sp>
        <p:nvSpPr>
          <p:cNvPr id="11273" name="矩形 3"/>
          <p:cNvSpPr/>
          <p:nvPr userDrawn="1"/>
        </p:nvSpPr>
        <p:spPr>
          <a:xfrm>
            <a:off x="7440084" y="6773333"/>
            <a:ext cx="224790" cy="316865"/>
          </a:xfrm>
          <a:prstGeom prst="rect">
            <a:avLst/>
          </a:prstGeom>
          <a:noFill/>
          <a:ln w="9525">
            <a:noFill/>
          </a:ln>
        </p:spPr>
        <p:txBody>
          <a:bodyPr wrap="none" anchor="t">
            <a:spAutoFit/>
          </a:bodyPr>
          <a:p>
            <a:pPr lvl="0" indent="0"/>
            <a:r>
              <a:rPr lang="zh-CN" altLang="en-US" sz="1465" dirty="0">
                <a:solidFill>
                  <a:srgbClr val="414141"/>
                </a:solidFill>
                <a:latin typeface="Calibri" panose="020F0502020204030204" pitchFamily="34" charset="0"/>
                <a:ea typeface="宋体" panose="02010600030101010101" pitchFamily="2" charset="-122"/>
              </a:rPr>
              <a:t> </a:t>
            </a:r>
            <a:endParaRPr lang="zh-CN" altLang="en-US" sz="1465" dirty="0">
              <a:solidFill>
                <a:srgbClr val="414141"/>
              </a:solidFill>
              <a:latin typeface="Calibri" panose="020F0502020204030204" pitchFamily="34" charset="0"/>
              <a:ea typeface="宋体" panose="02010600030101010101" pitchFamily="2" charset="-122"/>
            </a:endParaRPr>
          </a:p>
        </p:txBody>
      </p:sp>
      <p:sp>
        <p:nvSpPr>
          <p:cNvPr id="11274" name="TextBox 3"/>
          <p:cNvSpPr/>
          <p:nvPr userDrawn="1"/>
        </p:nvSpPr>
        <p:spPr>
          <a:xfrm>
            <a:off x="2783417" y="1341967"/>
            <a:ext cx="6625167" cy="673100"/>
          </a:xfrm>
          <a:prstGeom prst="rect">
            <a:avLst/>
          </a:prstGeom>
          <a:noFill/>
          <a:ln w="9525">
            <a:noFill/>
          </a:ln>
        </p:spPr>
        <p:txBody>
          <a:bodyPr anchor="t"/>
          <a:p>
            <a:pPr lvl="0" indent="0" defTabSz="914400"/>
            <a:r>
              <a:rPr lang="zh-CN" altLang="en-US" sz="3735" dirty="0">
                <a:solidFill>
                  <a:srgbClr val="014079"/>
                </a:solidFill>
                <a:latin typeface="Calibri" panose="020F0502020204030204" pitchFamily="34" charset="0"/>
                <a:ea typeface="微软雅黑" panose="020B0503020204020204" pitchFamily="34" charset="-122"/>
                <a:sym typeface="Calibri" panose="020F0502020204030204" pitchFamily="34" charset="0"/>
              </a:rPr>
              <a:t>感受美好自然，培养语文素养！</a:t>
            </a:r>
            <a:endParaRPr lang="zh-CN" altLang="en-US" sz="3735" dirty="0">
              <a:solidFill>
                <a:srgbClr val="014079"/>
              </a:solidFill>
              <a:latin typeface="Calibri" panose="020F0502020204030204" pitchFamily="34" charset="0"/>
              <a:ea typeface="宋体" panose="02010600030101010101" pitchFamily="2" charset="-122"/>
            </a:endParaRPr>
          </a:p>
        </p:txBody>
      </p:sp>
      <p:sp>
        <p:nvSpPr>
          <p:cNvPr id="11275" name="TextBox 3"/>
          <p:cNvSpPr/>
          <p:nvPr userDrawn="1"/>
        </p:nvSpPr>
        <p:spPr>
          <a:xfrm>
            <a:off x="2444751" y="1962151"/>
            <a:ext cx="7198783" cy="673100"/>
          </a:xfrm>
          <a:prstGeom prst="rect">
            <a:avLst/>
          </a:prstGeom>
          <a:noFill/>
          <a:ln w="9525">
            <a:noFill/>
          </a:ln>
        </p:spPr>
        <p:txBody>
          <a:bodyPr anchor="t"/>
          <a:p>
            <a:pPr lvl="0" indent="0" algn="ctr" defTabSz="914400"/>
            <a:r>
              <a:rPr lang="en-US" altLang="zh-CN" sz="2135" dirty="0">
                <a:solidFill>
                  <a:srgbClr val="014079"/>
                </a:solidFill>
                <a:latin typeface="Calibri" panose="020F0502020204030204" pitchFamily="34" charset="0"/>
                <a:ea typeface="宋体" panose="02010600030101010101" pitchFamily="2" charset="-122"/>
              </a:rPr>
              <a:t>GAN SHOU MEI HAO ZI RAN</a:t>
            </a:r>
            <a:r>
              <a:rPr lang="zh-CN" altLang="en-US" sz="2135" dirty="0">
                <a:solidFill>
                  <a:srgbClr val="014079"/>
                </a:solidFill>
                <a:latin typeface="Calibri" panose="020F0502020204030204" pitchFamily="34" charset="0"/>
                <a:ea typeface="宋体" panose="02010600030101010101" pitchFamily="2" charset="-122"/>
              </a:rPr>
              <a:t>   </a:t>
            </a:r>
            <a:r>
              <a:rPr lang="en-US" altLang="zh-CN" sz="2135" dirty="0">
                <a:solidFill>
                  <a:srgbClr val="014079"/>
                </a:solidFill>
                <a:latin typeface="Calibri" panose="020F0502020204030204" pitchFamily="34" charset="0"/>
                <a:ea typeface="宋体" panose="02010600030101010101" pitchFamily="2" charset="-122"/>
              </a:rPr>
              <a:t> PEI YANG YU WEN SU YANG</a:t>
            </a:r>
            <a:endParaRPr lang="zh-CN" altLang="en-US" sz="2135" dirty="0">
              <a:solidFill>
                <a:srgbClr val="014079"/>
              </a:solidFill>
              <a:latin typeface="Calibri" panose="020F0502020204030204" pitchFamily="34" charset="0"/>
              <a:ea typeface="宋体" panose="02010600030101010101" pitchFamily="2"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图片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sp>
        <p:nvSpPr>
          <p:cNvPr id="3" name="日期占位符 3"/>
          <p:cNvSpPr>
            <a:spLocks noGrp="1"/>
          </p:cNvSpPr>
          <p:nvPr>
            <p:ph type="dt" sz="half" idx="2"/>
          </p:nvPr>
        </p:nvSpPr>
        <p:spPr>
          <a:xfrm>
            <a:off x="609600" y="6356351"/>
            <a:ext cx="2844800" cy="366184"/>
          </a:xfrm>
          <a:prstGeom prst="rect">
            <a:avLst/>
          </a:prstGeom>
        </p:spPr>
        <p:txBody>
          <a:bodyPr/>
          <a:lstStyle>
            <a:lvl1pPr>
              <a:defRPr/>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4"/>
          <p:cNvSpPr>
            <a:spLocks noGrp="1"/>
          </p:cNvSpPr>
          <p:nvPr>
            <p:ph type="ftr" sz="quarter" idx="3"/>
          </p:nvPr>
        </p:nvSpPr>
        <p:spPr>
          <a:xfrm>
            <a:off x="4165600" y="6356351"/>
            <a:ext cx="3860800" cy="366184"/>
          </a:xfrm>
          <a:prstGeom prst="rect">
            <a:avLst/>
          </a:prstGeom>
        </p:spPr>
        <p:txBody>
          <a:bodyPr/>
          <a:lstStyle>
            <a:lvl1pPr>
              <a:defRPr/>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幻灯片编号占位符 5"/>
          <p:cNvSpPr>
            <a:spLocks noGrp="1"/>
          </p:cNvSpPr>
          <p:nvPr>
            <p:ph type="sldNum" sz="quarter" idx="4"/>
          </p:nvPr>
        </p:nvSpPr>
        <p:spPr>
          <a:xfrm>
            <a:off x="8737600" y="6356351"/>
            <a:ext cx="2844800" cy="366184"/>
          </a:xfrm>
          <a:prstGeom prst="rect">
            <a:avLst/>
          </a:prstGeom>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bwMode="auto">
          <a:xfrm>
            <a:off x="0" y="0"/>
            <a:ext cx="12192000" cy="2186517"/>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400" b="0" i="0" u="none" strike="noStrike" kern="1200" cap="none" spc="0" normalizeH="0" baseline="0" noProof="0">
              <a:ln>
                <a:noFill/>
              </a:ln>
              <a:solidFill>
                <a:prstClr val="white"/>
              </a:solidFill>
              <a:effectLst/>
              <a:uLnTx/>
              <a:uFillTx/>
              <a:latin typeface="+mn-lt"/>
              <a:ea typeface="+mn-ea"/>
              <a:cs typeface="+mn-cs"/>
            </a:endParaRPr>
          </a:p>
        </p:txBody>
      </p:sp>
      <p:pic>
        <p:nvPicPr>
          <p:cNvPr id="16387" name="Picture 12"/>
          <p:cNvPicPr>
            <a:picLocks noChangeAspect="1"/>
          </p:cNvPicPr>
          <p:nvPr userDrawn="1"/>
        </p:nvPicPr>
        <p:blipFill>
          <a:blip r:embed="rId2">
            <a:clrChange>
              <a:clrFrom>
                <a:srgbClr val="818181"/>
              </a:clrFrom>
              <a:clrTo>
                <a:srgbClr val="818181">
                  <a:alpha val="0"/>
                </a:srgbClr>
              </a:clrTo>
            </a:clrChange>
          </a:blip>
          <a:stretch>
            <a:fillRect/>
          </a:stretch>
        </p:blipFill>
        <p:spPr>
          <a:xfrm>
            <a:off x="-46567" y="5096933"/>
            <a:ext cx="12238567" cy="1761067"/>
          </a:xfrm>
          <a:prstGeom prst="rect">
            <a:avLst/>
          </a:prstGeom>
          <a:noFill/>
          <a:ln w="9525">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图片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chemeClr val="bg1"/>
        </a:solidFill>
        <a:effectLst/>
      </p:bgPr>
    </p:bg>
    <p:spTree>
      <p:nvGrpSpPr>
        <p:cNvPr id="1" name=""/>
        <p:cNvGrpSpPr/>
        <p:nvPr/>
      </p:nvGrpSpPr>
      <p:grpSpPr>
        <a:xfrm>
          <a:off x="0" y="0"/>
          <a:ext cx="0" cy="0"/>
          <a:chOff x="0" y="0"/>
          <a:chExt cx="0" cy="0"/>
        </a:xfrm>
      </p:grpSpPr>
      <p:sp>
        <p:nvSpPr>
          <p:cNvPr id="3" name="日期占位符 3"/>
          <p:cNvSpPr>
            <a:spLocks noGrp="1"/>
          </p:cNvSpPr>
          <p:nvPr>
            <p:ph type="dt" sz="half" idx="2"/>
          </p:nvPr>
        </p:nvSpPr>
        <p:spPr>
          <a:xfrm>
            <a:off x="609600" y="6356351"/>
            <a:ext cx="2844800" cy="366184"/>
          </a:xfrm>
          <a:prstGeom prst="rect">
            <a:avLst/>
          </a:prstGeom>
        </p:spPr>
        <p:txBody>
          <a:bodyPr/>
          <a:lstStyle>
            <a:lvl1pPr>
              <a:defRPr/>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4"/>
          <p:cNvSpPr>
            <a:spLocks noGrp="1"/>
          </p:cNvSpPr>
          <p:nvPr>
            <p:ph type="ftr" sz="quarter" idx="3"/>
          </p:nvPr>
        </p:nvSpPr>
        <p:spPr>
          <a:xfrm>
            <a:off x="4165600" y="6356351"/>
            <a:ext cx="3860800" cy="366184"/>
          </a:xfrm>
          <a:prstGeom prst="rect">
            <a:avLst/>
          </a:prstGeom>
        </p:spPr>
        <p:txBody>
          <a:bodyPr/>
          <a:lstStyle>
            <a:lvl1pPr>
              <a:defRPr/>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幻灯片编号占位符 5"/>
          <p:cNvSpPr>
            <a:spLocks noGrp="1"/>
          </p:cNvSpPr>
          <p:nvPr>
            <p:ph type="sldNum" sz="quarter" idx="4"/>
          </p:nvPr>
        </p:nvSpPr>
        <p:spPr>
          <a:xfrm>
            <a:off x="8737600" y="6356351"/>
            <a:ext cx="2844800" cy="366184"/>
          </a:xfrm>
          <a:prstGeom prst="rect">
            <a:avLst/>
          </a:prstGeom>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图片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标题和内容">
    <p:bg>
      <p:bgPr>
        <a:solidFill>
          <a:schemeClr val="bg1"/>
        </a:solidFill>
        <a:effectLst/>
      </p:bgPr>
    </p:bg>
    <p:spTree>
      <p:nvGrpSpPr>
        <p:cNvPr id="1" name=""/>
        <p:cNvGrpSpPr/>
        <p:nvPr/>
      </p:nvGrpSpPr>
      <p:grpSpPr>
        <a:xfrm>
          <a:off x="0" y="0"/>
          <a:ext cx="0" cy="0"/>
          <a:chOff x="0" y="0"/>
          <a:chExt cx="0" cy="0"/>
        </a:xfrm>
      </p:grpSpPr>
      <p:pic>
        <p:nvPicPr>
          <p:cNvPr id="24578" name="Picture 12"/>
          <p:cNvPicPr>
            <a:picLocks noChangeAspect="1"/>
          </p:cNvPicPr>
          <p:nvPr userDrawn="1"/>
        </p:nvPicPr>
        <p:blipFill>
          <a:blip r:embed="rId2">
            <a:clrChange>
              <a:clrFrom>
                <a:srgbClr val="818181"/>
              </a:clrFrom>
              <a:clrTo>
                <a:srgbClr val="818181">
                  <a:alpha val="0"/>
                </a:srgbClr>
              </a:clrTo>
            </a:clrChange>
          </a:blip>
          <a:stretch>
            <a:fillRect/>
          </a:stretch>
        </p:blipFill>
        <p:spPr>
          <a:xfrm>
            <a:off x="-46567" y="5096933"/>
            <a:ext cx="12238567" cy="1761067"/>
          </a:xfrm>
          <a:prstGeom prst="rect">
            <a:avLst/>
          </a:prstGeom>
          <a:noFill/>
          <a:ln w="9525">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chemeClr val="bg1"/>
        </a:solidFill>
        <a:effectLst/>
      </p:bgPr>
    </p:bg>
    <p:spTree>
      <p:nvGrpSpPr>
        <p:cNvPr id="1" name=""/>
        <p:cNvGrpSpPr/>
        <p:nvPr/>
      </p:nvGrpSpPr>
      <p:grpSpPr>
        <a:xfrm>
          <a:off x="0" y="0"/>
          <a:ext cx="0" cy="0"/>
          <a:chOff x="0" y="0"/>
          <a:chExt cx="0" cy="0"/>
        </a:xfrm>
      </p:grpSpPr>
      <p:sp>
        <p:nvSpPr>
          <p:cNvPr id="3" name="日期占位符 3"/>
          <p:cNvSpPr>
            <a:spLocks noGrp="1"/>
          </p:cNvSpPr>
          <p:nvPr>
            <p:ph type="dt" sz="half" idx="2"/>
          </p:nvPr>
        </p:nvSpPr>
        <p:spPr>
          <a:xfrm>
            <a:off x="609600" y="6356351"/>
            <a:ext cx="2844800" cy="366184"/>
          </a:xfrm>
          <a:prstGeom prst="rect">
            <a:avLst/>
          </a:prstGeom>
        </p:spPr>
        <p:txBody>
          <a:bodyPr/>
          <a:lstStyle>
            <a:lvl1pPr>
              <a:defRPr/>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4"/>
          <p:cNvSpPr>
            <a:spLocks noGrp="1"/>
          </p:cNvSpPr>
          <p:nvPr>
            <p:ph type="ftr" sz="quarter" idx="3"/>
          </p:nvPr>
        </p:nvSpPr>
        <p:spPr>
          <a:xfrm>
            <a:off x="4165600" y="6356351"/>
            <a:ext cx="3860800" cy="366184"/>
          </a:xfrm>
          <a:prstGeom prst="rect">
            <a:avLst/>
          </a:prstGeom>
        </p:spPr>
        <p:txBody>
          <a:bodyPr/>
          <a:lstStyle>
            <a:lvl1pPr>
              <a:defRPr/>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幻灯片编号占位符 5"/>
          <p:cNvSpPr>
            <a:spLocks noGrp="1"/>
          </p:cNvSpPr>
          <p:nvPr>
            <p:ph type="sldNum" sz="quarter" idx="4"/>
          </p:nvPr>
        </p:nvSpPr>
        <p:spPr>
          <a:xfrm>
            <a:off x="8737600" y="6356351"/>
            <a:ext cx="2844800" cy="366184"/>
          </a:xfrm>
          <a:prstGeom prst="rect">
            <a:avLst/>
          </a:prstGeom>
        </p:spPr>
        <p:txBody>
          <a:bodyPr/>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_图片与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bwMode="auto">
          <a:xfrm>
            <a:off x="0" y="0"/>
            <a:ext cx="12192000" cy="6858000"/>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2400" b="0" i="0" u="none" strike="noStrike" kern="1200" cap="none" spc="0" normalizeH="0" baseline="0" noProof="0">
              <a:ln>
                <a:noFill/>
              </a:ln>
              <a:solidFill>
                <a:schemeClr val="lt1"/>
              </a:solidFill>
              <a:effectLst/>
              <a:uLnTx/>
              <a:uFillTx/>
              <a:latin typeface="+mn-lt"/>
              <a:ea typeface="+mn-ea"/>
              <a:cs typeface="+mn-cs"/>
            </a:endParaRPr>
          </a:p>
        </p:txBody>
      </p:sp>
      <p:pic>
        <p:nvPicPr>
          <p:cNvPr id="28675" name="Picture 39" descr="구름"/>
          <p:cNvPicPr>
            <a:picLocks noChangeAspect="1"/>
          </p:cNvPicPr>
          <p:nvPr userDrawn="1"/>
        </p:nvPicPr>
        <p:blipFill>
          <a:blip r:embed="rId2"/>
          <a:stretch>
            <a:fillRect/>
          </a:stretch>
        </p:blipFill>
        <p:spPr>
          <a:xfrm>
            <a:off x="6394451" y="179917"/>
            <a:ext cx="910167" cy="364067"/>
          </a:xfrm>
          <a:prstGeom prst="rect">
            <a:avLst/>
          </a:prstGeom>
          <a:noFill/>
          <a:ln w="9525">
            <a:noFill/>
          </a:ln>
        </p:spPr>
      </p:pic>
      <p:pic>
        <p:nvPicPr>
          <p:cNvPr id="5" name="图片 9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 y="4252381"/>
            <a:ext cx="12293599" cy="2681819"/>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图片 3" descr="小花.png"/>
          <p:cNvPicPr>
            <a:picLocks noChangeAspect="1"/>
          </p:cNvPicPr>
          <p:nvPr userDrawn="1"/>
        </p:nvPicPr>
        <p:blipFill>
          <a:blip r:embed="rId4"/>
          <a:stretch>
            <a:fillRect/>
          </a:stretch>
        </p:blipFill>
        <p:spPr>
          <a:xfrm>
            <a:off x="9264651" y="4940300"/>
            <a:ext cx="1748367" cy="1286933"/>
          </a:xfrm>
          <a:prstGeom prst="rect">
            <a:avLst/>
          </a:prstGeom>
          <a:noFill/>
          <a:ln w="9525">
            <a:noFill/>
          </a:ln>
        </p:spPr>
      </p:pic>
      <p:pic>
        <p:nvPicPr>
          <p:cNvPr id="28678" name="图片 4" descr="小花2.png"/>
          <p:cNvPicPr>
            <a:picLocks noChangeAspect="1"/>
          </p:cNvPicPr>
          <p:nvPr userDrawn="1"/>
        </p:nvPicPr>
        <p:blipFill>
          <a:blip r:embed="rId5"/>
          <a:stretch>
            <a:fillRect/>
          </a:stretch>
        </p:blipFill>
        <p:spPr>
          <a:xfrm>
            <a:off x="7245351" y="5554133"/>
            <a:ext cx="1250949" cy="755651"/>
          </a:xfrm>
          <a:prstGeom prst="rect">
            <a:avLst/>
          </a:prstGeom>
          <a:noFill/>
          <a:ln w="9525">
            <a:noFill/>
          </a:ln>
        </p:spPr>
      </p:pic>
      <p:pic>
        <p:nvPicPr>
          <p:cNvPr id="28679" name="图片 28" descr="蝴蝶.png"/>
          <p:cNvPicPr>
            <a:picLocks noChangeAspect="1"/>
          </p:cNvPicPr>
          <p:nvPr userDrawn="1"/>
        </p:nvPicPr>
        <p:blipFill>
          <a:blip r:embed="rId6"/>
          <a:stretch>
            <a:fillRect/>
          </a:stretch>
        </p:blipFill>
        <p:spPr>
          <a:xfrm rot="-3308464" flipH="1">
            <a:off x="7294033" y="787400"/>
            <a:ext cx="1259417" cy="1471084"/>
          </a:xfrm>
          <a:prstGeom prst="rect">
            <a:avLst/>
          </a:prstGeom>
          <a:noFill/>
          <a:ln w="9525">
            <a:noFill/>
          </a:ln>
        </p:spPr>
      </p:pic>
      <p:pic>
        <p:nvPicPr>
          <p:cNvPr id="28680" name="Picture 763" descr="구름"/>
          <p:cNvPicPr>
            <a:picLocks noChangeAspect="1"/>
          </p:cNvPicPr>
          <p:nvPr userDrawn="1"/>
        </p:nvPicPr>
        <p:blipFill>
          <a:blip r:embed="rId7"/>
          <a:stretch>
            <a:fillRect/>
          </a:stretch>
        </p:blipFill>
        <p:spPr>
          <a:xfrm>
            <a:off x="499533" y="996951"/>
            <a:ext cx="1312333" cy="524933"/>
          </a:xfrm>
          <a:prstGeom prst="rect">
            <a:avLst/>
          </a:prstGeom>
          <a:noFill/>
          <a:ln w="9525">
            <a:noFill/>
          </a:ln>
        </p:spPr>
      </p:pic>
      <p:pic>
        <p:nvPicPr>
          <p:cNvPr id="28681" name="Picture 39" descr="구름"/>
          <p:cNvPicPr>
            <a:picLocks noChangeAspect="1"/>
          </p:cNvPicPr>
          <p:nvPr userDrawn="1"/>
        </p:nvPicPr>
        <p:blipFill>
          <a:blip r:embed="rId8"/>
          <a:stretch>
            <a:fillRect/>
          </a:stretch>
        </p:blipFill>
        <p:spPr>
          <a:xfrm>
            <a:off x="3600451" y="436033"/>
            <a:ext cx="1727200" cy="692151"/>
          </a:xfrm>
          <a:prstGeom prst="rect">
            <a:avLst/>
          </a:prstGeom>
          <a:noFill/>
          <a:ln w="9525">
            <a:noFill/>
          </a:ln>
        </p:spPr>
      </p:pic>
      <p:pic>
        <p:nvPicPr>
          <p:cNvPr id="28682" name="图片 3" descr="小花.png"/>
          <p:cNvPicPr>
            <a:picLocks noChangeAspect="1"/>
          </p:cNvPicPr>
          <p:nvPr userDrawn="1"/>
        </p:nvPicPr>
        <p:blipFill>
          <a:blip r:embed="rId4"/>
          <a:stretch>
            <a:fillRect/>
          </a:stretch>
        </p:blipFill>
        <p:spPr>
          <a:xfrm>
            <a:off x="1852084" y="5289551"/>
            <a:ext cx="1748367" cy="1284816"/>
          </a:xfrm>
          <a:prstGeom prst="rect">
            <a:avLst/>
          </a:prstGeom>
          <a:noFill/>
          <a:ln w="9525">
            <a:noFill/>
          </a:ln>
        </p:spPr>
      </p:pic>
      <p:pic>
        <p:nvPicPr>
          <p:cNvPr id="28683" name="图片 4" descr="小花2.png"/>
          <p:cNvPicPr>
            <a:picLocks noChangeAspect="1"/>
          </p:cNvPicPr>
          <p:nvPr userDrawn="1"/>
        </p:nvPicPr>
        <p:blipFill>
          <a:blip r:embed="rId5"/>
          <a:stretch>
            <a:fillRect/>
          </a:stretch>
        </p:blipFill>
        <p:spPr>
          <a:xfrm>
            <a:off x="3117851" y="5649384"/>
            <a:ext cx="1250949" cy="755649"/>
          </a:xfrm>
          <a:prstGeom prst="rect">
            <a:avLst/>
          </a:prstGeom>
          <a:noFill/>
          <a:ln w="9525">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29698" name="Picture 2" descr="C:\Users\Administrator\Desktop\宽屏语文绿.jpg"/>
          <p:cNvPicPr>
            <a:picLocks noChangeAspect="1"/>
          </p:cNvPicPr>
          <p:nvPr userDrawn="1"/>
        </p:nvPicPr>
        <p:blipFill>
          <a:blip r:embed="rId2"/>
          <a:stretch>
            <a:fillRect/>
          </a:stretch>
        </p:blipFill>
        <p:spPr>
          <a:xfrm>
            <a:off x="0" y="0"/>
            <a:ext cx="12192000" cy="6858000"/>
          </a:xfrm>
          <a:prstGeom prst="rect">
            <a:avLst/>
          </a:prstGeom>
          <a:noFill/>
          <a:ln w="9525">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图片与标题">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12192000" cy="7177617"/>
          </a:xfrm>
          <a:prstGeom prst="rect">
            <a:avLst/>
          </a:prstGeom>
          <a:gradFill>
            <a:gsLst>
              <a:gs pos="0">
                <a:schemeClr val="bg1"/>
              </a:gs>
              <a:gs pos="100000">
                <a:srgbClr val="B7E0EC"/>
              </a:gs>
            </a:gsLs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2400" b="0" i="0" u="none" strike="noStrike" kern="1200" cap="none" spc="0" normalizeH="0" baseline="0" noProof="0">
              <a:ln>
                <a:noFill/>
              </a:ln>
              <a:solidFill>
                <a:schemeClr val="lt1"/>
              </a:solidFill>
              <a:effectLst/>
              <a:uLnTx/>
              <a:uFillTx/>
              <a:latin typeface="+mn-lt"/>
              <a:ea typeface="+mn-ea"/>
              <a:cs typeface="+mn-cs"/>
            </a:endParaRPr>
          </a:p>
        </p:txBody>
      </p:sp>
      <p:pic>
        <p:nvPicPr>
          <p:cNvPr id="30723" name="图片 5"/>
          <p:cNvPicPr>
            <a:picLocks noChangeAspect="1"/>
          </p:cNvPicPr>
          <p:nvPr userDrawn="1"/>
        </p:nvPicPr>
        <p:blipFill>
          <a:blip r:embed="rId2"/>
          <a:stretch>
            <a:fillRect/>
          </a:stretch>
        </p:blipFill>
        <p:spPr>
          <a:xfrm>
            <a:off x="0" y="4497917"/>
            <a:ext cx="12192000" cy="2681816"/>
          </a:xfrm>
          <a:prstGeom prst="rect">
            <a:avLst/>
          </a:prstGeom>
          <a:noFill/>
          <a:ln w="9525">
            <a:noFill/>
          </a:ln>
        </p:spPr>
      </p:pic>
      <p:pic>
        <p:nvPicPr>
          <p:cNvPr id="30724" name="Picture 39" descr="구름"/>
          <p:cNvPicPr>
            <a:picLocks noChangeAspect="1"/>
          </p:cNvPicPr>
          <p:nvPr userDrawn="1"/>
        </p:nvPicPr>
        <p:blipFill>
          <a:blip r:embed="rId3"/>
          <a:stretch>
            <a:fillRect/>
          </a:stretch>
        </p:blipFill>
        <p:spPr>
          <a:xfrm>
            <a:off x="6394451" y="239184"/>
            <a:ext cx="910167" cy="484716"/>
          </a:xfrm>
          <a:prstGeom prst="rect">
            <a:avLst/>
          </a:prstGeom>
          <a:noFill/>
          <a:ln w="9525">
            <a:noFill/>
          </a:ln>
        </p:spPr>
      </p:pic>
      <p:pic>
        <p:nvPicPr>
          <p:cNvPr id="30725" name="Picture 40" descr="구름"/>
          <p:cNvPicPr>
            <a:picLocks noChangeAspect="1"/>
          </p:cNvPicPr>
          <p:nvPr userDrawn="1"/>
        </p:nvPicPr>
        <p:blipFill>
          <a:blip r:embed="rId4"/>
          <a:stretch>
            <a:fillRect/>
          </a:stretch>
        </p:blipFill>
        <p:spPr>
          <a:xfrm>
            <a:off x="9647767" y="670984"/>
            <a:ext cx="1390651" cy="740833"/>
          </a:xfrm>
          <a:prstGeom prst="rect">
            <a:avLst/>
          </a:prstGeom>
          <a:noFill/>
          <a:ln w="9525">
            <a:noFill/>
          </a:ln>
        </p:spPr>
      </p:pic>
      <p:grpSp>
        <p:nvGrpSpPr>
          <p:cNvPr id="30726" name="组合 5"/>
          <p:cNvGrpSpPr/>
          <p:nvPr userDrawn="1"/>
        </p:nvGrpSpPr>
        <p:grpSpPr>
          <a:xfrm>
            <a:off x="3162300" y="2749551"/>
            <a:ext cx="5865284" cy="4025900"/>
            <a:chOff x="2371725" y="2061566"/>
            <a:chExt cx="4398963" cy="3019838"/>
          </a:xfrm>
        </p:grpSpPr>
        <p:sp>
          <p:nvSpPr>
            <p:cNvPr id="30727" name="Oval 17"/>
            <p:cNvSpPr/>
            <p:nvPr userDrawn="1"/>
          </p:nvSpPr>
          <p:spPr>
            <a:xfrm>
              <a:off x="2371725" y="4338821"/>
              <a:ext cx="4398963" cy="742583"/>
            </a:xfrm>
            <a:prstGeom prst="ellipse">
              <a:avLst/>
            </a:prstGeom>
            <a:gradFill rotWithShape="1">
              <a:gsLst>
                <a:gs pos="0">
                  <a:srgbClr val="0E320D"/>
                </a:gs>
                <a:gs pos="100000">
                  <a:srgbClr val="1F6B1B">
                    <a:alpha val="0"/>
                  </a:srgbClr>
                </a:gs>
              </a:gsLst>
              <a:path path="shape">
                <a:fillToRect l="50000" t="50000" r="50000" b="50000"/>
              </a:path>
              <a:tileRect/>
            </a:gradFill>
            <a:ln w="9525">
              <a:noFill/>
            </a:ln>
          </p:spPr>
          <p:txBody>
            <a:bodyPr wrap="none" anchor="ctr"/>
            <a:p>
              <a:pPr lvl="0" indent="0"/>
              <a:endParaRPr lang="ko-KR" altLang="en-US" sz="2400" dirty="0">
                <a:latin typeface="Arial" panose="020B0604020202020204" pitchFamily="34" charset="0"/>
                <a:ea typeface="Malgun Gothic" panose="020B0503020000020004" pitchFamily="34" charset="-127"/>
              </a:endParaRPr>
            </a:p>
          </p:txBody>
        </p:sp>
        <p:pic>
          <p:nvPicPr>
            <p:cNvPr id="30728" name="Picture 16" descr="꽃"/>
            <p:cNvPicPr>
              <a:picLocks noChangeAspect="1"/>
            </p:cNvPicPr>
            <p:nvPr userDrawn="1"/>
          </p:nvPicPr>
          <p:blipFill>
            <a:blip r:embed="rId5"/>
            <a:stretch>
              <a:fillRect/>
            </a:stretch>
          </p:blipFill>
          <p:spPr>
            <a:xfrm>
              <a:off x="3332510" y="2061566"/>
              <a:ext cx="2845692" cy="2745981"/>
            </a:xfrm>
            <a:prstGeom prst="rect">
              <a:avLst/>
            </a:prstGeom>
            <a:noFill/>
            <a:ln w="9525">
              <a:noFill/>
            </a:ln>
          </p:spPr>
        </p:pic>
      </p:grpSp>
      <p:sp>
        <p:nvSpPr>
          <p:cNvPr id="30729" name="矩形 3"/>
          <p:cNvSpPr/>
          <p:nvPr userDrawn="1"/>
        </p:nvSpPr>
        <p:spPr>
          <a:xfrm>
            <a:off x="7440084" y="6773333"/>
            <a:ext cx="234950" cy="316865"/>
          </a:xfrm>
          <a:prstGeom prst="rect">
            <a:avLst/>
          </a:prstGeom>
          <a:noFill/>
          <a:ln w="9525">
            <a:noFill/>
          </a:ln>
        </p:spPr>
        <p:txBody>
          <a:bodyPr wrap="none" anchor="t">
            <a:spAutoFit/>
          </a:bodyPr>
          <a:p>
            <a:pPr lvl="0" indent="0"/>
            <a:r>
              <a:rPr lang="zh-CN" altLang="en-US" sz="1465" dirty="0">
                <a:solidFill>
                  <a:srgbClr val="414141"/>
                </a:solidFill>
                <a:latin typeface="Arial" panose="020B0604020202020204" pitchFamily="34" charset="0"/>
                <a:ea typeface="宋体" panose="02010600030101010101" pitchFamily="2" charset="-122"/>
              </a:rPr>
              <a:t> </a:t>
            </a:r>
            <a:endParaRPr lang="zh-CN" altLang="en-US" sz="1465" dirty="0">
              <a:solidFill>
                <a:srgbClr val="414141"/>
              </a:solidFill>
              <a:latin typeface="Arial" panose="020B0604020202020204" pitchFamily="34" charset="0"/>
              <a:ea typeface="宋体" panose="02010600030101010101" pitchFamily="2" charset="-122"/>
            </a:endParaRPr>
          </a:p>
        </p:txBody>
      </p:sp>
      <p:sp>
        <p:nvSpPr>
          <p:cNvPr id="30730" name="TextBox 3"/>
          <p:cNvSpPr/>
          <p:nvPr userDrawn="1"/>
        </p:nvSpPr>
        <p:spPr>
          <a:xfrm>
            <a:off x="2688167" y="1341967"/>
            <a:ext cx="7344833" cy="673100"/>
          </a:xfrm>
          <a:prstGeom prst="rect">
            <a:avLst/>
          </a:prstGeom>
          <a:noFill/>
          <a:ln w="9525">
            <a:noFill/>
          </a:ln>
        </p:spPr>
        <p:txBody>
          <a:bodyPr anchor="t"/>
          <a:p>
            <a:pPr lvl="0" indent="0" algn="dist"/>
            <a:r>
              <a:rPr lang="zh-CN" altLang="en-US" sz="3735" dirty="0">
                <a:solidFill>
                  <a:srgbClr val="014079"/>
                </a:solidFill>
                <a:latin typeface="Arial" panose="020B0604020202020204" pitchFamily="34" charset="0"/>
                <a:ea typeface="微软雅黑" panose="020B0503020204020204" pitchFamily="34" charset="-122"/>
                <a:sym typeface="Calibri" panose="020F0502020204030204" pitchFamily="34" charset="0"/>
              </a:rPr>
              <a:t>感受美好自然，培养语文素养！</a:t>
            </a:r>
            <a:endParaRPr lang="zh-CN" altLang="en-US" sz="3735" dirty="0">
              <a:solidFill>
                <a:srgbClr val="014079"/>
              </a:solidFill>
              <a:latin typeface="Arial" panose="020B0604020202020204" pitchFamily="34" charset="0"/>
              <a:ea typeface="宋体" panose="02010600030101010101" pitchFamily="2" charset="-122"/>
            </a:endParaRPr>
          </a:p>
        </p:txBody>
      </p:sp>
      <p:sp>
        <p:nvSpPr>
          <p:cNvPr id="30731" name="TextBox 3"/>
          <p:cNvSpPr/>
          <p:nvPr userDrawn="1"/>
        </p:nvSpPr>
        <p:spPr>
          <a:xfrm>
            <a:off x="2256367" y="1962151"/>
            <a:ext cx="8163984" cy="673100"/>
          </a:xfrm>
          <a:prstGeom prst="rect">
            <a:avLst/>
          </a:prstGeom>
          <a:noFill/>
          <a:ln w="9525">
            <a:noFill/>
          </a:ln>
        </p:spPr>
        <p:txBody>
          <a:bodyPr anchor="t"/>
          <a:p>
            <a:pPr lvl="0" indent="0" algn="ctr"/>
            <a:r>
              <a:rPr lang="en-US" altLang="zh-CN" sz="2135" dirty="0">
                <a:solidFill>
                  <a:srgbClr val="014079"/>
                </a:solidFill>
                <a:latin typeface="Arial" panose="020B0604020202020204" pitchFamily="34" charset="0"/>
                <a:ea typeface="宋体" panose="02010600030101010101" pitchFamily="2" charset="-122"/>
              </a:rPr>
              <a:t>GAN SHOU MEI HAO ZI RAN</a:t>
            </a:r>
            <a:r>
              <a:rPr lang="zh-CN" altLang="en-US" sz="2135" dirty="0">
                <a:solidFill>
                  <a:srgbClr val="014079"/>
                </a:solidFill>
                <a:latin typeface="Arial" panose="020B0604020202020204" pitchFamily="34" charset="0"/>
                <a:ea typeface="宋体" panose="02010600030101010101" pitchFamily="2" charset="-122"/>
              </a:rPr>
              <a:t>   </a:t>
            </a:r>
            <a:r>
              <a:rPr lang="en-US" altLang="zh-CN" sz="2135" dirty="0">
                <a:solidFill>
                  <a:srgbClr val="014079"/>
                </a:solidFill>
                <a:latin typeface="Arial" panose="020B0604020202020204" pitchFamily="34" charset="0"/>
                <a:ea typeface="宋体" panose="02010600030101010101" pitchFamily="2" charset="-122"/>
              </a:rPr>
              <a:t> PEI YANG YU WEN SU YANG</a:t>
            </a:r>
            <a:endParaRPr lang="zh-CN" altLang="en-US" sz="2135" dirty="0">
              <a:solidFill>
                <a:srgbClr val="014079"/>
              </a:solidFill>
              <a:latin typeface="Arial" panose="020B0604020202020204" pitchFamily="34" charset="0"/>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1" Type="http://schemas.openxmlformats.org/officeDocument/2006/relationships/theme" Target="../theme/theme3.xml"/><Relationship Id="rId20" Type="http://schemas.openxmlformats.org/officeDocument/2006/relationships/slideLayout" Target="../slideLayouts/slideLayout34.xml"/><Relationship Id="rId2" Type="http://schemas.openxmlformats.org/officeDocument/2006/relationships/slideLayout" Target="../slideLayouts/slideLayout16.xml"/><Relationship Id="rId19" Type="http://schemas.openxmlformats.org/officeDocument/2006/relationships/slideLayout" Target="../slideLayouts/slideLayout33.xml"/><Relationship Id="rId18" Type="http://schemas.openxmlformats.org/officeDocument/2006/relationships/slideLayout" Target="../slideLayouts/slideLayout32.xml"/><Relationship Id="rId17" Type="http://schemas.openxmlformats.org/officeDocument/2006/relationships/slideLayout" Target="../slideLayouts/slideLayout31.xml"/><Relationship Id="rId16" Type="http://schemas.openxmlformats.org/officeDocument/2006/relationships/slideLayout" Target="../slideLayouts/slideLayout30.xml"/><Relationship Id="rId15" Type="http://schemas.openxmlformats.org/officeDocument/2006/relationships/slideLayout" Target="../slideLayouts/slideLayout29.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4" Type="http://schemas.openxmlformats.org/officeDocument/2006/relationships/theme" Target="../theme/theme4.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Lst>
  <p:hf sldNum="0" hdr="0" ftr="0" dt="0"/>
  <p:txStyles>
    <p:titleStyle>
      <a:lvl1pPr algn="ctr" defTabSz="609600" rtl="0" eaLnBrk="0" fontAlgn="base" hangingPunct="0">
        <a:spcBef>
          <a:spcPct val="0"/>
        </a:spcBef>
        <a:spcAft>
          <a:spcPct val="0"/>
        </a:spcAft>
        <a:defRPr sz="5865"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457200" indent="-457200" algn="l" defTabSz="609600" rtl="0" eaLnBrk="0" fontAlgn="base" hangingPunct="0">
        <a:spcBef>
          <a:spcPts val="13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defTabSz="609600" rtl="0" eaLnBrk="0" fontAlgn="base" hangingPunct="0">
        <a:spcBef>
          <a:spcPts val="13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defTabSz="609600" rtl="0" eaLnBrk="0" fontAlgn="base" hangingPunct="0">
        <a:spcBef>
          <a:spcPts val="13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defTabSz="609600"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defTabSz="609600"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6pPr>
      <a:lvl7pPr marL="39624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7pPr>
      <a:lvl8pPr marL="45720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8pPr>
      <a:lvl9pPr marL="51816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9pPr>
    </p:bodyStyle>
    <p:otherStyle>
      <a:defPPr>
        <a:defRPr lang="zh-CN"/>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 id="2147483681" r:id="rId17"/>
    <p:sldLayoutId id="2147483682" r:id="rId18"/>
    <p:sldLayoutId id="2147483683" r:id="rId19"/>
    <p:sldLayoutId id="2147483684" r:id="rId20"/>
  </p:sldLayoutIdLst>
  <p:hf sldNum="0" hdr="0" ftr="0" dt="0"/>
  <p:txStyles>
    <p:titleStyle>
      <a:lvl1pPr algn="ctr" defTabSz="609600" rtl="0" eaLnBrk="0" fontAlgn="base" hangingPunct="0">
        <a:spcBef>
          <a:spcPct val="0"/>
        </a:spcBef>
        <a:spcAft>
          <a:spcPct val="0"/>
        </a:spcAft>
        <a:defRPr sz="5865"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457200" indent="-457200" algn="l" defTabSz="609600" rtl="0" eaLnBrk="0" fontAlgn="base" hangingPunct="0">
        <a:spcBef>
          <a:spcPts val="13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defTabSz="609600" rtl="0" eaLnBrk="0" fontAlgn="base" hangingPunct="0">
        <a:spcBef>
          <a:spcPts val="13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defTabSz="609600" rtl="0" eaLnBrk="0" fontAlgn="base" hangingPunct="0">
        <a:spcBef>
          <a:spcPts val="13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defTabSz="609600"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defTabSz="609600"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6pPr>
      <a:lvl7pPr marL="39624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7pPr>
      <a:lvl8pPr marL="45720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8pPr>
      <a:lvl9pPr marL="51816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9pPr>
    </p:bodyStyle>
    <p:otherStyle>
      <a:defPPr>
        <a:defRPr lang="zh-CN"/>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Lst>
  <p:hf sldNum="0" hdr="0" ftr="0" dt="0"/>
  <p:txStyles>
    <p:titleStyle>
      <a:lvl1pPr algn="ctr" defTabSz="609600" rtl="0" eaLnBrk="0" fontAlgn="base" hangingPunct="0">
        <a:spcBef>
          <a:spcPct val="0"/>
        </a:spcBef>
        <a:spcAft>
          <a:spcPct val="0"/>
        </a:spcAft>
        <a:defRPr sz="5865"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457200" indent="-457200" algn="l" defTabSz="609600" rtl="0" eaLnBrk="0" fontAlgn="base" hangingPunct="0">
        <a:spcBef>
          <a:spcPts val="13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defTabSz="609600" rtl="0" eaLnBrk="0" fontAlgn="base" hangingPunct="0">
        <a:spcBef>
          <a:spcPts val="13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defTabSz="609600" rtl="0" eaLnBrk="0" fontAlgn="base" hangingPunct="0">
        <a:spcBef>
          <a:spcPts val="13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defTabSz="609600"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defTabSz="609600"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6pPr>
      <a:lvl7pPr marL="39624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7pPr>
      <a:lvl8pPr marL="45720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8pPr>
      <a:lvl9pPr marL="5181600" indent="-304800" algn="l" defTabSz="609600" rtl="0" eaLnBrk="1" latinLnBrk="0" hangingPunct="1">
        <a:spcBef>
          <a:spcPts val="130"/>
        </a:spcBef>
        <a:buFont typeface="Arial" panose="020B0604020202020204"/>
        <a:buChar char="•"/>
        <a:defRPr sz="2665" kern="1200">
          <a:solidFill>
            <a:schemeClr val="tx1"/>
          </a:solidFill>
          <a:latin typeface="+mn-lt"/>
          <a:ea typeface="+mn-ea"/>
          <a:cs typeface="+mn-cs"/>
        </a:defRPr>
      </a:lvl9pPr>
    </p:bodyStyle>
    <p:otherStyle>
      <a:defPPr>
        <a:defRPr lang="zh-CN"/>
      </a:defPPr>
      <a:lvl1pPr marL="0" algn="l" defTabSz="609600" rtl="0" eaLnBrk="1" latinLnBrk="0" hangingPunct="1">
        <a:defRPr sz="2400" kern="1200">
          <a:solidFill>
            <a:schemeClr val="tx1"/>
          </a:solidFill>
          <a:latin typeface="+mn-lt"/>
          <a:ea typeface="+mn-ea"/>
          <a:cs typeface="+mn-cs"/>
        </a:defRPr>
      </a:lvl1pPr>
      <a:lvl2pPr marL="609600" algn="l" defTabSz="609600" rtl="0" eaLnBrk="1" latinLnBrk="0" hangingPunct="1">
        <a:defRPr sz="2400" kern="1200">
          <a:solidFill>
            <a:schemeClr val="tx1"/>
          </a:solidFill>
          <a:latin typeface="+mn-lt"/>
          <a:ea typeface="+mn-ea"/>
          <a:cs typeface="+mn-cs"/>
        </a:defRPr>
      </a:lvl2pPr>
      <a:lvl3pPr marL="1219200" algn="l" defTabSz="609600" rtl="0" eaLnBrk="1" latinLnBrk="0" hangingPunct="1">
        <a:defRPr sz="2400" kern="1200">
          <a:solidFill>
            <a:schemeClr val="tx1"/>
          </a:solidFill>
          <a:latin typeface="+mn-lt"/>
          <a:ea typeface="+mn-ea"/>
          <a:cs typeface="+mn-cs"/>
        </a:defRPr>
      </a:lvl3pPr>
      <a:lvl4pPr marL="1828800" algn="l" defTabSz="609600" rtl="0" eaLnBrk="1" latinLnBrk="0" hangingPunct="1">
        <a:defRPr sz="2400" kern="1200">
          <a:solidFill>
            <a:schemeClr val="tx1"/>
          </a:solidFill>
          <a:latin typeface="+mn-lt"/>
          <a:ea typeface="+mn-ea"/>
          <a:cs typeface="+mn-cs"/>
        </a:defRPr>
      </a:lvl4pPr>
      <a:lvl5pPr marL="2438400" algn="l" defTabSz="609600" rtl="0" eaLnBrk="1" latinLnBrk="0" hangingPunct="1">
        <a:defRPr sz="2400" kern="1200">
          <a:solidFill>
            <a:schemeClr val="tx1"/>
          </a:solidFill>
          <a:latin typeface="+mn-lt"/>
          <a:ea typeface="+mn-ea"/>
          <a:cs typeface="+mn-cs"/>
        </a:defRPr>
      </a:lvl5pPr>
      <a:lvl6pPr marL="3048000" algn="l" defTabSz="609600" rtl="0" eaLnBrk="1" latinLnBrk="0" hangingPunct="1">
        <a:defRPr sz="2400" kern="1200">
          <a:solidFill>
            <a:schemeClr val="tx1"/>
          </a:solidFill>
          <a:latin typeface="+mn-lt"/>
          <a:ea typeface="+mn-ea"/>
          <a:cs typeface="+mn-cs"/>
        </a:defRPr>
      </a:lvl6pPr>
      <a:lvl7pPr marL="3657600" algn="l" defTabSz="609600" rtl="0" eaLnBrk="1" latinLnBrk="0" hangingPunct="1">
        <a:defRPr sz="2400" kern="1200">
          <a:solidFill>
            <a:schemeClr val="tx1"/>
          </a:solidFill>
          <a:latin typeface="+mn-lt"/>
          <a:ea typeface="+mn-ea"/>
          <a:cs typeface="+mn-cs"/>
        </a:defRPr>
      </a:lvl7pPr>
      <a:lvl8pPr marL="4267200" algn="l" defTabSz="609600" rtl="0" eaLnBrk="1" latinLnBrk="0" hangingPunct="1">
        <a:defRPr sz="2400" kern="1200">
          <a:solidFill>
            <a:schemeClr val="tx1"/>
          </a:solidFill>
          <a:latin typeface="+mn-lt"/>
          <a:ea typeface="+mn-ea"/>
          <a:cs typeface="+mn-cs"/>
        </a:defRPr>
      </a:lvl8pPr>
      <a:lvl9pPr marL="4876800" algn="l" defTabSz="6096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1.xml"/><Relationship Id="rId5" Type="http://schemas.openxmlformats.org/officeDocument/2006/relationships/image" Target="../media/image9.png"/><Relationship Id="rId4" Type="http://schemas.openxmlformats.org/officeDocument/2006/relationships/image" Target="../media/image12.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29.png"/><Relationship Id="rId1" Type="http://schemas.openxmlformats.org/officeDocument/2006/relationships/image" Target="../media/image28.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26.png"/><Relationship Id="rId1" Type="http://schemas.openxmlformats.org/officeDocument/2006/relationships/image" Target="../media/image3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image" Target="../media/image18.png"/><Relationship Id="rId7" Type="http://schemas.openxmlformats.org/officeDocument/2006/relationships/image" Target="../media/image17.png"/><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2.png"/><Relationship Id="rId11" Type="http://schemas.openxmlformats.org/officeDocument/2006/relationships/notesSlide" Target="../notesSlides/notesSlide2.xml"/><Relationship Id="rId10" Type="http://schemas.openxmlformats.org/officeDocument/2006/relationships/slideLayout" Target="../slideLayouts/slideLayout1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1.xml"/><Relationship Id="rId2" Type="http://schemas.openxmlformats.org/officeDocument/2006/relationships/image" Target="../media/image20.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2.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5.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9.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23.png"/><Relationship Id="rId1" Type="http://schemas.openxmlformats.org/officeDocument/2006/relationships/image" Target="../media/image34.emf"/></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7.xml"/><Relationship Id="rId1" Type="http://schemas.openxmlformats.org/officeDocument/2006/relationships/image" Target="../media/image3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7.xml"/><Relationship Id="rId2" Type="http://schemas.openxmlformats.org/officeDocument/2006/relationships/image" Target="../media/image37.png"/><Relationship Id="rId1" Type="http://schemas.openxmlformats.org/officeDocument/2006/relationships/image" Target="../media/image36.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13.png"/><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image" Target="../media/image15.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38.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39.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40.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41.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4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43.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4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22.jpeg"/><Relationship Id="rId1" Type="http://schemas.openxmlformats.org/officeDocument/2006/relationships/image" Target="../media/image21.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44.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45.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46.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32.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6" Type="http://schemas.openxmlformats.org/officeDocument/2006/relationships/slideLayout" Target="../slideLayouts/slideLayout17.xml"/><Relationship Id="rId5" Type="http://schemas.openxmlformats.org/officeDocument/2006/relationships/image" Target="../media/image49.png"/><Relationship Id="rId4" Type="http://schemas.microsoft.com/office/2007/relationships/media" Target="file:///F:\2018&#31179;\&#20154;&#25945;\3R\&#35838;&#20214;&#65288;2018&#31179;&#65292;&#19978;&#20876;&#65289;&#65306;3&#35821;&#20154;&#25945;%20&#31532;1&#21333;&#20803;\&#31532;1&#35838;%20&#22823;&#38738;&#26641;&#19979;&#30340;&#23567;&#23398;\1.&#25945;&#24072;&#25480;&#35838;&#35838;&#20214;\&#25512;&#33616;&#38405;&#35835;&#65306;&#35838;&#38388;&#21313;&#20998;&#38047;.mp3" TargetMode="External"/><Relationship Id="rId3" Type="http://schemas.openxmlformats.org/officeDocument/2006/relationships/audio" Target="file:///F:\2018&#31179;\&#20154;&#25945;\3R\&#35838;&#20214;&#65288;2018&#31179;&#65292;&#19978;&#20876;&#65289;&#65306;3&#35821;&#20154;&#25945;%20&#31532;1&#21333;&#20803;\&#31532;1&#35838;%20&#22823;&#38738;&#26641;&#19979;&#30340;&#23567;&#23398;\1.&#25945;&#24072;&#25480;&#35838;&#35838;&#20214;\&#25512;&#33616;&#38405;&#35835;&#65306;&#35838;&#38388;&#21313;&#20998;&#38047;.mp3" TargetMode="External"/><Relationship Id="rId2" Type="http://schemas.openxmlformats.org/officeDocument/2006/relationships/image" Target="../media/image48.png"/><Relationship Id="rId1" Type="http://schemas.openxmlformats.org/officeDocument/2006/relationships/image" Target="../media/image47.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3.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50.png"/></Relationships>
</file>

<file path=ppt/slides/_rels/slide6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17.xml"/><Relationship Id="rId4" Type="http://schemas.openxmlformats.org/officeDocument/2006/relationships/image" Target="../media/image49.png"/><Relationship Id="rId3" Type="http://schemas.microsoft.com/office/2007/relationships/media" Target="file:///F:\2018&#31179;\&#20154;&#25945;\3R\&#35838;&#20214;&#65288;2018&#31179;&#65292;&#19978;&#20876;&#65289;&#65306;3&#35821;&#20154;&#25945;%20&#31532;1&#21333;&#20803;\&#31532;1&#35838;%20&#22823;&#38738;&#26641;&#19979;&#30340;&#23567;&#23398;\1.&#25945;&#24072;&#25480;&#35838;&#35838;&#20214;\&#25512;&#33616;&#38405;&#35835;&#65306;&#27665;&#26063;&#22242;&#32467;&#20043;&#27468;.mp3" TargetMode="External"/><Relationship Id="rId2" Type="http://schemas.openxmlformats.org/officeDocument/2006/relationships/audio" Target="file:///F:\2018&#31179;\&#20154;&#25945;\3R\&#35838;&#20214;&#65288;2018&#31179;&#65292;&#19978;&#20876;&#65289;&#65306;3&#35821;&#20154;&#25945;%20&#31532;1&#21333;&#20803;\&#31532;1&#35838;%20&#22823;&#38738;&#26641;&#19979;&#30340;&#23567;&#23398;\1.&#25945;&#24072;&#25480;&#35838;&#35838;&#20214;\&#25512;&#33616;&#38405;&#35835;&#65306;&#27665;&#26063;&#22242;&#32467;&#20043;&#27468;.mp3" TargetMode="External"/><Relationship Id="rId1" Type="http://schemas.openxmlformats.org/officeDocument/2006/relationships/image" Target="../media/image51.jpe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36.png"/><Relationship Id="rId1" Type="http://schemas.openxmlformats.org/officeDocument/2006/relationships/image" Target="../media/image33.png"/></Relationships>
</file>

<file path=ppt/slides/_rels/slide63.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image" Target="../media/image52.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5.xml"/><Relationship Id="rId1" Type="http://schemas.openxmlformats.org/officeDocument/2006/relationships/image" Target="../media/image58.jpe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image" Target="../media/image59.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hyperlink" Target="1.&#22823;&#38738;&#26641;&#19979;&#30340;&#23567;&#23398;&#65288;&#26391;&#35835;&#35270;&#39057;&#65289;.mp4"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image" Target="../media/image60.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image" Target="../media/image61.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27.png"/><Relationship Id="rId1" Type="http://schemas.openxmlformats.org/officeDocument/2006/relationships/image" Target="../media/image26.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2309" name="Picture 2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34027" y="2063247"/>
            <a:ext cx="3461033" cy="3565125"/>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7" name="圆角矩形 66"/>
          <p:cNvSpPr/>
          <p:nvPr/>
        </p:nvSpPr>
        <p:spPr bwMode="auto">
          <a:xfrm>
            <a:off x="1278467" y="1885951"/>
            <a:ext cx="9635067" cy="135467"/>
          </a:xfrm>
          <a:prstGeom prst="roundRect">
            <a:avLst/>
          </a:prstGeom>
          <a:gradFill>
            <a:gsLst>
              <a:gs pos="0">
                <a:srgbClr val="369434"/>
              </a:gs>
              <a:gs pos="100000">
                <a:srgbClr val="89C270"/>
              </a:gs>
            </a:gsLst>
          </a:gradFill>
          <a:ln>
            <a:solidFill>
              <a:srgbClr val="539F36"/>
            </a:solidFill>
          </a:ln>
          <a:effectLst>
            <a:outerShdw blurRad="40000" dist="23000" dir="5400000"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400" b="0" i="0" u="none" strike="noStrike" kern="1200" cap="none" spc="0" normalizeH="0" baseline="0" noProof="0">
              <a:ln>
                <a:noFill/>
              </a:ln>
              <a:solidFill>
                <a:schemeClr val="lt1"/>
              </a:solidFill>
              <a:effectLst/>
              <a:uLnTx/>
              <a:uFillTx/>
              <a:latin typeface="+mn-lt"/>
              <a:ea typeface="+mn-ea"/>
              <a:cs typeface="+mn-cs"/>
            </a:endParaRPr>
          </a:p>
        </p:txBody>
      </p:sp>
      <p:pic>
        <p:nvPicPr>
          <p:cNvPr id="32772" name="Picture 39" descr="구름"/>
          <p:cNvPicPr>
            <a:picLocks noChangeAspect="1"/>
          </p:cNvPicPr>
          <p:nvPr/>
        </p:nvPicPr>
        <p:blipFill>
          <a:blip r:embed="rId2"/>
          <a:stretch>
            <a:fillRect/>
          </a:stretch>
        </p:blipFill>
        <p:spPr>
          <a:xfrm>
            <a:off x="6394451" y="179917"/>
            <a:ext cx="910167" cy="364067"/>
          </a:xfrm>
          <a:prstGeom prst="rect">
            <a:avLst/>
          </a:prstGeom>
          <a:noFill/>
          <a:ln w="9525">
            <a:noFill/>
          </a:ln>
        </p:spPr>
      </p:pic>
      <p:pic>
        <p:nvPicPr>
          <p:cNvPr id="32773" name="Picture 40" descr="구름"/>
          <p:cNvPicPr>
            <a:picLocks noChangeAspect="1"/>
          </p:cNvPicPr>
          <p:nvPr/>
        </p:nvPicPr>
        <p:blipFill>
          <a:blip r:embed="rId3"/>
          <a:stretch>
            <a:fillRect/>
          </a:stretch>
        </p:blipFill>
        <p:spPr>
          <a:xfrm>
            <a:off x="9647767" y="503767"/>
            <a:ext cx="1390651" cy="554567"/>
          </a:xfrm>
          <a:prstGeom prst="rect">
            <a:avLst/>
          </a:prstGeom>
          <a:noFill/>
          <a:ln w="9525">
            <a:noFill/>
          </a:ln>
        </p:spPr>
      </p:pic>
      <p:grpSp>
        <p:nvGrpSpPr>
          <p:cNvPr id="32774" name="组合 13338"/>
          <p:cNvGrpSpPr/>
          <p:nvPr/>
        </p:nvGrpSpPr>
        <p:grpSpPr>
          <a:xfrm>
            <a:off x="1913467" y="673100"/>
            <a:ext cx="8652933" cy="1426633"/>
            <a:chOff x="2121651" y="967721"/>
            <a:chExt cx="6490243" cy="1429221"/>
          </a:xfrm>
        </p:grpSpPr>
        <p:sp>
          <p:nvSpPr>
            <p:cNvPr id="62" name="Text Box 2"/>
            <p:cNvSpPr txBox="1">
              <a:spLocks noChangeArrowheads="1"/>
            </p:cNvSpPr>
            <p:nvPr/>
          </p:nvSpPr>
          <p:spPr bwMode="auto">
            <a:xfrm>
              <a:off x="3460026" y="1128879"/>
              <a:ext cx="5151868" cy="1201055"/>
            </a:xfrm>
            <a:prstGeom prst="rect">
              <a:avLst/>
            </a:prstGeom>
            <a:noFill/>
            <a:ln>
              <a:noFill/>
            </a:ln>
            <a:effectLst/>
          </p:spPr>
          <p:txBody>
            <a:bodyPr>
              <a:spAutoFit/>
            </a:bodyPr>
            <a:lstStyle>
              <a:lvl1pPr/>
              <a:lvl2pPr/>
              <a:lvl3pPr/>
              <a:lvl4pPr/>
              <a:lvl5pPr/>
              <a:lvl6pPr/>
              <a:lvl7pPr/>
              <a:lvl8pPr/>
              <a:lvl9pPr/>
            </a:lstStyle>
            <a:p>
              <a:pPr marL="0" marR="0" lvl="0" indent="0" algn="l" defTabSz="457200" rtl="0" eaLnBrk="1" fontAlgn="auto" latinLnBrk="0" hangingPunct="1">
                <a:lnSpc>
                  <a:spcPct val="100000"/>
                </a:lnSpc>
                <a:spcBef>
                  <a:spcPct val="50000"/>
                </a:spcBef>
                <a:spcAft>
                  <a:spcPts val="0"/>
                </a:spcAft>
                <a:buClrTx/>
                <a:buSzTx/>
                <a:buFontTx/>
                <a:buNone/>
                <a:defRPr/>
              </a:pPr>
              <a:r>
                <a:rPr kumimoji="0" lang="zh-CN" altLang="en-US" sz="7200" b="1" i="0" u="none" strike="noStrike" kern="1200" cap="none" spc="0" normalizeH="0" baseline="0" noProof="0" dirty="0">
                  <a:ln>
                    <a:noFill/>
                  </a:ln>
                  <a:solidFill>
                    <a:srgbClr val="CC0000"/>
                  </a:solidFill>
                  <a:effectLst/>
                  <a:uLnTx/>
                  <a:uFillTx/>
                  <a:latin typeface="+mn-lt"/>
                  <a:ea typeface="黑体" panose="02010609060101010101" pitchFamily="49" charset="-122"/>
                  <a:cs typeface="黑体" panose="02010609060101010101" pitchFamily="49" charset="-122"/>
                </a:rPr>
                <a:t>大青树下的小学</a:t>
              </a:r>
              <a:endParaRPr kumimoji="0" lang="zh-CN" altLang="en-US" sz="7200" b="1" i="0" u="none" strike="noStrike" kern="1200" cap="none" spc="0" normalizeH="0" baseline="0" noProof="0" dirty="0">
                <a:ln>
                  <a:noFill/>
                </a:ln>
                <a:solidFill>
                  <a:srgbClr val="CC0000"/>
                </a:solidFill>
                <a:effectLst/>
                <a:uLnTx/>
                <a:uFillTx/>
                <a:latin typeface="+mn-lt"/>
                <a:ea typeface="黑体" panose="02010609060101010101" pitchFamily="49" charset="-122"/>
                <a:cs typeface="黑体" panose="02010609060101010101" pitchFamily="49" charset="-122"/>
              </a:endParaRPr>
            </a:p>
          </p:txBody>
        </p:sp>
        <p:grpSp>
          <p:nvGrpSpPr>
            <p:cNvPr id="32776" name="组合 13337"/>
            <p:cNvGrpSpPr/>
            <p:nvPr/>
          </p:nvGrpSpPr>
          <p:grpSpPr>
            <a:xfrm>
              <a:off x="2121651" y="967721"/>
              <a:ext cx="1181117" cy="1429221"/>
              <a:chOff x="2276026" y="799096"/>
              <a:chExt cx="1181117" cy="1429221"/>
            </a:xfrm>
          </p:grpSpPr>
          <p:sp>
            <p:nvSpPr>
              <p:cNvPr id="32777" name="AutoShape 11"/>
              <p:cNvSpPr/>
              <p:nvPr/>
            </p:nvSpPr>
            <p:spPr>
              <a:xfrm>
                <a:off x="2276026" y="799096"/>
                <a:ext cx="1181117" cy="1429221"/>
              </a:xfrm>
              <a:prstGeom prst="diamond">
                <a:avLst/>
              </a:prstGeom>
              <a:solidFill>
                <a:srgbClr val="236B2A"/>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p>
                <a:pPr algn="ctr" eaLnBrk="0" hangingPunct="0"/>
                <a:endParaRPr lang="en-US" altLang="ko-KR" sz="3735" b="1" dirty="0">
                  <a:solidFill>
                    <a:srgbClr val="FFFFFF"/>
                  </a:solidFill>
                  <a:latin typeface="Calibri" panose="020F0502020204030204" pitchFamily="34" charset="0"/>
                  <a:ea typeface="Gulim" panose="020B0600000101010101" pitchFamily="34" charset="-127"/>
                </a:endParaRPr>
              </a:p>
            </p:txBody>
          </p:sp>
          <p:sp>
            <p:nvSpPr>
              <p:cNvPr id="32778" name="文本框 13"/>
              <p:cNvSpPr txBox="1"/>
              <p:nvPr/>
            </p:nvSpPr>
            <p:spPr>
              <a:xfrm>
                <a:off x="2561473" y="888943"/>
                <a:ext cx="482958" cy="1201055"/>
              </a:xfrm>
              <a:prstGeom prst="rect">
                <a:avLst/>
              </a:prstGeom>
              <a:noFill/>
              <a:ln w="9525">
                <a:noFill/>
              </a:ln>
            </p:spPr>
            <p:txBody>
              <a:bodyPr wrap="none" anchor="t">
                <a:spAutoFit/>
              </a:bodyPr>
              <a:p>
                <a:pPr>
                  <a:buFont typeface="Arial" panose="020B0604020202020204" pitchFamily="34" charset="0"/>
                  <a:buNone/>
                </a:pPr>
                <a:r>
                  <a:rPr lang="en-US" altLang="zh-CN" sz="7200" b="1" dirty="0">
                    <a:solidFill>
                      <a:schemeClr val="bg1"/>
                    </a:solidFill>
                    <a:latin typeface="方正大黑简体" pitchFamily="65" charset="-122"/>
                    <a:ea typeface="方正大黑简体" pitchFamily="65" charset="-122"/>
                  </a:rPr>
                  <a:t>1</a:t>
                </a:r>
                <a:endParaRPr lang="zh-CN" altLang="en-US" sz="7200" b="1" dirty="0">
                  <a:solidFill>
                    <a:schemeClr val="bg1"/>
                  </a:solidFill>
                  <a:latin typeface="方正大黑简体" pitchFamily="65" charset="-122"/>
                  <a:ea typeface="方正大黑简体" pitchFamily="65" charset="-122"/>
                </a:endParaRPr>
              </a:p>
            </p:txBody>
          </p:sp>
        </p:grpSp>
      </p:grpSp>
      <p:pic>
        <p:nvPicPr>
          <p:cNvPr id="21" name="图片 46" descr="枫叶副本"/>
          <p:cNvPicPr>
            <a:picLocks noChangeAspect="1"/>
          </p:cNvPicPr>
          <p:nvPr/>
        </p:nvPicPr>
        <p:blipFill>
          <a:blip r:embed="rId4"/>
          <a:stretch>
            <a:fillRect/>
          </a:stretch>
        </p:blipFill>
        <p:spPr>
          <a:xfrm>
            <a:off x="5139267" y="3179233"/>
            <a:ext cx="1411817" cy="1352551"/>
          </a:xfrm>
          <a:prstGeom prst="rect">
            <a:avLst/>
          </a:prstGeom>
          <a:noFill/>
          <a:ln w="9525">
            <a:noFill/>
          </a:ln>
        </p:spPr>
      </p:pic>
      <p:sp>
        <p:nvSpPr>
          <p:cNvPr id="22" name="矩形 21"/>
          <p:cNvSpPr/>
          <p:nvPr/>
        </p:nvSpPr>
        <p:spPr bwMode="auto">
          <a:xfrm>
            <a:off x="4074583" y="3318567"/>
            <a:ext cx="4248149" cy="912495"/>
          </a:xfrm>
          <a:prstGeom prst="rect">
            <a:avLst/>
          </a:prstGeom>
          <a:noFill/>
          <a:ln>
            <a:noFill/>
          </a:ln>
        </p:spPr>
        <p:txBody>
          <a:bodyPr>
            <a:spAutoFit/>
          </a:bodyPr>
          <a:lstStyle/>
          <a:p>
            <a:pPr marL="0" marR="0" lvl="0" indent="0" algn="dist" defTabSz="457200" rtl="0" eaLnBrk="1" fontAlgn="base" latinLnBrk="0" hangingPunct="1">
              <a:lnSpc>
                <a:spcPct val="100000"/>
              </a:lnSpc>
              <a:spcBef>
                <a:spcPct val="0"/>
              </a:spcBef>
              <a:spcAft>
                <a:spcPct val="0"/>
              </a:spcAft>
              <a:buClrTx/>
              <a:buSzTx/>
              <a:buFontTx/>
              <a:buNone/>
              <a:defRPr/>
            </a:pPr>
            <a:r>
              <a:rPr kumimoji="0" lang="zh-CN" altLang="en-US" sz="5335" b="1" i="0" u="none" strike="noStrike" kern="1200" cap="none" spc="0" normalizeH="0" baseline="0" noProof="0" dirty="0">
                <a:ln w="17780" cmpd="sng">
                  <a:noFill/>
                  <a:prstDash val="solid"/>
                  <a:miter lim="800000"/>
                </a:ln>
                <a:solidFill>
                  <a:schemeClr val="tx1"/>
                </a:solidFill>
                <a:effectLst>
                  <a:glow rad="304800">
                    <a:schemeClr val="bg1">
                      <a:alpha val="60000"/>
                    </a:schemeClr>
                  </a:glow>
                </a:effectLst>
                <a:uLnTx/>
                <a:uFillTx/>
                <a:latin typeface="微软雅黑" panose="020B0503020204020204" pitchFamily="34" charset="-122"/>
                <a:ea typeface="微软雅黑" panose="020B0503020204020204" pitchFamily="34" charset="-122"/>
                <a:cs typeface="仿宋" panose="02010609060101010101" pitchFamily="49" charset="-122"/>
              </a:rPr>
              <a:t>第 一 课时</a:t>
            </a:r>
            <a:endParaRPr kumimoji="0" lang="zh-CN" altLang="en-US" sz="5335" b="1" i="0" u="none" strike="noStrike" kern="1200" cap="none" spc="0" normalizeH="0" baseline="0" noProof="0" dirty="0">
              <a:ln w="17780" cmpd="sng">
                <a:noFill/>
                <a:prstDash val="solid"/>
                <a:miter lim="800000"/>
              </a:ln>
              <a:solidFill>
                <a:schemeClr val="tx1"/>
              </a:solidFill>
              <a:effectLst>
                <a:glow rad="304800">
                  <a:schemeClr val="bg1">
                    <a:alpha val="60000"/>
                  </a:schemeClr>
                </a:glow>
              </a:effectLst>
              <a:uLnTx/>
              <a:uFillTx/>
              <a:latin typeface="微软雅黑" panose="020B0503020204020204" pitchFamily="34" charset="-122"/>
              <a:ea typeface="微软雅黑" panose="020B0503020204020204" pitchFamily="34" charset="-122"/>
              <a:cs typeface="仿宋" panose="02010609060101010101" pitchFamily="49" charset="-122"/>
            </a:endParaRPr>
          </a:p>
        </p:txBody>
      </p:sp>
      <p:grpSp>
        <p:nvGrpSpPr>
          <p:cNvPr id="32781" name="组合 1"/>
          <p:cNvGrpSpPr/>
          <p:nvPr/>
        </p:nvGrpSpPr>
        <p:grpSpPr>
          <a:xfrm>
            <a:off x="340784" y="5096933"/>
            <a:ext cx="9755081" cy="831851"/>
            <a:chOff x="185982" y="4180457"/>
            <a:chExt cx="7316108" cy="623887"/>
          </a:xfrm>
        </p:grpSpPr>
        <p:pic>
          <p:nvPicPr>
            <p:cNvPr id="32785" name="图片 4" descr="小花2.png"/>
            <p:cNvPicPr>
              <a:picLocks noChangeAspect="1"/>
            </p:cNvPicPr>
            <p:nvPr/>
          </p:nvPicPr>
          <p:blipFill>
            <a:blip r:embed="rId5"/>
            <a:stretch>
              <a:fillRect/>
            </a:stretch>
          </p:blipFill>
          <p:spPr>
            <a:xfrm>
              <a:off x="2311400" y="4180457"/>
              <a:ext cx="792047" cy="623887"/>
            </a:xfrm>
            <a:prstGeom prst="rect">
              <a:avLst/>
            </a:prstGeom>
            <a:noFill/>
            <a:ln w="9525">
              <a:noFill/>
            </a:ln>
          </p:spPr>
        </p:pic>
        <p:pic>
          <p:nvPicPr>
            <p:cNvPr id="32786" name="图片 4" descr="小花2.png"/>
            <p:cNvPicPr>
              <a:picLocks noChangeAspect="1"/>
            </p:cNvPicPr>
            <p:nvPr/>
          </p:nvPicPr>
          <p:blipFill>
            <a:blip r:embed="rId5"/>
            <a:stretch>
              <a:fillRect/>
            </a:stretch>
          </p:blipFill>
          <p:spPr>
            <a:xfrm>
              <a:off x="4509853" y="4180457"/>
              <a:ext cx="792047" cy="623887"/>
            </a:xfrm>
            <a:prstGeom prst="rect">
              <a:avLst/>
            </a:prstGeom>
            <a:noFill/>
            <a:ln w="9525">
              <a:noFill/>
            </a:ln>
          </p:spPr>
        </p:pic>
        <p:pic>
          <p:nvPicPr>
            <p:cNvPr id="32787" name="图片 4" descr="小花2.png"/>
            <p:cNvPicPr>
              <a:picLocks noChangeAspect="1"/>
            </p:cNvPicPr>
            <p:nvPr/>
          </p:nvPicPr>
          <p:blipFill>
            <a:blip r:embed="rId5"/>
            <a:stretch>
              <a:fillRect/>
            </a:stretch>
          </p:blipFill>
          <p:spPr>
            <a:xfrm>
              <a:off x="6710043" y="4180457"/>
              <a:ext cx="792047" cy="623887"/>
            </a:xfrm>
            <a:prstGeom prst="rect">
              <a:avLst/>
            </a:prstGeom>
            <a:noFill/>
            <a:ln w="9525">
              <a:noFill/>
            </a:ln>
          </p:spPr>
        </p:pic>
        <p:pic>
          <p:nvPicPr>
            <p:cNvPr id="32789" name="图片 4" descr="小花2.png"/>
            <p:cNvPicPr>
              <a:picLocks noChangeAspect="1"/>
            </p:cNvPicPr>
            <p:nvPr/>
          </p:nvPicPr>
          <p:blipFill>
            <a:blip r:embed="rId5"/>
            <a:stretch>
              <a:fillRect/>
            </a:stretch>
          </p:blipFill>
          <p:spPr>
            <a:xfrm>
              <a:off x="185982" y="4180457"/>
              <a:ext cx="792047" cy="623887"/>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000000"/>
                                          </p:val>
                                        </p:tav>
                                        <p:tav tm="100000">
                                          <p:val>
                                            <p:strVal val="#ppt_w"/>
                                          </p:val>
                                        </p:tav>
                                      </p:tavLst>
                                    </p:anim>
                                    <p:anim calcmode="lin" valueType="num">
                                      <p:cBhvr>
                                        <p:cTn id="8" dur="5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 name="TextBox 38"/>
          <p:cNvSpPr txBox="1"/>
          <p:nvPr/>
        </p:nvSpPr>
        <p:spPr>
          <a:xfrm>
            <a:off x="3549651" y="3795184"/>
            <a:ext cx="1915583" cy="993775"/>
          </a:xfrm>
          <a:prstGeom prst="rect">
            <a:avLst/>
          </a:prstGeom>
          <a:noFill/>
          <a:ln w="9525">
            <a:noFill/>
          </a:ln>
        </p:spPr>
        <p:txBody>
          <a:bodyPr anchor="t">
            <a:spAutoFit/>
          </a:bodyPr>
          <a:p>
            <a:r>
              <a:rPr lang="zh-CN" altLang="en-US" sz="5865" b="1" dirty="0">
                <a:latin typeface="楷体" panose="02010609060101010101" pitchFamily="49" charset="-122"/>
                <a:ea typeface="楷体" panose="02010609060101010101" pitchFamily="49" charset="-122"/>
              </a:rPr>
              <a:t>读书</a:t>
            </a:r>
            <a:endParaRPr lang="zh-CN" altLang="en-US" sz="5865" b="1" dirty="0">
              <a:latin typeface="楷体" panose="02010609060101010101" pitchFamily="49" charset="-122"/>
              <a:ea typeface="楷体" panose="02010609060101010101" pitchFamily="49" charset="-122"/>
            </a:endParaRPr>
          </a:p>
        </p:txBody>
      </p:sp>
      <p:sp>
        <p:nvSpPr>
          <p:cNvPr id="41" name="TextBox 40"/>
          <p:cNvSpPr txBox="1"/>
          <p:nvPr/>
        </p:nvSpPr>
        <p:spPr>
          <a:xfrm>
            <a:off x="2992967" y="4790017"/>
            <a:ext cx="3714751" cy="993775"/>
          </a:xfrm>
          <a:prstGeom prst="rect">
            <a:avLst/>
          </a:prstGeom>
          <a:noFill/>
          <a:ln w="9525">
            <a:noFill/>
          </a:ln>
        </p:spPr>
        <p:txBody>
          <a:bodyPr anchor="t">
            <a:spAutoFit/>
          </a:bodyPr>
          <a:p>
            <a:r>
              <a:rPr lang="zh-CN" altLang="en-US" sz="5865" b="1" dirty="0">
                <a:latin typeface="楷体" panose="02010609060101010101" pitchFamily="49" charset="-122"/>
                <a:ea typeface="楷体" panose="02010609060101010101" pitchFamily="49" charset="-122"/>
              </a:rPr>
              <a:t>百读不厌</a:t>
            </a:r>
            <a:endParaRPr lang="zh-CN" altLang="en-US" sz="5865" b="1" dirty="0">
              <a:latin typeface="楷体" panose="02010609060101010101" pitchFamily="49" charset="-122"/>
              <a:ea typeface="楷体" panose="02010609060101010101" pitchFamily="49" charset="-122"/>
            </a:endParaRPr>
          </a:p>
        </p:txBody>
      </p:sp>
      <p:sp>
        <p:nvSpPr>
          <p:cNvPr id="20" name="矩形 19"/>
          <p:cNvSpPr/>
          <p:nvPr/>
        </p:nvSpPr>
        <p:spPr>
          <a:xfrm>
            <a:off x="1488017" y="3136900"/>
            <a:ext cx="934720" cy="993775"/>
          </a:xfrm>
          <a:prstGeom prst="rect">
            <a:avLst/>
          </a:prstGeom>
          <a:noFill/>
          <a:ln w="9525">
            <a:noFill/>
          </a:ln>
        </p:spPr>
        <p:txBody>
          <a:bodyPr wrap="none" anchor="t">
            <a:spAutoFit/>
          </a:bodyPr>
          <a:p>
            <a:r>
              <a:rPr lang="en-US" altLang="zh-CN" sz="5865" b="1" dirty="0">
                <a:solidFill>
                  <a:srgbClr val="FF0000"/>
                </a:solidFill>
                <a:latin typeface="方正姚体" panose="02010601030101010101" pitchFamily="2" charset="-122"/>
                <a:ea typeface="方正姚体" panose="02010601030101010101" pitchFamily="2" charset="-122"/>
              </a:rPr>
              <a:t>dú</a:t>
            </a:r>
            <a:endParaRPr lang="en-US" altLang="zh-CN" sz="5865" b="1" dirty="0">
              <a:solidFill>
                <a:srgbClr val="FF0000"/>
              </a:solidFill>
              <a:latin typeface="方正姚体" panose="02010601030101010101" pitchFamily="2" charset="-122"/>
              <a:ea typeface="方正姚体" panose="02010601030101010101" pitchFamily="2" charset="-122"/>
            </a:endParaRPr>
          </a:p>
        </p:txBody>
      </p:sp>
      <p:sp>
        <p:nvSpPr>
          <p:cNvPr id="45060" name="AutoShape 3" descr="data:image/jpeg;base64,/9j/4AAQSkZJRgABAQAAAQABAAD/2wBDAAgGBgcGBQgHBwcJCQgKDBQNDAsLDBkSEw8UHRofHh0aHBwgJC4nICIsIxwcKDcpLDAxNDQ0Hyc5PTgyPC4zNDL/2wBDAQkJCQwLDBgNDRgyIRwhMjIyMjIyMjIyMjIyMjIyMjIyMjIyMjIyMjIyMjIyMjIyMjIyMjIyMjIyMjIyMjIyMjL/wAARCAEsAa0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1+iiiuo6wooooAKKKKACiiigAooooAKKKKACiiigAooooAKKKKACiiigAooooAKKKKACiiigAooooAKOnXpRVHWpGh0LUZUOGS1lYH0IQmgRp+GUx4ds5iMNcqbph6GUmTH4bsfhWnLMkKFnbAAJ/z+YpttGsNrDEgwiIqqPQAVjC/S88RixyfkxMFbuoH/xXlmuU5TeHIBxj2ooooAKKKruZkvoyMtBIpVhj7jDkH6EZB/4D70AWKhmuYrd4VlbaZn8tDjjdgnHt0P8ALvU1U9VsjqGl3FsjbJWXMT/3JByjfgwB/CgC5XNXI8jxdcr0W6s45FHqyMyufyaMfhXQb5FtN7qFkEeWA5AOKwNcYDWNEvF/jlnsjz2ZC/8AOAfnVQ3Kg7SLNFFFdB0hRRRQAUUUUAFFFFABRRRQAUUUUAFFFFABRRUN1d21lA093cRQQr1klcKo/E0ATUVlR6rdajxo2mT3an/l5nzbwD/gTDcw90Vh71di8PalcDfqGtyxsf8AljYRIiD23OGY/XI+gqHNIhzSLFFLH4agQ5bUNRkHo1x/gBTx4Z0k/wCutmuh6Xczzj8nJFL2iJ9qirPd21qAbi4ihB7yOF/nVUa7pTcR39vM392BxI35Lk1vW+jaXaHNtptnCT/zzgVf5CrtT7QXtTk31q1QZa31IL/e/s242/nspbbXtJu5PKg1K1aXvF5oDj6qeR+VdXVe6sbS+j8u8tYLhP7s0YcfkaPaMXtWZg56UVTv/C2iW217fwlps8PPmLbwxxyD3AwA35g+maw2k8LwXwtfLudO3f6t7a4mt2X/AHoiQf8AvpcHIxmn7TyK9r5HUUVSGm61AA1lqVnqUWMqt0vlOR1z5kYKnqP4KaZ9bi4k8O3Eh/6drmFh/wCPulUpopTiX6KxbnXrqzt557rQry3hg/1ss9zaKicA8nzvcVxOo/FieS3YaPpBEmcebdONuPVVBBP4lfxpSqwjq2NST2PUKo3mtaVp7Fb3U7O2Ydpp1Q/qa8K1DxTqmrbv7R1i52nrBv8AIT6bVxuH1z9aWy8LarqMX+geH72SNuQ62xiU+4Zto/EGsHirv3Y3Kem7PZv+Ez8Mf9B/TT9LlD/Wom8deGFP/IZtm/3Mt/IGvMovAHjUJh/D07EdG+1WwJHuPM4NTx/DvxhIOdEaP/fuof6OaX1ip/KK8e56EvxA8LN01dD2z5UmP/Qa0tP8RaNqrbLDVLS4k/55pMC//fPWvK0+Gfi+NnI0uMqx3AC6j4Pfv/nNY+qeGtY05T/auhXkSLyXaHzUHuXTco/Oj6xUW8QTT6nv9FfPdn4k1fTIlfTNauViRhlDL5qBe+FfcB68Y6V2mkfFC6hZY9bs1mj6faLQYYe5Qnn8D+FaQxMJb6Dsz1CiqematYazZi6066juITxuQ8qfQjqD7HmrldABRRRQAVmeIzjwvq3/AF5zf+gGtOsjxRNDB4Zv/Pljhjli8jzJGCqpkOwEk9BlqT2E9jsq55rMWnja1ucfu7m1mjHtJuRsfiA35Y7Cue1r4waDp6uNPhudUccBol8uMnsN7dfqoIrBs/iPqPiDxTosEthaWlut6pG12kfLAx/e+UfxntXG5xTtc51CT1sewUUUVZIUUUUAFFRzzw2sDz3EqRQxjc7uwVVHqSar295NeWBuYLUoWOYkuGMZZezHglc9cEZ6ZAPAALUi742TONwIzXO+IIjb2uks5BKakrNj1cOvH4vUqXmpailw6XdrY2UJKSXIj3lmUneUZiAAv3dzKckMcYAznQA6xd216Wm/s6zGLFZWJaZsYM755PBIXPYk9xioq7Kim2atFFFdB0hRRRQAUUhIAyTgDuaoy65pEDFZtVsY2HBD3KKR+ZpXEX6KzP8AhI9CP/Mb0z/wLj/xpf8AhItDxn+2tN/8C4/8aOZdwuaVFZttr2nXt4LaynN0/wDG0Cl0QYJBZx8ozjjnmtKhNPYAooopjCiiigChHYeINS5leHR7c/wqBPcH8f8AVofwetGx8L6VZTrdNC13eL0urxvNkH+6Twn0UAe1bNFczk3ucrk3uFMk3FQqnBJAz7d/0zT6g37r7YP+WcWT/wACPH/oJpCJ6KKKACiiqVzJerkRwZXPytE6s34q20Y+hzQBdoqvbtdnHniIqRncoKke23n+dWKAAnAyelUpU0zWrd7eUWl9CPvxnbIo+o5qcXcP2n7OWKy9gyld3fgkYP4U9oo3lSVo0MiZ2sVGVz1we1AHOT6LqGjMtx4fkEsKkltOuZDtIPJ8uQ5Kn/ZOV9NvWqetfEjSdG08tNFOuqE7U0yZfLmLe/bZ/tjI9MniusuLlLXyjJnbJIIwR2J4Gfx4/Go9Qs7C/tvs2oW0FzA5A8uZA4J+hoYHzVrviHVvEWpi81VDNIzBIYLblE5O1VTqzcnnknJ+ldH4N8BX3ie7llvnksdMh4LxbWkkfPKAnKjHc84PHBBA7vUvhzoumX0etafpP2xYc+fp8jGQPGfvGMMeHH93OGGRjoR22mXFldabbzaa0TWbIPK8oYUDpgDtjpjt0rJUle8tWaOppaOhm6L4O8P+H9rafpkKTAY+0SDzJT/wNsn8M4rdoorUzCiiigAooooAxNX8IeHtdDf2lo9pM7DBl2bZP++1w3615z4i+El3aK1x4euGu4xybO5YCQf7j8A/Rsf71ew0VMoqW5UZOOx8s/aNQ0PV1eCS603UI2CSqRscAg4DKRhhnHUEelepeEPHy6tPHpurLHBftxFKnEc59MH7re3ft6Du/EXhbSfFFl9n1K2V2X/VTrxJCfVW7fToe4NeA+IdAvfDervpl/ksP3lvcJlRMoPDqezA4yOoPtgnNOVHVao3jNS9T3ymSyxwRPLNIscaAszucBQOpJ7CuF8I+P4Lm0az165jgu4IywuZCFSdAOT7OB1HfqO4HG+KvGE/im5kiTfBpML/ACQtwZSACHf8+F7dTz06ZV4RhzFeR0ev/FI+f9k8PwJICD/ptwp28Y5ROCevU4HsRXB6hqF3qt3G2o3c99cs2Ikf5ju9EjUYB/3Rmup8H/Dm/wDE7pqV5K9jpJUbGC/vZxnqmeFU8fMRzjgd67/wT4YsbS0a8s7JLZbmUNI5bfJtjf5I85J4IyxY5JyMAYxzP2lXWTsiHUUdtTz/AEj4XeJNZeKe5SLS7Ycj7UN0hPr5anjjPDEHnpWtd/D+28PX014mrXc76TaDUZCwVF3hsxrgDOD5cmeew9a9T1DVvs8q2dlGt1qMgykO7AQf35D/AAqPzPQAmsPxBoSHwldWVxMZrjUrq2S6nPymQvNGpAHZQvAHYDuck3GnFdDJ1JPqdPcwtIA0ZZZF6EPtx+hB/EVVN1e2w/e2c1yuOGh2bh/vZYZ/AfgKXQ71tR0Kxu5P9bLAplH918fMD7hsj8Kvu6xozuQFUZJPYVZBiWt5ca3f3MLRS2draOqSRMw8yZioYZ2k7VAPTOT7AEGWbQ9It4pJ3EltDGpdyl3JEiAck4DACsTS9O1YxrqsCW8wvma78uSdoHjDnKqWCvuwu0fw/d53cY1203UNWljOsG3itI2DiytnMgkYHIMjsq5AIB2gAZHJI4oA5W/1Cw0+ZdWuNI1ZNJhTdDemH7SzNn7+JCzRKAODtGc5yOM42ufFky2H2bQIrh2f715d7EO3vsC559GI49DXr1cJ4n+F+lax5l1pe3TNQYliY1/cyn/bT1PquD65qZ81vdKjy394yvC+raN4jhhs5bm5aW2QbNNvGTagXoVCqBIBxyckexrta+eNU07WNC1g2V5b/ZL2AiSORZSM+kkbAcj3/AgdK9N8FeOv7V8rS9YZI9SxiOYDalz9PR/bv1HcC6NZP3ZaM6EkttjuqKKK6RhWB4j8Sx6KiwQqst7IMqrfdjX+++OcZHA6k+nJGtqN6mn6fNdupYRrwgOCzHhVH1JA/GvJ72Z3mM99cIJbl8tKx27t3PQ9VwQAO20Vx4zE+xjaO7AkvbqfVsNqEzzE/P8AvGyig4CsF+6MNweM896j+0yBnwfLVB/q+0eCMEeozx9DTFu7VJZOJZCMkqkZABxyMvtGDnpnsMUrzMUAit47eMbcSzvlto5xjj1PTPWvClKU3eWvqMTznt4uZWiA+Rck5ViDx78ZIPPQVLZx3t5MdqSAytshi8wb2JHQ8HjAJOegGe1Mhs1Z0YyPK7/LEWhMhY/3UBC/kq9sn1r0Pw5oH9mp9quVQXbrtCKBthU87Rjgk4GT7AdBW+GwzrS8uoGho+mJpGmx2quZJPvSynrI56sf6egAHar9FFfQpJKyEFFFFMAooooA26KKK5TkCqiYGqyHP+shUL/wFmz/AOhippnMQEnVF++B6ev4f41Buje8RlkXOSVOfvZHzL/6C3vQBcooooAKKKKACiodt0JsmWExZ+55ZDY/3t39KdPMtvH5j527lXj3IA/nQA8qrEEgEqcjI6GmrKjSvEG+dACw9Aen8jRDKs8EcqZ2uoYZ9CM1hRzz6Z4gZdSYGG7VYre6AwrsCSEfsr84B6N2weKAE8VDVYbL7Xp8BvY4ijy2a4DsEcNujPdsAjaevGMEYNDwj4nsfGNzLexSGOW3UYs5CN8YbOG4OCCMjI9wegrsK8/13QrTw7d3epW9gVgvJhN9rt3EUljcHCly5BxEw5bggEHIIbgA9Arnr6xuNFvZdX0iBpYpTuvrCMf63/prGO0g7j+Me+DVH/hKrzw/FBD4qt4w0gAjvbEl4ZD6MCAUPvyvuMgV0FrqP2518hY1TGSWlVmI9gpP5kj6UAT2N/a6nZx3dlOk8Eg+V0P5g+hHQg8irFYMES2HjeeOJVWPUbLz2VRgeZE4VmPuRKgz/sCt6gAooooAKKKKACiiigArH8S+G7DxRpTWN8pBB3QzJ9+F+zKf5joRwa2KwPGfiEeGfDN1frtNyR5VqjdGlbhfwH3j7A0ntqNeR866hp0trrN3p920UpsJ2iLR8o7j+IfT07HPpXXfDHwrZeJ9Zvbu+kjls7GVSbTvK+MAsP7gKnjuQQeAQeRsLHU9XmNlp8b3eoymV+T8zYyzOT6n9SwHetHwprp8LaxZ6pb7vsyAR3Ef9+A/eyPUfeHuMdzXJCyldrQ6ZXcbLc+mAAAABgDoKy5vDei3Fw882mWzySNucmMfOfUjofxrSR0ljWSNgyMAysDkEHoadXYcpXtLCzsIzHZWkFshOSsMYQE/QCotWsDqWnSW6ymKXKyQygZ2SIwZGx3AYDjv0q7RQByPhu9v3vNesvs0NvcW96Ha3diQokjViyH+JWfzCOnfPORWze208tjcSXsytGsMmYEXCEFSDvzndwTxwPY8GjU9MuJLyHU9Nljiv4VMbCTPlzx9dj45GDyGGSpzwQSDUuLTXNagey1COysLKUFZ/s1w08kqHqgJRAgI4J+Y4PGDzQBo6Jn+wNNyMH7LFn/vgVfpAAoAAAA4AFLQAUUUUAY3iXwxp3inTDaXyEOuWhnTiSFvVT/MdD3r5/17Qr7w9qsmmaiuJV/eRTR5Cyrnh0PUEHt1U/gT9M1zvjPwnb+LdEa1ZxDeRZe0uQMmJ8fqp6Ef1ArOpT515lwnyvyOU8CeLjrdt/Z2oSD+1Ldc7jx9oTpvHv0DD156GutubmG0gaedwka9T156AADkkngAck187qNW0bVAySCDUbCYgrIvKOvBBI4Kke3IPvXsGh6nqHiS2h1tNPtTHysEE14V8lhlWJxG2WzkZ7DgDkk7UKrkrPdG70L2qadqHiLT5IWmOnQkq8agbpGKkEFzn5Rx0HPQ5HSuMn8J6nYEk6esoP3pI/3u73LDEh7cbccV6D9q1ZBul0u3ZR1W3vN7n6B0QfqKlttTtrqbyAzRXIGTBMpR8eoB6j3GR70q2GhW1luB5omn6k5CyWl+AO8tnJJn6ZTCitjTPC+ozEM9pFZ56yznzH/BQcfmVx6Gu/orCOXUU7u7Hdmdpui2el5eJDJcMMPcS/NI349h7DA9q0ao3us6bpz+Xd3sMUmMiMtlyP8AdHP6VVXxVojMAb9I/wDalVo1/NgBXanCHuqyFdGxRTUkSWNZI3V0YZVlOQR7GnVYwooooAKKKKANuiimTSpBC8rnCIMk1ynIRSRTKxe2kUE8mNxlT9O4P5j2rD1G1vNjGKwmx1IhkQgEHIKksCcHkcAjtxlTZvNYlitmuXUWtqMDzZSFyT0AyCcnoAFbOeDWalxquowuiKdPt5PvTMWNy6+gyf3f1PPP3VNNJvYaTexa0DxRHqFzJpl4Gi1CFivzIVWXAycejDuvB7gYNdHXNf2bZfYVshboLdfuoONpznIPUHPOeueetRpHrNoNtnrAkj7Jf2/nbR6BlZG/Fix96t030LdN9DqaK5r7d4j27f8AiVbv+em2TH125/Td+NI39tzkedrKw+1naKn/AKMMlTySFySOjkljixvYLuIUZ7k9hVLWtObVdLltY7h7eU4aORT0YHIyO4z1H8jg1zU0t3pGo295e3V1q1sziPyzGvnRnGdyLGoDgYJKgA8Z5wBXW2V9a6lZx3dlcR3FvIMpJG2Qe38+KTTW5LTWjINHvxqGnrJ5XkSxs0M0Oc+XIpwy57jjg9wQe9WLyzt9Qs5bS6iEsEq7XQ9x/Q+/auV1hrzw74pTU7JHmtdSTZcWgx880akhl9HMYb2PlAHkgjotL1mw1m2E9jcLICPmTo6ezKeQeR+YpCM/TdTfTrptG1i5HnxrvtbqVgv2qEdyem9ejD6N/FgbMc8N2rqgLx4wSUO1gfQnhh9OKzPE+l6fqejudQljt1tT9pjunVSIGXnf83BHUEHqCRWdoqa/qeiWUzLZaGs0KSSJaw75SSoORuAWM+xV/rQBQH9k20mqeHr2S4FjayIbV44nb7MGUN5YdVIXacFQTkArjoDV2w1OBURdM03UtVlj+Q3AhFvEzd2JcopPqUByfyroNM0y30q0+zwF23MZJJZW3PK56sx7k/4AYAAq5QBj6Zp962pzavqbRrcyRCCK3iO5LePOSNxALMxwScAfKAOmTsUUUAFFFFABRRRQAUUUUAFeJ/FrWDfeKINKRsw6dEGcD/ntIM8/RNuP9817U7rGjO5CqoJJPYV8tX9/daxrl1eoGebVbktAp7O7YjT8tg/Csqz92y6mlJe9dnrPwe8Ppb6feeIZU/fXrmKAntEhwSP95gfwVa4T4haYdE8c6hDFbk21ztvIwpHHmZ3cHtvVz+Ne+aRpsWj6PZ6bB/qrWFIlPrtGM/j1rzX4zWAD6NqijktJaP75G9fy2P8AnSqQXs7dhwl79+50/wAMNU/tTwFYbmYyWm60fdnI2HC5z/sbT+NdhXk/wZvSJtb04n5P3Vyo9yCjfoiV6xWkHzRTIkrSaCiiiqJCiiigAooooAKKKKACiiigDx/4v6GlrqFlr0K7Vuj9lucdC4BMbfkGU/RaqfCzUjFqGoaSzfJMguoh/tDCP+hj/I13/wAS9PXUfh9qysgcwRi5AIz/AKtg5/QEfjXmPw38J6nqerHVLO/+x2VqzQu5Xe7Fk5VAeBgMpycgHHB5FZL3aqkjeEvc16HqlzqMVvOtssctxdMu4QQJvfb/AHj2Ue5IHbrUQksNZje3mh3vEQXguIirxnsdrDI74YenBrVitrPw9Aot4MRyEmaVmLSOwUkMzHluARyfTtUV/p0mqWcF7bMsWpwKfKkP3W/vI3qjEfhwRyK6vaak+01M37Be2v8Ax5X7Mg/5Y3YMo/B8hx9SW+lct4v8T6xpojsTZm085CzXcEnmDA6hchSD0ycdxjGcjsrG8W+tRMEaNwSkkT/ejcHDKfcH/HpUOr6Ra61YNaXanbncjrw0bdmB9f8AEg06kXKLUXZmjV1oeKtdCNc5kiUtuLS5VmbuxLYyeOp+nGSKkj1UKQFvI27/AOsyP8cfTnHuK6a58C61p7ubPyr2HPCo/lt+TEAY9m/LNUT4X1kuF/sq6CdeGj4PthuD7jg46cV5EqFROziczjJdCLSvEEumXBmsnwx+Z4kH7uT13KOM/wC0OfwyK9L0bxHp+tIFhlEd0Bl7Z2G8fT+8PcfoeK4m18GaxcHbLbJCvdp5VGffEZbn/vnPeug0/wCH2kWzRy3oa9nQhhu+SNSPRR29mLV14VVo6NaeZrT5kdbRSKoVQqjAAwBS16BsFFFFAGxK7RxlljaRuyrjn86xdQ1GKxmjW5H2zUWG6Cyh5C/7Rz0A/vt+HJwa8+tXuqjy9JVrW1PW+mT5mH/TKM9f95hjuAwpbOwgsUcQqxeQ7pZZGLPI3qzHkn+XQYFYRg3uYRg3uRRWk090t9qciz3a58tF/wBVbg9QgPfHBY8n2HAvUUVslbY2SS2CiiimMKKKKAKl9DM6wXFqENzayiaJXOFY4KlSe2VZhnsSDzjFY+lQDR7md7Gz1Kygkl80wmGNwucZX5XIYenXA4FdHRUSgmRKCZlX73niG/s2ENzp9lZSNMkrMqzSy7WRSqjO1QGb73JOOMdab+FyJ3mg1BvMkILma3TBPP8AzzCep656n1roaUdRQoIFCJ4Bq+u6p4h8qPUbtpoUcLFAqhIl+bAIUcE+5yfevpmvlC2ldng2phFlTczcfxDoP6/zr6vrjpNu9yKiStYKKKK1MgooooAKKKKACiiigAooooAw/GczW/gfXZUJDLYTkEdjsNeH+A4IL3xzoMWQ0QuGkGORlI3df1UflXufi22e88G63bRqWkksZlRR3Ow4H514H4P1Cz0rxlo+r3DJFbrKRLKTgKrxsm5vYFhyegrGp8UbmtP4ZH0rXnXxlAbwpYJvKs2oLtIPOfKkNegC5gNuLgTRmAjcJA42keueleH/ABJ8UweItbhtLCZZtOsN2JUOVlmPBIPcKOAfUtV1JWiyaavJFv4MO7eJNVSQYdbRMkdG+fgivaq8z+DukPDpl/rUqkC9kWGDPeOPPzfizMP+AivTKKatBBUd5MKKKKsgKKKKACiiigAooooAKKKKAK2o2q3umXdo4ys8LxEeoZSP61xvwlWK38B2KvNH9ruGeeWPcNw5wOOv3VWu0vZJobC4ltojNOkTNHGDjewBwPxPFcTY+J/Cy+FrDTo9Xs47m1EUHl3TCGWKRCAzMrYK4IJJ6cHk0vMfkX/HTyvHpdjFKkZvLtYsu20dDxntkEj64rpONO03kmTyY/oXIH8yf51zLy2/im7e7MYk0oW720DMMfaA5Uu477fkUKe+CemDXPaYniO/t7C0u9avZrm5QhCqw7IQp2yOxADbkOQMjO/b83Wqasrg42VzpXt7rU9fubnRJYoLb/VXdxNGXSWVeP3agjLKBtZs44A5K8SXKatpKma7EV/ZjmSS1hZJIh6mMs29fUg5H9010Vpaw2NnDaW6BIYUCIvoAMCsrWNTl0q9tfJje5lut0cVupwWYDI+g7k9huPPGGpNDUmhsUiTxJLE6yRuoZXU5DA9CD6U6q+n+DtNhgZtSt4b6eRmkYSpviiLHJWJGyEXJPTk9zVaNE0rU0s4pWfT7pS9oWYt5bj78W49sYZQecB+ygDSM7uxrGpd2NGiiitDQKKKKACiiigAooooAKKKKACioLq8trGAzXU8cMYONztgE+g9T7VgXPjaxibbBa3U/GQ20IDzjoxDdePu1nOrCHxOwHTUVyi+OrZTibT7kD1jZGGPXkjitzTdZ0/VkLWVysjL9+Mgq6fVTyPrShWp1PhdwL9FFFagFFFUr+8aDZb2wV72biJD0A7u3oo7+vAHJFAj59vkazN9Go+e2llQD3RmH8xX1PDKs8McqHKOoZT7EZr5i8RWElr4m1WwaSQxx3LM8rH55N4D9umd+fx4r6E8GXRvfBOhzk5ZrGEN/vBAD+oNefSVpSXmZ1dkzcooorYxCiiigAooooAKKKKACiiigArxPxX8MtT0y8mutCtze6c7Fhbxn97BnqoB++o7Y5HTBxmvbKKmUFJWZUZOLuj5bm8L6oRsj8Naj5jHGf7Nk+X3+7XV+G/hlrWrTRLf20ml6auA7S4ErqP4UXquemWxj0Ne80VCoxRTqyIbS1gsbOG0tYlit4UEccajAVQMACpqKK1MwooooAKKKKACiiigAooooAKjnnjtreW4mcJFEhd2PRVAyTUlY3if9/paaeOTqE8dqV/vITmQf9+1k/KgCv8AZ9U8RWu65mfS9PmTKwQH/SHU9N7nhOOqqCf9rtXz74gsEs9c1SC1UAW97cJGoAUFfMb5cAAAfy4r6gldo03LE8p/uoRn9SBXy3q+ofaNc1a8J/dXFzcXEZ9F3scce2D+dY1/hRrR3PZPh6f+KJsADkDfg/8AAyf5k1veD7GGGxvL9QWnury5LEnoqzyAKPQdT9WJ71S0S2g8P+ErGCTbBDZ2imUnouFyxP45NaHgiaWbw0Gnh8ib7Xcl4T1jzO7BT7gEV1T2SCeyRcu9eisfMW4tphNwIYlGWmJIAVe2SSPYZ68HC6bp8kMrajqTo+ozDYSD8kKk8Rx57Zxk9WIyewDddCiTSZWXKx38eTjpuDIP1YD8a0Lm1juo2Ry4BGOG4/LofxBrMyJiQqlmIAAySe1cfBod1r+lyXB1W4tLe7uDdW0UUUZ8td2Y3yykhiAG645xjrmPUrzUH1WPwkEaWO7TEtySRsgO7djuWKqyj0LDnoK7QAKoVQAAMADtQBzN3pGsWVpLc22pteyxKXFtLAiiUDkqCuCCegPTPUVPbXMV5aQ3MDboZkWRG9VIyDWtb3fn3dxAV2tDjP45x+gB/GudihOj6zLph/49bjfc2Z/u/NmSP8CwYezY/hrWEtbM1hLWzNGiiitTYKKKKACiikbJU7SA2OCRkD8KAFrN1jWrbR4AZD5lw4Pk26n5nI/ko7noPyFc1q+p+KrIyC8S3gtgTi5swSpH+0WDbeOuQB6GuUaSaRjOJ1JkwS65Z2xzkuxOe3JHGD9DwYnG+y91LXz2Dc07ue51O6+03Ds9yAdo5CBTwyKO3pnqSOe1Ry2zSAMxRJT2Yj5j6/j/AD9ic0PMl80uZGZzyS33c467enbrjt2AOJRPMFIaVzu4Kknn/Pp7jPXDeFNzlLmk7spWFTZMjKyzb1ztIhdgfUZA/wA5/AQr+6nSeK4e2niIKSYKMv5jB7ZB4Pf3UzMgUszAdERTy309Bx19uP8AYkstO1LW7g21mhIU4kkOVii+pHf/AGR83PYliNKUJyl7m4mdpoXjSyvY1t9RuLe3vgSow/yTY6lffg5XrwcZHNbZ1e058szS4/55QO4/MDA/E1ladp2k+FkWGFXudRkXkqoaeUewHCJwPRRxUtpBc61cTzamI/sUb+XFaIcozD7xc/x4PGOgKnrgNX0lPnUUpvUgdBrF5qzldNsjFB3vbgqU/wCAKpO/65A98jFaVnYRWYdlLyTSYMs8hy8h9z6egGAOwFWulFXYdjxj4hW/2fxvdNjH2mCKf68GP/2nXpfwnvBdeBIItwLWtxNAfb5ywH5MK4n4tWbG/wBIuVYqskcsMhHU4KsoB7dWrY+C10qw61powAkkVwq9PvKUOP8Av2Pzrha5azXcmprE9VrN1fWE0sQRJBLdXlyxS3tYsbpCBknJICqByWPTjuQDpVzuir/aHiPWtUl+ZoJv7Ptgf4I0VWcj3Z2OfZF9K1OchupfGTyWciW+mwQG7hE8UMjSyCLeN/zMFXpnOBn0rpZZY4YmlldY40G5nc4Cj1Jp9czNCniLxTc2d0ol0zS0QPAwyk1w43fOOhCJtIB4y+ewoA3rS/s79C9ndwXCjq0MgcD8qsVzWqeCtJuYWm0y0t9M1WNc217aRCN437Z243LnqpyCM1Tl1u41/wAO6LbxF7S71ac2115bYaDyw5nCnqD+7ZAeo3A0AdENd0hr82K6rYm8BwbcXCeYD6bc5q/WZL4d0WfTk0+bSrKSzjTYkLwKyqvoARxXJ3s0+n+CvGOiyzPMNMtJRbSyNlzA8JZAx7lfmXPcKDQB2j6pp0dz9mkv7VZ848pplDZ+mc1brFtvDGg/2bFbtomnGIxgMhtUweOcjFYr3MXgXU5bffI2hy2M95DCzFjbPCAXRCf4GVsgdipxwcUAdpRXC6TBp+r6ZBqGreKLiS9uEEsq2msPBFCTzsVY3UYXpk5JxkmrGjXSR+J47LRNWudV03y3N750xuUtmGNm2YkncTkFCTxzx3AOhXX9Ik1k6OmpWz6kAS1skgMi4GeQOnHrWjXHeI9UtfDXjHT9Vu5PKtZ9PuYZ8DJZkaN4wB3bmQAf7VRT6f4t8RJZXs9zbaXBHeW9ymmhNzmNZFYiWXn5toPyqMZwCT1oA7aiuU0uGbxWJdWu728i095WSxtbW4eAGNSV8x2QhmLEEgZwBjjOTVPwvqt1qH/CQeHk1Z11LS750jnmTzW8hjuQkE/NjlM/7IoA0NKe/k8ca3DLrF1NZ2scJjtHjiCIZAx6hAxwFGMnuc5q54qm1qDRt2gxGS7MqB9iI7rHn5iquyqT0GCR1NcjpWmeJm8b+JI4fEsEcyJaGSR9NDCQFHxxvGMYP1rV8VR6zp3w+1Sa81tpL2ECWK5soTalRkDaQHbPfuOtAHT6OdQbRrJtWWJdRMKm5WL7okx8wH41cDBs4IODg4rkLfTU1vVrvTLqe5uNI0cJbeVNMzG6mKB2aVs5cBWQAHgktkHAxHqeiab4X1HSNT0Oyg09pb6K0uYrVBHHPHIdvzKMAlSQwOM8EdDQB2hIAyeBXNv4+8KpcmA61bkh/LaRQzRK2cYMgGwc+prmdW0d9b+L02myvN/Zb6VDc3iea+JAJHURYzgKxCFgMZ8v3NehfYLP+zzp4tYRZmMxfZwgCbMY27emMdqALAIIyDkUVzHgWSSPRrrSpJGkOkX0tijsckxqQ0efcI6D8K6egArJ1FAPEGjSux2AzRqvbzCmQfqFVx/wI1rVma7DLJpvn26GS4tJFuYkXq5U5Kj3Zdy/8CoA574h2MEXh++1mXUdSge3gIhitrnykeQ/KgOBnliB1rwnTbOHULvR7JmwlxcwRAnrtYgMP++dwr0H4p+LINXvrHRbCcSWsUa3krr0dmUbB+Ctu/4EvpXJeGdHbUotTaIuJ4CsVo8Z+5Kzq+7g5B+7GvTJc+hIwl71RLsbQ92Lb6nsNxONbkS1tonksI51a8uuBGVRgWRc8vyAGxwBuyc8VsWk39la7c2dwMQajMZ7SYfdL7BviPo3ylh6gn+6ao6frNpb6ZZ2erwJpDpGgt5Y8rbkYG3y5CMLxxsbnt8w5N69skm02ayuywtpAGiuYRkQuDlXA6oQQCDyvHbpXRJ3ZnKTbJfFHy+HrmfvamO6H/bJ1k/9lrYrzrXdRjv/AApeadPIZPEEyGBYPMbEpJx5kQ6bCOdw+6Cc8giutttYuZNLtr6SyzDNEku+OUHCsB1BA556DP1pEjLK3in8XapfnmWCGKzUZ+6MGQn8d6/98il155NNt21iB5S9vjfAGysykgFQDwG9CMc9ayNGuPtHibxG76gbUPcKYUBQFkRBEzYYHjej8iprq/j1+C30eGRLuR7lXumjHypBHJuBfHALhVAHfcSBgUAXdLjvrCS91DWmtYWunDttm+WFQAFQZAyfU55J44wKj8TOkljpt5HuEsd/D5W5SpIdvLfg8/cZz+ANXbXw3pFlOs9tZiKRTlWSRhj9entVPxCfN1jRLb+7JLdEeoRNn85RTjuOO5NRRRXSdQUUUUAFFFBIAJJwBQAVkXvhnSb2QytaiKYnJkgJjJPqccN+INZGr+Ore0BXTrZrzHHnbtsX4Hkt+gPrXNH4g6078CAE9FSA/wBWP865qmIo/DLUzdSKOofwHaENs1K+UsQTnyv6ID2HfsPSo18AwZ+bVLog8HbHGOPQfLgDn09R0JFZFj8Rb+SSOOSwiuBI4j8wZhVCTjJOX3c9cdK7P+y5brnUrx7gd4Ih5UP4gEs30ZiPaohSw9RXjFFKSexhRaJ4ftp3jSC41i8X5XXdvA9nA2xKfZsHgda247O/miWOSSLT7ZRhYLMZbHpvIwB7KoI7NWlFFHBEsUMaRxoMKiKAFHoAKp6xqaaRpkt4yGRlwqRg43sTgD8+voM10KMILRWQ/Uhu3sfD2lzSxCGF34QyPzNKeFDMTliTjkkmr9pbLZ2kVuhLCNQu49WPcn3PWvFtavLvWbwSXswmkbcNp4RFwThR2Gdv145PWvRfAGp3Oo+HjHdMzyWkpgEjHLOu1WBPuN2P+A1lSxEaknFERmm7HVUUUV0mhxfxPtPP8KJcgc2l1HJ+DZjP/oefwrk/hVqgtvH6QD/VXdvJb7s8GQYcfXARx+Neoa7pv9r6BqGnZwbm3eJT/dYg4P4HBrwXSdQOk3enanGhT7HLHMUA5CqfnX/vncPxrixHu1IyE1dNH1LXOeHZBZ61rukzHbcfazexA/8ALSGUA7h9HDqfTA9RXQo6yIrowZGAKkdCKz9W0Ky1jyXuBLHcQEmC5t5DHLET12sOx7g8HuKs5TSrnNDcW/irxLZSnbPNcRXsQP8AHCYIo9w9cPEwPpx60knhFriNobvxJrtxbuCrRNPGgYHsWSNW/Wli8IoNF0y0l1C4F9psfl22owYSVV6YOdwYFQoIOQcZxnGADoZJEhieWR1SNAWZmOAoHUk155pxNjomg+IZ1ZLJdSu7qViMeXBcvKUkPsN8ZPoCSeldC/ha5v8AbFreu3eo2YOTaGKOGOX2k2KCw/2cgHuDXRFEaMxlVKEbSpHGPTFACNLGkJmaRFiC7i5YBQOuc+lef6uxvvBPjXXEUiC/tZBakjG+GOLar/Rm3kf7JU10g8F+H1YAWB8kNuFsZ5Ps4P8A1x3bPw21H49wPh9r44A+wSgf98mgCOLU/FphSJfDVkJNoHmtqf7rp14j3fhioZ/CV3rNtfya9fxzXt1ZS2cK28ZWG0SQYbYCcsxwMsfTAArrEG1FB6gYpaAOCi1nQLONIPGOlWmnalEoSSe5tQ0E5Axvjl27SD1wSGHQipr/AOIei2OlPJoUMuoRQbSz2lq5t4k3DcTIBsGFyevau3IBGCMikwMYwMelAHM+JdBbWvEXhiZ7fzbWxu5LiVsjCkRnYcd/n29PSunoooA4/TjrnhaxGkRaDNqlrblltLi1uIkzGSSqyLIykEA4yMg4z7VQl8Lahpuhxa3bybfFEDzXUhhQyJOZW3PbkcFk+6Aeo2gjHNd/RQBwsVzrml60niG/8P3GzUbJIby1sHFy9tLGzlCRxuBVyDjOCB161F4p1PVtf8IanbW/hjVI1nMUUAkCCST5suSm75FAXGSeSegrv6KAOWki1TRdXutT0/TZL+x1LZNcWiOiTwTBAu5dxCsCqqCN2QRkZzR5Wr+I9U0+W90x9L0yym+0+XPMjzTyAEIMISqqCd33iSQOBXU0UAcdot4lz8R9fka2vk3W1vBDLNZSxxkRmQvh2UL95x356jNdj0qC9vINPspry5fZDCpZj149h3PoO9eWan4m1HxELmwlvJ9L3bkWC1ba4BGQfM/iOCM4wBnkd6zqVYQ0ky4U5S2N/wAIeINPuPFXiO2t3meO81BZraRbeTy3xbxq537dowyMOSORXd1g+CoIbXwTo0MCBES0jBHq2PmP1JyfxrerQgKyvEmtw+HfD95qswDeQmUTOPMc8Ko+rECtWvE/in4nTVtbTRLSTda6c264Knh5yMAf8BBP4t/s1M5csblRjzOxwCWl3fX1rFbRrLf3NxtAUYDPJnP0UE59gvtX0Vo+gx6Potno9nAFS2GTdyKMmQg7pFHXcSW5OAM9xxXk3gGxlt9QXxTLj7FYTCEgr94MCsj57BAwOfQOK96qKUWo8z3ZdV62WxGsES24gCL5QUIEIyNuMYrLOgpZfvdEcWEg58lRm3f2MfQfVcH1yOK2KK1MjHspLe8uZYLmyNlqMYDyojkb1PAZXXG9cg9cEdwKr/8ACKRRLFBa6pqVtZRnctmkqtGCORgupYAdlDYHYcCti58uKSK5aNSyny9+OVViM/hkLn6e1TO6xxs7nCqCSfQUAZd/Z6VFZQ2c2n21yiA+VDMgcADqxLZwB1LH17kgGxpmnxWFuFiWONTyI4IxHGuf7qj+Z5/lVXT4Wv5nvrgHaX+RD6qeM+ynIA6btzdxjYoAK5zVjnxfp4/u2Fzn8ZIf8K6OubvSZPGDjPEFgn/j8j//ABuqh8RUPiLNFFFdB0hRRRQAVw/jnVizjSUk2xbQ9zhwN2fuocsOMDJGecr2JFdxXjeqaitzqd3MZGHmzu28tjK5wmAOWO0IMYOeBXJjKjhTst2Z1HZFOQRp+8cuuTwAzfMT6DDg/nUUpdo081yqSHb5J24AxnLkAbuq8dOe9NSM+W11KEEjDbGuAAu7I7dyN2fcCpWi3SIjbhGq7GLD15P4jgfgK8g5i74dsn1DU7CHbnbNGRgcbFO5voMZH1Ir2WuZ8IaAdLtTd3Eey5mXasZ6xR5zg/7RPJ+gHbJ6avZwtJ04a7s6acbIK5Xx4+zTLIZ4N0Sf+/UldVXH/EYKNFsmYEgXgGB3/dSf1Aq8R/Cl6Dn8LPOnG4+aPvAfIvcgkHP5qD+Pc5r03wLb+RpV26jEct2zIfXCqp/8eVh+FeZ6VBdajqTRW6mSWb9zGD0Vs/MfoASxPtXten2Uem6fBZxElIkC7j1Y92PuTkn61xYKm+Zz6GVJa3LNFFFemdAV4Z4v0r+yPFd9b7cQXDfaoeOCrklh+D7vwxXudcT8S9FN/oSanCmbjTiXbA5aE/fH4YDf8B96wxFPnhoCdnc2fhZrn9qeEksZXzdaYRbNnqYwP3bf984H1U13FfOPgbxMfDviiK/kYLps4Fvcn/YJ4k+inn/dLetfRwIIyDkVjTlzROeceVhRRRVkBRRRQAVma9odv4i0t9OuprmKB2Bf7PJsLY7E4PHt7Vp0UAVdPszYWMds13c3RTP765YNI2TnkgDOOnTtVqiigAooooAKKKKACiiigAooooAKKKx/EmsHR9JaSLabuY+VbKeRvI6keigFj9Md6UpKKcnshpOTsjkvG+uNd3y6bbENFbSAMO0k+MgH/ZQfMff3WudtbGTULqLTbY7y7mNWZQQz9XkI6YUZPpnjriq8ZJQTJIS8uUgdjkhc5eU+pP3s9/l9a9B8DaKtrY/2pIm2S5QLAp6xwdR+LfePf7oPIrwaaljMRzS2X9W/rzPWm1hqNlu/6/r5HTWFlBpthBZWybIYECIM5OB6nuferFFYvinxJa+FtEl1C5G987IIQcNNIeij8iSewBPavf2PIOf+I3jYeHLJNNsJQNXvFOw9fITnMh9+CFHqM9Aa8V0fSbrWNdXTLHPmzKrPK3zeWuW3SMe/b6kj1pmo3V9q2rre3O+61C7uPmCDlmKlVRR2A4AHYfia9p8HeF4/DWl4k2vqFxh7mUdM9kX/AGVycevJ71jCPtpf3UdMY8q8zVsNJs9O0eLSoIh9kji8rY3O4Hrn1JySfXJq/wCGLl5NJNnO5e4sJDaSMerbQCjH3ZCjH3JpKz5Gu9J1KTUrOA3UMyKl1bIcOducSJngtgkFTjIAwcjB7JxutCZxutDq6Kp6dqllq1t9osbhJkB2sBwyN3VlPKt7EA1crEwGSxpNE8Ui7kdSrD1B61mrcTN4edmbdcBWhLHvIGKZP/Aq1apW1p/oSpKpUtKZyvoxk34/OgC1DEkEEcMYwkahVHoAMCn0UUAFcxdeH5p9be5TU7m2vJw7s0RDR7F2qiFGBGMEkkYOSefTpJpVghaV87VHbqfYe9VLIPLcTzyYzhYuORkZLYP1Yr/wGgDFa08S23HlaZfqP41le3Y/8BKuP/HhUZu9Xi/1vhu+YDq0E8Dj9ZAf0rrKKvnkX7SRyJ1kxjM+lavEO5+xPJj/AL9hqjPijRYzie/S2b+5cq0Lf98uAf0rsqKftGP2jOX1bUYtK0m5vpWAWGMsMnG5uw+pOB+NeKwQFk2MihIgoBY4yQOp9MckH2Getex6r4f0/W5Imv0mlEXKIs7ooP8AewpHPvSWfhrRrEhodPhMgORJKDI4PqGbJFZ4ihKq1rZIucHJnnNjol5qcsf2S2e4hGT5h+SMk8ZLHgjgfdyc54rt9D8Jw6c6XN463F0h3IAPkjPcjPVv9o/gBzXSUUUsJCnruwjTSCiiiuo0CuM8eyS3X9laTZRma+muDMqKMlFVGUsf7v3+CeMiuzqGO0giuprlIlE8wAeTqxA6DPYDnjpkk9SaiceaLi+omrqxjeGPDFv4esxnZLeyD97MowOeSqjsufxOBnoAN+iinGKirIEraIKKKq3GpWFq+y5vbaFvSSVVP6mqGWqQgMpVgCCMEHvUNtfWl5u+y3UE+373lSB8fXBqegDwnxT4fPhzXJbEL/oUwMtoT08vun1UnH0K+tek/CvxYL6wHh6+k/0yzT/RmY8zQDgD3ZeAfbafWtLxV4di8S6M9ozCO5Q+ZbTEf6uQdPwPQj0P0rw9G1HTNb3gyWN/p0vHqko/muD9GDGuCpH2M+ZbMUo8yt1Pqaiue8HeK7fxZo4uUCxXkWEurfOTG/qPVT1B/qDXQ1qnc5dgooooAKKKKACiiigAooooAKKKKACiiigAooooACQBknAryTxHq/8AwkGrtIjYsVQpG5OAIc/O/sXIAH+yoPBrrfHOriGzTSIWPnXY/fFc5SHOD06bj8v03H+GuDcGef7LbxGRjIqtGG/1kpxtjHoOhPYDrwTXk5jXbaoQ3e/6Ho4KirOrLY0vDujnxBq22VCLRAHnBGMRfwxfV8Zb/ZGD2r1jpWZoOjpomlR2oYSTMfMnlxjzJD1P06ADsAB2qTWNZsNB02S/1K4WG3j4yeSx7Ko6knsBXbhcOqFNR69Tlr1nVnfoT319a6bYzXt7OkFtCpeSRzgKBXzt4p8VTeLddnvpVaG0tiYrSFz9xCASx9GbjPpgDtVjxV40vfGNwruGt9LQ77e0z+Tyere3QdsnmrfgbwVJrV3/AGrqMZXSQweKNhzdEAc/9c+P+BfTrTbqvkiOEOX3mdB8OvCpiRPEF/HiaRT9jiYcxoR98/7TDp6Kfc16HRRXdCChHlRYUUUVYGfeaYZLoX9jN9j1JBtW4Vch1/uSL/GvseR2INX9L8RLc3K6fqUP2LUyDtjLZjnx1aJ/4h7HDDuO9LVe8srbULY293Ak0RIO1h0I6EHsR2I5FRKCZEoJm/JKqcZy56IOpqSuRTT9RtBjT9fvo0HSK6C3KD8XHmH/AL7qKDWvEiaqunX0+kRNKcW05tpAk/H3R+8OH6/Keo5GcHGTi0YuDR2SsGGQQR7UjusaM7HCqMkmoLWK4VN141vJMerQxFB+rE028u2tsYjzyOW4VvYN0B6Y3YB6fSSSGRpZnWQpg5/0eJh1P99h2A9P64AuwQrBCkSkkKOp6k9yfc9abb3MVypMZ+ZTh0YYZD6EdRU1ABRRRQAUUUUAYlFFFdR1hRRRQAUVXd5ri+SwtColK+ZLIwyIkzgHHckggD2J7YM8mk3tvE0keqLJtBJF1Eu3H1Xbj64P0qHNJ2Ic0nYjnuYbWMPM4UE7R3LH0AHJPsOaiGoW4kCSmSBmBKi4iaLdjrjcBn+lTeH4ZLsDWbyNY3lXbbR7shIz/FyBy/B6A42jAOal8SRJe2ltpTxrIL65SN1YZHlr+8f/AMdQjPYsKl1NdCHU10KtjZXmsW8d3LcyWdpKoeKKEDzGU9C7MDtyP4QAR/e7C2/h5Il3WN5dQy/9NpnnRvqrseP90qfetmqs17FHbySqwbyzhl7jHJHscdM9ePWs3JkOT3ObllmvLqHR5Q1tdyyYnEbkERAEl0bglWwFDDBBbsRXS2un2djGI7S1hgQcYjjC/wAqrQ4udenm4ZLaBYUb0ZzucfkIjWlQ5N7icm9zM1jTFv4g8IRNQh+e3mIxgj+Ekc7T0I9D64qhaXK3lqkyqyE5DI3VGBwyn3BBB+lat9fR2VxaiQcSsyZHbjdn9KypI/suu3cI4juFW5T/AHvuuB9MIfq9XTeti6b1sT1xXjzwidYg/tTTo86lAmGjH/LxGP4f94clT9R347WitJRUlZm54DoOu3nh/VodV085dRtlhY7RNHnlG9D6HsR9QfojQ9asvEOkQalYSb4ZR0PDIw6qw7EHg15R8QPCDQyS6/pkRKN817Ag/OVR/wChD8fXPL+FvF934S1ZLi1U3Fncn/SbYNw6gffXsHHAz0PQ9iOBXpS5JbETjzK63PpCiqGj6zYa9psWoadcLNbydxwVPdWHUEdwav1uc4UUUUAFFFFABRRRQAUUUUAFFFFABRRRQB4x4qOqaf4vuncvvupXZGnZFiMaqNgXIBIxwcElW5IINdd4D0dZYYtdljKxvH/oSOPmCt96Rv8Aabt7ZOfmNdhfNZR2ckuoGBbWMb3afGxQO5zwK8q8U/Fh7oPZeFjsh5VtRdOTjgiJT/6Ew+gPWuV4elGp7Z7nQqtSUPZrY7Xxf480rwlDsmP2nUHA8qziPzHJwCx/gXPc/gDXh/iDxDqOv3jahq1wGZM+VEvEcIPZR6+55P6VRjsr3V79bWyhmvb6aQSSfNuY4Od7seg46k16x4V8AW2jvHf6kyXepLymB+6gP+wD1P8AtHn0ArRKdbbRDjBQ9TnPBXw8kure3vdfgMduqL5Vi4+aTA6yDsP9nv39K9WACgAAADgAdqWiu2EIwVkMKKKKsYUUUUAFFFFABUN3aW99bPbXUKTQv95HGQf/AK/vU1FAGbEut6UALG8W/tl6W1+x3geizAE/99qxPqK0LTxRYXEyWd/HLp13J8qwXigCQ+iOCUf6A59QKdUVxbQXdu9vcwxzQuMPHIoZWHuDwazdNPYzdNPY1G02HAMbSRuvEbofmQegz1X/AGTke1SwNcAmO4VSR0kTgN+HY/n9e1ctFa6no3Oj3XnWw/5cL12ZAPSOTlk+h3L2AFaun+J7G8uEs7kSafqDdLW7AVm/3G+7IP8AdJ98Vm4tGTi1ubdFFFSSFFFFAGJRRWZrev6b4es/tGoXATdkRxqN0kp9FXqf5Dviulu2rOs065jXPH2g6GZIpLh7u5j+9BaL5jKfQn7qn2JBrzjX/HOq+IZ5baMvYaeAP3MT/PIDn/WOPp90cc8k1k6Tpt3e3FtNZWTyWFrOj3EygLGiqwJGTgE+wyeK5pYm8uWCuJ7XPovQbGS0sPNulxe3R8645ztYjhB7KAF98Z6k1R1MX1ze2Gn34tzZXdyyuISw3osbvsbPUEqM9iAR0NdFWRrPy32hydAt/wAn6wSr/NhQcppXFtFdQmGZS0Z6gMR/KsRLMWXirT4lmleI2d00ayHOw74OAfpn9a6CsjVPk1zQ5QOWnlgJ9jC7/wDtMUAa9ZPiBltdJu9QyE+z28jyNjqgUn9Dgj6e9a1YfjFnHg/VY44zJJPbtbxxgDLNJ8igZ45LChgJ4SdLjQkvUkWQXTbw69GCgRqR9VjU/jWrcPcoMwwq4HP3+T7YPH61heAfNj8H2dtcwvBc2xeGaKT7yMGJAP1BU/jXS0IGclDfHxJr5g8h4l04OsoYHAZ+AcnuEB49X7gVo63hL/TrkEHDvbP/ALIdd3P4xqPxrzT4qPd2Hi1JLO/urdbmzQyJHKdpYM652njOMDOO1c9D458Q2+mrYLcWclujpIPNtFBBVgwOUKjqOSRzWftoxlZmsactJI9torymx+LOoM3+k6RbTxD/AJaQTNHn/dDBs/mBW/bfFLQ5cfaLbULX1LwhwP8AvhmP6V0qvTfU2O3ry3xn8P2tp31jQ4WeEBjPYoOVzglox36cr9celdxY+LvD2pMFtdYtGkPSN5PLf/vlsH9K2gQQCDkHvTnCNSNmI8F8N+Jb7w1qK6hpriSKTHn27N+7nX+jDs3bvkcV9BaBr9h4k0qPUNPk3Rt8ro3DxOOqsOxH/wBccGvL/HPgglpta0aHLnL3Vog+/wCroP73qO/Uc9eK8NeKL3wzriX2n4lhdAbqDdhZ0zwPZh8xB/DoTXF71GXLLYmcObVbn0xRVDRtZsdf0uHUdPm8y3lH0ZT3Vh2IPBFX63OcKKKKACiiigAoopGZUUsxAUckk8CgBaK5XVfiN4W0osjaml1OvBhsh5zZ9CV+VfxIritT+Md9NuTSNJit17S3r72/74Q4/wDHjUynGO7KUJPZHrxIVSxIAAySe1cD4i+K2kaZvt9JUardrwWjfECH3k5z9Fz+FeR6p4o1rxFE76xqks1sWJEAIjh2+6rgN6/NmptJ8Kax4ki22Nt5No42m7nBSMD/AGe7+2Bj3FZ+0cnywRoqVtZFfX/FWq+Iovt2s3W+NR5kdsnyQx+mF7n3Yk+9a3hfwHqutRRST77CwwC08iYll9SiHpn+83HPANegeH/h/pOivHczg398nKzTKNqH/YTov15PvXWVrDDXd6mpqtNEZ2jaHp2g2X2XTrdYkJy7dXkPqzHkmtGiiupKwBRRRTAKKKKACiiigAooooAKKKQsBjJAz0zQAtFFFABUF3Z21/btb3dvFPC3WOVAwP4Gp6KAMuPT9R03/kEatLHGOlteg3MX4EkOv4PgelWo/E19acatoswUdbjT2+0J9SuBIPoFb61aoqHBMhwTLmm61pmsKx0++guCn30RvnQ+jL1U+xAq/XL3+j6fqbI93aRySx/6ub7skf8AuuMMv4EVAtlrNqNlj4gnEPZLyFbgr9HyGP8AwIsfeodN9DN030MTxf45h0BjYWKpc6oVBKMfkgB6M+PXsvU+w5ryGS7vdV1SW4upZ76+nkEaHbud+B8qKOgzngDH86bp1teatrIt7ZWub+8VHJduWYlizsewHUn/AOsK9r8KeDLDwvbblxcahID51045OTkqo/hXPb881z2niH2ib7HK+GPhizE3niM53tvWwjbgcADzGHXp90cepPSu71e0jHhjULS2iSNPscsccaKAF+QgAAdK06a6LJGyMMqwII9RXXGnGCtERsW0wubWGdTlZEVwR6EZrN8RMIrK2nb/AFcV7bs5/ur5gBP0Gcn2zWRpGr3FnMNAuZIo5bcJFa3MsZ23C4+UHBGHABGP4tpI7ga8i2LTNa6hP9slmXynRkyiBhjaQOF3ZxzyemTWDVjlasazMEUs3QDJ4rn9Vu/Ou9JmWJhbw36fvj0JdHjGPbLgVQ0u6vNH0qBtVZr/AE2MsjXbjdLbFGKkyf3k4zv6r/FkZYbGo3en6jp8tufMuLVlBkuLZgVh5yGDZ6ggHjJGAaANaSNJUKSIroeqsMg1y/iPwvFPo8zWLzxSROlyIYmwJjGwcIR77ce2atWHiBbe8l0nWJ4or2DAFwfkiuRjO5c8BsdV7dsitWPU7WWdIo2Zt5wjhDsY4JwG6HgE8elAGRpbLZ60gjupLm11W2FzFJJtB3oFB6AfeRkx/wBczXRVxgUyeHbMwW1266ZciSJo1ZS9uGZPkI5b90TwOvbJxUl9rHhiKO1kttQtZrpp4zG6y+fNhXBYDkvyoIx3zjvQBT8U6Lba14r2XGlTX4SyjA8pYPky8vVpMFc4/hPbntWBq3wut5rSWW10KWEhSyQw6w0jlscZWVCp57b8V2VrcJeTG8E0LXt1cwlII5FdooEPRsE84LsewLkc9T1FJpPcabR4hF8Obe/t92ma5Ks6ACa3vYAXiYj7rBdhU/UVnXvw38UQL+4WxuB/0ynIf8A6gfrXturaNDqQWZG+z30Q/cXSLlk9j/eU91PX2OCMzT7qS6tiZ4xHcRSPDMinIDqSDg+hxkexFNUaU+hvCbeh4LdaBqenqy3ujXyD+N2tzIp+rrlf1rOtb2SKQppt1JZkHkwTtEw/4CpB/PH419LVWvNOsdQTZe2Vvcp/dmiVx+opfVEtYsu54tbeOPEelpu/tZp41/gu4lkB/EAMT/wKsHUL2W51CXUzp8Fv54DXEVsWxuySWVTnHUkgE88j39jvvht4ZvSGSzks3ByGtZSoU+ynK/pWNP8ACiPJ+y65Og7efbrJ/wCglKidGta17oNDjvC/im+8MX323TmWa2mwZ7Zmwkw9Qf4Wx0b8DkdPSIvjRosoyNI1YAHB+WHIP/fyuL1D4XaxpVvPd2V5BfIg3tbRwtGz+pUbm56nHf61xFwxBSa1O6Zv4B0kA659Mevb9KyftKXusThGWp7qPjD4c2FpLbU4gBk7oFP8mNOPxf8ADe3Ig1JvYW4H82rzDTvBGs+INOhvLCfSpbZ/vj7TIGBHVGHl8EHqP8a0f+Fa+Jv+oV+N1J/8arT99b4SfZw7nZ3Hxo0aMqsOk6pIz8DcsSj/ANDz+lZ1x8Zrkgi18Pxj0aa8/oE/rWBB8LNeaZpJ7vTYyeAVeR9o9ANq1pRfCedlxca+oBHIgs9pH0Yuf5Uctd9AVOBlXfxU8V6i0iw3FrYRA7QbaAFie/Mm4e3AHQ1l2uneI/GtwUU3+qYbDvcTMYYz77jsB9gM+1dxpvwz0W317TbOSW7u4wkk8qTSAIyptULhAOC0innP3SK9TgtobS3S3too4YYxtSONQqqPQAcCh0p399kuSjokeeeF/hHpumx+drbrf3LNu8lMrAntjgvxxzx7Va8Y+E/DF1ZpZQ2S2mqOhWzGnxLG7n0xjaVHU56DJyK6OLXYre3u3vXGLebyVZBlpXyflVRyWyMADmpdJsJjcy6tqEYW/uF2LHkH7PFnIjB6Z7sR1PqAKtRSVrGXM73OT0H4RaBp1pC+oRy3eoqAfOE8gWJsdI1zjA9wc/Titi4N5ofN+/2mw7XoUBov+uqjjH+2MD1CjmtXxNdSWPhbVryJgstvaSyxljgBlUlf1ArJ0y6vvFVjGY5JLPSgNrTIcS3XPRG/hTGAWHJOcYxk3F8uw1Jp3Jl1Owa7Fot9bG5IyIRMu8jr93OatVaXQNJTShpaafbpZAYEKIAB7jHIOec9c81jWbzWl02l3chlkRPMt7g/8vEOeCf9pcgN9Qf4sDWM76GsZ3di/RRRWhoFFFFABRRVS7upUuILO0jWW8uCdiM2FVR952Iydo4HuSB3yE3YTdi3RUR0fWiONWsA3vp7kf8Ao6q11pvilbeRbW50iSUjCu8ckQHvjL1PtER7SI66vxDcR2cCedeyjKRA4AXONznB2rnv36AE8VK+l62qCWG/sZmxkwvbsiH6OGJH1IP0qjHZaxp2lzwR6Is9xPh5biLUBJJI4I5YukY6DgDAHQAVrPqmqvaPJbaBcRMoGEuJYgT/ALoR2zj3K/jWbm3sZuo29DEuG1pbhk1G2urG1HSXTIhdl/xxuH08r8fSxp1l4V1C+ezTT4rq5WLzJf7RhZpwM45Ew34/St3StTF/G6SKY7qLHmxNGyFc5wcHscHkZBweeKZrOkvqUUUltcm01C2YvbXIQPsJBBBB+8pB5HHY8EA1Lbe5Lk3uZ134bnso2l8PXAgkA4s7lme3c+3eP/gPHqprMt59SkdYb+6msbo4BT+ynMYPoJA7K34Nn2FdVpceoR2ijUp45bg/e2LgA+x4yPwFXaOZj5mcp9rudPuUtNXjSNpG2w3cYIhmJ6DnJRv9knnsT20KuXMlnNYXceqLAtqpaOYTkCMr1GSeOhH4153J480TQ7qWxjv5dWtVXdby2wMrKM48tnOFYjs27kdeRltFUS+I0hO+jO4orzC/+LkkfNpoTeWeslxcAFfcqoP86zn+JviKYBoV0uNCMjEDufz8zH6VLxFNdTWzPYKK8Sn+IvimPDm8txF/GUth8vvzniobr4jeKoAhXUYmDZ62yf4VP1qmFmdv8LtBSy8PprE0f+l6gilSRykI+4B9fvfiPSu8pkUUcEKRRIqRooVVUYCgcACn1vGKirIQUUUVQytHY2Wo32oQX0SSW/2WHzUf7rDdIRu+mM/iazZDq9pZx6VpEdrfwRyRtFcSBkKBWDAsAuJPu/eUjPfB5OxpEQOu6m5O5WgtwQRwCDIf6g1vVzy3OafxMxdMttVt7KC2It4kRcOzku7t1ZjjA5JJ/Gq8vh/ULe1ntdJ1C2gtJwQ1vPbNIkRbr5eHG0f7PIB6Y6V0VNZ0TG5lXPTJxmpJMhPDtvJZXMV65uLm6kEstyFEbBwAFZMfc2gDbzkdckkk1Li38R3MEFk62ivHIN2orKwJTkFhGBw5BxjOOTz2rpKpS6igkMVuhnkHUKeB9SMn8QDQBaiijghSGJQkcahVUdABwBVe+0221CEpKrI24OssTbHRhwGDDkHkj6Eg5BIrIGp6vqLY02CBoScGdjtRfXa/O/6hSPcVYXTtdbIl11Ap/wCeVmoYfiWI/wDHaAFC+IrT92hsNRQdJJ5Gt5Me+1GUn3AX6Vz58e3R186LLpkNrK6nyrx7lngYg4IBCDOD9BnjOeK6X+xFmULf397fIP4JXVFP+8saqGHsciprzRtNv7WK1urGCWCEgxIUGIyOhX+7j2oAdZoyRCWW5847cZVsqB3PufU/kBWFZcanrS/3b7+cUbf1rag0XT4OFto2HYOgbb9CRmsTT2E15q9ynMc982w+uxEiP/j0bVdPc0p7l+iiitzcKKKKACvPfG/gT7XJLrWiwD7aRm5t1wPPH95fR/8A0L616FRUzgpqzA8A0PXb7QL83unP947Z7eTISUDsw6qw9eo9xkV7F4c8V6b4lgP2ZzFdIMy2svEie/8AtL7jj8eKzPFfgO21x3vrBltNTI+ZiP3c/s4Hf/aHP16V5LPZ3+j606Xcc1jqEJBiKthgB/GjDqCSRkccYPpXGnPD6PWIbn0VRXm/h74mBVS18QrtI4F9Enyn/fUfdPuOP92vQ7a5gvLdLi2mjngkGUkjYMrD2I4NdcJxmrxYCaGv2jXNTvP4IVjtEz/eALuR9d6D6pV/VNYi0mJ3nRj+7JiUdZX7IP8AaJwB9apeGDhtZi/556gR/wB9RRv/AOzU3xMEkvNChZQzfbmlwRnAWGX5vwJX8SKyesjmesjL8MaPBa+JJ3mhia9SzSaSYL1llklMhB+q8egJ9TXXPeW8cpjklVGH97gfn2/GsCJvs/iywc8Lc281ufdwVdR/3ysldHJFHMAJI0cejLmiaswmrM5a7tx41M1vO+3w/b3BSSOM5a9dDyGx0jDDoOWx2HXo7S5tJU8q1kiKxDb5aYGwDjGO1cz8O3Y6HdRu2WF15uckn99FHPz/AN/TWh4qtUexinSR4LhrmC3E0R2uFklSNvmHP3WPfrz2qSSzrer2llbS27T5vXjJht4gXlZscEIuT1xzjA71kwaTq+swWLXxOkpa8oImWS4Py7SCSCijHUfMScHIIroLDTrDTQ8VlaxQZwzlFwzn1Y9WPuauUActfWFxoKi9huLq8sVH+kxTNveMf89EOMkD+JfTkcjDXEdZEV0YMjAMrKcgg9CDWhe6lBYyRRy5JkBwF5PUDp36/pWIbVtDvltlH/EtuWP2f/pg55Mf+6eSvpyv90VrCXRmsJ9GXaKKK1Nive3kdjB5jhnZmCRxIMvK56Ko7k/4k4AJq1pFidOjnu74q2oTqHmKnIRRnbGnqq5P1JJ4ziqvh6CG6ll1O4YSXhnnhiDHiKNJWjwg7Z2gk9STjOAANu98pbZ5pplgWIFjK5wEHck+nrWE5X0Oecr6FgHIyOlVrq5aGe0iUAmeXZz6BWY/yrnND1vUJ475oLb7Vp9tMI4pZXEMjAqG+VSMFfmXBJX6dMu1XVL+4jVrXSb+O7tpBIgZY5FDDI2tsdiAyllz1GQRUEHVUVWsL2LULNLmIMu7ho3GGjYcFWHYg8GodV1vS9Dt/P1S/t7SM/d81wC3so6sfYUAXiMc4ycVXivoJRL83lmL/WCTjb9fyP5elea638YUG6Lw/p5lPQXV6CifURj5j+JWvMtd1jUNeczaxqUsuWGFyEjB4xhB8p6DqCeKylWitDSNKTPZfEfxO0GwtpYdOvXvr5eUFmodAw7M5+THYgEnHTmuI1j4q+JNRV004W2lRnoyL58n/fTAL/47+NYmheBfFWt7TDp4htSOLm8zAMey4LN9QAK9E0n4PabDtk1m/uL9+8UP7iL9CXP/AH0PpU3qy20KtTjvqeOz313qt+ialJdX16eY/Mdrgn/dHJH0AFdJZ+A/FeoQPNDozwoFLKbuQRF8DoF5bP1Ar3nTNF0vRYfJ0zT7a0Q9RDGFLfUjk/jV7OKfsE9ZO4vataI8S0n4ZnULKC8n1seVMgkVba3wcEZ+8xPP/Aa2rb4VeH4M75dQmLHLbpwgJ+iBcV1SRDStZn07GLe433VqfTLfvU/BmDD2fH8NXq6oUqdtEaJ8yucovw48Lr/y43B+t9P/APF0f8K28JbQv9lNtXoPtU2B/wCP11dFXyR7DsFFFFWMKKKKADRWA1PU4j9/MUmP9kqQD+at+VbTHapOCfYd65uCT7L4qtT0S9t3gb3dDvQf98mWulrnnuc0/iKjm4mYonyjuc4A/HqT9MD3pYrCJCWfMjHru6H8Oh/HJ96tVHOsjwskTbWbjd/dHcj3xUklOfdeyOglMdnHkSMON5HUA+g7n6jr0zEjGs3slkiGLSrY4mRePPf+63qP7w7ng9xWwVjRdiri3twMIO7AZA/Dj8T7UmlwJBYqUUDzWaU+p3HOT74xQBbVQqhVAAAwAO1LRRQAUUUUAZWv6hLY2CR2pAvbqQQW+RkKxBJYjuFUM2O+3HeqVnax2NnDaw58uJAi7jknHcnuah83+09fuLzrb2e60t/Qtkea3/fQCe2xvWrtbU1ZXN6cbK4UUUVoaBRRRQAUVDdXUFlbPcXMgjiTqx/QAdyegA5NcTqfizVbpzHp1tPZxdpDAHkPvzlR9MH6isa2Ip0VebA7ys3W9E03XbA2+pwK8a/MsmdrRH+8rdVP+TXnaeIfEHmgQ6vKVk3HzTGjKAF3HaCmScd+nPeu60azh1DS7W8v1N5csuWef5gGBwSq/dXp2AqKOJhXvGIjynXfDT6Q7SWF/BqtmD1hdTMg/wBpRw31Xn/ZrHsNUu9JkluNKvZrSYfNIsZwCcfxoeCfqM19FDgADoKwvEnhLSvFFq0d7EY58fJdw4WZPYNjp7Hiplhlfmg7Md31Of8AAvizR7iw1S58TT6ZHqLzrMPNVY/MTykQbdx5OUOQDxntmtiw1T+2tSju9JiXUrPTLX7EDbTIHaQ7S7BXI+X5EAJIz82MjGfNdY8Ca34fDOHS/sV6TgCMqP8Ab5wPr93uWFYbLPp19Gzi5sL3GY3y0MhX1VhglfcEg1m6k6b99GfIm7p6ntOrauA1h5VvPHqEN7E8dtcRmJ5OdrrGWwrsUZhwSOeSOtdHNqtvqunbdPvghlBRtikzx9iNmMhgfUcHrXiX/CwPEMenyW1/Lb6tagZMd7D8wxyCrptIYdQeSD3rV0j4gwpmTVrG/W5LYN3pt0A0qfw+ap2q7AcbsZwKr28Za3JnCbeqO38DvHp2t63pEcrSWqeXLaSMSTJGEAxzydiGFSfpWp4i1SCa90jS4gzyz38Lt8pARUbfnJ75UDFcRB4y8FNbQWts2uaRNbsz2940LTNGzfePVwd2TkEEHjI4GGvq/hy4v01G78YXE+pRBfs9zcgxRwkHjEYRFGckHKtkE8jtXMn1M7M9O1fUY9MiWdreeZ+Qqwbdx6dmYcdOeg9qwLfWtR1aVFu7qLRrSdnW3eECRpwrFTiVxtUnGcbTkEYb0oPr8Ws2zWdx4w8NNbyjbI9vOI5UX+IBDIw3YyM7sDOQDgVfttc8OTajLbnU9JXTre3FvHE1xHsK5xwCeMFSD7BDTEW9P0S90O/nlhVNShlbcktw5N1Hn+EyNncg5x0IzjnrWnfWc+qaFdW06rHPKjeWB/yzYcoc5OSGAOfUVUtNY8MWS7LbWtORP7v25CP1anS+NPC0JIfxJpAYdV+2xk/lnNAEGn3QvtNtbxRgTxJKB6bgD/WrFcVp/jvw1YaaIn1HeUllCLDDJJhfMbbyqkY24qnffFfSk/dW+m38xfKqz7IlP45JH5Vt7WCWrOpPQ7XQrG31Tw8qzRlH8+SdHHDJ5rGZcH/dkXI9c1Q1TSoLHVrJ7qe5vhHBPceXM25Rs2YITpuywwTz9K4O0+KmuWenJbw6dpyTdWlkZ5Ax6D5RtxgADr2rntU8U69q9y1ze6tOh2bNtsfIVVznA2/N+ZPauX28E7mcacr3Z7DoWs6To3h43urarZwi+ka5w8w+YsBkKOpGQcDrjGec1x3in4iaVcQ/ZvD+nzzMTta4mZoY0j7+WpyQT67RjOeteY2lpJNequl273ctwx+SJCxdhyxD9M+uT+Vdxpvw2129w97Jb6dGezHzpPyU7R/30fpU81SfwIapx6sxLjxhr0JdbO5XTbJ0CtBpqeWFxnBJOWzjgspB4Hpxm2kE+rXrGyhuNRvH+80StNIf95uT+JNeny/DLSbbSblkE99frGXha5k+TeOQCi4UgkAYIPFej6FLY3GhWVzptvHb2k8KSxRRoEChgDjA6U5UZv42OUuTZHkei/CbW78rLq08WmQHrGhEs5/L5F/NvpXo+jeCfD/hhPtNpYrJcoMm7uP3kuO5BP3fooArpaCMjB6VUYRjsjGU3LcRSGUMDkEZBpapWkjxTyWUgACDdCf7ydMe+OAfqKu1ZIU1+EY+gzTqbJ/qn+hoAw/E+xtJivlHz2d3FIH/ALq+YEkP02M9PqxcWQ1HQr+xfgXAuIs/7zMM/rWZpV2b/SLK8bhp4EkYehKgkVrTfQ2pPoW6KKK1NQooooAKKKKAM/Uj5d5pE/P7u/j6f7atH/7PXV1y2sxQy6Rc+dMYFjXzhMoyYmQ7lcDuQVBx7Vf0LXJNQjjtdStWsNWEQkltZP4hxlkPRlycHByDwe2cai1MKi1NqiiiszMoTyGOwEgHVzJ+pYD9AKuRRiKFIwchFCj8Kqaon/EvZgPliw5A9B1/Sr3UZFABRRRQAVQ1q/OmaPdXaKHlRMRIf45D8qL+LED8avO6xozuwVFGWZjgAeprlpbs+IL6CeNSNKtmMkLH/l5k6BwP7ignBP3iQRwAS0ruw4q7sTafZrYafb2isX8pApc9XPdj7k5J+tWaKK6TpCiiigYUUVkeI78WekSxq+2e4BijOcFcjlv+AjJ/ADvUykoxcnsgON1jVX1zVDsZzbwuRbpDKBx08wjHU84PZSPU5oajGUheDzpmXYHYO+d3zAYPtz0qyghVf3aFYYRhQcnn2B6AdcD0qGGMMsstwyoilcsx4OWD/wCH518tVqyqz55FWshuoFYpUmwdg8/ge0e3/wBlr0rSLV7LRrO2k/1kcKiT/ex8365rndH0Fr25hvb2BoreFvMhikGGkbruYdgDyAeSeuMc9fXs5dh5U4c01Zsl7hRRRXpAFYV7psVhbyEWcV9pBbfcaZNCJFUH7zxAjgjk7eQe2CcndopNJ7ktJ7nOXPwt8Karbpc6c1zZpKodHtJ9yMDyCFfcMfQCubuPgvf26BdP1u3mRRhUuYChA92UnP8A3zXeaHP/AGVqUmjSnFvOWnsWPQZ5ki/A5Yf7JIH3K6auSVOOzRjzSi7XPB5vhb4thPFtYze8N1/8Uq1Rn+H/AItjUq+gTSKQQdk8LDH/AH3mvoais/YQK9tI+Zj4Z8R2tv8A6VoOpDywcuLdnyB3O3PamQ6Hq9wnmQ6FqkibmXctjIRlSQR93sQR+FfTUiLLE8bfdZSp+hrF8NP5SahYHra3kmPVlc+Zn6bmcf8AATS+rxH7aR4EfDeuMCD4e1Ug8YNhJ/8AE0+08I+J2jEa+H9RIU4Vmi2ZHbO4jntX0tRR7CIvbSPnK28HeJLu5nt10popIHCS+fNGoUlQw6MSeGHIH8q2YPhXrFym28vtPt1PUIrz/odlenzqE8X320Y32Vux9zvmGfyA/IVareGGp2vY1jJyVzzN/hSltZqy6reXUsbAtGqom9e4GcnOOmW5xgkZyOm8N+FfCMTRn+x47ibf5fnXJabbIBnDJJzGxHONuORgnIrpqo3mlw3U6XKM9veR42XEJw3HQMOjgZPDAjn1rR0Yr4UTOLezNPUtMfUkWxMFotgoBPmR78kdAq8bceuc+mKovoeoadGH0+7a7VfvWt0xOR/sSHLA/wC8WB9V61PZ63NDcR2erpGjyMEhuogRFKx6KQSSjHsCSD2OTitiaORxmOVkOOgxg/mDUaxZjrFnP2eowXjvEN0VzH/rbaUbZI/qPT0IyD2JqfwdaLa+FtLaNjslsoHKHsxjGSPr/n2o61pkutwtBNtfYcCVQGMbHj5X2rhuccA46kjv0WmWken6TZ2UIxFbwJEg9FVQB/KnKVxylzFqiiipIGNGjOjsuWTO0+metPoooAKRhkYPSlpGYKpY5wBk4GaAGW6GO3jU/eCjP171y+lL9mN9p7cNaXcij/cc+YmPYK4H1U1ttrVru2xBpD3+ZU/RyprB1S9TT9b/ALSkguVs7mBYriTyGZYGQsVZiARtIcgsCQNozxki4OzLg7M1KKRWV1DKQykZBByCKWtzoCiiigAooqjqd5LbxRwWirJf3TeVbRt0Ld2b/ZUZY+wx1IpN2E3YbFEda1xYASbDT3D3B7Sz8MkfuFBDn32D1Fb+o6XbapCqThleNt8U0bbZIm/vK3Y/oehyOKTSdNi0nTYrOJmfZkvI33pHJyzn3JJP41bk4Qtu245zjP6Vzyd3c5pO7uZcDa3akR3K2d5Ev/LyJDC5H+0m0rn3DAH0HStA3duq5a4iUd8uKakxnQ+W6sDwJIXDY/P/AOvSG0ZjlrqYn/dT+e2kIT+0bBhj7bbHP/TVf8aktEjjtY0ik8yNRhGznjsM9/SmfYk6ma4z6+e38s4pGaOzw0144U8KshU5PtxkmgC1Va+vrfTrVri5fagIAAGWZj0VQOST2ArIOtX91ctDY20GwEjzSzSN+KYXb/wJl9s1maOkt+76xeTvctMx+yl8bY4ugKADA38tnrgqDnFVGN2VGPMyxLDc604l1RfLtQd0enggr7GUj77f7P3R/tEA1oUUVuklsdCSWwUUUUxhRRRQA2Qssbsib3AJVc4yfTPauOufDuuardNd38lokhG2ONJmZYl64A2DnuTnkjtgAdnRWdSlGquWWwHKw+D5NqpPqCqg5xbwBWH4sWH6Vr2Ph/TdPZJIrffKn3ZZWLsv0J+7+GK06Kinh6VP4IgFFFFbgFFFFABRRRQBV1GxXULNoTI0UgIeKZPvRSDlXX3B/PoeDT7DxRHDGtvrwXT7tMK0r8W8x/vJIeBn+6xDDpg9TPQQCCCMg8EVEopkSgpG0jrIgdGDKwyGByCKWuUGh6dHIZLe3+yuTlmtJGgLH32EZ/GrFgs95f3Vj9suhZ20ceSJDuMjFiVLn5uF2Hg9xWcoNamUoNanR1jXthc2+onVdPUPNtCywE489P7uegYHlSeMlgcbshyaTJbOJI5Hm2nO1rmYN/30XbP0Iq9M3nRBUeSObb5iqpww+o6e3NQQLZ3sN9D5kJbg7XR1KsjejA8g1YrIF9qMTHzNODE8eZyufwXf/Or1rPPONzwCNfdmz+RUUAYT5k8V6lKeiQQQD8N7n/0MfkKt1AmDq2rkHJFyqn2/cRHH6/rU9dEPhOiHwhRRRVFkVxbw3dvJb3EayRSDayt0Ipuk6lNY3iaRqMzSiTP2K6frKAMmNz/fA5z/ABAZ6g1PUF5ZwX9s1vcIWjbB4JUqQchgRyCCAQRyCKmUbomUeZHRUVzFtrV3ox8jWPNubQD93qEcWSo9JlXof9sDb1zt79DbXdteW8dxbXEU0En3JI3DK30I61g01uc7TW5NRRRSEFFFVb6UJFtaTy0ILSSZxsQDLHP6e2c0ASxzCV2CKTGvG/sT6D1+v/18RPZWtzIzzIJ8HG2Q7lU+y9AffGaq2Dz38PmPH9ntOkUKjDFR/e9PoPpyOumqqihVAVRwABgCgBgt4QMCGMD0Cinqiqu1VAHoBS0UAcvf2DeH2a7so2bSyS1xbIuTb+skYH8P95fxHcG3HIksayRurxuAyspyGB6EHuK3a5m68P6jZzsdAubSG2kJd7e6jZkjbuY9pGAepHQHpjJrSM7aM0hO2jLdFFFbG5Wv76LTrRriUM2CFSNBlpHJwqqO5JwBVnRNImt5W1LUir6lMmzahylunXy09ecEt/ER2AAGboCDVPEeqXN1850ycQWqfwpujVmfHdzuIz2HAxk562sZyu7GE5XdgooorMzIpLW3mbdLBE7erICaeiJGoWNFRR0CjAp1FAFeW2mkcst9cRA/woseB+ak1H/Zdu5zceZck9RM5ZT/AMA+7+Qq5RQBj+JJTbeHp4bc+XLcBbWHZxtaQhAR9MlvwqKKJIYkiiQJGihVUdABwBSa6fM1fSIW+4plnA/2lUKPwxI36U+tqa0ubU1pcKKKK0NQooooAKKKKACiiigAooooAKKKKACiiigAooooAKKKKACl8Lpu0g3p+9fytdZ9VPEf/kNUrN12R49EutjFWZPL3Dqu4hcj3GeK6mKJIIUiiULGihVUdABwBWVR9DGq+g+qlsA13dSDdw4TnvgDp7c/nn1q3RWRkFFFFAHMWjb7/VpD/FekY/3Y0X/2WrlUbD/j61T/AK/pP5Cr1dEdkdMdkFFFFUUFFFFABWZNpJjnkutLuDY3UnMm1A0U5/6aJ3P+0CG9606KTSe4mk9yjFrmt22EuNFe4A4JtriNh+BkZD+BBPuatf8ACTSKR5ugarGv979w+PwWUn9KkoqPZoj2aE/4S3SgMuuox9vn024H/slUdU8R6VfWy20Ny4muJEiWOWJ4mdSwLhQ4G75QeBV+svX0VtOSQqC8NzBIhI+6fMUcfUEj6E0nTsiXTsjq4IzFAkZx8oAwvQew9qkoorIyCiiigAooooA//9k="/>
          <p:cNvSpPr>
            <a:spLocks noChangeAspect="1"/>
          </p:cNvSpPr>
          <p:nvPr/>
        </p:nvSpPr>
        <p:spPr>
          <a:xfrm>
            <a:off x="59267" y="-192616"/>
            <a:ext cx="406400" cy="406400"/>
          </a:xfrm>
          <a:prstGeom prst="rect">
            <a:avLst/>
          </a:prstGeom>
          <a:noFill/>
          <a:ln w="9525">
            <a:noFill/>
          </a:ln>
        </p:spPr>
        <p:txBody>
          <a:bodyPr anchor="t"/>
          <a:p>
            <a:endParaRPr lang="zh-CN" altLang="en-US" sz="2400" b="1" dirty="0">
              <a:latin typeface="Calibri" panose="020F0502020204030204" pitchFamily="34" charset="0"/>
              <a:ea typeface="宋体" panose="02010600030101010101" pitchFamily="2" charset="-122"/>
            </a:endParaRPr>
          </a:p>
        </p:txBody>
      </p:sp>
      <p:sp>
        <p:nvSpPr>
          <p:cNvPr id="45061" name="TextBox 44"/>
          <p:cNvSpPr txBox="1"/>
          <p:nvPr/>
        </p:nvSpPr>
        <p:spPr>
          <a:xfrm>
            <a:off x="2173817" y="1845733"/>
            <a:ext cx="3045883" cy="1198880"/>
          </a:xfrm>
          <a:prstGeom prst="rect">
            <a:avLst/>
          </a:prstGeom>
          <a:noFill/>
          <a:ln w="9525">
            <a:noFill/>
          </a:ln>
        </p:spPr>
        <p:txBody>
          <a:bodyPr anchor="t">
            <a:spAutoFit/>
          </a:bodyPr>
          <a:p>
            <a:r>
              <a:rPr lang="zh-CN" altLang="en-US" sz="7200" b="1" dirty="0">
                <a:latin typeface="楷体" panose="02010609060101010101" pitchFamily="49" charset="-122"/>
                <a:ea typeface="楷体" panose="02010609060101010101" pitchFamily="49" charset="-122"/>
              </a:rPr>
              <a:t>朗</a:t>
            </a:r>
            <a:r>
              <a:rPr lang="zh-CN" altLang="en-US" sz="7200" b="1" dirty="0">
                <a:solidFill>
                  <a:srgbClr val="FF0000"/>
                </a:solidFill>
                <a:latin typeface="楷体" panose="02010609060101010101" pitchFamily="49" charset="-122"/>
                <a:ea typeface="楷体" panose="02010609060101010101" pitchFamily="49" charset="-122"/>
              </a:rPr>
              <a:t>读　</a:t>
            </a:r>
            <a:endParaRPr lang="zh-CN" altLang="en-US" sz="7200" b="1" dirty="0">
              <a:latin typeface="楷体" panose="02010609060101010101" pitchFamily="49" charset="-122"/>
              <a:ea typeface="楷体" panose="02010609060101010101" pitchFamily="49" charset="-122"/>
            </a:endParaRPr>
          </a:p>
        </p:txBody>
      </p:sp>
      <p:sp>
        <p:nvSpPr>
          <p:cNvPr id="15" name="TextBox 14"/>
          <p:cNvSpPr txBox="1"/>
          <p:nvPr/>
        </p:nvSpPr>
        <p:spPr>
          <a:xfrm>
            <a:off x="9163051" y="3877733"/>
            <a:ext cx="1915583" cy="993775"/>
          </a:xfrm>
          <a:prstGeom prst="rect">
            <a:avLst/>
          </a:prstGeom>
          <a:noFill/>
          <a:ln w="9525">
            <a:noFill/>
          </a:ln>
        </p:spPr>
        <p:txBody>
          <a:bodyPr anchor="t">
            <a:spAutoFit/>
          </a:bodyPr>
          <a:p>
            <a:r>
              <a:rPr lang="zh-CN" altLang="en-US" sz="5865" b="1" dirty="0">
                <a:latin typeface="楷体" panose="02010609060101010101" pitchFamily="49" charset="-122"/>
                <a:ea typeface="楷体" panose="02010609060101010101" pitchFamily="49" charset="-122"/>
              </a:rPr>
              <a:t>摔倒</a:t>
            </a:r>
            <a:endParaRPr lang="zh-CN" altLang="en-US" sz="5865" b="1" dirty="0">
              <a:latin typeface="楷体" panose="02010609060101010101" pitchFamily="49" charset="-122"/>
              <a:ea typeface="楷体" panose="02010609060101010101" pitchFamily="49" charset="-122"/>
            </a:endParaRPr>
          </a:p>
        </p:txBody>
      </p:sp>
      <p:sp>
        <p:nvSpPr>
          <p:cNvPr id="16" name="TextBox 15"/>
          <p:cNvSpPr txBox="1"/>
          <p:nvPr/>
        </p:nvSpPr>
        <p:spPr>
          <a:xfrm>
            <a:off x="8557684" y="4823884"/>
            <a:ext cx="3685116" cy="993775"/>
          </a:xfrm>
          <a:prstGeom prst="rect">
            <a:avLst/>
          </a:prstGeom>
          <a:noFill/>
          <a:ln w="9525">
            <a:noFill/>
          </a:ln>
        </p:spPr>
        <p:txBody>
          <a:bodyPr anchor="t">
            <a:spAutoFit/>
          </a:bodyPr>
          <a:p>
            <a:r>
              <a:rPr lang="zh-CN" altLang="en-US" sz="5865" b="1" dirty="0">
                <a:latin typeface="楷体" panose="02010609060101010101" pitchFamily="49" charset="-122"/>
                <a:ea typeface="楷体" panose="02010609060101010101" pitchFamily="49" charset="-122"/>
              </a:rPr>
              <a:t>破碗破摔</a:t>
            </a:r>
            <a:endParaRPr lang="zh-CN" altLang="en-US" sz="5865" b="1" dirty="0">
              <a:latin typeface="楷体" panose="02010609060101010101" pitchFamily="49" charset="-122"/>
              <a:ea typeface="楷体" panose="02010609060101010101" pitchFamily="49" charset="-122"/>
            </a:endParaRPr>
          </a:p>
        </p:txBody>
      </p:sp>
      <p:sp>
        <p:nvSpPr>
          <p:cNvPr id="17" name="矩形 16"/>
          <p:cNvSpPr/>
          <p:nvPr/>
        </p:nvSpPr>
        <p:spPr>
          <a:xfrm>
            <a:off x="6707717" y="3090333"/>
            <a:ext cx="1809115" cy="993775"/>
          </a:xfrm>
          <a:prstGeom prst="rect">
            <a:avLst/>
          </a:prstGeom>
          <a:noFill/>
          <a:ln w="9525">
            <a:noFill/>
          </a:ln>
        </p:spPr>
        <p:txBody>
          <a:bodyPr wrap="none" anchor="t">
            <a:spAutoFit/>
          </a:bodyPr>
          <a:p>
            <a:r>
              <a:rPr lang="en-US" altLang="zh-CN" sz="5865" b="1" dirty="0">
                <a:solidFill>
                  <a:srgbClr val="FF0000"/>
                </a:solidFill>
                <a:latin typeface="方正姚体" panose="02010601030101010101" pitchFamily="2" charset="-122"/>
                <a:ea typeface="方正姚体" panose="02010601030101010101" pitchFamily="2" charset="-122"/>
              </a:rPr>
              <a:t>shuāi</a:t>
            </a:r>
            <a:endParaRPr lang="en-US" altLang="zh-CN" sz="5865" b="1" dirty="0">
              <a:solidFill>
                <a:srgbClr val="FF0000"/>
              </a:solidFill>
              <a:latin typeface="方正姚体" panose="02010601030101010101" pitchFamily="2" charset="-122"/>
              <a:ea typeface="方正姚体" panose="02010601030101010101" pitchFamily="2" charset="-122"/>
            </a:endParaRPr>
          </a:p>
        </p:txBody>
      </p:sp>
      <p:sp>
        <p:nvSpPr>
          <p:cNvPr id="45065" name="TextBox 44"/>
          <p:cNvSpPr txBox="1"/>
          <p:nvPr/>
        </p:nvSpPr>
        <p:spPr>
          <a:xfrm>
            <a:off x="7666567" y="1841500"/>
            <a:ext cx="2239433" cy="1198880"/>
          </a:xfrm>
          <a:prstGeom prst="rect">
            <a:avLst/>
          </a:prstGeom>
          <a:noFill/>
          <a:ln w="9525">
            <a:noFill/>
          </a:ln>
        </p:spPr>
        <p:txBody>
          <a:bodyPr anchor="t">
            <a:spAutoFit/>
          </a:bodyPr>
          <a:p>
            <a:r>
              <a:rPr lang="zh-CN" altLang="en-US" sz="7200" b="1" dirty="0">
                <a:solidFill>
                  <a:srgbClr val="FF0000"/>
                </a:solidFill>
                <a:latin typeface="楷体" panose="02010609060101010101" pitchFamily="49" charset="-122"/>
                <a:ea typeface="楷体" panose="02010609060101010101" pitchFamily="49" charset="-122"/>
              </a:rPr>
              <a:t>摔</a:t>
            </a:r>
            <a:r>
              <a:rPr lang="zh-CN" altLang="en-US" sz="7200" b="1" dirty="0">
                <a:latin typeface="楷体" panose="02010609060101010101" pitchFamily="49" charset="-122"/>
                <a:ea typeface="楷体" panose="02010609060101010101" pitchFamily="49" charset="-122"/>
              </a:rPr>
              <a:t>跤</a:t>
            </a:r>
            <a:endParaRPr lang="zh-CN" altLang="en-US" sz="7200" b="1" dirty="0">
              <a:latin typeface="楷体" panose="02010609060101010101" pitchFamily="49" charset="-122"/>
              <a:ea typeface="楷体" panose="02010609060101010101" pitchFamily="49" charset="-122"/>
            </a:endParaRPr>
          </a:p>
        </p:txBody>
      </p:sp>
      <p:grpSp>
        <p:nvGrpSpPr>
          <p:cNvPr id="45066" name="组合 23"/>
          <p:cNvGrpSpPr/>
          <p:nvPr/>
        </p:nvGrpSpPr>
        <p:grpSpPr>
          <a:xfrm>
            <a:off x="772584" y="1028700"/>
            <a:ext cx="1775883" cy="677352"/>
            <a:chOff x="579880" y="770997"/>
            <a:chExt cx="1331484" cy="508957"/>
          </a:xfrm>
        </p:grpSpPr>
        <p:sp>
          <p:nvSpPr>
            <p:cNvPr id="25" name="圆角矩形 24"/>
            <p:cNvSpPr/>
            <p:nvPr/>
          </p:nvSpPr>
          <p:spPr>
            <a:xfrm>
              <a:off x="590550" y="770997"/>
              <a:ext cx="1257227" cy="508957"/>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我会认</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26"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graphicFrame>
        <p:nvGraphicFramePr>
          <p:cNvPr id="27" name="Group 47"/>
          <p:cNvGraphicFramePr>
            <a:graphicFrameLocks noGrp="1"/>
          </p:cNvGraphicFramePr>
          <p:nvPr/>
        </p:nvGraphicFramePr>
        <p:xfrm>
          <a:off x="1217084" y="4152900"/>
          <a:ext cx="1633220" cy="1631950"/>
        </p:xfrm>
        <a:graphic>
          <a:graphicData uri="http://schemas.openxmlformats.org/drawingml/2006/table">
            <a:tbl>
              <a:tblPr/>
              <a:tblGrid>
                <a:gridCol w="816610"/>
                <a:gridCol w="816610"/>
              </a:tblGrid>
              <a:tr h="815975">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2164" marR="122164" marT="45761" marB="45761"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2164" marR="122164" marT="45761" marB="45761"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815975">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2164" marR="122164" marT="45761" marB="45761"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2164" marR="122164" marT="45761" marB="45761"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8" name="TextBox 26"/>
          <p:cNvSpPr txBox="1"/>
          <p:nvPr/>
        </p:nvSpPr>
        <p:spPr>
          <a:xfrm>
            <a:off x="1263651" y="4159251"/>
            <a:ext cx="1534583" cy="1568450"/>
          </a:xfrm>
          <a:prstGeom prst="rect">
            <a:avLst/>
          </a:prstGeom>
          <a:noFill/>
          <a:ln w="9525">
            <a:noFill/>
          </a:ln>
        </p:spPr>
        <p:txBody>
          <a:bodyPr anchor="t">
            <a:spAutoFit/>
          </a:bodyPr>
          <a:p>
            <a:pPr algn="ctr"/>
            <a:r>
              <a:rPr lang="zh-CN" altLang="en-US" sz="9600" b="1" dirty="0">
                <a:solidFill>
                  <a:srgbClr val="FF0000"/>
                </a:solidFill>
                <a:latin typeface="楷体" panose="02010609060101010101" pitchFamily="49" charset="-122"/>
                <a:ea typeface="楷体" panose="02010609060101010101" pitchFamily="49" charset="-122"/>
              </a:rPr>
              <a:t>读</a:t>
            </a:r>
            <a:endParaRPr lang="zh-CN" altLang="en-US" sz="9600" b="1" dirty="0">
              <a:solidFill>
                <a:srgbClr val="FF0000"/>
              </a:solidFill>
              <a:latin typeface="楷体" panose="02010609060101010101" pitchFamily="49" charset="-122"/>
              <a:ea typeface="楷体" panose="02010609060101010101" pitchFamily="49" charset="-122"/>
            </a:endParaRPr>
          </a:p>
        </p:txBody>
      </p:sp>
      <p:graphicFrame>
        <p:nvGraphicFramePr>
          <p:cNvPr id="29" name="Group 47"/>
          <p:cNvGraphicFramePr>
            <a:graphicFrameLocks noGrp="1"/>
          </p:cNvGraphicFramePr>
          <p:nvPr/>
        </p:nvGraphicFramePr>
        <p:xfrm>
          <a:off x="6864351" y="4169833"/>
          <a:ext cx="1633220" cy="1631950"/>
        </p:xfrm>
        <a:graphic>
          <a:graphicData uri="http://schemas.openxmlformats.org/drawingml/2006/table">
            <a:tbl>
              <a:tblPr/>
              <a:tblGrid>
                <a:gridCol w="816610"/>
                <a:gridCol w="816610"/>
              </a:tblGrid>
              <a:tr h="815975">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2164" marR="122164" marT="45761" marB="45761"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2164" marR="122164" marT="45761" marB="45761"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815975">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2164" marR="122164" marT="45761" marB="45761"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2164" marR="122164" marT="45761" marB="45761"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0" name="TextBox 26"/>
          <p:cNvSpPr txBox="1"/>
          <p:nvPr/>
        </p:nvSpPr>
        <p:spPr>
          <a:xfrm>
            <a:off x="6910917" y="4176184"/>
            <a:ext cx="1534583" cy="1568450"/>
          </a:xfrm>
          <a:prstGeom prst="rect">
            <a:avLst/>
          </a:prstGeom>
          <a:noFill/>
          <a:ln w="9525">
            <a:noFill/>
          </a:ln>
        </p:spPr>
        <p:txBody>
          <a:bodyPr anchor="t">
            <a:spAutoFit/>
          </a:bodyPr>
          <a:p>
            <a:pPr algn="ctr"/>
            <a:r>
              <a:rPr lang="zh-CN" altLang="en-US" sz="9600" b="1" dirty="0">
                <a:solidFill>
                  <a:srgbClr val="FF0000"/>
                </a:solidFill>
                <a:latin typeface="楷体" panose="02010609060101010101" pitchFamily="49" charset="-122"/>
                <a:ea typeface="楷体" panose="02010609060101010101" pitchFamily="49" charset="-122"/>
              </a:rPr>
              <a:t>摔</a:t>
            </a:r>
            <a:endParaRPr lang="zh-CN" altLang="en-US" sz="9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left)">
                                      <p:cBhvr>
                                        <p:cTn id="20" dur="500"/>
                                        <p:tgtEl>
                                          <p:spTgt spid="3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left)">
                                      <p:cBhvr>
                                        <p:cTn id="25" dur="500"/>
                                        <p:tgtEl>
                                          <p:spTgt spid="4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1" grpId="0"/>
      <p:bldP spid="20" grpId="0"/>
      <p:bldP spid="15" grpId="0"/>
      <p:bldP spid="16" grpId="0"/>
      <p:bldP spid="17" grpId="0"/>
      <p:bldP spid="28"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 name="TextBox 38"/>
          <p:cNvSpPr txBox="1"/>
          <p:nvPr/>
        </p:nvSpPr>
        <p:spPr>
          <a:xfrm>
            <a:off x="3647017" y="3812117"/>
            <a:ext cx="1915583" cy="993775"/>
          </a:xfrm>
          <a:prstGeom prst="rect">
            <a:avLst/>
          </a:prstGeom>
          <a:noFill/>
          <a:ln w="9525">
            <a:noFill/>
          </a:ln>
        </p:spPr>
        <p:txBody>
          <a:bodyPr anchor="t">
            <a:spAutoFit/>
          </a:bodyPr>
          <a:p>
            <a:pPr algn="ctr"/>
            <a:r>
              <a:rPr lang="zh-CN" altLang="en-US" sz="5865" b="1" dirty="0">
                <a:latin typeface="楷体" panose="02010609060101010101" pitchFamily="49" charset="-122"/>
                <a:ea typeface="楷体" panose="02010609060101010101" pitchFamily="49" charset="-122"/>
              </a:rPr>
              <a:t>跌跤</a:t>
            </a:r>
            <a:endParaRPr lang="zh-CN" altLang="en-US" sz="5865" b="1" dirty="0">
              <a:latin typeface="楷体" panose="02010609060101010101" pitchFamily="49" charset="-122"/>
              <a:ea typeface="楷体" panose="02010609060101010101" pitchFamily="49" charset="-122"/>
            </a:endParaRPr>
          </a:p>
        </p:txBody>
      </p:sp>
      <p:sp>
        <p:nvSpPr>
          <p:cNvPr id="41" name="TextBox 40"/>
          <p:cNvSpPr txBox="1"/>
          <p:nvPr/>
        </p:nvSpPr>
        <p:spPr>
          <a:xfrm>
            <a:off x="3642784" y="4815417"/>
            <a:ext cx="1924049" cy="993775"/>
          </a:xfrm>
          <a:prstGeom prst="rect">
            <a:avLst/>
          </a:prstGeom>
          <a:noFill/>
          <a:ln w="9525">
            <a:noFill/>
          </a:ln>
        </p:spPr>
        <p:txBody>
          <a:bodyPr anchor="t">
            <a:spAutoFit/>
          </a:bodyPr>
          <a:p>
            <a:pPr algn="ctr"/>
            <a:r>
              <a:rPr lang="zh-CN" altLang="en-US" sz="5865" b="1" dirty="0">
                <a:latin typeface="楷体" panose="02010609060101010101" pitchFamily="49" charset="-122"/>
                <a:ea typeface="楷体" panose="02010609060101010101" pitchFamily="49" charset="-122"/>
              </a:rPr>
              <a:t>滑跤</a:t>
            </a:r>
            <a:endParaRPr lang="zh-CN" altLang="en-US" sz="5865" b="1" dirty="0">
              <a:latin typeface="楷体" panose="02010609060101010101" pitchFamily="49" charset="-122"/>
              <a:ea typeface="楷体" panose="02010609060101010101" pitchFamily="49" charset="-122"/>
            </a:endParaRPr>
          </a:p>
        </p:txBody>
      </p:sp>
      <p:sp>
        <p:nvSpPr>
          <p:cNvPr id="20" name="矩形 19"/>
          <p:cNvSpPr/>
          <p:nvPr/>
        </p:nvSpPr>
        <p:spPr>
          <a:xfrm>
            <a:off x="1325033" y="3052233"/>
            <a:ext cx="1267460" cy="993775"/>
          </a:xfrm>
          <a:prstGeom prst="rect">
            <a:avLst/>
          </a:prstGeom>
          <a:noFill/>
          <a:ln w="9525">
            <a:noFill/>
          </a:ln>
        </p:spPr>
        <p:txBody>
          <a:bodyPr wrap="none" anchor="t">
            <a:spAutoFit/>
          </a:bodyPr>
          <a:p>
            <a:r>
              <a:rPr lang="en-US" altLang="zh-CN" sz="5865" b="1" dirty="0">
                <a:solidFill>
                  <a:srgbClr val="FF0000"/>
                </a:solidFill>
                <a:latin typeface="方正姚体" panose="02010601030101010101" pitchFamily="2" charset="-122"/>
                <a:ea typeface="方正姚体" panose="02010601030101010101" pitchFamily="2" charset="-122"/>
              </a:rPr>
              <a:t>jiāo</a:t>
            </a:r>
            <a:endParaRPr lang="en-US" altLang="zh-CN" sz="5865" b="1" dirty="0">
              <a:solidFill>
                <a:srgbClr val="FF0000"/>
              </a:solidFill>
              <a:latin typeface="方正姚体" panose="02010601030101010101" pitchFamily="2" charset="-122"/>
              <a:ea typeface="方正姚体" panose="02010601030101010101" pitchFamily="2" charset="-122"/>
            </a:endParaRPr>
          </a:p>
        </p:txBody>
      </p:sp>
      <p:sp>
        <p:nvSpPr>
          <p:cNvPr id="46084" name="AutoShape 3" descr="data:image/jpeg;base64,/9j/4AAQSkZJRgABAQAAAQABAAD/2wBDAAgGBgcGBQgHBwcJCQgKDBQNDAsLDBkSEw8UHRofHh0aHBwgJC4nICIsIxwcKDcpLDAxNDQ0Hyc5PTgyPC4zNDL/2wBDAQkJCQwLDBgNDRgyIRwhMjIyMjIyMjIyMjIyMjIyMjIyMjIyMjIyMjIyMjIyMjIyMjIyMjIyMjIyMjIyMjIyMjL/wAARCAEsAa0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1+iiiuo6wooooAKKKKACiiigAooooAKKKKACiiigAooooAKKKKACiiigAooooAKKKKACiiigAooooAKOnXpRVHWpGh0LUZUOGS1lYH0IQmgRp+GUx4ds5iMNcqbph6GUmTH4bsfhWnLMkKFnbAAJ/z+YpttGsNrDEgwiIqqPQAVjC/S88RixyfkxMFbuoH/xXlmuU5TeHIBxj2ooooAKKKruZkvoyMtBIpVhj7jDkH6EZB/4D70AWKhmuYrd4VlbaZn8tDjjdgnHt0P8ALvU1U9VsjqGl3FsjbJWXMT/3JByjfgwB/CgC5XNXI8jxdcr0W6s45FHqyMyufyaMfhXQb5FtN7qFkEeWA5AOKwNcYDWNEvF/jlnsjz2ZC/8AOAfnVQ3Kg7SLNFFFdB0hRRRQAUUUUAFFFFABRRRQAUUUUAFFFFABRRUN1d21lA093cRQQr1klcKo/E0ATUVlR6rdajxo2mT3an/l5nzbwD/gTDcw90Vh71di8PalcDfqGtyxsf8AljYRIiD23OGY/XI+gqHNIhzSLFFLH4agQ5bUNRkHo1x/gBTx4Z0k/wCutmuh6Xczzj8nJFL2iJ9qirPd21qAbi4ihB7yOF/nVUa7pTcR39vM392BxI35Lk1vW+jaXaHNtptnCT/zzgVf5CrtT7QXtTk31q1QZa31IL/e/s242/nspbbXtJu5PKg1K1aXvF5oDj6qeR+VdXVe6sbS+j8u8tYLhP7s0YcfkaPaMXtWZg56UVTv/C2iW217fwlps8PPmLbwxxyD3AwA35g+maw2k8LwXwtfLudO3f6t7a4mt2X/AHoiQf8AvpcHIxmn7TyK9r5HUUVSGm61AA1lqVnqUWMqt0vlOR1z5kYKnqP4KaZ9bi4k8O3Eh/6drmFh/wCPulUpopTiX6KxbnXrqzt557rQry3hg/1ss9zaKicA8nzvcVxOo/FieS3YaPpBEmcebdONuPVVBBP4lfxpSqwjq2NST2PUKo3mtaVp7Fb3U7O2Ydpp1Q/qa8K1DxTqmrbv7R1i52nrBv8AIT6bVxuH1z9aWy8LarqMX+geH72SNuQ62xiU+4Zto/EGsHirv3Y3Kem7PZv+Ez8Mf9B/TT9LlD/Wom8deGFP/IZtm/3Mt/IGvMovAHjUJh/D07EdG+1WwJHuPM4NTx/DvxhIOdEaP/fuof6OaX1ip/KK8e56EvxA8LN01dD2z5UmP/Qa0tP8RaNqrbLDVLS4k/55pMC//fPWvK0+Gfi+NnI0uMqx3AC6j4Pfv/nNY+qeGtY05T/auhXkSLyXaHzUHuXTco/Oj6xUW8QTT6nv9FfPdn4k1fTIlfTNauViRhlDL5qBe+FfcB68Y6V2mkfFC6hZY9bs1mj6faLQYYe5Qnn8D+FaQxMJb6Dsz1CiqematYazZi6066juITxuQ8qfQjqD7HmrldABRRRQAVmeIzjwvq3/AF5zf+gGtOsjxRNDB4Zv/Pljhjli8jzJGCqpkOwEk9BlqT2E9jsq55rMWnja1ucfu7m1mjHtJuRsfiA35Y7Cue1r4waDp6uNPhudUccBol8uMnsN7dfqoIrBs/iPqPiDxTosEthaWlut6pG12kfLAx/e+UfxntXG5xTtc51CT1sewUUUVZIUUUUAFFRzzw2sDz3EqRQxjc7uwVVHqSar295NeWBuYLUoWOYkuGMZZezHglc9cEZ6ZAPAALUi742TONwIzXO+IIjb2uks5BKakrNj1cOvH4vUqXmpailw6XdrY2UJKSXIj3lmUneUZiAAv3dzKckMcYAznQA6xd216Wm/s6zGLFZWJaZsYM755PBIXPYk9xioq7Kim2atFFFdB0hRRRQAUUhIAyTgDuaoy65pEDFZtVsY2HBD3KKR+ZpXEX6KzP8AhI9CP/Mb0z/wLj/xpf8AhItDxn+2tN/8C4/8aOZdwuaVFZttr2nXt4LaynN0/wDG0Cl0QYJBZx8ozjjnmtKhNPYAooopjCiiigChHYeINS5leHR7c/wqBPcH8f8AVofwetGx8L6VZTrdNC13eL0urxvNkH+6Twn0UAe1bNFczk3ucrk3uFMk3FQqnBJAz7d/0zT6g37r7YP+WcWT/wACPH/oJpCJ6KKKACiiqVzJerkRwZXPytE6s34q20Y+hzQBdoqvbtdnHniIqRncoKke23n+dWKAAnAyelUpU0zWrd7eUWl9CPvxnbIo+o5qcXcP2n7OWKy9gyld3fgkYP4U9oo3lSVo0MiZ2sVGVz1we1AHOT6LqGjMtx4fkEsKkltOuZDtIPJ8uQ5Kn/ZOV9NvWqetfEjSdG08tNFOuqE7U0yZfLmLe/bZ/tjI9MniusuLlLXyjJnbJIIwR2J4Gfx4/Go9Qs7C/tvs2oW0FzA5A8uZA4J+hoYHzVrviHVvEWpi81VDNIzBIYLblE5O1VTqzcnnknJ+ldH4N8BX3ie7llvnksdMh4LxbWkkfPKAnKjHc84PHBBA7vUvhzoumX0etafpP2xYc+fp8jGQPGfvGMMeHH93OGGRjoR22mXFldabbzaa0TWbIPK8oYUDpgDtjpjt0rJUle8tWaOppaOhm6L4O8P+H9rafpkKTAY+0SDzJT/wNsn8M4rdoorUzCiiigAooooAxNX8IeHtdDf2lo9pM7DBl2bZP++1w3615z4i+El3aK1x4euGu4xybO5YCQf7j8A/Rsf71ew0VMoqW5UZOOx8s/aNQ0PV1eCS603UI2CSqRscAg4DKRhhnHUEelepeEPHy6tPHpurLHBftxFKnEc59MH7re3ft6Du/EXhbSfFFl9n1K2V2X/VTrxJCfVW7fToe4NeA+IdAvfDervpl/ksP3lvcJlRMoPDqezA4yOoPtgnNOVHVao3jNS9T3ymSyxwRPLNIscaAszucBQOpJ7CuF8I+P4Lm0az165jgu4IywuZCFSdAOT7OB1HfqO4HG+KvGE/im5kiTfBpML/ACQtwZSACHf8+F7dTz06ZV4RhzFeR0ev/FI+f9k8PwJICD/ptwp28Y5ROCevU4HsRXB6hqF3qt3G2o3c99cs2Ikf5ju9EjUYB/3Rmup8H/Dm/wDE7pqV5K9jpJUbGC/vZxnqmeFU8fMRzjgd67/wT4YsbS0a8s7JLZbmUNI5bfJtjf5I85J4IyxY5JyMAYxzP2lXWTsiHUUdtTz/AEj4XeJNZeKe5SLS7Ycj7UN0hPr5anjjPDEHnpWtd/D+28PX014mrXc76TaDUZCwVF3hsxrgDOD5cmeew9a9T1DVvs8q2dlGt1qMgykO7AQf35D/AAqPzPQAmsPxBoSHwldWVxMZrjUrq2S6nPymQvNGpAHZQvAHYDuck3GnFdDJ1JPqdPcwtIA0ZZZF6EPtx+hB/EVVN1e2w/e2c1yuOGh2bh/vZYZ/AfgKXQ71tR0Kxu5P9bLAplH918fMD7hsj8Kvu6xozuQFUZJPYVZBiWt5ca3f3MLRS2draOqSRMw8yZioYZ2k7VAPTOT7AEGWbQ9It4pJ3EltDGpdyl3JEiAck4DACsTS9O1YxrqsCW8wvma78uSdoHjDnKqWCvuwu0fw/d53cY1203UNWljOsG3itI2DiytnMgkYHIMjsq5AIB2gAZHJI4oA5W/1Cw0+ZdWuNI1ZNJhTdDemH7SzNn7+JCzRKAODtGc5yOM42ufFky2H2bQIrh2f715d7EO3vsC559GI49DXr1cJ4n+F+lax5l1pe3TNQYliY1/cyn/bT1PquD65qZ81vdKjy394yvC+raN4jhhs5bm5aW2QbNNvGTagXoVCqBIBxyckexrta+eNU07WNC1g2V5b/ZL2AiSORZSM+kkbAcj3/AgdK9N8FeOv7V8rS9YZI9SxiOYDalz9PR/bv1HcC6NZP3ZaM6EkttjuqKKK6RhWB4j8Sx6KiwQqst7IMqrfdjX+++OcZHA6k+nJGtqN6mn6fNdupYRrwgOCzHhVH1JA/GvJ72Z3mM99cIJbl8tKx27t3PQ9VwQAO20Vx4zE+xjaO7AkvbqfVsNqEzzE/P8AvGyig4CsF+6MNweM896j+0yBnwfLVB/q+0eCMEeozx9DTFu7VJZOJZCMkqkZABxyMvtGDnpnsMUrzMUAit47eMbcSzvlto5xjj1PTPWvClKU3eWvqMTznt4uZWiA+Rck5ViDx78ZIPPQVLZx3t5MdqSAytshi8wb2JHQ8HjAJOegGe1Mhs1Z0YyPK7/LEWhMhY/3UBC/kq9sn1r0Pw5oH9mp9quVQXbrtCKBthU87Rjgk4GT7AdBW+GwzrS8uoGho+mJpGmx2quZJPvSynrI56sf6egAHar9FFfQpJKyEFFFFMAooooA26KKK5TkCqiYGqyHP+shUL/wFmz/AOhippnMQEnVF++B6ev4f41Buje8RlkXOSVOfvZHzL/6C3vQBcooooAKKKKACiodt0JsmWExZ+55ZDY/3t39KdPMtvH5j527lXj3IA/nQA8qrEEgEqcjI6GmrKjSvEG+dACw9Aen8jRDKs8EcqZ2uoYZ9CM1hRzz6Z4gZdSYGG7VYre6AwrsCSEfsr84B6N2weKAE8VDVYbL7Xp8BvY4ijy2a4DsEcNujPdsAjaevGMEYNDwj4nsfGNzLexSGOW3UYs5CN8YbOG4OCCMjI9wegrsK8/13QrTw7d3epW9gVgvJhN9rt3EUljcHCly5BxEw5bggEHIIbgA9Arnr6xuNFvZdX0iBpYpTuvrCMf63/prGO0g7j+Me+DVH/hKrzw/FBD4qt4w0gAjvbEl4ZD6MCAUPvyvuMgV0FrqP2518hY1TGSWlVmI9gpP5kj6UAT2N/a6nZx3dlOk8Eg+V0P5g+hHQg8irFYMES2HjeeOJVWPUbLz2VRgeZE4VmPuRKgz/sCt6gAooooAKKKKACiiigArH8S+G7DxRpTWN8pBB3QzJ9+F+zKf5joRwa2KwPGfiEeGfDN1frtNyR5VqjdGlbhfwH3j7A0ntqNeR866hp0trrN3p920UpsJ2iLR8o7j+IfT07HPpXXfDHwrZeJ9Zvbu+kjls7GVSbTvK+MAsP7gKnjuQQeAQeRsLHU9XmNlp8b3eoymV+T8zYyzOT6n9SwHetHwprp8LaxZ6pb7vsyAR3Ef9+A/eyPUfeHuMdzXJCyldrQ6ZXcbLc+mAAAABgDoKy5vDei3Fw882mWzySNucmMfOfUjofxrSR0ljWSNgyMAysDkEHoadXYcpXtLCzsIzHZWkFshOSsMYQE/QCotWsDqWnSW6ymKXKyQygZ2SIwZGx3AYDjv0q7RQByPhu9v3vNesvs0NvcW96Ha3diQokjViyH+JWfzCOnfPORWze208tjcSXsytGsMmYEXCEFSDvzndwTxwPY8GjU9MuJLyHU9Nljiv4VMbCTPlzx9dj45GDyGGSpzwQSDUuLTXNagey1COysLKUFZ/s1w08kqHqgJRAgI4J+Y4PGDzQBo6Jn+wNNyMH7LFn/vgVfpAAoAAAA4AFLQAUUUUAY3iXwxp3inTDaXyEOuWhnTiSFvVT/MdD3r5/17Qr7w9qsmmaiuJV/eRTR5Cyrnh0PUEHt1U/gT9M1zvjPwnb+LdEa1ZxDeRZe0uQMmJ8fqp6Ef1ArOpT515lwnyvyOU8CeLjrdt/Z2oSD+1Ldc7jx9oTpvHv0DD156GutubmG0gaedwka9T156AADkkngAck187qNW0bVAySCDUbCYgrIvKOvBBI4Kke3IPvXsGh6nqHiS2h1tNPtTHysEE14V8lhlWJxG2WzkZ7DgDkk7UKrkrPdG70L2qadqHiLT5IWmOnQkq8agbpGKkEFzn5Rx0HPQ5HSuMn8J6nYEk6esoP3pI/3u73LDEh7cbccV6D9q1ZBul0u3ZR1W3vN7n6B0QfqKlttTtrqbyAzRXIGTBMpR8eoB6j3GR70q2GhW1luB5omn6k5CyWl+AO8tnJJn6ZTCitjTPC+ozEM9pFZ56yznzH/BQcfmVx6Gu/orCOXUU7u7Hdmdpui2el5eJDJcMMPcS/NI349h7DA9q0ao3us6bpz+Xd3sMUmMiMtlyP8AdHP6VVXxVojMAb9I/wDalVo1/NgBXanCHuqyFdGxRTUkSWNZI3V0YZVlOQR7GnVYwooooAKKKKANuiimTSpBC8rnCIMk1ynIRSRTKxe2kUE8mNxlT9O4P5j2rD1G1vNjGKwmx1IhkQgEHIKksCcHkcAjtxlTZvNYlitmuXUWtqMDzZSFyT0AyCcnoAFbOeDWalxquowuiKdPt5PvTMWNy6+gyf3f1PPP3VNNJvYaTexa0DxRHqFzJpl4Gi1CFivzIVWXAycejDuvB7gYNdHXNf2bZfYVshboLdfuoONpznIPUHPOeueetRpHrNoNtnrAkj7Jf2/nbR6BlZG/Fix96t030LdN9DqaK5r7d4j27f8AiVbv+em2TH125/Td+NI39tzkedrKw+1naKn/AKMMlTySFySOjkljixvYLuIUZ7k9hVLWtObVdLltY7h7eU4aORT0YHIyO4z1H8jg1zU0t3pGo295e3V1q1sziPyzGvnRnGdyLGoDgYJKgA8Z5wBXW2V9a6lZx3dlcR3FvIMpJG2Qe38+KTTW5LTWjINHvxqGnrJ5XkSxs0M0Oc+XIpwy57jjg9wQe9WLyzt9Qs5bS6iEsEq7XQ9x/Q+/auV1hrzw74pTU7JHmtdSTZcWgx880akhl9HMYb2PlAHkgjotL1mw1m2E9jcLICPmTo6ezKeQeR+YpCM/TdTfTrptG1i5HnxrvtbqVgv2qEdyem9ejD6N/FgbMc8N2rqgLx4wSUO1gfQnhh9OKzPE+l6fqejudQljt1tT9pjunVSIGXnf83BHUEHqCRWdoqa/qeiWUzLZaGs0KSSJaw75SSoORuAWM+xV/rQBQH9k20mqeHr2S4FjayIbV44nb7MGUN5YdVIXacFQTkArjoDV2w1OBURdM03UtVlj+Q3AhFvEzd2JcopPqUByfyroNM0y30q0+zwF23MZJJZW3PK56sx7k/4AYAAq5QBj6Zp962pzavqbRrcyRCCK3iO5LePOSNxALMxwScAfKAOmTsUUUAFFFFABRRRQAUUUUAFeJ/FrWDfeKINKRsw6dEGcD/ntIM8/RNuP9817U7rGjO5CqoJJPYV8tX9/daxrl1eoGebVbktAp7O7YjT8tg/Csqz92y6mlJe9dnrPwe8Ppb6feeIZU/fXrmKAntEhwSP95gfwVa4T4haYdE8c6hDFbk21ztvIwpHHmZ3cHtvVz+Ne+aRpsWj6PZ6bB/qrWFIlPrtGM/j1rzX4zWAD6NqijktJaP75G9fy2P8AnSqQXs7dhwl79+50/wAMNU/tTwFYbmYyWm60fdnI2HC5z/sbT+NdhXk/wZvSJtb04n5P3Vyo9yCjfoiV6xWkHzRTIkrSaCiiiqJCiiigAooooAKKKKACiiigDx/4v6GlrqFlr0K7Vuj9lucdC4BMbfkGU/RaqfCzUjFqGoaSzfJMguoh/tDCP+hj/I13/wAS9PXUfh9qysgcwRi5AIz/AKtg5/QEfjXmPw38J6nqerHVLO/+x2VqzQu5Xe7Fk5VAeBgMpycgHHB5FZL3aqkjeEvc16HqlzqMVvOtssctxdMu4QQJvfb/AHj2Ue5IHbrUQksNZje3mh3vEQXguIirxnsdrDI74YenBrVitrPw9Aot4MRyEmaVmLSOwUkMzHluARyfTtUV/p0mqWcF7bMsWpwKfKkP3W/vI3qjEfhwRyK6vaak+01M37Be2v8Ax5X7Mg/5Y3YMo/B8hx9SW+lct4v8T6xpojsTZm085CzXcEnmDA6hchSD0ycdxjGcjsrG8W+tRMEaNwSkkT/ejcHDKfcH/HpUOr6Ra61YNaXanbncjrw0bdmB9f8AEg06kXKLUXZmjV1oeKtdCNc5kiUtuLS5VmbuxLYyeOp+nGSKkj1UKQFvI27/AOsyP8cfTnHuK6a58C61p7ubPyr2HPCo/lt+TEAY9m/LNUT4X1kuF/sq6CdeGj4PthuD7jg46cV5EqFROziczjJdCLSvEEumXBmsnwx+Z4kH7uT13KOM/wC0OfwyK9L0bxHp+tIFhlEd0Bl7Z2G8fT+8PcfoeK4m18GaxcHbLbJCvdp5VGffEZbn/vnPeug0/wCH2kWzRy3oa9nQhhu+SNSPRR29mLV14VVo6NaeZrT5kdbRSKoVQqjAAwBS16BsFFFFAGxK7RxlljaRuyrjn86xdQ1GKxmjW5H2zUWG6Cyh5C/7Rz0A/vt+HJwa8+tXuqjy9JVrW1PW+mT5mH/TKM9f95hjuAwpbOwgsUcQqxeQ7pZZGLPI3qzHkn+XQYFYRg3uYRg3uRRWk090t9qciz3a58tF/wBVbg9QgPfHBY8n2HAvUUVslbY2SS2CiiimMKKKKAKl9DM6wXFqENzayiaJXOFY4KlSe2VZhnsSDzjFY+lQDR7md7Gz1Kygkl80wmGNwucZX5XIYenXA4FdHRUSgmRKCZlX73niG/s2ENzp9lZSNMkrMqzSy7WRSqjO1QGb73JOOMdab+FyJ3mg1BvMkILma3TBPP8AzzCep656n1roaUdRQoIFCJ4Bq+u6p4h8qPUbtpoUcLFAqhIl+bAIUcE+5yfevpmvlC2ldng2phFlTczcfxDoP6/zr6vrjpNu9yKiStYKKKK1MgooooAKKKKACiiigAooooAw/GczW/gfXZUJDLYTkEdjsNeH+A4IL3xzoMWQ0QuGkGORlI3df1UflXufi22e88G63bRqWkksZlRR3Ow4H514H4P1Cz0rxlo+r3DJFbrKRLKTgKrxsm5vYFhyegrGp8UbmtP4ZH0rXnXxlAbwpYJvKs2oLtIPOfKkNegC5gNuLgTRmAjcJA42keueleH/ABJ8UweItbhtLCZZtOsN2JUOVlmPBIPcKOAfUtV1JWiyaavJFv4MO7eJNVSQYdbRMkdG+fgivaq8z+DukPDpl/rUqkC9kWGDPeOPPzfizMP+AivTKKatBBUd5MKKKKsgKKKKACiiigAooooAKKKKAK2o2q3umXdo4ys8LxEeoZSP61xvwlWK38B2KvNH9ruGeeWPcNw5wOOv3VWu0vZJobC4ltojNOkTNHGDjewBwPxPFcTY+J/Cy+FrDTo9Xs47m1EUHl3TCGWKRCAzMrYK4IJJ6cHk0vMfkX/HTyvHpdjFKkZvLtYsu20dDxntkEj64rpONO03kmTyY/oXIH8yf51zLy2/im7e7MYk0oW720DMMfaA5Uu477fkUKe+CemDXPaYniO/t7C0u9avZrm5QhCqw7IQp2yOxADbkOQMjO/b83Wqasrg42VzpXt7rU9fubnRJYoLb/VXdxNGXSWVeP3agjLKBtZs44A5K8SXKatpKma7EV/ZjmSS1hZJIh6mMs29fUg5H9010Vpaw2NnDaW6BIYUCIvoAMCsrWNTl0q9tfJje5lut0cVupwWYDI+g7k9huPPGGpNDUmhsUiTxJLE6yRuoZXU5DA9CD6U6q+n+DtNhgZtSt4b6eRmkYSpviiLHJWJGyEXJPTk9zVaNE0rU0s4pWfT7pS9oWYt5bj78W49sYZQecB+ygDSM7uxrGpd2NGiiitDQKKKKACiiigAooooAKKKKACioLq8trGAzXU8cMYONztgE+g9T7VgXPjaxibbBa3U/GQ20IDzjoxDdePu1nOrCHxOwHTUVyi+OrZTibT7kD1jZGGPXkjitzTdZ0/VkLWVysjL9+Mgq6fVTyPrShWp1PhdwL9FFFagFFFUr+8aDZb2wV72biJD0A7u3oo7+vAHJFAj59vkazN9Go+e2llQD3RmH8xX1PDKs8McqHKOoZT7EZr5i8RWElr4m1WwaSQxx3LM8rH55N4D9umd+fx4r6E8GXRvfBOhzk5ZrGEN/vBAD+oNefSVpSXmZ1dkzcooorYxCiiigAooooAKKKKACiiigArxPxX8MtT0y8mutCtze6c7Fhbxn97BnqoB++o7Y5HTBxmvbKKmUFJWZUZOLuj5bm8L6oRsj8Naj5jHGf7Nk+X3+7XV+G/hlrWrTRLf20ml6auA7S4ErqP4UXquemWxj0Ne80VCoxRTqyIbS1gsbOG0tYlit4UEccajAVQMACpqKK1MwooooAKKKKACiiigAooooAKjnnjtreW4mcJFEhd2PRVAyTUlY3if9/paaeOTqE8dqV/vITmQf9+1k/KgCv8AZ9U8RWu65mfS9PmTKwQH/SHU9N7nhOOqqCf9rtXz74gsEs9c1SC1UAW97cJGoAUFfMb5cAAAfy4r6gldo03LE8p/uoRn9SBXy3q+ofaNc1a8J/dXFzcXEZ9F3scce2D+dY1/hRrR3PZPh6f+KJsADkDfg/8AAyf5k1veD7GGGxvL9QWnury5LEnoqzyAKPQdT9WJ71S0S2g8P+ErGCTbBDZ2imUnouFyxP45NaHgiaWbw0Gnh8ib7Xcl4T1jzO7BT7gEV1T2SCeyRcu9eisfMW4tphNwIYlGWmJIAVe2SSPYZ68HC6bp8kMrajqTo+ozDYSD8kKk8Rx57Zxk9WIyewDddCiTSZWXKx38eTjpuDIP1YD8a0Lm1juo2Ry4BGOG4/LofxBrMyJiQqlmIAAySe1cfBod1r+lyXB1W4tLe7uDdW0UUUZ8td2Y3yykhiAG645xjrmPUrzUH1WPwkEaWO7TEtySRsgO7djuWKqyj0LDnoK7QAKoVQAAMADtQBzN3pGsWVpLc22pteyxKXFtLAiiUDkqCuCCegPTPUVPbXMV5aQ3MDboZkWRG9VIyDWtb3fn3dxAV2tDjP45x+gB/GudihOj6zLph/49bjfc2Z/u/NmSP8CwYezY/hrWEtbM1hLWzNGiiitTYKKKKACiikbJU7SA2OCRkD8KAFrN1jWrbR4AZD5lw4Pk26n5nI/ko7noPyFc1q+p+KrIyC8S3gtgTi5swSpH+0WDbeOuQB6GuUaSaRjOJ1JkwS65Z2xzkuxOe3JHGD9DwYnG+y91LXz2Dc07ue51O6+03Ds9yAdo5CBTwyKO3pnqSOe1Ry2zSAMxRJT2Yj5j6/j/AD9ic0PMl80uZGZzyS33c467enbrjt2AOJRPMFIaVzu4Kknn/Pp7jPXDeFNzlLmk7spWFTZMjKyzb1ztIhdgfUZA/wA5/AQr+6nSeK4e2niIKSYKMv5jB7ZB4Pf3UzMgUszAdERTy309Bx19uP8AYkstO1LW7g21mhIU4kkOVii+pHf/AGR83PYliNKUJyl7m4mdpoXjSyvY1t9RuLe3vgSow/yTY6lffg5XrwcZHNbZ1e058szS4/55QO4/MDA/E1ladp2k+FkWGFXudRkXkqoaeUewHCJwPRRxUtpBc61cTzamI/sUb+XFaIcozD7xc/x4PGOgKnrgNX0lPnUUpvUgdBrF5qzldNsjFB3vbgqU/wCAKpO/65A98jFaVnYRWYdlLyTSYMs8hy8h9z6egGAOwFWulFXYdjxj4hW/2fxvdNjH2mCKf68GP/2nXpfwnvBdeBIItwLWtxNAfb5ywH5MK4n4tWbG/wBIuVYqskcsMhHU4KsoB7dWrY+C10qw61powAkkVwq9PvKUOP8Av2Pzrha5azXcmprE9VrN1fWE0sQRJBLdXlyxS3tYsbpCBknJICqByWPTjuQDpVzuir/aHiPWtUl+ZoJv7Ptgf4I0VWcj3Z2OfZF9K1OchupfGTyWciW+mwQG7hE8UMjSyCLeN/zMFXpnOBn0rpZZY4YmlldY40G5nc4Cj1Jp9czNCniLxTc2d0ol0zS0QPAwyk1w43fOOhCJtIB4y+ewoA3rS/s79C9ndwXCjq0MgcD8qsVzWqeCtJuYWm0y0t9M1WNc217aRCN437Z243LnqpyCM1Tl1u41/wAO6LbxF7S71ac2115bYaDyw5nCnqD+7ZAeo3A0AdENd0hr82K6rYm8BwbcXCeYD6bc5q/WZL4d0WfTk0+bSrKSzjTYkLwKyqvoARxXJ3s0+n+CvGOiyzPMNMtJRbSyNlzA8JZAx7lfmXPcKDQB2j6pp0dz9mkv7VZ848pplDZ+mc1brFtvDGg/2bFbtomnGIxgMhtUweOcjFYr3MXgXU5bffI2hy2M95DCzFjbPCAXRCf4GVsgdipxwcUAdpRXC6TBp+r6ZBqGreKLiS9uEEsq2msPBFCTzsVY3UYXpk5JxkmrGjXSR+J47LRNWudV03y3N750xuUtmGNm2YkncTkFCTxzx3AOhXX9Ik1k6OmpWz6kAS1skgMi4GeQOnHrWjXHeI9UtfDXjHT9Vu5PKtZ9PuYZ8DJZkaN4wB3bmQAf7VRT6f4t8RJZXs9zbaXBHeW9ymmhNzmNZFYiWXn5toPyqMZwCT1oA7aiuU0uGbxWJdWu728i095WSxtbW4eAGNSV8x2QhmLEEgZwBjjOTVPwvqt1qH/CQeHk1Z11LS750jnmTzW8hjuQkE/NjlM/7IoA0NKe/k8ca3DLrF1NZ2scJjtHjiCIZAx6hAxwFGMnuc5q54qm1qDRt2gxGS7MqB9iI7rHn5iquyqT0GCR1NcjpWmeJm8b+JI4fEsEcyJaGSR9NDCQFHxxvGMYP1rV8VR6zp3w+1Sa81tpL2ECWK5soTalRkDaQHbPfuOtAHT6OdQbRrJtWWJdRMKm5WL7okx8wH41cDBs4IODg4rkLfTU1vVrvTLqe5uNI0cJbeVNMzG6mKB2aVs5cBWQAHgktkHAxHqeiab4X1HSNT0Oyg09pb6K0uYrVBHHPHIdvzKMAlSQwOM8EdDQB2hIAyeBXNv4+8KpcmA61bkh/LaRQzRK2cYMgGwc+prmdW0d9b+L02myvN/Zb6VDc3iea+JAJHURYzgKxCFgMZ8v3NehfYLP+zzp4tYRZmMxfZwgCbMY27emMdqALAIIyDkUVzHgWSSPRrrSpJGkOkX0tijsckxqQ0efcI6D8K6egArJ1FAPEGjSux2AzRqvbzCmQfqFVx/wI1rVma7DLJpvn26GS4tJFuYkXq5U5Kj3Zdy/8CoA574h2MEXh++1mXUdSge3gIhitrnykeQ/KgOBnliB1rwnTbOHULvR7JmwlxcwRAnrtYgMP++dwr0H4p+LINXvrHRbCcSWsUa3krr0dmUbB+Ctu/4EvpXJeGdHbUotTaIuJ4CsVo8Z+5Kzq+7g5B+7GvTJc+hIwl71RLsbQ92Lb6nsNxONbkS1tonksI51a8uuBGVRgWRc8vyAGxwBuyc8VsWk39la7c2dwMQajMZ7SYfdL7BviPo3ylh6gn+6ao6frNpb6ZZ2erwJpDpGgt5Y8rbkYG3y5CMLxxsbnt8w5N69skm02ayuywtpAGiuYRkQuDlXA6oQQCDyvHbpXRJ3ZnKTbJfFHy+HrmfvamO6H/bJ1k/9lrYrzrXdRjv/AApeadPIZPEEyGBYPMbEpJx5kQ6bCOdw+6Cc8giutttYuZNLtr6SyzDNEku+OUHCsB1BA556DP1pEjLK3in8XapfnmWCGKzUZ+6MGQn8d6/98il155NNt21iB5S9vjfAGysykgFQDwG9CMc9ayNGuPtHibxG76gbUPcKYUBQFkRBEzYYHjej8iprq/j1+C30eGRLuR7lXumjHypBHJuBfHALhVAHfcSBgUAXdLjvrCS91DWmtYWunDttm+WFQAFQZAyfU55J44wKj8TOkljpt5HuEsd/D5W5SpIdvLfg8/cZz+ANXbXw3pFlOs9tZiKRTlWSRhj9entVPxCfN1jRLb+7JLdEeoRNn85RTjuOO5NRRRXSdQUUUUAFFFBIAJJwBQAVkXvhnSb2QytaiKYnJkgJjJPqccN+INZGr+Ore0BXTrZrzHHnbtsX4Hkt+gPrXNH4g6078CAE9FSA/wBWP865qmIo/DLUzdSKOofwHaENs1K+UsQTnyv6ID2HfsPSo18AwZ+bVLog8HbHGOPQfLgDn09R0JFZFj8Rb+SSOOSwiuBI4j8wZhVCTjJOX3c9cdK7P+y5brnUrx7gd4Ih5UP4gEs30ZiPaohSw9RXjFFKSexhRaJ4ftp3jSC41i8X5XXdvA9nA2xKfZsHgda247O/miWOSSLT7ZRhYLMZbHpvIwB7KoI7NWlFFHBEsUMaRxoMKiKAFHoAKp6xqaaRpkt4yGRlwqRg43sTgD8+voM10KMILRWQ/Uhu3sfD2lzSxCGF34QyPzNKeFDMTliTjkkmr9pbLZ2kVuhLCNQu49WPcn3PWvFtavLvWbwSXswmkbcNp4RFwThR2Gdv145PWvRfAGp3Oo+HjHdMzyWkpgEjHLOu1WBPuN2P+A1lSxEaknFERmm7HVUUUV0mhxfxPtPP8KJcgc2l1HJ+DZjP/oefwrk/hVqgtvH6QD/VXdvJb7s8GQYcfXARx+Neoa7pv9r6BqGnZwbm3eJT/dYg4P4HBrwXSdQOk3enanGhT7HLHMUA5CqfnX/vncPxrixHu1IyE1dNH1LXOeHZBZ61rukzHbcfazexA/8ALSGUA7h9HDqfTA9RXQo6yIrowZGAKkdCKz9W0Ky1jyXuBLHcQEmC5t5DHLET12sOx7g8HuKs5TSrnNDcW/irxLZSnbPNcRXsQP8AHCYIo9w9cPEwPpx60knhFriNobvxJrtxbuCrRNPGgYHsWSNW/Wli8IoNF0y0l1C4F9psfl22owYSVV6YOdwYFQoIOQcZxnGADoZJEhieWR1SNAWZmOAoHUk155pxNjomg+IZ1ZLJdSu7qViMeXBcvKUkPsN8ZPoCSeldC/ha5v8AbFreu3eo2YOTaGKOGOX2k2KCw/2cgHuDXRFEaMxlVKEbSpHGPTFACNLGkJmaRFiC7i5YBQOuc+lef6uxvvBPjXXEUiC/tZBakjG+GOLar/Rm3kf7JU10g8F+H1YAWB8kNuFsZ5Ps4P8A1x3bPw21H49wPh9r44A+wSgf98mgCOLU/FphSJfDVkJNoHmtqf7rp14j3fhioZ/CV3rNtfya9fxzXt1ZS2cK28ZWG0SQYbYCcsxwMsfTAArrEG1FB6gYpaAOCi1nQLONIPGOlWmnalEoSSe5tQ0E5Axvjl27SD1wSGHQipr/AOIei2OlPJoUMuoRQbSz2lq5t4k3DcTIBsGFyevau3IBGCMikwMYwMelAHM+JdBbWvEXhiZ7fzbWxu5LiVsjCkRnYcd/n29PSunoooA4/TjrnhaxGkRaDNqlrblltLi1uIkzGSSqyLIykEA4yMg4z7VQl8Lahpuhxa3bybfFEDzXUhhQyJOZW3PbkcFk+6Aeo2gjHNd/RQBwsVzrml60niG/8P3GzUbJIby1sHFy9tLGzlCRxuBVyDjOCB161F4p1PVtf8IanbW/hjVI1nMUUAkCCST5suSm75FAXGSeSegrv6KAOWki1TRdXutT0/TZL+x1LZNcWiOiTwTBAu5dxCsCqqCN2QRkZzR5Wr+I9U0+W90x9L0yym+0+XPMjzTyAEIMISqqCd33iSQOBXU0UAcdot4lz8R9fka2vk3W1vBDLNZSxxkRmQvh2UL95x356jNdj0qC9vINPspry5fZDCpZj149h3PoO9eWan4m1HxELmwlvJ9L3bkWC1ba4BGQfM/iOCM4wBnkd6zqVYQ0ky4U5S2N/wAIeINPuPFXiO2t3meO81BZraRbeTy3xbxq537dowyMOSORXd1g+CoIbXwTo0MCBES0jBHq2PmP1JyfxrerQgKyvEmtw+HfD95qswDeQmUTOPMc8Ko+rECtWvE/in4nTVtbTRLSTda6c264Knh5yMAf8BBP4t/s1M5csblRjzOxwCWl3fX1rFbRrLf3NxtAUYDPJnP0UE59gvtX0Vo+gx6Potno9nAFS2GTdyKMmQg7pFHXcSW5OAM9xxXk3gGxlt9QXxTLj7FYTCEgr94MCsj57BAwOfQOK96qKUWo8z3ZdV62WxGsES24gCL5QUIEIyNuMYrLOgpZfvdEcWEg58lRm3f2MfQfVcH1yOK2KK1MjHspLe8uZYLmyNlqMYDyojkb1PAZXXG9cg9cEdwKr/8ACKRRLFBa6pqVtZRnctmkqtGCORgupYAdlDYHYcCti58uKSK5aNSyny9+OVViM/hkLn6e1TO6xxs7nCqCSfQUAZd/Z6VFZQ2c2n21yiA+VDMgcADqxLZwB1LH17kgGxpmnxWFuFiWONTyI4IxHGuf7qj+Z5/lVXT4Wv5nvrgHaX+RD6qeM+ynIA6btzdxjYoAK5zVjnxfp4/u2Fzn8ZIf8K6OubvSZPGDjPEFgn/j8j//ABuqh8RUPiLNFFFdB0hRRRQAVw/jnVizjSUk2xbQ9zhwN2fuocsOMDJGecr2JFdxXjeqaitzqd3MZGHmzu28tjK5wmAOWO0IMYOeBXJjKjhTst2Z1HZFOQRp+8cuuTwAzfMT6DDg/nUUpdo081yqSHb5J24AxnLkAbuq8dOe9NSM+W11KEEjDbGuAAu7I7dyN2fcCpWi3SIjbhGq7GLD15P4jgfgK8g5i74dsn1DU7CHbnbNGRgcbFO5voMZH1Ir2WuZ8IaAdLtTd3Eey5mXasZ6xR5zg/7RPJ+gHbJ6avZwtJ04a7s6acbIK5Xx4+zTLIZ4N0Sf+/UldVXH/EYKNFsmYEgXgGB3/dSf1Aq8R/Cl6Dn8LPOnG4+aPvAfIvcgkHP5qD+Pc5r03wLb+RpV26jEct2zIfXCqp/8eVh+FeZ6VBdajqTRW6mSWb9zGD0Vs/MfoASxPtXten2Uem6fBZxElIkC7j1Y92PuTkn61xYKm+Zz6GVJa3LNFFFemdAV4Z4v0r+yPFd9b7cQXDfaoeOCrklh+D7vwxXudcT8S9FN/oSanCmbjTiXbA5aE/fH4YDf8B96wxFPnhoCdnc2fhZrn9qeEksZXzdaYRbNnqYwP3bf984H1U13FfOPgbxMfDviiK/kYLps4Fvcn/YJ4k+inn/dLetfRwIIyDkVjTlzROeceVhRRRVkBRRRQAVma9odv4i0t9OuprmKB2Bf7PJsLY7E4PHt7Vp0UAVdPszYWMds13c3RTP765YNI2TnkgDOOnTtVqiigAooooAKKKKACiiigAooooAKKKx/EmsHR9JaSLabuY+VbKeRvI6keigFj9Md6UpKKcnshpOTsjkvG+uNd3y6bbENFbSAMO0k+MgH/ZQfMff3WudtbGTULqLTbY7y7mNWZQQz9XkI6YUZPpnjriq8ZJQTJIS8uUgdjkhc5eU+pP3s9/l9a9B8DaKtrY/2pIm2S5QLAp6xwdR+LfePf7oPIrwaaljMRzS2X9W/rzPWm1hqNlu/6/r5HTWFlBpthBZWybIYECIM5OB6nuferFFYvinxJa+FtEl1C5G987IIQcNNIeij8iSewBPavf2PIOf+I3jYeHLJNNsJQNXvFOw9fITnMh9+CFHqM9Aa8V0fSbrWNdXTLHPmzKrPK3zeWuW3SMe/b6kj1pmo3V9q2rre3O+61C7uPmCDlmKlVRR2A4AHYfia9p8HeF4/DWl4k2vqFxh7mUdM9kX/AGVycevJ71jCPtpf3UdMY8q8zVsNJs9O0eLSoIh9kji8rY3O4Hrn1JySfXJq/wCGLl5NJNnO5e4sJDaSMerbQCjH3ZCjH3JpKz5Gu9J1KTUrOA3UMyKl1bIcOducSJngtgkFTjIAwcjB7JxutCZxutDq6Kp6dqllq1t9osbhJkB2sBwyN3VlPKt7EA1crEwGSxpNE8Ui7kdSrD1B61mrcTN4edmbdcBWhLHvIGKZP/Aq1apW1p/oSpKpUtKZyvoxk34/OgC1DEkEEcMYwkahVHoAMCn0UUAFcxdeH5p9be5TU7m2vJw7s0RDR7F2qiFGBGMEkkYOSefTpJpVghaV87VHbqfYe9VLIPLcTzyYzhYuORkZLYP1Yr/wGgDFa08S23HlaZfqP41le3Y/8BKuP/HhUZu9Xi/1vhu+YDq0E8Dj9ZAf0rrKKvnkX7SRyJ1kxjM+lavEO5+xPJj/AL9hqjPijRYzie/S2b+5cq0Lf98uAf0rsqKftGP2jOX1bUYtK0m5vpWAWGMsMnG5uw+pOB+NeKwQFk2MihIgoBY4yQOp9MckH2Getex6r4f0/W5Imv0mlEXKIs7ooP8AewpHPvSWfhrRrEhodPhMgORJKDI4PqGbJFZ4ihKq1rZIucHJnnNjol5qcsf2S2e4hGT5h+SMk8ZLHgjgfdyc54rt9D8Jw6c6XN463F0h3IAPkjPcjPVv9o/gBzXSUUUsJCnruwjTSCiiiuo0CuM8eyS3X9laTZRma+muDMqKMlFVGUsf7v3+CeMiuzqGO0giuprlIlE8wAeTqxA6DPYDnjpkk9SaiceaLi+omrqxjeGPDFv4esxnZLeyD97MowOeSqjsufxOBnoAN+iinGKirIEraIKKKq3GpWFq+y5vbaFvSSVVP6mqGWqQgMpVgCCMEHvUNtfWl5u+y3UE+373lSB8fXBqegDwnxT4fPhzXJbEL/oUwMtoT08vun1UnH0K+tek/CvxYL6wHh6+k/0yzT/RmY8zQDgD3ZeAfbafWtLxV4di8S6M9ozCO5Q+ZbTEf6uQdPwPQj0P0rw9G1HTNb3gyWN/p0vHqko/muD9GDGuCpH2M+ZbMUo8yt1Pqaiue8HeK7fxZo4uUCxXkWEurfOTG/qPVT1B/qDXQ1qnc5dgooooAKKKKACiiigAooooAKKKKACiiigAooooACQBknAryTxHq/8AwkGrtIjYsVQpG5OAIc/O/sXIAH+yoPBrrfHOriGzTSIWPnXY/fFc5SHOD06bj8v03H+GuDcGef7LbxGRjIqtGG/1kpxtjHoOhPYDrwTXk5jXbaoQ3e/6Ho4KirOrLY0vDujnxBq22VCLRAHnBGMRfwxfV8Zb/ZGD2r1jpWZoOjpomlR2oYSTMfMnlxjzJD1P06ADsAB2qTWNZsNB02S/1K4WG3j4yeSx7Ko6knsBXbhcOqFNR69Tlr1nVnfoT319a6bYzXt7OkFtCpeSRzgKBXzt4p8VTeLddnvpVaG0tiYrSFz9xCASx9GbjPpgDtVjxV40vfGNwruGt9LQ77e0z+Tyere3QdsnmrfgbwVJrV3/AGrqMZXSQweKNhzdEAc/9c+P+BfTrTbqvkiOEOX3mdB8OvCpiRPEF/HiaRT9jiYcxoR98/7TDp6Kfc16HRRXdCChHlRYUUUVYGfeaYZLoX9jN9j1JBtW4Vch1/uSL/GvseR2INX9L8RLc3K6fqUP2LUyDtjLZjnx1aJ/4h7HDDuO9LVe8srbULY293Ak0RIO1h0I6EHsR2I5FRKCZEoJm/JKqcZy56IOpqSuRTT9RtBjT9fvo0HSK6C3KD8XHmH/AL7qKDWvEiaqunX0+kRNKcW05tpAk/H3R+8OH6/Keo5GcHGTi0YuDR2SsGGQQR7UjusaM7HCqMkmoLWK4VN141vJMerQxFB+rE028u2tsYjzyOW4VvYN0B6Y3YB6fSSSGRpZnWQpg5/0eJh1P99h2A9P64AuwQrBCkSkkKOp6k9yfc9abb3MVypMZ+ZTh0YYZD6EdRU1ABRRRQAUUUUAYlFFFdR1hRRRQAUVXd5ri+SwtColK+ZLIwyIkzgHHckggD2J7YM8mk3tvE0keqLJtBJF1Eu3H1Xbj64P0qHNJ2Ic0nYjnuYbWMPM4UE7R3LH0AHJPsOaiGoW4kCSmSBmBKi4iaLdjrjcBn+lTeH4ZLsDWbyNY3lXbbR7shIz/FyBy/B6A42jAOal8SRJe2ltpTxrIL65SN1YZHlr+8f/AMdQjPYsKl1NdCHU10KtjZXmsW8d3LcyWdpKoeKKEDzGU9C7MDtyP4QAR/e7C2/h5Il3WN5dQy/9NpnnRvqrseP90qfetmqs17FHbySqwbyzhl7jHJHscdM9ePWs3JkOT3ObllmvLqHR5Q1tdyyYnEbkERAEl0bglWwFDDBBbsRXS2un2djGI7S1hgQcYjjC/wAqrQ4udenm4ZLaBYUb0ZzucfkIjWlQ5N7icm9zM1jTFv4g8IRNQh+e3mIxgj+Ekc7T0I9D64qhaXK3lqkyqyE5DI3VGBwyn3BBB+lat9fR2VxaiQcSsyZHbjdn9KypI/suu3cI4juFW5T/AHvuuB9MIfq9XTeti6b1sT1xXjzwidYg/tTTo86lAmGjH/LxGP4f94clT9R347WitJRUlZm54DoOu3nh/VodV085dRtlhY7RNHnlG9D6HsR9QfojQ9asvEOkQalYSb4ZR0PDIw6qw7EHg15R8QPCDQyS6/pkRKN817Ag/OVR/wChD8fXPL+FvF934S1ZLi1U3Fncn/SbYNw6gffXsHHAz0PQ9iOBXpS5JbETjzK63PpCiqGj6zYa9psWoadcLNbydxwVPdWHUEdwav1uc4UUUUAFFFFABRRRQAUUUUAFFFFABRRRQB4x4qOqaf4vuncvvupXZGnZFiMaqNgXIBIxwcElW5IINdd4D0dZYYtdljKxvH/oSOPmCt96Rv8Aabt7ZOfmNdhfNZR2ckuoGBbWMb3afGxQO5zwK8q8U/Fh7oPZeFjsh5VtRdOTjgiJT/6Ew+gPWuV4elGp7Z7nQqtSUPZrY7Xxf480rwlDsmP2nUHA8qziPzHJwCx/gXPc/gDXh/iDxDqOv3jahq1wGZM+VEvEcIPZR6+55P6VRjsr3V79bWyhmvb6aQSSfNuY4Od7seg46k16x4V8AW2jvHf6kyXepLymB+6gP+wD1P8AtHn0ArRKdbbRDjBQ9TnPBXw8kure3vdfgMduqL5Vi4+aTA6yDsP9nv39K9WACgAAADgAdqWiu2EIwVkMKKKKsYUUUUAFFFFABUN3aW99bPbXUKTQv95HGQf/AK/vU1FAGbEut6UALG8W/tl6W1+x3geizAE/99qxPqK0LTxRYXEyWd/HLp13J8qwXigCQ+iOCUf6A59QKdUVxbQXdu9vcwxzQuMPHIoZWHuDwazdNPYzdNPY1G02HAMbSRuvEbofmQegz1X/AGTke1SwNcAmO4VSR0kTgN+HY/n9e1ctFa6no3Oj3XnWw/5cL12ZAPSOTlk+h3L2AFaun+J7G8uEs7kSafqDdLW7AVm/3G+7IP8AdJ98Vm4tGTi1ubdFFFSSFFFFAGJRRWZrev6b4es/tGoXATdkRxqN0kp9FXqf5Dviulu2rOs065jXPH2g6GZIpLh7u5j+9BaL5jKfQn7qn2JBrzjX/HOq+IZ5baMvYaeAP3MT/PIDn/WOPp90cc8k1k6Tpt3e3FtNZWTyWFrOj3EygLGiqwJGTgE+wyeK5pYm8uWCuJ7XPovQbGS0sPNulxe3R8645ztYjhB7KAF98Z6k1R1MX1ze2Gn34tzZXdyyuISw3osbvsbPUEqM9iAR0NdFWRrPy32hydAt/wAn6wSr/NhQcppXFtFdQmGZS0Z6gMR/KsRLMWXirT4lmleI2d00ayHOw74OAfpn9a6CsjVPk1zQ5QOWnlgJ9jC7/wDtMUAa9ZPiBltdJu9QyE+z28jyNjqgUn9Dgj6e9a1YfjFnHg/VY44zJJPbtbxxgDLNJ8igZ45LChgJ4SdLjQkvUkWQXTbw69GCgRqR9VjU/jWrcPcoMwwq4HP3+T7YPH61heAfNj8H2dtcwvBc2xeGaKT7yMGJAP1BU/jXS0IGclDfHxJr5g8h4l04OsoYHAZ+AcnuEB49X7gVo63hL/TrkEHDvbP/ALIdd3P4xqPxrzT4qPd2Hi1JLO/urdbmzQyJHKdpYM652njOMDOO1c9D458Q2+mrYLcWclujpIPNtFBBVgwOUKjqOSRzWftoxlZmsactJI9torymx+LOoM3+k6RbTxD/AJaQTNHn/dDBs/mBW/bfFLQ5cfaLbULX1LwhwP8AvhmP6V0qvTfU2O3ry3xn8P2tp31jQ4WeEBjPYoOVzglox36cr9celdxY+LvD2pMFtdYtGkPSN5PLf/vlsH9K2gQQCDkHvTnCNSNmI8F8N+Jb7w1qK6hpriSKTHn27N+7nX+jDs3bvkcV9BaBr9h4k0qPUNPk3Rt8ro3DxOOqsOxH/wBccGvL/HPgglpta0aHLnL3Vog+/wCroP73qO/Uc9eK8NeKL3wzriX2n4lhdAbqDdhZ0zwPZh8xB/DoTXF71GXLLYmcObVbn0xRVDRtZsdf0uHUdPm8y3lH0ZT3Vh2IPBFX63OcKKKKACiiigAoopGZUUsxAUckk8CgBaK5XVfiN4W0osjaml1OvBhsh5zZ9CV+VfxIritT+Md9NuTSNJit17S3r72/74Q4/wDHjUynGO7KUJPZHrxIVSxIAAySe1cD4i+K2kaZvt9JUardrwWjfECH3k5z9Fz+FeR6p4o1rxFE76xqks1sWJEAIjh2+6rgN6/NmptJ8Kax4ki22Nt5No42m7nBSMD/AGe7+2Bj3FZ+0cnywRoqVtZFfX/FWq+Iovt2s3W+NR5kdsnyQx+mF7n3Yk+9a3hfwHqutRRST77CwwC08iYll9SiHpn+83HPANegeH/h/pOivHczg398nKzTKNqH/YTov15PvXWVrDDXd6mpqtNEZ2jaHp2g2X2XTrdYkJy7dXkPqzHkmtGiiupKwBRRRTAKKKKACiiigAooooAKKKQsBjJAz0zQAtFFFABUF3Z21/btb3dvFPC3WOVAwP4Gp6KAMuPT9R03/kEatLHGOlteg3MX4EkOv4PgelWo/E19acatoswUdbjT2+0J9SuBIPoFb61aoqHBMhwTLmm61pmsKx0++guCn30RvnQ+jL1U+xAq/XL3+j6fqbI93aRySx/6ub7skf8AuuMMv4EVAtlrNqNlj4gnEPZLyFbgr9HyGP8AwIsfeodN9DN030MTxf45h0BjYWKpc6oVBKMfkgB6M+PXsvU+w5ryGS7vdV1SW4upZ76+nkEaHbud+B8qKOgzngDH86bp1teatrIt7ZWub+8VHJduWYlizsewHUn/AOsK9r8KeDLDwvbblxcahID51045OTkqo/hXPb881z2niH2ib7HK+GPhizE3niM53tvWwjbgcADzGHXp90cepPSu71e0jHhjULS2iSNPscsccaKAF+QgAAdK06a6LJGyMMqwII9RXXGnGCtERsW0wubWGdTlZEVwR6EZrN8RMIrK2nb/AFcV7bs5/ur5gBP0Gcn2zWRpGr3FnMNAuZIo5bcJFa3MsZ23C4+UHBGHABGP4tpI7ga8i2LTNa6hP9slmXynRkyiBhjaQOF3ZxzyemTWDVjlasazMEUs3QDJ4rn9Vu/Ou9JmWJhbw36fvj0JdHjGPbLgVQ0u6vNH0qBtVZr/AE2MsjXbjdLbFGKkyf3k4zv6r/FkZYbGo3en6jp8tufMuLVlBkuLZgVh5yGDZ6ggHjJGAaANaSNJUKSIroeqsMg1y/iPwvFPo8zWLzxSROlyIYmwJjGwcIR77ce2atWHiBbe8l0nWJ4or2DAFwfkiuRjO5c8BsdV7dsitWPU7WWdIo2Zt5wjhDsY4JwG6HgE8elAGRpbLZ60gjupLm11W2FzFJJtB3oFB6AfeRkx/wBczXRVxgUyeHbMwW1266ZciSJo1ZS9uGZPkI5b90TwOvbJxUl9rHhiKO1kttQtZrpp4zG6y+fNhXBYDkvyoIx3zjvQBT8U6Lba14r2XGlTX4SyjA8pYPky8vVpMFc4/hPbntWBq3wut5rSWW10KWEhSyQw6w0jlscZWVCp57b8V2VrcJeTG8E0LXt1cwlII5FdooEPRsE84LsewLkc9T1FJpPcabR4hF8Obe/t92ma5Ks6ACa3vYAXiYj7rBdhU/UVnXvw38UQL+4WxuB/0ynIf8A6gfrXturaNDqQWZG+z30Q/cXSLlk9j/eU91PX2OCMzT7qS6tiZ4xHcRSPDMinIDqSDg+hxkexFNUaU+hvCbeh4LdaBqenqy3ujXyD+N2tzIp+rrlf1rOtb2SKQppt1JZkHkwTtEw/4CpB/PH419LVWvNOsdQTZe2Vvcp/dmiVx+opfVEtYsu54tbeOPEelpu/tZp41/gu4lkB/EAMT/wKsHUL2W51CXUzp8Fv54DXEVsWxuySWVTnHUkgE88j39jvvht4ZvSGSzks3ByGtZSoU+ynK/pWNP8ACiPJ+y65Og7efbrJ/wCglKidGta17oNDjvC/im+8MX323TmWa2mwZ7Zmwkw9Qf4Wx0b8DkdPSIvjRosoyNI1YAHB+WHIP/fyuL1D4XaxpVvPd2V5BfIg3tbRwtGz+pUbm56nHf61xFwxBSa1O6Zv4B0kA659Mevb9KyftKXusThGWp7qPjD4c2FpLbU4gBk7oFP8mNOPxf8ADe3Ig1JvYW4H82rzDTvBGs+INOhvLCfSpbZ/vj7TIGBHVGHl8EHqP8a0f+Fa+Jv+oV+N1J/8arT99b4SfZw7nZ3Hxo0aMqsOk6pIz8DcsSj/ANDz+lZ1x8Zrkgi18Pxj0aa8/oE/rWBB8LNeaZpJ7vTYyeAVeR9o9ANq1pRfCedlxca+oBHIgs9pH0Yuf5Uctd9AVOBlXfxU8V6i0iw3FrYRA7QbaAFie/Mm4e3AHQ1l2uneI/GtwUU3+qYbDvcTMYYz77jsB9gM+1dxpvwz0W317TbOSW7u4wkk8qTSAIyptULhAOC0innP3SK9TgtobS3S3too4YYxtSONQqqPQAcCh0p399kuSjokeeeF/hHpumx+drbrf3LNu8lMrAntjgvxxzx7Va8Y+E/DF1ZpZQ2S2mqOhWzGnxLG7n0xjaVHU56DJyK6OLXYre3u3vXGLebyVZBlpXyflVRyWyMADmpdJsJjcy6tqEYW/uF2LHkH7PFnIjB6Z7sR1PqAKtRSVrGXM73OT0H4RaBp1pC+oRy3eoqAfOE8gWJsdI1zjA9wc/Titi4N5ofN+/2mw7XoUBov+uqjjH+2MD1CjmtXxNdSWPhbVryJgstvaSyxljgBlUlf1ArJ0y6vvFVjGY5JLPSgNrTIcS3XPRG/hTGAWHJOcYxk3F8uw1Jp3Jl1Owa7Fot9bG5IyIRMu8jr93OatVaXQNJTShpaafbpZAYEKIAB7jHIOec9c81jWbzWl02l3chlkRPMt7g/8vEOeCf9pcgN9Qf4sDWM76GsZ3di/RRRWhoFFFFABRRVS7upUuILO0jWW8uCdiM2FVR952Iydo4HuSB3yE3YTdi3RUR0fWiONWsA3vp7kf8Ao6q11pvilbeRbW50iSUjCu8ckQHvjL1PtER7SI66vxDcR2cCedeyjKRA4AXONznB2rnv36AE8VK+l62qCWG/sZmxkwvbsiH6OGJH1IP0qjHZaxp2lzwR6Is9xPh5biLUBJJI4I5YukY6DgDAHQAVrPqmqvaPJbaBcRMoGEuJYgT/ALoR2zj3K/jWbm3sZuo29DEuG1pbhk1G2urG1HSXTIhdl/xxuH08r8fSxp1l4V1C+ezTT4rq5WLzJf7RhZpwM45Ew34/St3StTF/G6SKY7qLHmxNGyFc5wcHscHkZBweeKZrOkvqUUUltcm01C2YvbXIQPsJBBBB+8pB5HHY8EA1Lbe5Lk3uZ134bnso2l8PXAgkA4s7lme3c+3eP/gPHqprMt59SkdYb+6msbo4BT+ynMYPoJA7K34Nn2FdVpceoR2ijUp45bg/e2LgA+x4yPwFXaOZj5mcp9rudPuUtNXjSNpG2w3cYIhmJ6DnJRv9knnsT20KuXMlnNYXceqLAtqpaOYTkCMr1GSeOhH4153J480TQ7qWxjv5dWtVXdby2wMrKM48tnOFYjs27kdeRltFUS+I0hO+jO4orzC/+LkkfNpoTeWeslxcAFfcqoP86zn+JviKYBoV0uNCMjEDufz8zH6VLxFNdTWzPYKK8Sn+IvimPDm8txF/GUth8vvzniobr4jeKoAhXUYmDZ62yf4VP1qmFmdv8LtBSy8PprE0f+l6gilSRykI+4B9fvfiPSu8pkUUcEKRRIqRooVVUYCgcACn1vGKirIQUUUVQytHY2Wo32oQX0SSW/2WHzUf7rDdIRu+mM/iazZDq9pZx6VpEdrfwRyRtFcSBkKBWDAsAuJPu/eUjPfB5OxpEQOu6m5O5WgtwQRwCDIf6g1vVzy3OafxMxdMttVt7KC2It4kRcOzku7t1ZjjA5JJ/Gq8vh/ULe1ntdJ1C2gtJwQ1vPbNIkRbr5eHG0f7PIB6Y6V0VNZ0TG5lXPTJxmpJMhPDtvJZXMV65uLm6kEstyFEbBwAFZMfc2gDbzkdckkk1Li38R3MEFk62ivHIN2orKwJTkFhGBw5BxjOOTz2rpKpS6igkMVuhnkHUKeB9SMn8QDQBaiijghSGJQkcahVUdABwBVe+0221CEpKrI24OssTbHRhwGDDkHkj6Eg5BIrIGp6vqLY02CBoScGdjtRfXa/O/6hSPcVYXTtdbIl11Ap/wCeVmoYfiWI/wDHaAFC+IrT92hsNRQdJJ5Gt5Me+1GUn3AX6Vz58e3R186LLpkNrK6nyrx7lngYg4IBCDOD9BnjOeK6X+xFmULf397fIP4JXVFP+8saqGHsciprzRtNv7WK1urGCWCEgxIUGIyOhX+7j2oAdZoyRCWW5847cZVsqB3PufU/kBWFZcanrS/3b7+cUbf1rag0XT4OFto2HYOgbb9CRmsTT2E15q9ynMc982w+uxEiP/j0bVdPc0p7l+iiitzcKKKKACvPfG/gT7XJLrWiwD7aRm5t1wPPH95fR/8A0L616FRUzgpqzA8A0PXb7QL83unP947Z7eTISUDsw6qw9eo9xkV7F4c8V6b4lgP2ZzFdIMy2svEie/8AtL7jj8eKzPFfgO21x3vrBltNTI+ZiP3c/s4Hf/aHP16V5LPZ3+j606Xcc1jqEJBiKthgB/GjDqCSRkccYPpXGnPD6PWIbn0VRXm/h74mBVS18QrtI4F9Enyn/fUfdPuOP92vQ7a5gvLdLi2mjngkGUkjYMrD2I4NdcJxmrxYCaGv2jXNTvP4IVjtEz/eALuR9d6D6pV/VNYi0mJ3nRj+7JiUdZX7IP8AaJwB9apeGDhtZi/556gR/wB9RRv/AOzU3xMEkvNChZQzfbmlwRnAWGX5vwJX8SKyesjmesjL8MaPBa+JJ3mhia9SzSaSYL1llklMhB+q8egJ9TXXPeW8cpjklVGH97gfn2/GsCJvs/iywc8Lc281ufdwVdR/3ysldHJFHMAJI0cejLmiaswmrM5a7tx41M1vO+3w/b3BSSOM5a9dDyGx0jDDoOWx2HXo7S5tJU8q1kiKxDb5aYGwDjGO1cz8O3Y6HdRu2WF15uckn99FHPz/AN/TWh4qtUexinSR4LhrmC3E0R2uFklSNvmHP3WPfrz2qSSzrer2llbS27T5vXjJht4gXlZscEIuT1xzjA71kwaTq+swWLXxOkpa8oImWS4Py7SCSCijHUfMScHIIroLDTrDTQ8VlaxQZwzlFwzn1Y9WPuauUActfWFxoKi9huLq8sVH+kxTNveMf89EOMkD+JfTkcjDXEdZEV0YMjAMrKcgg9CDWhe6lBYyRRy5JkBwF5PUDp36/pWIbVtDvltlH/EtuWP2f/pg55Mf+6eSvpyv90VrCXRmsJ9GXaKKK1Nive3kdjB5jhnZmCRxIMvK56Ko7k/4k4AJq1pFidOjnu74q2oTqHmKnIRRnbGnqq5P1JJ4ziqvh6CG6ll1O4YSXhnnhiDHiKNJWjwg7Z2gk9STjOAANu98pbZ5pplgWIFjK5wEHck+nrWE5X0Oecr6FgHIyOlVrq5aGe0iUAmeXZz6BWY/yrnND1vUJ475oLb7Vp9tMI4pZXEMjAqG+VSMFfmXBJX6dMu1XVL+4jVrXSb+O7tpBIgZY5FDDI2tsdiAyllz1GQRUEHVUVWsL2LULNLmIMu7ho3GGjYcFWHYg8GodV1vS9Dt/P1S/t7SM/d81wC3so6sfYUAXiMc4ycVXivoJRL83lmL/WCTjb9fyP5elea638YUG6Lw/p5lPQXV6CifURj5j+JWvMtd1jUNeczaxqUsuWGFyEjB4xhB8p6DqCeKylWitDSNKTPZfEfxO0GwtpYdOvXvr5eUFmodAw7M5+THYgEnHTmuI1j4q+JNRV004W2lRnoyL58n/fTAL/47+NYmheBfFWt7TDp4htSOLm8zAMey4LN9QAK9E0n4PabDtk1m/uL9+8UP7iL9CXP/AH0PpU3qy20KtTjvqeOz313qt+ialJdX16eY/Mdrgn/dHJH0AFdJZ+A/FeoQPNDozwoFLKbuQRF8DoF5bP1Ar3nTNF0vRYfJ0zT7a0Q9RDGFLfUjk/jV7OKfsE9ZO4vataI8S0n4ZnULKC8n1seVMgkVba3wcEZ+8xPP/Aa2rb4VeH4M75dQmLHLbpwgJ+iBcV1SRDStZn07GLe433VqfTLfvU/BmDD2fH8NXq6oUqdtEaJ8yucovw48Lr/y43B+t9P/APF0f8K28JbQv9lNtXoPtU2B/wCP11dFXyR7DsFFFFWMKKKKADRWA1PU4j9/MUmP9kqQD+at+VbTHapOCfYd65uCT7L4qtT0S9t3gb3dDvQf98mWulrnnuc0/iKjm4mYonyjuc4A/HqT9MD3pYrCJCWfMjHru6H8Oh/HJ96tVHOsjwskTbWbjd/dHcj3xUklOfdeyOglMdnHkSMON5HUA+g7n6jr0zEjGs3slkiGLSrY4mRePPf+63qP7w7ng9xWwVjRdiri3twMIO7AZA/Dj8T7UmlwJBYqUUDzWaU+p3HOT74xQBbVQqhVAAAwAO1LRRQAUUUUAZWv6hLY2CR2pAvbqQQW+RkKxBJYjuFUM2O+3HeqVnax2NnDaw58uJAi7jknHcnuah83+09fuLzrb2e60t/Qtkea3/fQCe2xvWrtbU1ZXN6cbK4UUUVoaBRRRQAUVDdXUFlbPcXMgjiTqx/QAdyegA5NcTqfizVbpzHp1tPZxdpDAHkPvzlR9MH6isa2Ip0VebA7ys3W9E03XbA2+pwK8a/MsmdrRH+8rdVP+TXnaeIfEHmgQ6vKVk3HzTGjKAF3HaCmScd+nPeu60azh1DS7W8v1N5csuWef5gGBwSq/dXp2AqKOJhXvGIjynXfDT6Q7SWF/BqtmD1hdTMg/wBpRw31Xn/ZrHsNUu9JkluNKvZrSYfNIsZwCcfxoeCfqM19FDgADoKwvEnhLSvFFq0d7EY58fJdw4WZPYNjp7Hiplhlfmg7Md31Of8AAvizR7iw1S58TT6ZHqLzrMPNVY/MTykQbdx5OUOQDxntmtiw1T+2tSju9JiXUrPTLX7EDbTIHaQ7S7BXI+X5EAJIz82MjGfNdY8Ca34fDOHS/sV6TgCMqP8Ab5wPr93uWFYbLPp19Gzi5sL3GY3y0MhX1VhglfcEg1m6k6b99GfIm7p6ntOrauA1h5VvPHqEN7E8dtcRmJ5OdrrGWwrsUZhwSOeSOtdHNqtvqunbdPvghlBRtikzx9iNmMhgfUcHrXiX/CwPEMenyW1/Lb6tagZMd7D8wxyCrptIYdQeSD3rV0j4gwpmTVrG/W5LYN3pt0A0qfw+ap2q7AcbsZwKr28Za3JnCbeqO38DvHp2t63pEcrSWqeXLaSMSTJGEAxzydiGFSfpWp4i1SCa90jS4gzyz38Lt8pARUbfnJ75UDFcRB4y8FNbQWts2uaRNbsz2940LTNGzfePVwd2TkEEHjI4GGvq/hy4v01G78YXE+pRBfs9zcgxRwkHjEYRFGckHKtkE8jtXMn1M7M9O1fUY9MiWdreeZ+Qqwbdx6dmYcdOeg9qwLfWtR1aVFu7qLRrSdnW3eECRpwrFTiVxtUnGcbTkEYb0oPr8Ws2zWdx4w8NNbyjbI9vOI5UX+IBDIw3YyM7sDOQDgVfttc8OTajLbnU9JXTre3FvHE1xHsK5xwCeMFSD7BDTEW9P0S90O/nlhVNShlbcktw5N1Hn+EyNncg5x0IzjnrWnfWc+qaFdW06rHPKjeWB/yzYcoc5OSGAOfUVUtNY8MWS7LbWtORP7v25CP1anS+NPC0JIfxJpAYdV+2xk/lnNAEGn3QvtNtbxRgTxJKB6bgD/WrFcVp/jvw1YaaIn1HeUllCLDDJJhfMbbyqkY24qnffFfSk/dW+m38xfKqz7IlP45JH5Vt7WCWrOpPQ7XQrG31Tw8qzRlH8+SdHHDJ5rGZcH/dkXI9c1Q1TSoLHVrJ7qe5vhHBPceXM25Rs2YITpuywwTz9K4O0+KmuWenJbw6dpyTdWlkZ5Ax6D5RtxgADr2rntU8U69q9y1ze6tOh2bNtsfIVVznA2/N+ZPauX28E7mcacr3Z7DoWs6To3h43urarZwi+ka5w8w+YsBkKOpGQcDrjGec1x3in4iaVcQ/ZvD+nzzMTta4mZoY0j7+WpyQT67RjOeteY2lpJNequl273ctwx+SJCxdhyxD9M+uT+Vdxpvw2129w97Jb6dGezHzpPyU7R/30fpU81SfwIapx6sxLjxhr0JdbO5XTbJ0CtBpqeWFxnBJOWzjgspB4Hpxm2kE+rXrGyhuNRvH+80StNIf95uT+JNeny/DLSbbSblkE99frGXha5k+TeOQCi4UgkAYIPFej6FLY3GhWVzptvHb2k8KSxRRoEChgDjA6U5UZv42OUuTZHkei/CbW78rLq08WmQHrGhEs5/L5F/NvpXo+jeCfD/hhPtNpYrJcoMm7uP3kuO5BP3fooArpaCMjB6VUYRjsjGU3LcRSGUMDkEZBpapWkjxTyWUgACDdCf7ydMe+OAfqKu1ZIU1+EY+gzTqbJ/qn+hoAw/E+xtJivlHz2d3FIH/ALq+YEkP02M9PqxcWQ1HQr+xfgXAuIs/7zMM/rWZpV2b/SLK8bhp4EkYehKgkVrTfQ2pPoW6KKK1NQooooAKKKKAM/Uj5d5pE/P7u/j6f7atH/7PXV1y2sxQy6Rc+dMYFjXzhMoyYmQ7lcDuQVBx7Vf0LXJNQjjtdStWsNWEQkltZP4hxlkPRlycHByDwe2cai1MKi1NqiiiszMoTyGOwEgHVzJ+pYD9AKuRRiKFIwchFCj8Kqaon/EvZgPliw5A9B1/Sr3UZFABRRRQAVQ1q/OmaPdXaKHlRMRIf45D8qL+LED8avO6xozuwVFGWZjgAeprlpbs+IL6CeNSNKtmMkLH/l5k6BwP7ignBP3iQRwAS0ruw4q7sTafZrYafb2isX8pApc9XPdj7k5J+tWaKK6TpCiiigYUUVkeI78WekSxq+2e4BijOcFcjlv+AjJ/ADvUykoxcnsgON1jVX1zVDsZzbwuRbpDKBx08wjHU84PZSPU5oajGUheDzpmXYHYO+d3zAYPtz0qyghVf3aFYYRhQcnn2B6AdcD0qGGMMsstwyoilcsx4OWD/wCH518tVqyqz55FWshuoFYpUmwdg8/ge0e3/wBlr0rSLV7LRrO2k/1kcKiT/ex8365rndH0Fr25hvb2BoreFvMhikGGkbruYdgDyAeSeuMc9fXs5dh5U4c01Zsl7hRRRXpAFYV7psVhbyEWcV9pBbfcaZNCJFUH7zxAjgjk7eQe2CcndopNJ7ktJ7nOXPwt8Karbpc6c1zZpKodHtJ9yMDyCFfcMfQCubuPgvf26BdP1u3mRRhUuYChA92UnP8A3zXeaHP/AGVqUmjSnFvOWnsWPQZ5ki/A5Yf7JIH3K6auSVOOzRjzSi7XPB5vhb4thPFtYze8N1/8Uq1Rn+H/AItjUq+gTSKQQdk8LDH/AH3mvoais/YQK9tI+Zj4Z8R2tv8A6VoOpDywcuLdnyB3O3PamQ6Hq9wnmQ6FqkibmXctjIRlSQR93sQR+FfTUiLLE8bfdZSp+hrF8NP5SahYHra3kmPVlc+Zn6bmcf8AATS+rxH7aR4EfDeuMCD4e1Ug8YNhJ/8AE0+08I+J2jEa+H9RIU4Vmi2ZHbO4jntX0tRR7CIvbSPnK28HeJLu5nt10popIHCS+fNGoUlQw6MSeGHIH8q2YPhXrFym28vtPt1PUIrz/odlenzqE8X320Y32Vux9zvmGfyA/IVareGGp2vY1jJyVzzN/hSltZqy6reXUsbAtGqom9e4GcnOOmW5xgkZyOm8N+FfCMTRn+x47ibf5fnXJabbIBnDJJzGxHONuORgnIrpqo3mlw3U6XKM9veR42XEJw3HQMOjgZPDAjn1rR0Yr4UTOLezNPUtMfUkWxMFotgoBPmR78kdAq8bceuc+mKovoeoadGH0+7a7VfvWt0xOR/sSHLA/wC8WB9V61PZ63NDcR2erpGjyMEhuogRFKx6KQSSjHsCSD2OTitiaORxmOVkOOgxg/mDUaxZjrFnP2eowXjvEN0VzH/rbaUbZI/qPT0IyD2JqfwdaLa+FtLaNjslsoHKHsxjGSPr/n2o61pkutwtBNtfYcCVQGMbHj5X2rhuccA46kjv0WmWken6TZ2UIxFbwJEg9FVQB/KnKVxylzFqiiipIGNGjOjsuWTO0+metPoooAKRhkYPSlpGYKpY5wBk4GaAGW6GO3jU/eCjP171y+lL9mN9p7cNaXcij/cc+YmPYK4H1U1ttrVru2xBpD3+ZU/RyprB1S9TT9b/ALSkguVs7mBYriTyGZYGQsVZiARtIcgsCQNozxki4OzLg7M1KKRWV1DKQykZBByCKWtzoCiiigAooqjqd5LbxRwWirJf3TeVbRt0Ld2b/ZUZY+wx1IpN2E3YbFEda1xYASbDT3D3B7Sz8MkfuFBDn32D1Fb+o6XbapCqThleNt8U0bbZIm/vK3Y/oehyOKTSdNi0nTYrOJmfZkvI33pHJyzn3JJP41bk4Qtu245zjP6Vzyd3c5pO7uZcDa3akR3K2d5Ev/LyJDC5H+0m0rn3DAH0HStA3duq5a4iUd8uKakxnQ+W6sDwJIXDY/P/AOvSG0ZjlrqYn/dT+e2kIT+0bBhj7bbHP/TVf8aktEjjtY0ik8yNRhGznjsM9/SmfYk6ma4z6+e38s4pGaOzw0144U8KshU5PtxkmgC1Va+vrfTrVri5fagIAAGWZj0VQOST2ArIOtX91ctDY20GwEjzSzSN+KYXb/wJl9s1maOkt+76xeTvctMx+yl8bY4ugKADA38tnrgqDnFVGN2VGPMyxLDc604l1RfLtQd0enggr7GUj77f7P3R/tEA1oUUVuklsdCSWwUUUUxhRRRQA2Qssbsib3AJVc4yfTPauOufDuuardNd38lokhG2ONJmZYl64A2DnuTnkjtgAdnRWdSlGquWWwHKw+D5NqpPqCqg5xbwBWH4sWH6Vr2Ph/TdPZJIrffKn3ZZWLsv0J+7+GK06Kinh6VP4IgFFFFbgFFFFABRRRQBV1GxXULNoTI0UgIeKZPvRSDlXX3B/PoeDT7DxRHDGtvrwXT7tMK0r8W8x/vJIeBn+6xDDpg9TPQQCCCMg8EVEopkSgpG0jrIgdGDKwyGByCKWuUGh6dHIZLe3+yuTlmtJGgLH32EZ/GrFgs95f3Vj9suhZ20ceSJDuMjFiVLn5uF2Hg9xWcoNamUoNanR1jXthc2+onVdPUPNtCywE489P7uegYHlSeMlgcbshyaTJbOJI5Hm2nO1rmYN/30XbP0Iq9M3nRBUeSObb5iqpww+o6e3NQQLZ3sN9D5kJbg7XR1KsjejA8g1YrIF9qMTHzNODE8eZyufwXf/Or1rPPONzwCNfdmz+RUUAYT5k8V6lKeiQQQD8N7n/0MfkKt1AmDq2rkHJFyqn2/cRHH6/rU9dEPhOiHwhRRRVFkVxbw3dvJb3EayRSDayt0Ipuk6lNY3iaRqMzSiTP2K6frKAMmNz/fA5z/ABAZ6g1PUF5ZwX9s1vcIWjbB4JUqQchgRyCCAQRyCKmUbomUeZHRUVzFtrV3ox8jWPNubQD93qEcWSo9JlXof9sDb1zt79DbXdteW8dxbXEU0En3JI3DK30I61g01uc7TW5NRRRSEFFFVb6UJFtaTy0ILSSZxsQDLHP6e2c0ASxzCV2CKTGvG/sT6D1+v/18RPZWtzIzzIJ8HG2Q7lU+y9AffGaq2Dz38PmPH9ntOkUKjDFR/e9PoPpyOumqqihVAVRwABgCgBgt4QMCGMD0Cinqiqu1VAHoBS0UAcvf2DeH2a7so2bSyS1xbIuTb+skYH8P95fxHcG3HIksayRurxuAyspyGB6EHuK3a5m68P6jZzsdAubSG2kJd7e6jZkjbuY9pGAepHQHpjJrSM7aM0hO2jLdFFFbG5Wv76LTrRriUM2CFSNBlpHJwqqO5JwBVnRNImt5W1LUir6lMmzahylunXy09ecEt/ER2AAGboCDVPEeqXN1850ycQWqfwpujVmfHdzuIz2HAxk562sZyu7GE5XdgooorMzIpLW3mbdLBE7erICaeiJGoWNFRR0CjAp1FAFeW2mkcst9cRA/woseB+ak1H/Zdu5zceZck9RM5ZT/AMA+7+Qq5RQBj+JJTbeHp4bc+XLcBbWHZxtaQhAR9MlvwqKKJIYkiiQJGihVUdABwBSa6fM1fSIW+4plnA/2lUKPwxI36U+tqa0ubU1pcKKKK0NQooooAKKKKACiiigAooooAKKKKACiiigAooooAKKKKACl8Lpu0g3p+9fytdZ9VPEf/kNUrN12R49EutjFWZPL3Dqu4hcj3GeK6mKJIIUiiULGihVUdABwBWVR9DGq+g+qlsA13dSDdw4TnvgDp7c/nn1q3RWRkFFFFAHMWjb7/VpD/FekY/3Y0X/2WrlUbD/j61T/AK/pP5Cr1dEdkdMdkFFFFUUFFFFABWZNpJjnkutLuDY3UnMm1A0U5/6aJ3P+0CG9606KTSe4mk9yjFrmt22EuNFe4A4JtriNh+BkZD+BBPuatf8ACTSKR5ugarGv979w+PwWUn9KkoqPZoj2aE/4S3SgMuuox9vn024H/slUdU8R6VfWy20Ny4muJEiWOWJ4mdSwLhQ4G75QeBV+svX0VtOSQqC8NzBIhI+6fMUcfUEj6E0nTsiXTsjq4IzFAkZx8oAwvQew9qkoorIyCiiigAooooA//9k="/>
          <p:cNvSpPr>
            <a:spLocks noChangeAspect="1"/>
          </p:cNvSpPr>
          <p:nvPr/>
        </p:nvSpPr>
        <p:spPr>
          <a:xfrm>
            <a:off x="59267" y="-192616"/>
            <a:ext cx="406400" cy="406400"/>
          </a:xfrm>
          <a:prstGeom prst="rect">
            <a:avLst/>
          </a:prstGeom>
          <a:noFill/>
          <a:ln w="9525">
            <a:noFill/>
          </a:ln>
        </p:spPr>
        <p:txBody>
          <a:bodyPr anchor="t"/>
          <a:p>
            <a:endParaRPr lang="zh-CN" altLang="en-US" sz="2400" b="1" dirty="0">
              <a:latin typeface="Calibri" panose="020F0502020204030204" pitchFamily="34" charset="0"/>
              <a:ea typeface="宋体" panose="02010600030101010101" pitchFamily="2" charset="-122"/>
            </a:endParaRPr>
          </a:p>
        </p:txBody>
      </p:sp>
      <p:sp>
        <p:nvSpPr>
          <p:cNvPr id="46085" name="TextBox 44"/>
          <p:cNvSpPr txBox="1"/>
          <p:nvPr/>
        </p:nvSpPr>
        <p:spPr>
          <a:xfrm>
            <a:off x="2311400" y="1843617"/>
            <a:ext cx="2457451" cy="1198880"/>
          </a:xfrm>
          <a:prstGeom prst="rect">
            <a:avLst/>
          </a:prstGeom>
          <a:noFill/>
          <a:ln w="9525">
            <a:noFill/>
          </a:ln>
        </p:spPr>
        <p:txBody>
          <a:bodyPr anchor="t">
            <a:spAutoFit/>
          </a:bodyPr>
          <a:p>
            <a:r>
              <a:rPr lang="zh-CN" altLang="en-US" sz="7200" b="1" dirty="0">
                <a:latin typeface="楷体" panose="02010609060101010101" pitchFamily="49" charset="-122"/>
                <a:ea typeface="楷体" panose="02010609060101010101" pitchFamily="49" charset="-122"/>
              </a:rPr>
              <a:t>摔</a:t>
            </a:r>
            <a:r>
              <a:rPr lang="zh-CN" altLang="en-US" sz="7200" b="1" dirty="0">
                <a:solidFill>
                  <a:srgbClr val="FF0000"/>
                </a:solidFill>
                <a:latin typeface="楷体" panose="02010609060101010101" pitchFamily="49" charset="-122"/>
                <a:ea typeface="楷体" panose="02010609060101010101" pitchFamily="49" charset="-122"/>
              </a:rPr>
              <a:t>跤</a:t>
            </a:r>
            <a:endParaRPr lang="zh-CN" altLang="en-US" sz="7200" b="1" dirty="0">
              <a:solidFill>
                <a:srgbClr val="FF0000"/>
              </a:solidFill>
              <a:latin typeface="楷体" panose="02010609060101010101" pitchFamily="49" charset="-122"/>
              <a:ea typeface="楷体" panose="02010609060101010101" pitchFamily="49" charset="-122"/>
            </a:endParaRPr>
          </a:p>
        </p:txBody>
      </p:sp>
      <p:sp>
        <p:nvSpPr>
          <p:cNvPr id="15" name="TextBox 14"/>
          <p:cNvSpPr txBox="1"/>
          <p:nvPr/>
        </p:nvSpPr>
        <p:spPr>
          <a:xfrm>
            <a:off x="9177867" y="3784600"/>
            <a:ext cx="1915584" cy="993775"/>
          </a:xfrm>
          <a:prstGeom prst="rect">
            <a:avLst/>
          </a:prstGeom>
          <a:noFill/>
          <a:ln w="9525">
            <a:noFill/>
          </a:ln>
        </p:spPr>
        <p:txBody>
          <a:bodyPr anchor="t">
            <a:spAutoFit/>
          </a:bodyPr>
          <a:p>
            <a:r>
              <a:rPr lang="zh-CN" altLang="en-US" sz="5865" b="1" dirty="0">
                <a:latin typeface="楷体" panose="02010609060101010101" pitchFamily="49" charset="-122"/>
                <a:ea typeface="楷体" panose="02010609060101010101" pitchFamily="49" charset="-122"/>
              </a:rPr>
              <a:t>凤凰</a:t>
            </a:r>
            <a:endParaRPr lang="zh-CN" altLang="en-US" sz="5865" b="1" dirty="0">
              <a:latin typeface="楷体" panose="02010609060101010101" pitchFamily="49" charset="-122"/>
              <a:ea typeface="楷体" panose="02010609060101010101" pitchFamily="49" charset="-122"/>
            </a:endParaRPr>
          </a:p>
        </p:txBody>
      </p:sp>
      <p:sp>
        <p:nvSpPr>
          <p:cNvPr id="16" name="TextBox 15"/>
          <p:cNvSpPr txBox="1"/>
          <p:nvPr/>
        </p:nvSpPr>
        <p:spPr>
          <a:xfrm>
            <a:off x="8549217" y="4794251"/>
            <a:ext cx="3405716" cy="993775"/>
          </a:xfrm>
          <a:prstGeom prst="rect">
            <a:avLst/>
          </a:prstGeom>
          <a:noFill/>
          <a:ln w="9525">
            <a:noFill/>
          </a:ln>
        </p:spPr>
        <p:txBody>
          <a:bodyPr anchor="t">
            <a:spAutoFit/>
          </a:bodyPr>
          <a:p>
            <a:r>
              <a:rPr lang="zh-CN" altLang="en-US" sz="5865" b="1" dirty="0">
                <a:latin typeface="楷体" panose="02010609060101010101" pitchFamily="49" charset="-122"/>
                <a:ea typeface="楷体" panose="02010609060101010101" pitchFamily="49" charset="-122"/>
              </a:rPr>
              <a:t>凤毛麟角</a:t>
            </a:r>
            <a:endParaRPr lang="zh-CN" altLang="en-US" sz="5865" b="1" dirty="0">
              <a:latin typeface="楷体" panose="02010609060101010101" pitchFamily="49" charset="-122"/>
              <a:ea typeface="楷体" panose="02010609060101010101" pitchFamily="49" charset="-122"/>
            </a:endParaRPr>
          </a:p>
        </p:txBody>
      </p:sp>
      <p:sp>
        <p:nvSpPr>
          <p:cNvPr id="17" name="矩形 16"/>
          <p:cNvSpPr/>
          <p:nvPr/>
        </p:nvSpPr>
        <p:spPr>
          <a:xfrm>
            <a:off x="6703484" y="3079751"/>
            <a:ext cx="1856740" cy="993775"/>
          </a:xfrm>
          <a:prstGeom prst="rect">
            <a:avLst/>
          </a:prstGeom>
          <a:noFill/>
          <a:ln w="9525">
            <a:noFill/>
          </a:ln>
        </p:spPr>
        <p:txBody>
          <a:bodyPr wrap="none" anchor="t">
            <a:spAutoFit/>
          </a:bodyPr>
          <a:p>
            <a:r>
              <a:rPr lang="en-US" altLang="zh-CN" sz="5865" b="1" dirty="0">
                <a:solidFill>
                  <a:srgbClr val="FF0000"/>
                </a:solidFill>
                <a:latin typeface="方正姚体" panose="02010601030101010101" pitchFamily="2" charset="-122"/>
                <a:ea typeface="方正姚体" panose="02010601030101010101" pitchFamily="2" charset="-122"/>
              </a:rPr>
              <a:t> fèng </a:t>
            </a:r>
            <a:endParaRPr lang="en-US" altLang="zh-CN" sz="5865" b="1" dirty="0">
              <a:solidFill>
                <a:srgbClr val="FF0000"/>
              </a:solidFill>
              <a:latin typeface="方正姚体" panose="02010601030101010101" pitchFamily="2" charset="-122"/>
              <a:ea typeface="方正姚体" panose="02010601030101010101" pitchFamily="2" charset="-122"/>
            </a:endParaRPr>
          </a:p>
        </p:txBody>
      </p:sp>
      <p:sp>
        <p:nvSpPr>
          <p:cNvPr id="46089" name="TextBox 44"/>
          <p:cNvSpPr txBox="1"/>
          <p:nvPr/>
        </p:nvSpPr>
        <p:spPr>
          <a:xfrm>
            <a:off x="7579784" y="1862667"/>
            <a:ext cx="3003549" cy="1198880"/>
          </a:xfrm>
          <a:prstGeom prst="rect">
            <a:avLst/>
          </a:prstGeom>
          <a:noFill/>
          <a:ln w="9525">
            <a:noFill/>
          </a:ln>
        </p:spPr>
        <p:txBody>
          <a:bodyPr anchor="t">
            <a:spAutoFit/>
          </a:bodyPr>
          <a:p>
            <a:r>
              <a:rPr lang="zh-CN" altLang="en-US" sz="7200" b="1" dirty="0">
                <a:solidFill>
                  <a:srgbClr val="FF0000"/>
                </a:solidFill>
                <a:latin typeface="楷体" panose="02010609060101010101" pitchFamily="49" charset="-122"/>
                <a:ea typeface="楷体" panose="02010609060101010101" pitchFamily="49" charset="-122"/>
              </a:rPr>
              <a:t>凤</a:t>
            </a:r>
            <a:r>
              <a:rPr lang="zh-CN" altLang="en-US" sz="7200" b="1" dirty="0">
                <a:latin typeface="楷体" panose="02010609060101010101" pitchFamily="49" charset="-122"/>
                <a:ea typeface="楷体" panose="02010609060101010101" pitchFamily="49" charset="-122"/>
              </a:rPr>
              <a:t>尾竹</a:t>
            </a:r>
            <a:endParaRPr lang="zh-CN" altLang="en-US" sz="7200" b="1" dirty="0">
              <a:solidFill>
                <a:srgbClr val="FF0000"/>
              </a:solidFill>
              <a:latin typeface="楷体" panose="02010609060101010101" pitchFamily="49" charset="-122"/>
              <a:ea typeface="楷体" panose="02010609060101010101" pitchFamily="49" charset="-122"/>
            </a:endParaRPr>
          </a:p>
        </p:txBody>
      </p:sp>
      <p:grpSp>
        <p:nvGrpSpPr>
          <p:cNvPr id="46090" name="组合 23"/>
          <p:cNvGrpSpPr/>
          <p:nvPr/>
        </p:nvGrpSpPr>
        <p:grpSpPr>
          <a:xfrm>
            <a:off x="772584" y="1028700"/>
            <a:ext cx="1775883" cy="677352"/>
            <a:chOff x="579880" y="770997"/>
            <a:chExt cx="1331484" cy="508957"/>
          </a:xfrm>
        </p:grpSpPr>
        <p:sp>
          <p:nvSpPr>
            <p:cNvPr id="25" name="圆角矩形 24"/>
            <p:cNvSpPr/>
            <p:nvPr/>
          </p:nvSpPr>
          <p:spPr>
            <a:xfrm>
              <a:off x="590550" y="770997"/>
              <a:ext cx="1257227" cy="508957"/>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我会认</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26"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graphicFrame>
        <p:nvGraphicFramePr>
          <p:cNvPr id="27" name="Group 47"/>
          <p:cNvGraphicFramePr>
            <a:graphicFrameLocks noGrp="1"/>
          </p:cNvGraphicFramePr>
          <p:nvPr/>
        </p:nvGraphicFramePr>
        <p:xfrm>
          <a:off x="1217084" y="4169833"/>
          <a:ext cx="1633220" cy="1631950"/>
        </p:xfrm>
        <a:graphic>
          <a:graphicData uri="http://schemas.openxmlformats.org/drawingml/2006/table">
            <a:tbl>
              <a:tblPr/>
              <a:tblGrid>
                <a:gridCol w="816610"/>
                <a:gridCol w="816610"/>
              </a:tblGrid>
              <a:tr h="815975">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2164" marR="122164" marT="45761" marB="45761"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2164" marR="122164" marT="45761" marB="45761"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815975">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2164" marR="122164" marT="45761" marB="45761"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2164" marR="122164" marT="45761" marB="45761"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8" name="TextBox 26"/>
          <p:cNvSpPr txBox="1"/>
          <p:nvPr/>
        </p:nvSpPr>
        <p:spPr>
          <a:xfrm>
            <a:off x="1263651" y="4176184"/>
            <a:ext cx="1534583" cy="1568450"/>
          </a:xfrm>
          <a:prstGeom prst="rect">
            <a:avLst/>
          </a:prstGeom>
          <a:noFill/>
          <a:ln w="9525">
            <a:noFill/>
          </a:ln>
        </p:spPr>
        <p:txBody>
          <a:bodyPr anchor="t">
            <a:spAutoFit/>
          </a:bodyPr>
          <a:p>
            <a:pPr algn="ctr"/>
            <a:r>
              <a:rPr lang="zh-CN" altLang="en-US" sz="9600" b="1" dirty="0">
                <a:solidFill>
                  <a:srgbClr val="FF0000"/>
                </a:solidFill>
                <a:latin typeface="楷体" panose="02010609060101010101" pitchFamily="49" charset="-122"/>
                <a:ea typeface="楷体" panose="02010609060101010101" pitchFamily="49" charset="-122"/>
              </a:rPr>
              <a:t>跤</a:t>
            </a:r>
            <a:endParaRPr lang="zh-CN" altLang="en-US" sz="9600" b="1" dirty="0">
              <a:solidFill>
                <a:srgbClr val="FF0000"/>
              </a:solidFill>
              <a:latin typeface="楷体" panose="02010609060101010101" pitchFamily="49" charset="-122"/>
              <a:ea typeface="楷体" panose="02010609060101010101" pitchFamily="49" charset="-122"/>
            </a:endParaRPr>
          </a:p>
        </p:txBody>
      </p:sp>
      <p:graphicFrame>
        <p:nvGraphicFramePr>
          <p:cNvPr id="29" name="Group 47"/>
          <p:cNvGraphicFramePr>
            <a:graphicFrameLocks noGrp="1"/>
          </p:cNvGraphicFramePr>
          <p:nvPr/>
        </p:nvGraphicFramePr>
        <p:xfrm>
          <a:off x="6864351" y="4186767"/>
          <a:ext cx="1633220" cy="1631950"/>
        </p:xfrm>
        <a:graphic>
          <a:graphicData uri="http://schemas.openxmlformats.org/drawingml/2006/table">
            <a:tbl>
              <a:tblPr/>
              <a:tblGrid>
                <a:gridCol w="816610"/>
                <a:gridCol w="816610"/>
              </a:tblGrid>
              <a:tr h="815975">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2164" marR="122164" marT="45761" marB="45761"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2164" marR="122164" marT="45761" marB="45761"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815975">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2164" marR="122164" marT="45761" marB="45761"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2164" marR="122164" marT="45761" marB="45761"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0" name="TextBox 26"/>
          <p:cNvSpPr txBox="1"/>
          <p:nvPr/>
        </p:nvSpPr>
        <p:spPr>
          <a:xfrm>
            <a:off x="6910917" y="4193117"/>
            <a:ext cx="1534583" cy="1568450"/>
          </a:xfrm>
          <a:prstGeom prst="rect">
            <a:avLst/>
          </a:prstGeom>
          <a:noFill/>
          <a:ln w="9525">
            <a:noFill/>
          </a:ln>
        </p:spPr>
        <p:txBody>
          <a:bodyPr anchor="t">
            <a:spAutoFit/>
          </a:bodyPr>
          <a:p>
            <a:pPr algn="ctr"/>
            <a:r>
              <a:rPr lang="zh-CN" altLang="en-US" sz="9600" b="1" dirty="0">
                <a:solidFill>
                  <a:srgbClr val="FF0000"/>
                </a:solidFill>
                <a:latin typeface="楷体" panose="02010609060101010101" pitchFamily="49" charset="-122"/>
                <a:ea typeface="楷体" panose="02010609060101010101" pitchFamily="49" charset="-122"/>
              </a:rPr>
              <a:t>凤</a:t>
            </a:r>
            <a:endParaRPr lang="zh-CN" altLang="en-US" sz="9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left)">
                                      <p:cBhvr>
                                        <p:cTn id="20" dur="500"/>
                                        <p:tgtEl>
                                          <p:spTgt spid="3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left)">
                                      <p:cBhvr>
                                        <p:cTn id="25" dur="500"/>
                                        <p:tgtEl>
                                          <p:spTgt spid="4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1" grpId="0"/>
      <p:bldP spid="20" grpId="0"/>
      <p:bldP spid="15" grpId="0"/>
      <p:bldP spid="16" grpId="0"/>
      <p:bldP spid="17" grpId="0"/>
      <p:bldP spid="28"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 name="TextBox 38"/>
          <p:cNvSpPr txBox="1"/>
          <p:nvPr/>
        </p:nvSpPr>
        <p:spPr>
          <a:xfrm>
            <a:off x="6231467" y="3850217"/>
            <a:ext cx="1915584" cy="993775"/>
          </a:xfrm>
          <a:prstGeom prst="rect">
            <a:avLst/>
          </a:prstGeom>
          <a:noFill/>
          <a:ln w="9525">
            <a:noFill/>
          </a:ln>
        </p:spPr>
        <p:txBody>
          <a:bodyPr anchor="t">
            <a:spAutoFit/>
          </a:bodyPr>
          <a:p>
            <a:r>
              <a:rPr lang="zh-CN" altLang="en-US" sz="5865" b="1" dirty="0">
                <a:latin typeface="楷体" panose="02010609060101010101" pitchFamily="49" charset="-122"/>
                <a:ea typeface="楷体" panose="02010609060101010101" pitchFamily="49" charset="-122"/>
              </a:rPr>
              <a:t>清洁</a:t>
            </a:r>
            <a:endParaRPr lang="zh-CN" altLang="en-US" sz="5865" b="1" dirty="0">
              <a:latin typeface="楷体" panose="02010609060101010101" pitchFamily="49" charset="-122"/>
              <a:ea typeface="楷体" panose="02010609060101010101" pitchFamily="49" charset="-122"/>
            </a:endParaRPr>
          </a:p>
        </p:txBody>
      </p:sp>
      <p:sp>
        <p:nvSpPr>
          <p:cNvPr id="41" name="TextBox 40"/>
          <p:cNvSpPr txBox="1"/>
          <p:nvPr/>
        </p:nvSpPr>
        <p:spPr>
          <a:xfrm>
            <a:off x="5579533" y="4817533"/>
            <a:ext cx="3407833" cy="993775"/>
          </a:xfrm>
          <a:prstGeom prst="rect">
            <a:avLst/>
          </a:prstGeom>
          <a:noFill/>
          <a:ln w="9525">
            <a:noFill/>
          </a:ln>
        </p:spPr>
        <p:txBody>
          <a:bodyPr anchor="t">
            <a:spAutoFit/>
          </a:bodyPr>
          <a:p>
            <a:r>
              <a:rPr lang="zh-CN" altLang="en-US" sz="5865" b="1" dirty="0">
                <a:latin typeface="楷体" panose="02010609060101010101" pitchFamily="49" charset="-122"/>
                <a:ea typeface="楷体" panose="02010609060101010101" pitchFamily="49" charset="-122"/>
              </a:rPr>
              <a:t>公正廉洁</a:t>
            </a:r>
            <a:endParaRPr lang="zh-CN" altLang="en-US" sz="5865" b="1" dirty="0">
              <a:latin typeface="楷体" panose="02010609060101010101" pitchFamily="49" charset="-122"/>
              <a:ea typeface="楷体" panose="02010609060101010101" pitchFamily="49" charset="-122"/>
            </a:endParaRPr>
          </a:p>
        </p:txBody>
      </p:sp>
      <p:sp>
        <p:nvSpPr>
          <p:cNvPr id="20" name="矩形 19"/>
          <p:cNvSpPr/>
          <p:nvPr/>
        </p:nvSpPr>
        <p:spPr>
          <a:xfrm>
            <a:off x="3774017" y="3031067"/>
            <a:ext cx="847725" cy="993775"/>
          </a:xfrm>
          <a:prstGeom prst="rect">
            <a:avLst/>
          </a:prstGeom>
          <a:noFill/>
          <a:ln w="9525">
            <a:noFill/>
          </a:ln>
        </p:spPr>
        <p:txBody>
          <a:bodyPr wrap="none" anchor="t">
            <a:spAutoFit/>
          </a:bodyPr>
          <a:p>
            <a:r>
              <a:rPr lang="en-US" altLang="zh-CN" sz="5865" b="1" dirty="0">
                <a:solidFill>
                  <a:srgbClr val="FF0000"/>
                </a:solidFill>
                <a:latin typeface="方正姚体" panose="02010601030101010101" pitchFamily="2" charset="-122"/>
                <a:ea typeface="方正姚体" panose="02010601030101010101" pitchFamily="2" charset="-122"/>
              </a:rPr>
              <a:t>jié</a:t>
            </a:r>
            <a:endParaRPr lang="en-US" altLang="zh-CN" sz="5865" b="1" dirty="0">
              <a:solidFill>
                <a:srgbClr val="FF0000"/>
              </a:solidFill>
              <a:latin typeface="方正姚体" panose="02010601030101010101" pitchFamily="2" charset="-122"/>
              <a:ea typeface="方正姚体" panose="02010601030101010101" pitchFamily="2" charset="-122"/>
            </a:endParaRPr>
          </a:p>
        </p:txBody>
      </p:sp>
      <p:sp>
        <p:nvSpPr>
          <p:cNvPr id="47108" name="AutoShape 3" descr="data:image/jpeg;base64,/9j/4AAQSkZJRgABAQAAAQABAAD/2wBDAAgGBgcGBQgHBwcJCQgKDBQNDAsLDBkSEw8UHRofHh0aHBwgJC4nICIsIxwcKDcpLDAxNDQ0Hyc5PTgyPC4zNDL/2wBDAQkJCQwLDBgNDRgyIRwhMjIyMjIyMjIyMjIyMjIyMjIyMjIyMjIyMjIyMjIyMjIyMjIyMjIyMjIyMjIyMjIyMjL/wAARCAEsAa0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1+iiiuo6wooooAKKKKACiiigAooooAKKKKACiiigAooooAKKKKACiiigAooooAKKKKACiiigAooooAKOnXpRVHWpGh0LUZUOGS1lYH0IQmgRp+GUx4ds5iMNcqbph6GUmTH4bsfhWnLMkKFnbAAJ/z+YpttGsNrDEgwiIqqPQAVjC/S88RixyfkxMFbuoH/xXlmuU5TeHIBxj2ooooAKKKruZkvoyMtBIpVhj7jDkH6EZB/4D70AWKhmuYrd4VlbaZn8tDjjdgnHt0P8ALvU1U9VsjqGl3FsjbJWXMT/3JByjfgwB/CgC5XNXI8jxdcr0W6s45FHqyMyufyaMfhXQb5FtN7qFkEeWA5AOKwNcYDWNEvF/jlnsjz2ZC/8AOAfnVQ3Kg7SLNFFFdB0hRRRQAUUUUAFFFFABRRRQAUUUUAFFFFABRRUN1d21lA093cRQQr1klcKo/E0ATUVlR6rdajxo2mT3an/l5nzbwD/gTDcw90Vh71di8PalcDfqGtyxsf8AljYRIiD23OGY/XI+gqHNIhzSLFFLH4agQ5bUNRkHo1x/gBTx4Z0k/wCutmuh6Xczzj8nJFL2iJ9qirPd21qAbi4ihB7yOF/nVUa7pTcR39vM392BxI35Lk1vW+jaXaHNtptnCT/zzgVf5CrtT7QXtTk31q1QZa31IL/e/s242/nspbbXtJu5PKg1K1aXvF5oDj6qeR+VdXVe6sbS+j8u8tYLhP7s0YcfkaPaMXtWZg56UVTv/C2iW217fwlps8PPmLbwxxyD3AwA35g+maw2k8LwXwtfLudO3f6t7a4mt2X/AHoiQf8AvpcHIxmn7TyK9r5HUUVSGm61AA1lqVnqUWMqt0vlOR1z5kYKnqP4KaZ9bi4k8O3Eh/6drmFh/wCPulUpopTiX6KxbnXrqzt557rQry3hg/1ss9zaKicA8nzvcVxOo/FieS3YaPpBEmcebdONuPVVBBP4lfxpSqwjq2NST2PUKo3mtaVp7Fb3U7O2Ydpp1Q/qa8K1DxTqmrbv7R1i52nrBv8AIT6bVxuH1z9aWy8LarqMX+geH72SNuQ62xiU+4Zto/EGsHirv3Y3Kem7PZv+Ez8Mf9B/TT9LlD/Wom8deGFP/IZtm/3Mt/IGvMovAHjUJh/D07EdG+1WwJHuPM4NTx/DvxhIOdEaP/fuof6OaX1ip/KK8e56EvxA8LN01dD2z5UmP/Qa0tP8RaNqrbLDVLS4k/55pMC//fPWvK0+Gfi+NnI0uMqx3AC6j4Pfv/nNY+qeGtY05T/auhXkSLyXaHzUHuXTco/Oj6xUW8QTT6nv9FfPdn4k1fTIlfTNauViRhlDL5qBe+FfcB68Y6V2mkfFC6hZY9bs1mj6faLQYYe5Qnn8D+FaQxMJb6Dsz1CiqematYazZi6066juITxuQ8qfQjqD7HmrldABRRRQAVmeIzjwvq3/AF5zf+gGtOsjxRNDB4Zv/Pljhjli8jzJGCqpkOwEk9BlqT2E9jsq55rMWnja1ucfu7m1mjHtJuRsfiA35Y7Cue1r4waDp6uNPhudUccBol8uMnsN7dfqoIrBs/iPqPiDxTosEthaWlut6pG12kfLAx/e+UfxntXG5xTtc51CT1sewUUUVZIUUUUAFFRzzw2sDz3EqRQxjc7uwVVHqSar295NeWBuYLUoWOYkuGMZZezHglc9cEZ6ZAPAALUi742TONwIzXO+IIjb2uks5BKakrNj1cOvH4vUqXmpailw6XdrY2UJKSXIj3lmUneUZiAAv3dzKckMcYAznQA6xd216Wm/s6zGLFZWJaZsYM755PBIXPYk9xioq7Kim2atFFFdB0hRRRQAUUhIAyTgDuaoy65pEDFZtVsY2HBD3KKR+ZpXEX6KzP8AhI9CP/Mb0z/wLj/xpf8AhItDxn+2tN/8C4/8aOZdwuaVFZttr2nXt4LaynN0/wDG0Cl0QYJBZx8ozjjnmtKhNPYAooopjCiiigChHYeINS5leHR7c/wqBPcH8f8AVofwetGx8L6VZTrdNC13eL0urxvNkH+6Twn0UAe1bNFczk3ucrk3uFMk3FQqnBJAz7d/0zT6g37r7YP+WcWT/wACPH/oJpCJ6KKKACiiqVzJerkRwZXPytE6s34q20Y+hzQBdoqvbtdnHniIqRncoKke23n+dWKAAnAyelUpU0zWrd7eUWl9CPvxnbIo+o5qcXcP2n7OWKy9gyld3fgkYP4U9oo3lSVo0MiZ2sVGVz1we1AHOT6LqGjMtx4fkEsKkltOuZDtIPJ8uQ5Kn/ZOV9NvWqetfEjSdG08tNFOuqE7U0yZfLmLe/bZ/tjI9MniusuLlLXyjJnbJIIwR2J4Gfx4/Go9Qs7C/tvs2oW0FzA5A8uZA4J+hoYHzVrviHVvEWpi81VDNIzBIYLblE5O1VTqzcnnknJ+ldH4N8BX3ie7llvnksdMh4LxbWkkfPKAnKjHc84PHBBA7vUvhzoumX0etafpP2xYc+fp8jGQPGfvGMMeHH93OGGRjoR22mXFldabbzaa0TWbIPK8oYUDpgDtjpjt0rJUle8tWaOppaOhm6L4O8P+H9rafpkKTAY+0SDzJT/wNsn8M4rdoorUzCiiigAooooAxNX8IeHtdDf2lo9pM7DBl2bZP++1w3615z4i+El3aK1x4euGu4xybO5YCQf7j8A/Rsf71ew0VMoqW5UZOOx8s/aNQ0PV1eCS603UI2CSqRscAg4DKRhhnHUEelepeEPHy6tPHpurLHBftxFKnEc59MH7re3ft6Du/EXhbSfFFl9n1K2V2X/VTrxJCfVW7fToe4NeA+IdAvfDervpl/ksP3lvcJlRMoPDqezA4yOoPtgnNOVHVao3jNS9T3ymSyxwRPLNIscaAszucBQOpJ7CuF8I+P4Lm0az165jgu4IywuZCFSdAOT7OB1HfqO4HG+KvGE/im5kiTfBpML/ACQtwZSACHf8+F7dTz06ZV4RhzFeR0ev/FI+f9k8PwJICD/ptwp28Y5ROCevU4HsRXB6hqF3qt3G2o3c99cs2Ikf5ju9EjUYB/3Rmup8H/Dm/wDE7pqV5K9jpJUbGC/vZxnqmeFU8fMRzjgd67/wT4YsbS0a8s7JLZbmUNI5bfJtjf5I85J4IyxY5JyMAYxzP2lXWTsiHUUdtTz/AEj4XeJNZeKe5SLS7Ycj7UN0hPr5anjjPDEHnpWtd/D+28PX014mrXc76TaDUZCwVF3hsxrgDOD5cmeew9a9T1DVvs8q2dlGt1qMgykO7AQf35D/AAqPzPQAmsPxBoSHwldWVxMZrjUrq2S6nPymQvNGpAHZQvAHYDuck3GnFdDJ1JPqdPcwtIA0ZZZF6EPtx+hB/EVVN1e2w/e2c1yuOGh2bh/vZYZ/AfgKXQ71tR0Kxu5P9bLAplH918fMD7hsj8Kvu6xozuQFUZJPYVZBiWt5ca3f3MLRS2draOqSRMw8yZioYZ2k7VAPTOT7AEGWbQ9It4pJ3EltDGpdyl3JEiAck4DACsTS9O1YxrqsCW8wvma78uSdoHjDnKqWCvuwu0fw/d53cY1203UNWljOsG3itI2DiytnMgkYHIMjsq5AIB2gAZHJI4oA5W/1Cw0+ZdWuNI1ZNJhTdDemH7SzNn7+JCzRKAODtGc5yOM42ufFky2H2bQIrh2f715d7EO3vsC559GI49DXr1cJ4n+F+lax5l1pe3TNQYliY1/cyn/bT1PquD65qZ81vdKjy394yvC+raN4jhhs5bm5aW2QbNNvGTagXoVCqBIBxyckexrta+eNU07WNC1g2V5b/ZL2AiSORZSM+kkbAcj3/AgdK9N8FeOv7V8rS9YZI9SxiOYDalz9PR/bv1HcC6NZP3ZaM6EkttjuqKKK6RhWB4j8Sx6KiwQqst7IMqrfdjX+++OcZHA6k+nJGtqN6mn6fNdupYRrwgOCzHhVH1JA/GvJ72Z3mM99cIJbl8tKx27t3PQ9VwQAO20Vx4zE+xjaO7AkvbqfVsNqEzzE/P8AvGyig4CsF+6MNweM896j+0yBnwfLVB/q+0eCMEeozx9DTFu7VJZOJZCMkqkZABxyMvtGDnpnsMUrzMUAit47eMbcSzvlto5xjj1PTPWvClKU3eWvqMTznt4uZWiA+Rck5ViDx78ZIPPQVLZx3t5MdqSAytshi8wb2JHQ8HjAJOegGe1Mhs1Z0YyPK7/LEWhMhY/3UBC/kq9sn1r0Pw5oH9mp9quVQXbrtCKBthU87Rjgk4GT7AdBW+GwzrS8uoGho+mJpGmx2quZJPvSynrI56sf6egAHar9FFfQpJKyEFFFFMAooooA26KKK5TkCqiYGqyHP+shUL/wFmz/AOhippnMQEnVF++B6ev4f41Buje8RlkXOSVOfvZHzL/6C3vQBcooooAKKKKACiodt0JsmWExZ+55ZDY/3t39KdPMtvH5j527lXj3IA/nQA8qrEEgEqcjI6GmrKjSvEG+dACw9Aen8jRDKs8EcqZ2uoYZ9CM1hRzz6Z4gZdSYGG7VYre6AwrsCSEfsr84B6N2weKAE8VDVYbL7Xp8BvY4ijy2a4DsEcNujPdsAjaevGMEYNDwj4nsfGNzLexSGOW3UYs5CN8YbOG4OCCMjI9wegrsK8/13QrTw7d3epW9gVgvJhN9rt3EUljcHCly5BxEw5bggEHIIbgA9Arnr6xuNFvZdX0iBpYpTuvrCMf63/prGO0g7j+Me+DVH/hKrzw/FBD4qt4w0gAjvbEl4ZD6MCAUPvyvuMgV0FrqP2518hY1TGSWlVmI9gpP5kj6UAT2N/a6nZx3dlOk8Eg+V0P5g+hHQg8irFYMES2HjeeOJVWPUbLz2VRgeZE4VmPuRKgz/sCt6gAooooAKKKKACiiigArH8S+G7DxRpTWN8pBB3QzJ9+F+zKf5joRwa2KwPGfiEeGfDN1frtNyR5VqjdGlbhfwH3j7A0ntqNeR866hp0trrN3p920UpsJ2iLR8o7j+IfT07HPpXXfDHwrZeJ9Zvbu+kjls7GVSbTvK+MAsP7gKnjuQQeAQeRsLHU9XmNlp8b3eoymV+T8zYyzOT6n9SwHetHwprp8LaxZ6pb7vsyAR3Ef9+A/eyPUfeHuMdzXJCyldrQ6ZXcbLc+mAAAABgDoKy5vDei3Fw882mWzySNucmMfOfUjofxrSR0ljWSNgyMAysDkEHoadXYcpXtLCzsIzHZWkFshOSsMYQE/QCotWsDqWnSW6ymKXKyQygZ2SIwZGx3AYDjv0q7RQByPhu9v3vNesvs0NvcW96Ha3diQokjViyH+JWfzCOnfPORWze208tjcSXsytGsMmYEXCEFSDvzndwTxwPY8GjU9MuJLyHU9Nljiv4VMbCTPlzx9dj45GDyGGSpzwQSDUuLTXNagey1COysLKUFZ/s1w08kqHqgJRAgI4J+Y4PGDzQBo6Jn+wNNyMH7LFn/vgVfpAAoAAAA4AFLQAUUUUAY3iXwxp3inTDaXyEOuWhnTiSFvVT/MdD3r5/17Qr7w9qsmmaiuJV/eRTR5Cyrnh0PUEHt1U/gT9M1zvjPwnb+LdEa1ZxDeRZe0uQMmJ8fqp6Ef1ArOpT515lwnyvyOU8CeLjrdt/Z2oSD+1Ldc7jx9oTpvHv0DD156GutubmG0gaedwka9T156AADkkngAck187qNW0bVAySCDUbCYgrIvKOvBBI4Kke3IPvXsGh6nqHiS2h1tNPtTHysEE14V8lhlWJxG2WzkZ7DgDkk7UKrkrPdG70L2qadqHiLT5IWmOnQkq8agbpGKkEFzn5Rx0HPQ5HSuMn8J6nYEk6esoP3pI/3u73LDEh7cbccV6D9q1ZBul0u3ZR1W3vN7n6B0QfqKlttTtrqbyAzRXIGTBMpR8eoB6j3GR70q2GhW1luB5omn6k5CyWl+AO8tnJJn6ZTCitjTPC+ozEM9pFZ56yznzH/BQcfmVx6Gu/orCOXUU7u7Hdmdpui2el5eJDJcMMPcS/NI349h7DA9q0ao3us6bpz+Xd3sMUmMiMtlyP8AdHP6VVXxVojMAb9I/wDalVo1/NgBXanCHuqyFdGxRTUkSWNZI3V0YZVlOQR7GnVYwooooAKKKKANuiimTSpBC8rnCIMk1ynIRSRTKxe2kUE8mNxlT9O4P5j2rD1G1vNjGKwmx1IhkQgEHIKksCcHkcAjtxlTZvNYlitmuXUWtqMDzZSFyT0AyCcnoAFbOeDWalxquowuiKdPt5PvTMWNy6+gyf3f1PPP3VNNJvYaTexa0DxRHqFzJpl4Gi1CFivzIVWXAycejDuvB7gYNdHXNf2bZfYVshboLdfuoONpznIPUHPOeueetRpHrNoNtnrAkj7Jf2/nbR6BlZG/Fix96t030LdN9DqaK5r7d4j27f8AiVbv+em2TH125/Td+NI39tzkedrKw+1naKn/AKMMlTySFySOjkljixvYLuIUZ7k9hVLWtObVdLltY7h7eU4aORT0YHIyO4z1H8jg1zU0t3pGo295e3V1q1sziPyzGvnRnGdyLGoDgYJKgA8Z5wBXW2V9a6lZx3dlcR3FvIMpJG2Qe38+KTTW5LTWjINHvxqGnrJ5XkSxs0M0Oc+XIpwy57jjg9wQe9WLyzt9Qs5bS6iEsEq7XQ9x/Q+/auV1hrzw74pTU7JHmtdSTZcWgx880akhl9HMYb2PlAHkgjotL1mw1m2E9jcLICPmTo6ezKeQeR+YpCM/TdTfTrptG1i5HnxrvtbqVgv2qEdyem9ejD6N/FgbMc8N2rqgLx4wSUO1gfQnhh9OKzPE+l6fqejudQljt1tT9pjunVSIGXnf83BHUEHqCRWdoqa/qeiWUzLZaGs0KSSJaw75SSoORuAWM+xV/rQBQH9k20mqeHr2S4FjayIbV44nb7MGUN5YdVIXacFQTkArjoDV2w1OBURdM03UtVlj+Q3AhFvEzd2JcopPqUByfyroNM0y30q0+zwF23MZJJZW3PK56sx7k/4AYAAq5QBj6Zp962pzavqbRrcyRCCK3iO5LePOSNxALMxwScAfKAOmTsUUUAFFFFABRRRQAUUUUAFeJ/FrWDfeKINKRsw6dEGcD/ntIM8/RNuP9817U7rGjO5CqoJJPYV8tX9/daxrl1eoGebVbktAp7O7YjT8tg/Csqz92y6mlJe9dnrPwe8Ppb6feeIZU/fXrmKAntEhwSP95gfwVa4T4haYdE8c6hDFbk21ztvIwpHHmZ3cHtvVz+Ne+aRpsWj6PZ6bB/qrWFIlPrtGM/j1rzX4zWAD6NqijktJaP75G9fy2P8AnSqQXs7dhwl79+50/wAMNU/tTwFYbmYyWm60fdnI2HC5z/sbT+NdhXk/wZvSJtb04n5P3Vyo9yCjfoiV6xWkHzRTIkrSaCiiiqJCiiigAooooAKKKKACiiigDx/4v6GlrqFlr0K7Vuj9lucdC4BMbfkGU/RaqfCzUjFqGoaSzfJMguoh/tDCP+hj/I13/wAS9PXUfh9qysgcwRi5AIz/AKtg5/QEfjXmPw38J6nqerHVLO/+x2VqzQu5Xe7Fk5VAeBgMpycgHHB5FZL3aqkjeEvc16HqlzqMVvOtssctxdMu4QQJvfb/AHj2Ue5IHbrUQksNZje3mh3vEQXguIirxnsdrDI74YenBrVitrPw9Aot4MRyEmaVmLSOwUkMzHluARyfTtUV/p0mqWcF7bMsWpwKfKkP3W/vI3qjEfhwRyK6vaak+01M37Be2v8Ax5X7Mg/5Y3YMo/B8hx9SW+lct4v8T6xpojsTZm085CzXcEnmDA6hchSD0ycdxjGcjsrG8W+tRMEaNwSkkT/ejcHDKfcH/HpUOr6Ra61YNaXanbncjrw0bdmB9f8AEg06kXKLUXZmjV1oeKtdCNc5kiUtuLS5VmbuxLYyeOp+nGSKkj1UKQFvI27/AOsyP8cfTnHuK6a58C61p7ubPyr2HPCo/lt+TEAY9m/LNUT4X1kuF/sq6CdeGj4PthuD7jg46cV5EqFROziczjJdCLSvEEumXBmsnwx+Z4kH7uT13KOM/wC0OfwyK9L0bxHp+tIFhlEd0Bl7Z2G8fT+8PcfoeK4m18GaxcHbLbJCvdp5VGffEZbn/vnPeug0/wCH2kWzRy3oa9nQhhu+SNSPRR29mLV14VVo6NaeZrT5kdbRSKoVQqjAAwBS16BsFFFFAGxK7RxlljaRuyrjn86xdQ1GKxmjW5H2zUWG6Cyh5C/7Rz0A/vt+HJwa8+tXuqjy9JVrW1PW+mT5mH/TKM9f95hjuAwpbOwgsUcQqxeQ7pZZGLPI3qzHkn+XQYFYRg3uYRg3uRRWk090t9qciz3a58tF/wBVbg9QgPfHBY8n2HAvUUVslbY2SS2CiiimMKKKKAKl9DM6wXFqENzayiaJXOFY4KlSe2VZhnsSDzjFY+lQDR7md7Gz1Kygkl80wmGNwucZX5XIYenXA4FdHRUSgmRKCZlX73niG/s2ENzp9lZSNMkrMqzSy7WRSqjO1QGb73JOOMdab+FyJ3mg1BvMkILma3TBPP8AzzCep656n1roaUdRQoIFCJ4Bq+u6p4h8qPUbtpoUcLFAqhIl+bAIUcE+5yfevpmvlC2ldng2phFlTczcfxDoP6/zr6vrjpNu9yKiStYKKKK1MgooooAKKKKACiiigAooooAw/GczW/gfXZUJDLYTkEdjsNeH+A4IL3xzoMWQ0QuGkGORlI3df1UflXufi22e88G63bRqWkksZlRR3Ow4H514H4P1Cz0rxlo+r3DJFbrKRLKTgKrxsm5vYFhyegrGp8UbmtP4ZH0rXnXxlAbwpYJvKs2oLtIPOfKkNegC5gNuLgTRmAjcJA42keueleH/ABJ8UweItbhtLCZZtOsN2JUOVlmPBIPcKOAfUtV1JWiyaavJFv4MO7eJNVSQYdbRMkdG+fgivaq8z+DukPDpl/rUqkC9kWGDPeOPPzfizMP+AivTKKatBBUd5MKKKKsgKKKKACiiigAooooAKKKKAK2o2q3umXdo4ys8LxEeoZSP61xvwlWK38B2KvNH9ruGeeWPcNw5wOOv3VWu0vZJobC4ltojNOkTNHGDjewBwPxPFcTY+J/Cy+FrDTo9Xs47m1EUHl3TCGWKRCAzMrYK4IJJ6cHk0vMfkX/HTyvHpdjFKkZvLtYsu20dDxntkEj64rpONO03kmTyY/oXIH8yf51zLy2/im7e7MYk0oW720DMMfaA5Uu477fkUKe+CemDXPaYniO/t7C0u9avZrm5QhCqw7IQp2yOxADbkOQMjO/b83Wqasrg42VzpXt7rU9fubnRJYoLb/VXdxNGXSWVeP3agjLKBtZs44A5K8SXKatpKma7EV/ZjmSS1hZJIh6mMs29fUg5H9010Vpaw2NnDaW6BIYUCIvoAMCsrWNTl0q9tfJje5lut0cVupwWYDI+g7k9huPPGGpNDUmhsUiTxJLE6yRuoZXU5DA9CD6U6q+n+DtNhgZtSt4b6eRmkYSpviiLHJWJGyEXJPTk9zVaNE0rU0s4pWfT7pS9oWYt5bj78W49sYZQecB+ygDSM7uxrGpd2NGiiitDQKKKKACiiigAooooAKKKKACioLq8trGAzXU8cMYONztgE+g9T7VgXPjaxibbBa3U/GQ20IDzjoxDdePu1nOrCHxOwHTUVyi+OrZTibT7kD1jZGGPXkjitzTdZ0/VkLWVysjL9+Mgq6fVTyPrShWp1PhdwL9FFFagFFFUr+8aDZb2wV72biJD0A7u3oo7+vAHJFAj59vkazN9Go+e2llQD3RmH8xX1PDKs8McqHKOoZT7EZr5i8RWElr4m1WwaSQxx3LM8rH55N4D9umd+fx4r6E8GXRvfBOhzk5ZrGEN/vBAD+oNefSVpSXmZ1dkzcooorYxCiiigAooooAKKKKACiiigArxPxX8MtT0y8mutCtze6c7Fhbxn97BnqoB++o7Y5HTBxmvbKKmUFJWZUZOLuj5bm8L6oRsj8Naj5jHGf7Nk+X3+7XV+G/hlrWrTRLf20ml6auA7S4ErqP4UXquemWxj0Ne80VCoxRTqyIbS1gsbOG0tYlit4UEccajAVQMACpqKK1MwooooAKKKKACiiigAooooAKjnnjtreW4mcJFEhd2PRVAyTUlY3if9/paaeOTqE8dqV/vITmQf9+1k/KgCv8AZ9U8RWu65mfS9PmTKwQH/SHU9N7nhOOqqCf9rtXz74gsEs9c1SC1UAW97cJGoAUFfMb5cAAAfy4r6gldo03LE8p/uoRn9SBXy3q+ofaNc1a8J/dXFzcXEZ9F3scce2D+dY1/hRrR3PZPh6f+KJsADkDfg/8AAyf5k1veD7GGGxvL9QWnury5LEnoqzyAKPQdT9WJ71S0S2g8P+ErGCTbBDZ2imUnouFyxP45NaHgiaWbw0Gnh8ib7Xcl4T1jzO7BT7gEV1T2SCeyRcu9eisfMW4tphNwIYlGWmJIAVe2SSPYZ68HC6bp8kMrajqTo+ozDYSD8kKk8Rx57Zxk9WIyewDddCiTSZWXKx38eTjpuDIP1YD8a0Lm1juo2Ry4BGOG4/LofxBrMyJiQqlmIAAySe1cfBod1r+lyXB1W4tLe7uDdW0UUUZ8td2Y3yykhiAG645xjrmPUrzUH1WPwkEaWO7TEtySRsgO7djuWKqyj0LDnoK7QAKoVQAAMADtQBzN3pGsWVpLc22pteyxKXFtLAiiUDkqCuCCegPTPUVPbXMV5aQ3MDboZkWRG9VIyDWtb3fn3dxAV2tDjP45x+gB/GudihOj6zLph/49bjfc2Z/u/NmSP8CwYezY/hrWEtbM1hLWzNGiiitTYKKKKACiikbJU7SA2OCRkD8KAFrN1jWrbR4AZD5lw4Pk26n5nI/ko7noPyFc1q+p+KrIyC8S3gtgTi5swSpH+0WDbeOuQB6GuUaSaRjOJ1JkwS65Z2xzkuxOe3JHGD9DwYnG+y91LXz2Dc07ue51O6+03Ds9yAdo5CBTwyKO3pnqSOe1Ry2zSAMxRJT2Yj5j6/j/AD9ic0PMl80uZGZzyS33c467enbrjt2AOJRPMFIaVzu4Kknn/Pp7jPXDeFNzlLmk7spWFTZMjKyzb1ztIhdgfUZA/wA5/AQr+6nSeK4e2niIKSYKMv5jB7ZB4Pf3UzMgUszAdERTy309Bx19uP8AYkstO1LW7g21mhIU4kkOVii+pHf/AGR83PYliNKUJyl7m4mdpoXjSyvY1t9RuLe3vgSow/yTY6lffg5XrwcZHNbZ1e058szS4/55QO4/MDA/E1ladp2k+FkWGFXudRkXkqoaeUewHCJwPRRxUtpBc61cTzamI/sUb+XFaIcozD7xc/x4PGOgKnrgNX0lPnUUpvUgdBrF5qzldNsjFB3vbgqU/wCAKpO/65A98jFaVnYRWYdlLyTSYMs8hy8h9z6egGAOwFWulFXYdjxj4hW/2fxvdNjH2mCKf68GP/2nXpfwnvBdeBIItwLWtxNAfb5ywH5MK4n4tWbG/wBIuVYqskcsMhHU4KsoB7dWrY+C10qw61powAkkVwq9PvKUOP8Av2Pzrha5azXcmprE9VrN1fWE0sQRJBLdXlyxS3tYsbpCBknJICqByWPTjuQDpVzuir/aHiPWtUl+ZoJv7Ptgf4I0VWcj3Z2OfZF9K1OchupfGTyWciW+mwQG7hE8UMjSyCLeN/zMFXpnOBn0rpZZY4YmlldY40G5nc4Cj1Jp9czNCniLxTc2d0ol0zS0QPAwyk1w43fOOhCJtIB4y+ewoA3rS/s79C9ndwXCjq0MgcD8qsVzWqeCtJuYWm0y0t9M1WNc217aRCN437Z243LnqpyCM1Tl1u41/wAO6LbxF7S71ac2115bYaDyw5nCnqD+7ZAeo3A0AdENd0hr82K6rYm8BwbcXCeYD6bc5q/WZL4d0WfTk0+bSrKSzjTYkLwKyqvoARxXJ3s0+n+CvGOiyzPMNMtJRbSyNlzA8JZAx7lfmXPcKDQB2j6pp0dz9mkv7VZ848pplDZ+mc1brFtvDGg/2bFbtomnGIxgMhtUweOcjFYr3MXgXU5bffI2hy2M95DCzFjbPCAXRCf4GVsgdipxwcUAdpRXC6TBp+r6ZBqGreKLiS9uEEsq2msPBFCTzsVY3UYXpk5JxkmrGjXSR+J47LRNWudV03y3N750xuUtmGNm2YkncTkFCTxzx3AOhXX9Ik1k6OmpWz6kAS1skgMi4GeQOnHrWjXHeI9UtfDXjHT9Vu5PKtZ9PuYZ8DJZkaN4wB3bmQAf7VRT6f4t8RJZXs9zbaXBHeW9ymmhNzmNZFYiWXn5toPyqMZwCT1oA7aiuU0uGbxWJdWu728i095WSxtbW4eAGNSV8x2QhmLEEgZwBjjOTVPwvqt1qH/CQeHk1Z11LS750jnmTzW8hjuQkE/NjlM/7IoA0NKe/k8ca3DLrF1NZ2scJjtHjiCIZAx6hAxwFGMnuc5q54qm1qDRt2gxGS7MqB9iI7rHn5iquyqT0GCR1NcjpWmeJm8b+JI4fEsEcyJaGSR9NDCQFHxxvGMYP1rV8VR6zp3w+1Sa81tpL2ECWK5soTalRkDaQHbPfuOtAHT6OdQbRrJtWWJdRMKm5WL7okx8wH41cDBs4IODg4rkLfTU1vVrvTLqe5uNI0cJbeVNMzG6mKB2aVs5cBWQAHgktkHAxHqeiab4X1HSNT0Oyg09pb6K0uYrVBHHPHIdvzKMAlSQwOM8EdDQB2hIAyeBXNv4+8KpcmA61bkh/LaRQzRK2cYMgGwc+prmdW0d9b+L02myvN/Zb6VDc3iea+JAJHURYzgKxCFgMZ8v3NehfYLP+zzp4tYRZmMxfZwgCbMY27emMdqALAIIyDkUVzHgWSSPRrrSpJGkOkX0tijsckxqQ0efcI6D8K6egArJ1FAPEGjSux2AzRqvbzCmQfqFVx/wI1rVma7DLJpvn26GS4tJFuYkXq5U5Kj3Zdy/8CoA574h2MEXh++1mXUdSge3gIhitrnykeQ/KgOBnliB1rwnTbOHULvR7JmwlxcwRAnrtYgMP++dwr0H4p+LINXvrHRbCcSWsUa3krr0dmUbB+Ctu/4EvpXJeGdHbUotTaIuJ4CsVo8Z+5Kzq+7g5B+7GvTJc+hIwl71RLsbQ92Lb6nsNxONbkS1tonksI51a8uuBGVRgWRc8vyAGxwBuyc8VsWk39la7c2dwMQajMZ7SYfdL7BviPo3ylh6gn+6ao6frNpb6ZZ2erwJpDpGgt5Y8rbkYG3y5CMLxxsbnt8w5N69skm02ayuywtpAGiuYRkQuDlXA6oQQCDyvHbpXRJ3ZnKTbJfFHy+HrmfvamO6H/bJ1k/9lrYrzrXdRjv/AApeadPIZPEEyGBYPMbEpJx5kQ6bCOdw+6Cc8giutttYuZNLtr6SyzDNEku+OUHCsB1BA556DP1pEjLK3in8XapfnmWCGKzUZ+6MGQn8d6/98il155NNt21iB5S9vjfAGysykgFQDwG9CMc9ayNGuPtHibxG76gbUPcKYUBQFkRBEzYYHjej8iprq/j1+C30eGRLuR7lXumjHypBHJuBfHALhVAHfcSBgUAXdLjvrCS91DWmtYWunDttm+WFQAFQZAyfU55J44wKj8TOkljpt5HuEsd/D5W5SpIdvLfg8/cZz+ANXbXw3pFlOs9tZiKRTlWSRhj9entVPxCfN1jRLb+7JLdEeoRNn85RTjuOO5NRRRXSdQUUUUAFFFBIAJJwBQAVkXvhnSb2QytaiKYnJkgJjJPqccN+INZGr+Ore0BXTrZrzHHnbtsX4Hkt+gPrXNH4g6078CAE9FSA/wBWP865qmIo/DLUzdSKOofwHaENs1K+UsQTnyv6ID2HfsPSo18AwZ+bVLog8HbHGOPQfLgDn09R0JFZFj8Rb+SSOOSwiuBI4j8wZhVCTjJOX3c9cdK7P+y5brnUrx7gd4Ih5UP4gEs30ZiPaohSw9RXjFFKSexhRaJ4ftp3jSC41i8X5XXdvA9nA2xKfZsHgda247O/miWOSSLT7ZRhYLMZbHpvIwB7KoI7NWlFFHBEsUMaRxoMKiKAFHoAKp6xqaaRpkt4yGRlwqRg43sTgD8+voM10KMILRWQ/Uhu3sfD2lzSxCGF34QyPzNKeFDMTliTjkkmr9pbLZ2kVuhLCNQu49WPcn3PWvFtavLvWbwSXswmkbcNp4RFwThR2Gdv145PWvRfAGp3Oo+HjHdMzyWkpgEjHLOu1WBPuN2P+A1lSxEaknFERmm7HVUUUV0mhxfxPtPP8KJcgc2l1HJ+DZjP/oefwrk/hVqgtvH6QD/VXdvJb7s8GQYcfXARx+Neoa7pv9r6BqGnZwbm3eJT/dYg4P4HBrwXSdQOk3enanGhT7HLHMUA5CqfnX/vncPxrixHu1IyE1dNH1LXOeHZBZ61rukzHbcfazexA/8ALSGUA7h9HDqfTA9RXQo6yIrowZGAKkdCKz9W0Ky1jyXuBLHcQEmC5t5DHLET12sOx7g8HuKs5TSrnNDcW/irxLZSnbPNcRXsQP8AHCYIo9w9cPEwPpx60knhFriNobvxJrtxbuCrRNPGgYHsWSNW/Wli8IoNF0y0l1C4F9psfl22owYSVV6YOdwYFQoIOQcZxnGADoZJEhieWR1SNAWZmOAoHUk155pxNjomg+IZ1ZLJdSu7qViMeXBcvKUkPsN8ZPoCSeldC/ha5v8AbFreu3eo2YOTaGKOGOX2k2KCw/2cgHuDXRFEaMxlVKEbSpHGPTFACNLGkJmaRFiC7i5YBQOuc+lef6uxvvBPjXXEUiC/tZBakjG+GOLar/Rm3kf7JU10g8F+H1YAWB8kNuFsZ5Ps4P8A1x3bPw21H49wPh9r44A+wSgf98mgCOLU/FphSJfDVkJNoHmtqf7rp14j3fhioZ/CV3rNtfya9fxzXt1ZS2cK28ZWG0SQYbYCcsxwMsfTAArrEG1FB6gYpaAOCi1nQLONIPGOlWmnalEoSSe5tQ0E5Axvjl27SD1wSGHQipr/AOIei2OlPJoUMuoRQbSz2lq5t4k3DcTIBsGFyevau3IBGCMikwMYwMelAHM+JdBbWvEXhiZ7fzbWxu5LiVsjCkRnYcd/n29PSunoooA4/TjrnhaxGkRaDNqlrblltLi1uIkzGSSqyLIykEA4yMg4z7VQl8Lahpuhxa3bybfFEDzXUhhQyJOZW3PbkcFk+6Aeo2gjHNd/RQBwsVzrml60niG/8P3GzUbJIby1sHFy9tLGzlCRxuBVyDjOCB161F4p1PVtf8IanbW/hjVI1nMUUAkCCST5suSm75FAXGSeSegrv6KAOWki1TRdXutT0/TZL+x1LZNcWiOiTwTBAu5dxCsCqqCN2QRkZzR5Wr+I9U0+W90x9L0yym+0+XPMjzTyAEIMISqqCd33iSQOBXU0UAcdot4lz8R9fka2vk3W1vBDLNZSxxkRmQvh2UL95x356jNdj0qC9vINPspry5fZDCpZj149h3PoO9eWan4m1HxELmwlvJ9L3bkWC1ba4BGQfM/iOCM4wBnkd6zqVYQ0ky4U5S2N/wAIeINPuPFXiO2t3meO81BZraRbeTy3xbxq537dowyMOSORXd1g+CoIbXwTo0MCBES0jBHq2PmP1JyfxrerQgKyvEmtw+HfD95qswDeQmUTOPMc8Ko+rECtWvE/in4nTVtbTRLSTda6c264Knh5yMAf8BBP4t/s1M5csblRjzOxwCWl3fX1rFbRrLf3NxtAUYDPJnP0UE59gvtX0Vo+gx6Potno9nAFS2GTdyKMmQg7pFHXcSW5OAM9xxXk3gGxlt9QXxTLj7FYTCEgr94MCsj57BAwOfQOK96qKUWo8z3ZdV62WxGsES24gCL5QUIEIyNuMYrLOgpZfvdEcWEg58lRm3f2MfQfVcH1yOK2KK1MjHspLe8uZYLmyNlqMYDyojkb1PAZXXG9cg9cEdwKr/8ACKRRLFBa6pqVtZRnctmkqtGCORgupYAdlDYHYcCti58uKSK5aNSyny9+OVViM/hkLn6e1TO6xxs7nCqCSfQUAZd/Z6VFZQ2c2n21yiA+VDMgcADqxLZwB1LH17kgGxpmnxWFuFiWONTyI4IxHGuf7qj+Z5/lVXT4Wv5nvrgHaX+RD6qeM+ynIA6btzdxjYoAK5zVjnxfp4/u2Fzn8ZIf8K6OubvSZPGDjPEFgn/j8j//ABuqh8RUPiLNFFFdB0hRRRQAVw/jnVizjSUk2xbQ9zhwN2fuocsOMDJGecr2JFdxXjeqaitzqd3MZGHmzu28tjK5wmAOWO0IMYOeBXJjKjhTst2Z1HZFOQRp+8cuuTwAzfMT6DDg/nUUpdo081yqSHb5J24AxnLkAbuq8dOe9NSM+W11KEEjDbGuAAu7I7dyN2fcCpWi3SIjbhGq7GLD15P4jgfgK8g5i74dsn1DU7CHbnbNGRgcbFO5voMZH1Ir2WuZ8IaAdLtTd3Eey5mXasZ6xR5zg/7RPJ+gHbJ6avZwtJ04a7s6acbIK5Xx4+zTLIZ4N0Sf+/UldVXH/EYKNFsmYEgXgGB3/dSf1Aq8R/Cl6Dn8LPOnG4+aPvAfIvcgkHP5qD+Pc5r03wLb+RpV26jEct2zIfXCqp/8eVh+FeZ6VBdajqTRW6mSWb9zGD0Vs/MfoASxPtXten2Uem6fBZxElIkC7j1Y92PuTkn61xYKm+Zz6GVJa3LNFFFemdAV4Z4v0r+yPFd9b7cQXDfaoeOCrklh+D7vwxXudcT8S9FN/oSanCmbjTiXbA5aE/fH4YDf8B96wxFPnhoCdnc2fhZrn9qeEksZXzdaYRbNnqYwP3bf984H1U13FfOPgbxMfDviiK/kYLps4Fvcn/YJ4k+inn/dLetfRwIIyDkVjTlzROeceVhRRRVkBRRRQAVma9odv4i0t9OuprmKB2Bf7PJsLY7E4PHt7Vp0UAVdPszYWMds13c3RTP765YNI2TnkgDOOnTtVqiigAooooAKKKKACiiigAooooAKKKx/EmsHR9JaSLabuY+VbKeRvI6keigFj9Md6UpKKcnshpOTsjkvG+uNd3y6bbENFbSAMO0k+MgH/ZQfMff3WudtbGTULqLTbY7y7mNWZQQz9XkI6YUZPpnjriq8ZJQTJIS8uUgdjkhc5eU+pP3s9/l9a9B8DaKtrY/2pIm2S5QLAp6xwdR+LfePf7oPIrwaaljMRzS2X9W/rzPWm1hqNlu/6/r5HTWFlBpthBZWybIYECIM5OB6nuferFFYvinxJa+FtEl1C5G987IIQcNNIeij8iSewBPavf2PIOf+I3jYeHLJNNsJQNXvFOw9fITnMh9+CFHqM9Aa8V0fSbrWNdXTLHPmzKrPK3zeWuW3SMe/b6kj1pmo3V9q2rre3O+61C7uPmCDlmKlVRR2A4AHYfia9p8HeF4/DWl4k2vqFxh7mUdM9kX/AGVycevJ71jCPtpf3UdMY8q8zVsNJs9O0eLSoIh9kji8rY3O4Hrn1JySfXJq/wCGLl5NJNnO5e4sJDaSMerbQCjH3ZCjH3JpKz5Gu9J1KTUrOA3UMyKl1bIcOducSJngtgkFTjIAwcjB7JxutCZxutDq6Kp6dqllq1t9osbhJkB2sBwyN3VlPKt7EA1crEwGSxpNE8Ui7kdSrD1B61mrcTN4edmbdcBWhLHvIGKZP/Aq1apW1p/oSpKpUtKZyvoxk34/OgC1DEkEEcMYwkahVHoAMCn0UUAFcxdeH5p9be5TU7m2vJw7s0RDR7F2qiFGBGMEkkYOSefTpJpVghaV87VHbqfYe9VLIPLcTzyYzhYuORkZLYP1Yr/wGgDFa08S23HlaZfqP41le3Y/8BKuP/HhUZu9Xi/1vhu+YDq0E8Dj9ZAf0rrKKvnkX7SRyJ1kxjM+lavEO5+xPJj/AL9hqjPijRYzie/S2b+5cq0Lf98uAf0rsqKftGP2jOX1bUYtK0m5vpWAWGMsMnG5uw+pOB+NeKwQFk2MihIgoBY4yQOp9MckH2Getex6r4f0/W5Imv0mlEXKIs7ooP8AewpHPvSWfhrRrEhodPhMgORJKDI4PqGbJFZ4ihKq1rZIucHJnnNjol5qcsf2S2e4hGT5h+SMk8ZLHgjgfdyc54rt9D8Jw6c6XN463F0h3IAPkjPcjPVv9o/gBzXSUUUsJCnruwjTSCiiiuo0CuM8eyS3X9laTZRma+muDMqKMlFVGUsf7v3+CeMiuzqGO0giuprlIlE8wAeTqxA6DPYDnjpkk9SaiceaLi+omrqxjeGPDFv4esxnZLeyD97MowOeSqjsufxOBnoAN+iinGKirIEraIKKKq3GpWFq+y5vbaFvSSVVP6mqGWqQgMpVgCCMEHvUNtfWl5u+y3UE+373lSB8fXBqegDwnxT4fPhzXJbEL/oUwMtoT08vun1UnH0K+tek/CvxYL6wHh6+k/0yzT/RmY8zQDgD3ZeAfbafWtLxV4di8S6M9ozCO5Q+ZbTEf6uQdPwPQj0P0rw9G1HTNb3gyWN/p0vHqko/muD9GDGuCpH2M+ZbMUo8yt1Pqaiue8HeK7fxZo4uUCxXkWEurfOTG/qPVT1B/qDXQ1qnc5dgooooAKKKKACiiigAooooAKKKKACiiigAooooACQBknAryTxHq/8AwkGrtIjYsVQpG5OAIc/O/sXIAH+yoPBrrfHOriGzTSIWPnXY/fFc5SHOD06bj8v03H+GuDcGef7LbxGRjIqtGG/1kpxtjHoOhPYDrwTXk5jXbaoQ3e/6Ho4KirOrLY0vDujnxBq22VCLRAHnBGMRfwxfV8Zb/ZGD2r1jpWZoOjpomlR2oYSTMfMnlxjzJD1P06ADsAB2qTWNZsNB02S/1K4WG3j4yeSx7Ko6knsBXbhcOqFNR69Tlr1nVnfoT319a6bYzXt7OkFtCpeSRzgKBXzt4p8VTeLddnvpVaG0tiYrSFz9xCASx9GbjPpgDtVjxV40vfGNwruGt9LQ77e0z+Tyere3QdsnmrfgbwVJrV3/AGrqMZXSQweKNhzdEAc/9c+P+BfTrTbqvkiOEOX3mdB8OvCpiRPEF/HiaRT9jiYcxoR98/7TDp6Kfc16HRRXdCChHlRYUUUVYGfeaYZLoX9jN9j1JBtW4Vch1/uSL/GvseR2INX9L8RLc3K6fqUP2LUyDtjLZjnx1aJ/4h7HDDuO9LVe8srbULY293Ak0RIO1h0I6EHsR2I5FRKCZEoJm/JKqcZy56IOpqSuRTT9RtBjT9fvo0HSK6C3KD8XHmH/AL7qKDWvEiaqunX0+kRNKcW05tpAk/H3R+8OH6/Keo5GcHGTi0YuDR2SsGGQQR7UjusaM7HCqMkmoLWK4VN141vJMerQxFB+rE028u2tsYjzyOW4VvYN0B6Y3YB6fSSSGRpZnWQpg5/0eJh1P99h2A9P64AuwQrBCkSkkKOp6k9yfc9abb3MVypMZ+ZTh0YYZD6EdRU1ABRRRQAUUUUAYlFFFdR1hRRRQAUVXd5ri+SwtColK+ZLIwyIkzgHHckggD2J7YM8mk3tvE0keqLJtBJF1Eu3H1Xbj64P0qHNJ2Ic0nYjnuYbWMPM4UE7R3LH0AHJPsOaiGoW4kCSmSBmBKi4iaLdjrjcBn+lTeH4ZLsDWbyNY3lXbbR7shIz/FyBy/B6A42jAOal8SRJe2ltpTxrIL65SN1YZHlr+8f/AMdQjPYsKl1NdCHU10KtjZXmsW8d3LcyWdpKoeKKEDzGU9C7MDtyP4QAR/e7C2/h5Il3WN5dQy/9NpnnRvqrseP90qfetmqs17FHbySqwbyzhl7jHJHscdM9ePWs3JkOT3ObllmvLqHR5Q1tdyyYnEbkERAEl0bglWwFDDBBbsRXS2un2djGI7S1hgQcYjjC/wAqrQ4udenm4ZLaBYUb0ZzucfkIjWlQ5N7icm9zM1jTFv4g8IRNQh+e3mIxgj+Ekc7T0I9D64qhaXK3lqkyqyE5DI3VGBwyn3BBB+lat9fR2VxaiQcSsyZHbjdn9KypI/suu3cI4juFW5T/AHvuuB9MIfq9XTeti6b1sT1xXjzwidYg/tTTo86lAmGjH/LxGP4f94clT9R347WitJRUlZm54DoOu3nh/VodV085dRtlhY7RNHnlG9D6HsR9QfojQ9asvEOkQalYSb4ZR0PDIw6qw7EHg15R8QPCDQyS6/pkRKN817Ag/OVR/wChD8fXPL+FvF934S1ZLi1U3Fncn/SbYNw6gffXsHHAz0PQ9iOBXpS5JbETjzK63PpCiqGj6zYa9psWoadcLNbydxwVPdWHUEdwav1uc4UUUUAFFFFABRRRQAUUUUAFFFFABRRRQB4x4qOqaf4vuncvvupXZGnZFiMaqNgXIBIxwcElW5IINdd4D0dZYYtdljKxvH/oSOPmCt96Rv8Aabt7ZOfmNdhfNZR2ckuoGBbWMb3afGxQO5zwK8q8U/Fh7oPZeFjsh5VtRdOTjgiJT/6Ew+gPWuV4elGp7Z7nQqtSUPZrY7Xxf480rwlDsmP2nUHA8qziPzHJwCx/gXPc/gDXh/iDxDqOv3jahq1wGZM+VEvEcIPZR6+55P6VRjsr3V79bWyhmvb6aQSSfNuY4Od7seg46k16x4V8AW2jvHf6kyXepLymB+6gP+wD1P8AtHn0ArRKdbbRDjBQ9TnPBXw8kure3vdfgMduqL5Vi4+aTA6yDsP9nv39K9WACgAAADgAdqWiu2EIwVkMKKKKsYUUUUAFFFFABUN3aW99bPbXUKTQv95HGQf/AK/vU1FAGbEut6UALG8W/tl6W1+x3geizAE/99qxPqK0LTxRYXEyWd/HLp13J8qwXigCQ+iOCUf6A59QKdUVxbQXdu9vcwxzQuMPHIoZWHuDwazdNPYzdNPY1G02HAMbSRuvEbofmQegz1X/AGTke1SwNcAmO4VSR0kTgN+HY/n9e1ctFa6no3Oj3XnWw/5cL12ZAPSOTlk+h3L2AFaun+J7G8uEs7kSafqDdLW7AVm/3G+7IP8AdJ98Vm4tGTi1ubdFFFSSFFFFAGJRRWZrev6b4es/tGoXATdkRxqN0kp9FXqf5Dviulu2rOs065jXPH2g6GZIpLh7u5j+9BaL5jKfQn7qn2JBrzjX/HOq+IZ5baMvYaeAP3MT/PIDn/WOPp90cc8k1k6Tpt3e3FtNZWTyWFrOj3EygLGiqwJGTgE+wyeK5pYm8uWCuJ7XPovQbGS0sPNulxe3R8645ztYjhB7KAF98Z6k1R1MX1ze2Gn34tzZXdyyuISw3osbvsbPUEqM9iAR0NdFWRrPy32hydAt/wAn6wSr/NhQcppXFtFdQmGZS0Z6gMR/KsRLMWXirT4lmleI2d00ayHOw74OAfpn9a6CsjVPk1zQ5QOWnlgJ9jC7/wDtMUAa9ZPiBltdJu9QyE+z28jyNjqgUn9Dgj6e9a1YfjFnHg/VY44zJJPbtbxxgDLNJ8igZ45LChgJ4SdLjQkvUkWQXTbw69GCgRqR9VjU/jWrcPcoMwwq4HP3+T7YPH61heAfNj8H2dtcwvBc2xeGaKT7yMGJAP1BU/jXS0IGclDfHxJr5g8h4l04OsoYHAZ+AcnuEB49X7gVo63hL/TrkEHDvbP/ALIdd3P4xqPxrzT4qPd2Hi1JLO/urdbmzQyJHKdpYM652njOMDOO1c9D458Q2+mrYLcWclujpIPNtFBBVgwOUKjqOSRzWftoxlZmsactJI9torymx+LOoM3+k6RbTxD/AJaQTNHn/dDBs/mBW/bfFLQ5cfaLbULX1LwhwP8AvhmP6V0qvTfU2O3ry3xn8P2tp31jQ4WeEBjPYoOVzglox36cr9celdxY+LvD2pMFtdYtGkPSN5PLf/vlsH9K2gQQCDkHvTnCNSNmI8F8N+Jb7w1qK6hpriSKTHn27N+7nX+jDs3bvkcV9BaBr9h4k0qPUNPk3Rt8ro3DxOOqsOxH/wBccGvL/HPgglpta0aHLnL3Vog+/wCroP73qO/Uc9eK8NeKL3wzriX2n4lhdAbqDdhZ0zwPZh8xB/DoTXF71GXLLYmcObVbn0xRVDRtZsdf0uHUdPm8y3lH0ZT3Vh2IPBFX63OcKKKKACiiigAoopGZUUsxAUckk8CgBaK5XVfiN4W0osjaml1OvBhsh5zZ9CV+VfxIritT+Md9NuTSNJit17S3r72/74Q4/wDHjUynGO7KUJPZHrxIVSxIAAySe1cD4i+K2kaZvt9JUardrwWjfECH3k5z9Fz+FeR6p4o1rxFE76xqks1sWJEAIjh2+6rgN6/NmptJ8Kax4ki22Nt5No42m7nBSMD/AGe7+2Bj3FZ+0cnywRoqVtZFfX/FWq+Iovt2s3W+NR5kdsnyQx+mF7n3Yk+9a3hfwHqutRRST77CwwC08iYll9SiHpn+83HPANegeH/h/pOivHczg398nKzTKNqH/YTov15PvXWVrDDXd6mpqtNEZ2jaHp2g2X2XTrdYkJy7dXkPqzHkmtGiiupKwBRRRTAKKKKACiiigAooooAKKKQsBjJAz0zQAtFFFABUF3Z21/btb3dvFPC3WOVAwP4Gp6KAMuPT9R03/kEatLHGOlteg3MX4EkOv4PgelWo/E19acatoswUdbjT2+0J9SuBIPoFb61aoqHBMhwTLmm61pmsKx0++guCn30RvnQ+jL1U+xAq/XL3+j6fqbI93aRySx/6ub7skf8AuuMMv4EVAtlrNqNlj4gnEPZLyFbgr9HyGP8AwIsfeodN9DN030MTxf45h0BjYWKpc6oVBKMfkgB6M+PXsvU+w5ryGS7vdV1SW4upZ76+nkEaHbud+B8qKOgzngDH86bp1teatrIt7ZWub+8VHJduWYlizsewHUn/AOsK9r8KeDLDwvbblxcahID51045OTkqo/hXPb881z2niH2ib7HK+GPhizE3niM53tvWwjbgcADzGHXp90cepPSu71e0jHhjULS2iSNPscsccaKAF+QgAAdK06a6LJGyMMqwII9RXXGnGCtERsW0wubWGdTlZEVwR6EZrN8RMIrK2nb/AFcV7bs5/ur5gBP0Gcn2zWRpGr3FnMNAuZIo5bcJFa3MsZ23C4+UHBGHABGP4tpI7ga8i2LTNa6hP9slmXynRkyiBhjaQOF3ZxzyemTWDVjlasazMEUs3QDJ4rn9Vu/Ou9JmWJhbw36fvj0JdHjGPbLgVQ0u6vNH0qBtVZr/AE2MsjXbjdLbFGKkyf3k4zv6r/FkZYbGo3en6jp8tufMuLVlBkuLZgVh5yGDZ6ggHjJGAaANaSNJUKSIroeqsMg1y/iPwvFPo8zWLzxSROlyIYmwJjGwcIR77ce2atWHiBbe8l0nWJ4or2DAFwfkiuRjO5c8BsdV7dsitWPU7WWdIo2Zt5wjhDsY4JwG6HgE8elAGRpbLZ60gjupLm11W2FzFJJtB3oFB6AfeRkx/wBczXRVxgUyeHbMwW1266ZciSJo1ZS9uGZPkI5b90TwOvbJxUl9rHhiKO1kttQtZrpp4zG6y+fNhXBYDkvyoIx3zjvQBT8U6Lba14r2XGlTX4SyjA8pYPky8vVpMFc4/hPbntWBq3wut5rSWW10KWEhSyQw6w0jlscZWVCp57b8V2VrcJeTG8E0LXt1cwlII5FdooEPRsE84LsewLkc9T1FJpPcabR4hF8Obe/t92ma5Ks6ACa3vYAXiYj7rBdhU/UVnXvw38UQL+4WxuB/0ynIf8A6gfrXturaNDqQWZG+z30Q/cXSLlk9j/eU91PX2OCMzT7qS6tiZ4xHcRSPDMinIDqSDg+hxkexFNUaU+hvCbeh4LdaBqenqy3ujXyD+N2tzIp+rrlf1rOtb2SKQppt1JZkHkwTtEw/4CpB/PH419LVWvNOsdQTZe2Vvcp/dmiVx+opfVEtYsu54tbeOPEelpu/tZp41/gu4lkB/EAMT/wKsHUL2W51CXUzp8Fv54DXEVsWxuySWVTnHUkgE88j39jvvht4ZvSGSzks3ByGtZSoU+ynK/pWNP8ACiPJ+y65Og7efbrJ/wCglKidGta17oNDjvC/im+8MX323TmWa2mwZ7Zmwkw9Qf4Wx0b8DkdPSIvjRosoyNI1YAHB+WHIP/fyuL1D4XaxpVvPd2V5BfIg3tbRwtGz+pUbm56nHf61xFwxBSa1O6Zv4B0kA659Mevb9KyftKXusThGWp7qPjD4c2FpLbU4gBk7oFP8mNOPxf8ADe3Ig1JvYW4H82rzDTvBGs+INOhvLCfSpbZ/vj7TIGBHVGHl8EHqP8a0f+Fa+Jv+oV+N1J/8arT99b4SfZw7nZ3Hxo0aMqsOk6pIz8DcsSj/ANDz+lZ1x8Zrkgi18Pxj0aa8/oE/rWBB8LNeaZpJ7vTYyeAVeR9o9ANq1pRfCedlxca+oBHIgs9pH0Yuf5Uctd9AVOBlXfxU8V6i0iw3FrYRA7QbaAFie/Mm4e3AHQ1l2uneI/GtwUU3+qYbDvcTMYYz77jsB9gM+1dxpvwz0W317TbOSW7u4wkk8qTSAIyptULhAOC0innP3SK9TgtobS3S3too4YYxtSONQqqPQAcCh0p399kuSjokeeeF/hHpumx+drbrf3LNu8lMrAntjgvxxzx7Va8Y+E/DF1ZpZQ2S2mqOhWzGnxLG7n0xjaVHU56DJyK6OLXYre3u3vXGLebyVZBlpXyflVRyWyMADmpdJsJjcy6tqEYW/uF2LHkH7PFnIjB6Z7sR1PqAKtRSVrGXM73OT0H4RaBp1pC+oRy3eoqAfOE8gWJsdI1zjA9wc/Titi4N5ofN+/2mw7XoUBov+uqjjH+2MD1CjmtXxNdSWPhbVryJgstvaSyxljgBlUlf1ArJ0y6vvFVjGY5JLPSgNrTIcS3XPRG/hTGAWHJOcYxk3F8uw1Jp3Jl1Owa7Fot9bG5IyIRMu8jr93OatVaXQNJTShpaafbpZAYEKIAB7jHIOec9c81jWbzWl02l3chlkRPMt7g/8vEOeCf9pcgN9Qf4sDWM76GsZ3di/RRRWhoFFFFABRRVS7upUuILO0jWW8uCdiM2FVR952Iydo4HuSB3yE3YTdi3RUR0fWiONWsA3vp7kf8Ao6q11pvilbeRbW50iSUjCu8ckQHvjL1PtER7SI66vxDcR2cCedeyjKRA4AXONznB2rnv36AE8VK+l62qCWG/sZmxkwvbsiH6OGJH1IP0qjHZaxp2lzwR6Is9xPh5biLUBJJI4I5YukY6DgDAHQAVrPqmqvaPJbaBcRMoGEuJYgT/ALoR2zj3K/jWbm3sZuo29DEuG1pbhk1G2urG1HSXTIhdl/xxuH08r8fSxp1l4V1C+ezTT4rq5WLzJf7RhZpwM45Ew34/St3StTF/G6SKY7qLHmxNGyFc5wcHscHkZBweeKZrOkvqUUUltcm01C2YvbXIQPsJBBBB+8pB5HHY8EA1Lbe5Lk3uZ134bnso2l8PXAgkA4s7lme3c+3eP/gPHqprMt59SkdYb+6msbo4BT+ynMYPoJA7K34Nn2FdVpceoR2ijUp45bg/e2LgA+x4yPwFXaOZj5mcp9rudPuUtNXjSNpG2w3cYIhmJ6DnJRv9knnsT20KuXMlnNYXceqLAtqpaOYTkCMr1GSeOhH4153J480TQ7qWxjv5dWtVXdby2wMrKM48tnOFYjs27kdeRltFUS+I0hO+jO4orzC/+LkkfNpoTeWeslxcAFfcqoP86zn+JviKYBoV0uNCMjEDufz8zH6VLxFNdTWzPYKK8Sn+IvimPDm8txF/GUth8vvzniobr4jeKoAhXUYmDZ62yf4VP1qmFmdv8LtBSy8PprE0f+l6gilSRykI+4B9fvfiPSu8pkUUcEKRRIqRooVVUYCgcACn1vGKirIQUUUVQytHY2Wo32oQX0SSW/2WHzUf7rDdIRu+mM/iazZDq9pZx6VpEdrfwRyRtFcSBkKBWDAsAuJPu/eUjPfB5OxpEQOu6m5O5WgtwQRwCDIf6g1vVzy3OafxMxdMttVt7KC2It4kRcOzku7t1ZjjA5JJ/Gq8vh/ULe1ntdJ1C2gtJwQ1vPbNIkRbr5eHG0f7PIB6Y6V0VNZ0TG5lXPTJxmpJMhPDtvJZXMV65uLm6kEstyFEbBwAFZMfc2gDbzkdckkk1Li38R3MEFk62ivHIN2orKwJTkFhGBw5BxjOOTz2rpKpS6igkMVuhnkHUKeB9SMn8QDQBaiijghSGJQkcahVUdABwBVe+0221CEpKrI24OssTbHRhwGDDkHkj6Eg5BIrIGp6vqLY02CBoScGdjtRfXa/O/6hSPcVYXTtdbIl11Ap/wCeVmoYfiWI/wDHaAFC+IrT92hsNRQdJJ5Gt5Me+1GUn3AX6Vz58e3R186LLpkNrK6nyrx7lngYg4IBCDOD9BnjOeK6X+xFmULf397fIP4JXVFP+8saqGHsciprzRtNv7WK1urGCWCEgxIUGIyOhX+7j2oAdZoyRCWW5847cZVsqB3PufU/kBWFZcanrS/3b7+cUbf1rag0XT4OFto2HYOgbb9CRmsTT2E15q9ynMc982w+uxEiP/j0bVdPc0p7l+iiitzcKKKKACvPfG/gT7XJLrWiwD7aRm5t1wPPH95fR/8A0L616FRUzgpqzA8A0PXb7QL83unP947Z7eTISUDsw6qw9eo9xkV7F4c8V6b4lgP2ZzFdIMy2svEie/8AtL7jj8eKzPFfgO21x3vrBltNTI+ZiP3c/s4Hf/aHP16V5LPZ3+j606Xcc1jqEJBiKthgB/GjDqCSRkccYPpXGnPD6PWIbn0VRXm/h74mBVS18QrtI4F9Enyn/fUfdPuOP92vQ7a5gvLdLi2mjngkGUkjYMrD2I4NdcJxmrxYCaGv2jXNTvP4IVjtEz/eALuR9d6D6pV/VNYi0mJ3nRj+7JiUdZX7IP8AaJwB9apeGDhtZi/556gR/wB9RRv/AOzU3xMEkvNChZQzfbmlwRnAWGX5vwJX8SKyesjmesjL8MaPBa+JJ3mhia9SzSaSYL1llklMhB+q8egJ9TXXPeW8cpjklVGH97gfn2/GsCJvs/iywc8Lc281ufdwVdR/3ysldHJFHMAJI0cejLmiaswmrM5a7tx41M1vO+3w/b3BSSOM5a9dDyGx0jDDoOWx2HXo7S5tJU8q1kiKxDb5aYGwDjGO1cz8O3Y6HdRu2WF15uckn99FHPz/AN/TWh4qtUexinSR4LhrmC3E0R2uFklSNvmHP3WPfrz2qSSzrer2llbS27T5vXjJht4gXlZscEIuT1xzjA71kwaTq+swWLXxOkpa8oImWS4Py7SCSCijHUfMScHIIroLDTrDTQ8VlaxQZwzlFwzn1Y9WPuauUActfWFxoKi9huLq8sVH+kxTNveMf89EOMkD+JfTkcjDXEdZEV0YMjAMrKcgg9CDWhe6lBYyRRy5JkBwF5PUDp36/pWIbVtDvltlH/EtuWP2f/pg55Mf+6eSvpyv90VrCXRmsJ9GXaKKK1Nive3kdjB5jhnZmCRxIMvK56Ko7k/4k4AJq1pFidOjnu74q2oTqHmKnIRRnbGnqq5P1JJ4ziqvh6CG6ll1O4YSXhnnhiDHiKNJWjwg7Z2gk9STjOAANu98pbZ5pplgWIFjK5wEHck+nrWE5X0Oecr6FgHIyOlVrq5aGe0iUAmeXZz6BWY/yrnND1vUJ475oLb7Vp9tMI4pZXEMjAqG+VSMFfmXBJX6dMu1XVL+4jVrXSb+O7tpBIgZY5FDDI2tsdiAyllz1GQRUEHVUVWsL2LULNLmIMu7ho3GGjYcFWHYg8GodV1vS9Dt/P1S/t7SM/d81wC3so6sfYUAXiMc4ycVXivoJRL83lmL/WCTjb9fyP5elea638YUG6Lw/p5lPQXV6CifURj5j+JWvMtd1jUNeczaxqUsuWGFyEjB4xhB8p6DqCeKylWitDSNKTPZfEfxO0GwtpYdOvXvr5eUFmodAw7M5+THYgEnHTmuI1j4q+JNRV004W2lRnoyL58n/fTAL/47+NYmheBfFWt7TDp4htSOLm8zAMey4LN9QAK9E0n4PabDtk1m/uL9+8UP7iL9CXP/AH0PpU3qy20KtTjvqeOz313qt+ialJdX16eY/Mdrgn/dHJH0AFdJZ+A/FeoQPNDozwoFLKbuQRF8DoF5bP1Ar3nTNF0vRYfJ0zT7a0Q9RDGFLfUjk/jV7OKfsE9ZO4vataI8S0n4ZnULKC8n1seVMgkVba3wcEZ+8xPP/Aa2rb4VeH4M75dQmLHLbpwgJ+iBcV1SRDStZn07GLe433VqfTLfvU/BmDD2fH8NXq6oUqdtEaJ8yucovw48Lr/y43B+t9P/APF0f8K28JbQv9lNtXoPtU2B/wCP11dFXyR7DsFFFFWMKKKKADRWA1PU4j9/MUmP9kqQD+at+VbTHapOCfYd65uCT7L4qtT0S9t3gb3dDvQf98mWulrnnuc0/iKjm4mYonyjuc4A/HqT9MD3pYrCJCWfMjHru6H8Oh/HJ96tVHOsjwskTbWbjd/dHcj3xUklOfdeyOglMdnHkSMON5HUA+g7n6jr0zEjGs3slkiGLSrY4mRePPf+63qP7w7ng9xWwVjRdiri3twMIO7AZA/Dj8T7UmlwJBYqUUDzWaU+p3HOT74xQBbVQqhVAAAwAO1LRRQAUUUUAZWv6hLY2CR2pAvbqQQW+RkKxBJYjuFUM2O+3HeqVnax2NnDaw58uJAi7jknHcnuah83+09fuLzrb2e60t/Qtkea3/fQCe2xvWrtbU1ZXN6cbK4UUUVoaBRRRQAUVDdXUFlbPcXMgjiTqx/QAdyegA5NcTqfizVbpzHp1tPZxdpDAHkPvzlR9MH6isa2Ip0VebA7ys3W9E03XbA2+pwK8a/MsmdrRH+8rdVP+TXnaeIfEHmgQ6vKVk3HzTGjKAF3HaCmScd+nPeu60azh1DS7W8v1N5csuWef5gGBwSq/dXp2AqKOJhXvGIjynXfDT6Q7SWF/BqtmD1hdTMg/wBpRw31Xn/ZrHsNUu9JkluNKvZrSYfNIsZwCcfxoeCfqM19FDgADoKwvEnhLSvFFq0d7EY58fJdw4WZPYNjp7Hiplhlfmg7Md31Of8AAvizR7iw1S58TT6ZHqLzrMPNVY/MTykQbdx5OUOQDxntmtiw1T+2tSju9JiXUrPTLX7EDbTIHaQ7S7BXI+X5EAJIz82MjGfNdY8Ca34fDOHS/sV6TgCMqP8Ab5wPr93uWFYbLPp19Gzi5sL3GY3y0MhX1VhglfcEg1m6k6b99GfIm7p6ntOrauA1h5VvPHqEN7E8dtcRmJ5OdrrGWwrsUZhwSOeSOtdHNqtvqunbdPvghlBRtikzx9iNmMhgfUcHrXiX/CwPEMenyW1/Lb6tagZMd7D8wxyCrptIYdQeSD3rV0j4gwpmTVrG/W5LYN3pt0A0qfw+ap2q7AcbsZwKr28Za3JnCbeqO38DvHp2t63pEcrSWqeXLaSMSTJGEAxzydiGFSfpWp4i1SCa90jS4gzyz38Lt8pARUbfnJ75UDFcRB4y8FNbQWts2uaRNbsz2940LTNGzfePVwd2TkEEHjI4GGvq/hy4v01G78YXE+pRBfs9zcgxRwkHjEYRFGckHKtkE8jtXMn1M7M9O1fUY9MiWdreeZ+Qqwbdx6dmYcdOeg9qwLfWtR1aVFu7qLRrSdnW3eECRpwrFTiVxtUnGcbTkEYb0oPr8Ws2zWdx4w8NNbyjbI9vOI5UX+IBDIw3YyM7sDOQDgVfttc8OTajLbnU9JXTre3FvHE1xHsK5xwCeMFSD7BDTEW9P0S90O/nlhVNShlbcktw5N1Hn+EyNncg5x0IzjnrWnfWc+qaFdW06rHPKjeWB/yzYcoc5OSGAOfUVUtNY8MWS7LbWtORP7v25CP1anS+NPC0JIfxJpAYdV+2xk/lnNAEGn3QvtNtbxRgTxJKB6bgD/WrFcVp/jvw1YaaIn1HeUllCLDDJJhfMbbyqkY24qnffFfSk/dW+m38xfKqz7IlP45JH5Vt7WCWrOpPQ7XQrG31Tw8qzRlH8+SdHHDJ5rGZcH/dkXI9c1Q1TSoLHVrJ7qe5vhHBPceXM25Rs2YITpuywwTz9K4O0+KmuWenJbw6dpyTdWlkZ5Ax6D5RtxgADr2rntU8U69q9y1ze6tOh2bNtsfIVVznA2/N+ZPauX28E7mcacr3Z7DoWs6To3h43urarZwi+ka5w8w+YsBkKOpGQcDrjGec1x3in4iaVcQ/ZvD+nzzMTta4mZoY0j7+WpyQT67RjOeteY2lpJNequl273ctwx+SJCxdhyxD9M+uT+Vdxpvw2129w97Jb6dGezHzpPyU7R/30fpU81SfwIapx6sxLjxhr0JdbO5XTbJ0CtBpqeWFxnBJOWzjgspB4Hpxm2kE+rXrGyhuNRvH+80StNIf95uT+JNeny/DLSbbSblkE99frGXha5k+TeOQCi4UgkAYIPFej6FLY3GhWVzptvHb2k8KSxRRoEChgDjA6U5UZv42OUuTZHkei/CbW78rLq08WmQHrGhEs5/L5F/NvpXo+jeCfD/hhPtNpYrJcoMm7uP3kuO5BP3fooArpaCMjB6VUYRjsjGU3LcRSGUMDkEZBpapWkjxTyWUgACDdCf7ydMe+OAfqKu1ZIU1+EY+gzTqbJ/qn+hoAw/E+xtJivlHz2d3FIH/ALq+YEkP02M9PqxcWQ1HQr+xfgXAuIs/7zMM/rWZpV2b/SLK8bhp4EkYehKgkVrTfQ2pPoW6KKK1NQooooAKKKKAM/Uj5d5pE/P7u/j6f7atH/7PXV1y2sxQy6Rc+dMYFjXzhMoyYmQ7lcDuQVBx7Vf0LXJNQjjtdStWsNWEQkltZP4hxlkPRlycHByDwe2cai1MKi1NqiiiszMoTyGOwEgHVzJ+pYD9AKuRRiKFIwchFCj8Kqaon/EvZgPliw5A9B1/Sr3UZFABRRRQAVQ1q/OmaPdXaKHlRMRIf45D8qL+LED8avO6xozuwVFGWZjgAeprlpbs+IL6CeNSNKtmMkLH/l5k6BwP7ignBP3iQRwAS0ruw4q7sTafZrYafb2isX8pApc9XPdj7k5J+tWaKK6TpCiiigYUUVkeI78WekSxq+2e4BijOcFcjlv+AjJ/ADvUykoxcnsgON1jVX1zVDsZzbwuRbpDKBx08wjHU84PZSPU5oajGUheDzpmXYHYO+d3zAYPtz0qyghVf3aFYYRhQcnn2B6AdcD0qGGMMsstwyoilcsx4OWD/wCH518tVqyqz55FWshuoFYpUmwdg8/ge0e3/wBlr0rSLV7LRrO2k/1kcKiT/ex8365rndH0Fr25hvb2BoreFvMhikGGkbruYdgDyAeSeuMc9fXs5dh5U4c01Zsl7hRRRXpAFYV7psVhbyEWcV9pBbfcaZNCJFUH7zxAjgjk7eQe2CcndopNJ7ktJ7nOXPwt8Karbpc6c1zZpKodHtJ9yMDyCFfcMfQCubuPgvf26BdP1u3mRRhUuYChA92UnP8A3zXeaHP/AGVqUmjSnFvOWnsWPQZ5ki/A5Yf7JIH3K6auSVOOzRjzSi7XPB5vhb4thPFtYze8N1/8Uq1Rn+H/AItjUq+gTSKQQdk8LDH/AH3mvoais/YQK9tI+Zj4Z8R2tv8A6VoOpDywcuLdnyB3O3PamQ6Hq9wnmQ6FqkibmXctjIRlSQR93sQR+FfTUiLLE8bfdZSp+hrF8NP5SahYHra3kmPVlc+Zn6bmcf8AATS+rxH7aR4EfDeuMCD4e1Ug8YNhJ/8AE0+08I+J2jEa+H9RIU4Vmi2ZHbO4jntX0tRR7CIvbSPnK28HeJLu5nt10popIHCS+fNGoUlQw6MSeGHIH8q2YPhXrFym28vtPt1PUIrz/odlenzqE8X320Y32Vux9zvmGfyA/IVareGGp2vY1jJyVzzN/hSltZqy6reXUsbAtGqom9e4GcnOOmW5xgkZyOm8N+FfCMTRn+x47ibf5fnXJabbIBnDJJzGxHONuORgnIrpqo3mlw3U6XKM9veR42XEJw3HQMOjgZPDAjn1rR0Yr4UTOLezNPUtMfUkWxMFotgoBPmR78kdAq8bceuc+mKovoeoadGH0+7a7VfvWt0xOR/sSHLA/wC8WB9V61PZ63NDcR2erpGjyMEhuogRFKx6KQSSjHsCSD2OTitiaORxmOVkOOgxg/mDUaxZjrFnP2eowXjvEN0VzH/rbaUbZI/qPT0IyD2JqfwdaLa+FtLaNjslsoHKHsxjGSPr/n2o61pkutwtBNtfYcCVQGMbHj5X2rhuccA46kjv0WmWken6TZ2UIxFbwJEg9FVQB/KnKVxylzFqiiipIGNGjOjsuWTO0+metPoooAKRhkYPSlpGYKpY5wBk4GaAGW6GO3jU/eCjP171y+lL9mN9p7cNaXcij/cc+YmPYK4H1U1ttrVru2xBpD3+ZU/RyprB1S9TT9b/ALSkguVs7mBYriTyGZYGQsVZiARtIcgsCQNozxki4OzLg7M1KKRWV1DKQykZBByCKWtzoCiiigAooqjqd5LbxRwWirJf3TeVbRt0Ld2b/ZUZY+wx1IpN2E3YbFEda1xYASbDT3D3B7Sz8MkfuFBDn32D1Fb+o6XbapCqThleNt8U0bbZIm/vK3Y/oehyOKTSdNi0nTYrOJmfZkvI33pHJyzn3JJP41bk4Qtu245zjP6Vzyd3c5pO7uZcDa3akR3K2d5Ev/LyJDC5H+0m0rn3DAH0HStA3duq5a4iUd8uKakxnQ+W6sDwJIXDY/P/AOvSG0ZjlrqYn/dT+e2kIT+0bBhj7bbHP/TVf8aktEjjtY0ik8yNRhGznjsM9/SmfYk6ma4z6+e38s4pGaOzw0144U8KshU5PtxkmgC1Va+vrfTrVri5fagIAAGWZj0VQOST2ArIOtX91ctDY20GwEjzSzSN+KYXb/wJl9s1maOkt+76xeTvctMx+yl8bY4ugKADA38tnrgqDnFVGN2VGPMyxLDc604l1RfLtQd0enggr7GUj77f7P3R/tEA1oUUVuklsdCSWwUUUUxhRRRQA2Qssbsib3AJVc4yfTPauOufDuuardNd38lokhG2ONJmZYl64A2DnuTnkjtgAdnRWdSlGquWWwHKw+D5NqpPqCqg5xbwBWH4sWH6Vr2Ph/TdPZJIrffKn3ZZWLsv0J+7+GK06Kinh6VP4IgFFFFbgFFFFABRRRQBV1GxXULNoTI0UgIeKZPvRSDlXX3B/PoeDT7DxRHDGtvrwXT7tMK0r8W8x/vJIeBn+6xDDpg9TPQQCCCMg8EVEopkSgpG0jrIgdGDKwyGByCKWuUGh6dHIZLe3+yuTlmtJGgLH32EZ/GrFgs95f3Vj9suhZ20ceSJDuMjFiVLn5uF2Hg9xWcoNamUoNanR1jXthc2+onVdPUPNtCywE489P7uegYHlSeMlgcbshyaTJbOJI5Hm2nO1rmYN/30XbP0Iq9M3nRBUeSObb5iqpww+o6e3NQQLZ3sN9D5kJbg7XR1KsjejA8g1YrIF9qMTHzNODE8eZyufwXf/Or1rPPONzwCNfdmz+RUUAYT5k8V6lKeiQQQD8N7n/0MfkKt1AmDq2rkHJFyqn2/cRHH6/rU9dEPhOiHwhRRRVFkVxbw3dvJb3EayRSDayt0Ipuk6lNY3iaRqMzSiTP2K6frKAMmNz/fA5z/ABAZ6g1PUF5ZwX9s1vcIWjbB4JUqQchgRyCCAQRyCKmUbomUeZHRUVzFtrV3ox8jWPNubQD93qEcWSo9JlXof9sDb1zt79DbXdteW8dxbXEU0En3JI3DK30I61g01uc7TW5NRRRSEFFFVb6UJFtaTy0ILSSZxsQDLHP6e2c0ASxzCV2CKTGvG/sT6D1+v/18RPZWtzIzzIJ8HG2Q7lU+y9AffGaq2Dz38PmPH9ntOkUKjDFR/e9PoPpyOumqqihVAVRwABgCgBgt4QMCGMD0Cinqiqu1VAHoBS0UAcvf2DeH2a7so2bSyS1xbIuTb+skYH8P95fxHcG3HIksayRurxuAyspyGB6EHuK3a5m68P6jZzsdAubSG2kJd7e6jZkjbuY9pGAepHQHpjJrSM7aM0hO2jLdFFFbG5Wv76LTrRriUM2CFSNBlpHJwqqO5JwBVnRNImt5W1LUir6lMmzahylunXy09ecEt/ER2AAGboCDVPEeqXN1850ycQWqfwpujVmfHdzuIz2HAxk562sZyu7GE5XdgooorMzIpLW3mbdLBE7erICaeiJGoWNFRR0CjAp1FAFeW2mkcst9cRA/woseB+ak1H/Zdu5zceZck9RM5ZT/AMA+7+Qq5RQBj+JJTbeHp4bc+XLcBbWHZxtaQhAR9MlvwqKKJIYkiiQJGihVUdABwBSa6fM1fSIW+4plnA/2lUKPwxI36U+tqa0ubU1pcKKKK0NQooooAKKKKACiiigAooooAKKKKACiiigAooooAKKKKACl8Lpu0g3p+9fytdZ9VPEf/kNUrN12R49EutjFWZPL3Dqu4hcj3GeK6mKJIIUiiULGihVUdABwBWVR9DGq+g+qlsA13dSDdw4TnvgDp7c/nn1q3RWRkFFFFAHMWjb7/VpD/FekY/3Y0X/2WrlUbD/j61T/AK/pP5Cr1dEdkdMdkFFFFUUFFFFABWZNpJjnkutLuDY3UnMm1A0U5/6aJ3P+0CG9606KTSe4mk9yjFrmt22EuNFe4A4JtriNh+BkZD+BBPuatf8ACTSKR5ugarGv979w+PwWUn9KkoqPZoj2aE/4S3SgMuuox9vn024H/slUdU8R6VfWy20Ny4muJEiWOWJ4mdSwLhQ4G75QeBV+svX0VtOSQqC8NzBIhI+6fMUcfUEj6E0nTsiXTsjq4IzFAkZx8oAwvQew9qkoorIyCiiigAooooA//9k="/>
          <p:cNvSpPr>
            <a:spLocks noChangeAspect="1"/>
          </p:cNvSpPr>
          <p:nvPr/>
        </p:nvSpPr>
        <p:spPr>
          <a:xfrm>
            <a:off x="59267" y="-192616"/>
            <a:ext cx="406400" cy="406400"/>
          </a:xfrm>
          <a:prstGeom prst="rect">
            <a:avLst/>
          </a:prstGeom>
          <a:noFill/>
          <a:ln w="9525">
            <a:noFill/>
          </a:ln>
        </p:spPr>
        <p:txBody>
          <a:bodyPr anchor="t"/>
          <a:p>
            <a:endParaRPr lang="zh-CN" altLang="en-US" sz="2400" b="1" dirty="0">
              <a:latin typeface="Calibri" panose="020F0502020204030204" pitchFamily="34" charset="0"/>
              <a:ea typeface="宋体" panose="02010600030101010101" pitchFamily="2" charset="-122"/>
            </a:endParaRPr>
          </a:p>
        </p:txBody>
      </p:sp>
      <p:sp>
        <p:nvSpPr>
          <p:cNvPr id="47109" name="TextBox 44"/>
          <p:cNvSpPr txBox="1"/>
          <p:nvPr/>
        </p:nvSpPr>
        <p:spPr>
          <a:xfrm>
            <a:off x="4883151" y="1849967"/>
            <a:ext cx="2457449" cy="1198880"/>
          </a:xfrm>
          <a:prstGeom prst="rect">
            <a:avLst/>
          </a:prstGeom>
          <a:noFill/>
          <a:ln w="9525">
            <a:noFill/>
          </a:ln>
        </p:spPr>
        <p:txBody>
          <a:bodyPr anchor="t">
            <a:spAutoFit/>
          </a:bodyPr>
          <a:p>
            <a:r>
              <a:rPr lang="zh-CN" altLang="en-US" sz="7200" b="1" dirty="0">
                <a:solidFill>
                  <a:srgbClr val="FF0000"/>
                </a:solidFill>
                <a:latin typeface="楷体" panose="02010609060101010101" pitchFamily="49" charset="-122"/>
                <a:ea typeface="楷体" panose="02010609060101010101" pitchFamily="49" charset="-122"/>
              </a:rPr>
              <a:t>洁</a:t>
            </a:r>
            <a:r>
              <a:rPr lang="zh-CN" altLang="en-US" sz="7200" b="1" dirty="0">
                <a:latin typeface="楷体" panose="02010609060101010101" pitchFamily="49" charset="-122"/>
                <a:ea typeface="楷体" panose="02010609060101010101" pitchFamily="49" charset="-122"/>
              </a:rPr>
              <a:t>白</a:t>
            </a:r>
            <a:endParaRPr lang="zh-CN" altLang="en-US" sz="7200" b="1" dirty="0">
              <a:latin typeface="楷体" panose="02010609060101010101" pitchFamily="49" charset="-122"/>
              <a:ea typeface="楷体" panose="02010609060101010101" pitchFamily="49" charset="-122"/>
            </a:endParaRPr>
          </a:p>
        </p:txBody>
      </p:sp>
      <p:grpSp>
        <p:nvGrpSpPr>
          <p:cNvPr id="47110" name="组合 13"/>
          <p:cNvGrpSpPr/>
          <p:nvPr/>
        </p:nvGrpSpPr>
        <p:grpSpPr>
          <a:xfrm>
            <a:off x="772584" y="1028700"/>
            <a:ext cx="1775883" cy="677352"/>
            <a:chOff x="579880" y="770997"/>
            <a:chExt cx="1331484" cy="508957"/>
          </a:xfrm>
        </p:grpSpPr>
        <p:sp>
          <p:nvSpPr>
            <p:cNvPr id="15" name="圆角矩形 14"/>
            <p:cNvSpPr/>
            <p:nvPr/>
          </p:nvSpPr>
          <p:spPr>
            <a:xfrm>
              <a:off x="590550" y="770997"/>
              <a:ext cx="1257227" cy="508957"/>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我会认</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16"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graphicFrame>
        <p:nvGraphicFramePr>
          <p:cNvPr id="17" name="Group 47"/>
          <p:cNvGraphicFramePr>
            <a:graphicFrameLocks noGrp="1"/>
          </p:cNvGraphicFramePr>
          <p:nvPr/>
        </p:nvGraphicFramePr>
        <p:xfrm>
          <a:off x="3452284" y="4169833"/>
          <a:ext cx="1633220" cy="1631950"/>
        </p:xfrm>
        <a:graphic>
          <a:graphicData uri="http://schemas.openxmlformats.org/drawingml/2006/table">
            <a:tbl>
              <a:tblPr/>
              <a:tblGrid>
                <a:gridCol w="816610"/>
                <a:gridCol w="816610"/>
              </a:tblGrid>
              <a:tr h="815975">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2164" marR="122164" marT="45761" marB="45761"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2164" marR="122164" marT="45761" marB="45761"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815975">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2164" marR="122164" marT="45761" marB="45761"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2164" marR="122164" marT="45761" marB="45761"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8" name="TextBox 26"/>
          <p:cNvSpPr txBox="1"/>
          <p:nvPr/>
        </p:nvSpPr>
        <p:spPr>
          <a:xfrm>
            <a:off x="3498851" y="4176184"/>
            <a:ext cx="1534583" cy="1568450"/>
          </a:xfrm>
          <a:prstGeom prst="rect">
            <a:avLst/>
          </a:prstGeom>
          <a:noFill/>
          <a:ln w="9525">
            <a:noFill/>
          </a:ln>
        </p:spPr>
        <p:txBody>
          <a:bodyPr anchor="t">
            <a:spAutoFit/>
          </a:bodyPr>
          <a:p>
            <a:pPr algn="ctr"/>
            <a:r>
              <a:rPr lang="zh-CN" altLang="en-US" sz="9600" b="1" dirty="0">
                <a:solidFill>
                  <a:srgbClr val="FF0000"/>
                </a:solidFill>
                <a:latin typeface="楷体" panose="02010609060101010101" pitchFamily="49" charset="-122"/>
                <a:ea typeface="楷体" panose="02010609060101010101" pitchFamily="49" charset="-122"/>
              </a:rPr>
              <a:t>洁</a:t>
            </a:r>
            <a:endParaRPr lang="zh-CN" altLang="en-US" sz="9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left)">
                                      <p:cBhvr>
                                        <p:cTn id="20" dur="500"/>
                                        <p:tgtEl>
                                          <p:spTgt spid="3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left)">
                                      <p:cBhvr>
                                        <p:cTn id="2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1" grpId="0"/>
      <p:bldP spid="20"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TextBox 13"/>
          <p:cNvSpPr txBox="1"/>
          <p:nvPr/>
        </p:nvSpPr>
        <p:spPr>
          <a:xfrm>
            <a:off x="3183467" y="3568700"/>
            <a:ext cx="759884" cy="666115"/>
          </a:xfrm>
          <a:prstGeom prst="rect">
            <a:avLst/>
          </a:prstGeom>
          <a:noFill/>
          <a:ln w="9525">
            <a:noFill/>
          </a:ln>
        </p:spPr>
        <p:txBody>
          <a:bodyPr anchor="t">
            <a:spAutoFit/>
          </a:bodyPr>
          <a:p>
            <a:pPr defTabSz="457200"/>
            <a:r>
              <a:rPr lang="zh-CN" altLang="en-US" sz="3735" b="1" dirty="0">
                <a:solidFill>
                  <a:srgbClr val="FF0000"/>
                </a:solidFill>
                <a:latin typeface="宋体" panose="02010600030101010101" pitchFamily="2" charset="-122"/>
                <a:ea typeface="宋体" panose="02010600030101010101" pitchFamily="2" charset="-122"/>
              </a:rPr>
              <a:t>好</a:t>
            </a:r>
            <a:endParaRPr lang="zh-CN" altLang="en-US" sz="3735" b="1" dirty="0">
              <a:solidFill>
                <a:srgbClr val="FF0000"/>
              </a:solidFill>
              <a:latin typeface="宋体" panose="02010600030101010101" pitchFamily="2" charset="-122"/>
              <a:ea typeface="宋体" panose="02010600030101010101" pitchFamily="2" charset="-122"/>
            </a:endParaRPr>
          </a:p>
        </p:txBody>
      </p:sp>
      <p:grpSp>
        <p:nvGrpSpPr>
          <p:cNvPr id="2" name="组合 5"/>
          <p:cNvGrpSpPr/>
          <p:nvPr/>
        </p:nvGrpSpPr>
        <p:grpSpPr>
          <a:xfrm>
            <a:off x="3905251" y="3119967"/>
            <a:ext cx="3710516" cy="1568450"/>
            <a:chOff x="2130118" y="4441538"/>
            <a:chExt cx="2783940" cy="1569930"/>
          </a:xfrm>
        </p:grpSpPr>
        <p:sp>
          <p:nvSpPr>
            <p:cNvPr id="15" name="左大括号 14"/>
            <p:cNvSpPr/>
            <p:nvPr/>
          </p:nvSpPr>
          <p:spPr>
            <a:xfrm>
              <a:off x="2130118" y="4791118"/>
              <a:ext cx="179455" cy="989415"/>
            </a:xfrm>
            <a:prstGeom prst="leftBrac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3735" b="1" i="0" u="none" strike="noStrike" kern="1200" cap="none" spc="0" normalizeH="0" baseline="0" noProof="0">
                <a:ln>
                  <a:noFill/>
                </a:ln>
                <a:solidFill>
                  <a:schemeClr val="tx1"/>
                </a:solidFill>
                <a:effectLst/>
                <a:uLnTx/>
                <a:uFillTx/>
                <a:latin typeface="+mn-lt"/>
                <a:ea typeface="+mn-ea"/>
                <a:cs typeface="+mn-cs"/>
              </a:endParaRPr>
            </a:p>
          </p:txBody>
        </p:sp>
        <p:sp>
          <p:nvSpPr>
            <p:cNvPr id="48132" name="TextBox 15"/>
            <p:cNvSpPr txBox="1"/>
            <p:nvPr/>
          </p:nvSpPr>
          <p:spPr>
            <a:xfrm>
              <a:off x="2306397" y="4441538"/>
              <a:ext cx="2607661" cy="1569930"/>
            </a:xfrm>
            <a:prstGeom prst="rect">
              <a:avLst/>
            </a:prstGeom>
            <a:noFill/>
            <a:ln w="9525">
              <a:noFill/>
            </a:ln>
          </p:spPr>
          <p:txBody>
            <a:bodyPr anchor="t">
              <a:spAutoFit/>
            </a:bodyPr>
            <a:p>
              <a:pPr defTabSz="457200">
                <a:lnSpc>
                  <a:spcPct val="150000"/>
                </a:lnSpc>
              </a:pPr>
              <a:r>
                <a:rPr lang="vi-VN" altLang="zh-CN" sz="3200" b="1" dirty="0">
                  <a:solidFill>
                    <a:srgbClr val="FF0000"/>
                  </a:solidFill>
                  <a:latin typeface="方正姚体" panose="02010601030101010101" pitchFamily="2" charset="-122"/>
                  <a:ea typeface="方正姚体" panose="02010601030101010101" pitchFamily="2" charset="-122"/>
                </a:rPr>
                <a:t>h</a:t>
              </a:r>
              <a:r>
                <a:rPr lang="en-US" altLang="zh-CN" sz="3200" b="1" dirty="0">
                  <a:solidFill>
                    <a:srgbClr val="FF0000"/>
                  </a:solidFill>
                  <a:latin typeface="方正姚体" panose="02010601030101010101" pitchFamily="2" charset="-122"/>
                  <a:ea typeface="方正姚体" panose="02010601030101010101" pitchFamily="2" charset="-122"/>
                </a:rPr>
                <a:t>ǎ</a:t>
              </a:r>
              <a:r>
                <a:rPr lang="vi-VN" altLang="zh-CN" sz="3200" b="1" dirty="0">
                  <a:solidFill>
                    <a:srgbClr val="FF0000"/>
                  </a:solidFill>
                  <a:latin typeface="方正姚体" panose="02010601030101010101" pitchFamily="2" charset="-122"/>
                  <a:ea typeface="方正姚体" panose="02010601030101010101" pitchFamily="2" charset="-122"/>
                </a:rPr>
                <a:t>o</a:t>
              </a:r>
              <a:r>
                <a:rPr lang="en-US" altLang="zh-CN" sz="3200" b="1" dirty="0">
                  <a:solidFill>
                    <a:srgbClr val="FF0000"/>
                  </a:solidFill>
                  <a:latin typeface="宋体" panose="02010600030101010101" pitchFamily="2" charset="-122"/>
                  <a:ea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rPr>
                <a:t>好像</a:t>
              </a:r>
              <a:r>
                <a:rPr lang="en-US" altLang="zh-CN" sz="3200" b="1" dirty="0">
                  <a:solidFill>
                    <a:srgbClr val="FF0000"/>
                  </a:solidFill>
                  <a:latin typeface="宋体" panose="02010600030101010101" pitchFamily="2" charset="-122"/>
                  <a:ea typeface="宋体" panose="02010600030101010101" pitchFamily="2" charset="-122"/>
                </a:rPr>
                <a:t>)</a:t>
              </a:r>
              <a:endParaRPr lang="en-US" altLang="zh-CN" sz="3200" b="1" dirty="0">
                <a:solidFill>
                  <a:srgbClr val="FF0000"/>
                </a:solidFill>
                <a:latin typeface="宋体" panose="02010600030101010101" pitchFamily="2" charset="-122"/>
                <a:ea typeface="宋体" panose="02010600030101010101" pitchFamily="2" charset="-122"/>
              </a:endParaRPr>
            </a:p>
            <a:p>
              <a:pPr defTabSz="457200">
                <a:lnSpc>
                  <a:spcPct val="150000"/>
                </a:lnSpc>
              </a:pPr>
              <a:r>
                <a:rPr lang="en-US" altLang="zh-CN" sz="3200" b="1" dirty="0" err="1">
                  <a:solidFill>
                    <a:srgbClr val="FF0000"/>
                  </a:solidFill>
                  <a:latin typeface="方正姚体" panose="02010601030101010101" pitchFamily="2" charset="-122"/>
                  <a:ea typeface="方正姚体" panose="02010601030101010101" pitchFamily="2" charset="-122"/>
                </a:rPr>
                <a:t>hào</a:t>
              </a:r>
              <a:r>
                <a:rPr lang="en-US" altLang="zh-CN" sz="3200" b="1" dirty="0">
                  <a:solidFill>
                    <a:srgbClr val="FF0000"/>
                  </a:solidFill>
                  <a:latin typeface="宋体" panose="02010600030101010101" pitchFamily="2" charset="-122"/>
                  <a:ea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rPr>
                <a:t>好奇</a:t>
              </a:r>
              <a:r>
                <a:rPr lang="en-US" altLang="zh-CN" sz="3200" b="1" dirty="0">
                  <a:solidFill>
                    <a:srgbClr val="FF0000"/>
                  </a:solidFill>
                  <a:latin typeface="宋体" panose="02010600030101010101" pitchFamily="2" charset="-122"/>
                  <a:ea typeface="宋体" panose="02010600030101010101" pitchFamily="2" charset="-122"/>
                </a:rPr>
                <a:t>)</a:t>
              </a:r>
              <a:endParaRPr lang="en-US" altLang="zh-CN" sz="3200" b="1" dirty="0">
                <a:solidFill>
                  <a:srgbClr val="FF0000"/>
                </a:solidFill>
                <a:latin typeface="宋体" panose="02010600030101010101" pitchFamily="2" charset="-122"/>
                <a:ea typeface="宋体" panose="02010600030101010101" pitchFamily="2" charset="-122"/>
              </a:endParaRPr>
            </a:p>
          </p:txBody>
        </p:sp>
      </p:grpSp>
      <p:sp>
        <p:nvSpPr>
          <p:cNvPr id="12" name="Rectangle 6"/>
          <p:cNvSpPr>
            <a:spLocks noChangeArrowheads="1"/>
          </p:cNvSpPr>
          <p:nvPr/>
        </p:nvSpPr>
        <p:spPr bwMode="auto">
          <a:xfrm>
            <a:off x="905933" y="1716617"/>
            <a:ext cx="9906000" cy="933451"/>
          </a:xfrm>
          <a:prstGeom prst="rect">
            <a:avLst/>
          </a:prstGeom>
          <a:solidFill>
            <a:srgbClr val="FFFFFF"/>
          </a:solidFill>
          <a:ln w="3175" cap="rnd">
            <a:noFill/>
            <a:prstDash val="sysDot"/>
            <a:miter lim="800000"/>
          </a:ln>
        </p:spPr>
        <p:txBody>
          <a:bodyPr lIns="121918" tIns="60958" rIns="121918" bIns="60958"/>
          <a:lstStyle/>
          <a:p>
            <a:pPr marL="0" marR="0" lvl="0" indent="0" algn="just" defTabSz="4572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读一读下面的句子，看看你有什么发现？</a:t>
            </a:r>
            <a:endParaRPr kumimoji="0" lang="en-US" altLang="zh-CN" sz="3200" b="1" i="0" u="none" strike="noStrike" kern="1200" cap="none" spc="0" normalizeH="0" baseline="0" noProof="0" dirty="0">
              <a:ln>
                <a:noFill/>
              </a:ln>
              <a:solidFill>
                <a:schemeClr val="tx1"/>
              </a:solidFill>
              <a:effectLst/>
              <a:uLnTx/>
              <a:uFillTx/>
              <a:latin typeface="+mn-ea"/>
              <a:ea typeface="+mn-ea"/>
              <a:cs typeface="+mn-cs"/>
            </a:endParaRPr>
          </a:p>
          <a:p>
            <a:pPr marL="0" marR="0" lvl="0" indent="0" algn="just" defTabSz="4572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    大家穿戴不同，来到学校，都成了好朋友。</a:t>
            </a:r>
            <a:endParaRPr kumimoji="0" lang="zh-CN" altLang="en-US" sz="32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endParaRPr>
          </a:p>
        </p:txBody>
      </p:sp>
      <p:sp>
        <p:nvSpPr>
          <p:cNvPr id="48134" name="TextBox 2"/>
          <p:cNvSpPr txBox="1"/>
          <p:nvPr/>
        </p:nvSpPr>
        <p:spPr>
          <a:xfrm>
            <a:off x="7971367" y="2726267"/>
            <a:ext cx="740833" cy="666115"/>
          </a:xfrm>
          <a:prstGeom prst="rect">
            <a:avLst/>
          </a:prstGeom>
          <a:noFill/>
          <a:ln w="9525">
            <a:noFill/>
          </a:ln>
        </p:spPr>
        <p:txBody>
          <a:bodyPr anchor="t">
            <a:spAutoFit/>
          </a:bodyPr>
          <a:p>
            <a:r>
              <a:rPr lang="en-US" altLang="zh-CN" sz="3735" b="1" dirty="0">
                <a:solidFill>
                  <a:srgbClr val="FF0000"/>
                </a:solidFill>
                <a:latin typeface="Calibri" panose="020F0502020204030204" pitchFamily="34" charset="0"/>
                <a:ea typeface="宋体" panose="02010600030101010101" pitchFamily="2" charset="-122"/>
              </a:rPr>
              <a:t>.</a:t>
            </a:r>
            <a:endParaRPr lang="zh-CN" altLang="en-US" sz="3735" b="1" dirty="0">
              <a:solidFill>
                <a:srgbClr val="FF0000"/>
              </a:solidFill>
              <a:latin typeface="Calibri" panose="020F0502020204030204" pitchFamily="34" charset="0"/>
              <a:ea typeface="宋体" panose="02010600030101010101" pitchFamily="2" charset="-122"/>
            </a:endParaRPr>
          </a:p>
        </p:txBody>
      </p:sp>
      <p:grpSp>
        <p:nvGrpSpPr>
          <p:cNvPr id="3" name="组合 20"/>
          <p:cNvGrpSpPr/>
          <p:nvPr/>
        </p:nvGrpSpPr>
        <p:grpSpPr>
          <a:xfrm>
            <a:off x="982133" y="4823884"/>
            <a:ext cx="10803467" cy="1468333"/>
            <a:chOff x="682625" y="4067175"/>
            <a:chExt cx="8103156" cy="1101253"/>
          </a:xfrm>
        </p:grpSpPr>
        <p:sp>
          <p:nvSpPr>
            <p:cNvPr id="48136" name="矩形 17"/>
            <p:cNvSpPr/>
            <p:nvPr/>
          </p:nvSpPr>
          <p:spPr>
            <a:xfrm>
              <a:off x="682625" y="4067175"/>
              <a:ext cx="8103156" cy="992508"/>
            </a:xfrm>
            <a:prstGeom prst="rect">
              <a:avLst/>
            </a:prstGeom>
            <a:noFill/>
            <a:ln w="9525">
              <a:noFill/>
            </a:ln>
          </p:spPr>
          <p:txBody>
            <a:bodyPr anchor="t">
              <a:spAutoFit/>
            </a:bodyPr>
            <a:p>
              <a:pPr algn="just">
                <a:lnSpc>
                  <a:spcPct val="150000"/>
                </a:lnSpc>
              </a:pPr>
              <a:r>
                <a:rPr lang="zh-CN" altLang="en-US" sz="2665" b="1" dirty="0">
                  <a:solidFill>
                    <a:srgbClr val="000000"/>
                  </a:solidFill>
                  <a:latin typeface="黑体" panose="02010609060101010101" pitchFamily="49" charset="-122"/>
                  <a:ea typeface="黑体" panose="02010609060101010101" pitchFamily="49" charset="-122"/>
                </a:rPr>
                <a:t>读一读</a:t>
              </a:r>
              <a:r>
                <a:rPr lang="zh-CN" altLang="en-US" sz="2665" b="1" dirty="0">
                  <a:solidFill>
                    <a:srgbClr val="000000"/>
                  </a:solidFill>
                  <a:latin typeface="楷体" panose="02010609060101010101" pitchFamily="49" charset="-122"/>
                  <a:ea typeface="楷体" panose="02010609060101010101" pitchFamily="49" charset="-122"/>
                </a:rPr>
                <a:t>：看着天空中火红的太阳好</a:t>
              </a:r>
              <a:r>
                <a:rPr lang="en-US" altLang="zh-CN" sz="2665" b="1" dirty="0">
                  <a:solidFill>
                    <a:srgbClr val="000000"/>
                  </a:solidFill>
                  <a:latin typeface="楷体" panose="02010609060101010101" pitchFamily="49" charset="-122"/>
                  <a:ea typeface="楷体" panose="02010609060101010101" pitchFamily="49" charset="-122"/>
                </a:rPr>
                <a:t>(</a:t>
              </a:r>
              <a:r>
                <a:rPr lang="en-US" altLang="zh-CN" sz="2665" b="1" dirty="0">
                  <a:solidFill>
                    <a:srgbClr val="000000"/>
                  </a:solidFill>
                  <a:latin typeface="方正姚体" panose="02010601030101010101" pitchFamily="2" charset="-122"/>
                  <a:ea typeface="方正姚体" panose="02010601030101010101" pitchFamily="2" charset="-122"/>
                </a:rPr>
                <a:t>hǎo</a:t>
              </a:r>
              <a:r>
                <a:rPr lang="en-US" altLang="zh-CN" sz="2665" b="1" dirty="0">
                  <a:solidFill>
                    <a:srgbClr val="000000"/>
                  </a:solidFill>
                  <a:latin typeface="楷体" panose="02010609060101010101" pitchFamily="49" charset="-122"/>
                  <a:ea typeface="楷体" panose="02010609060101010101" pitchFamily="49" charset="-122"/>
                </a:rPr>
                <a:t>)</a:t>
              </a:r>
              <a:r>
                <a:rPr lang="zh-CN" altLang="en-US" sz="2665" b="1" dirty="0">
                  <a:solidFill>
                    <a:srgbClr val="000000"/>
                  </a:solidFill>
                  <a:latin typeface="楷体" panose="02010609060101010101" pitchFamily="49" charset="-122"/>
                  <a:ea typeface="楷体" panose="02010609060101010101" pitchFamily="49" charset="-122"/>
                </a:rPr>
                <a:t>像一个大气球，三岁的小姑</a:t>
              </a:r>
              <a:endParaRPr lang="en-US" altLang="zh-CN" sz="2665" b="1" dirty="0">
                <a:solidFill>
                  <a:srgbClr val="000000"/>
                </a:solidFill>
                <a:latin typeface="楷体" panose="02010609060101010101" pitchFamily="49" charset="-122"/>
                <a:ea typeface="楷体" panose="02010609060101010101" pitchFamily="49" charset="-122"/>
              </a:endParaRPr>
            </a:p>
            <a:p>
              <a:pPr algn="just">
                <a:lnSpc>
                  <a:spcPct val="150000"/>
                </a:lnSpc>
              </a:pPr>
              <a:r>
                <a:rPr lang="en-US" altLang="zh-CN" sz="2665" b="1" dirty="0">
                  <a:solidFill>
                    <a:srgbClr val="000000"/>
                  </a:solidFill>
                  <a:latin typeface="楷体" panose="02010609060101010101" pitchFamily="49" charset="-122"/>
                  <a:ea typeface="楷体" panose="02010609060101010101" pitchFamily="49" charset="-122"/>
                </a:rPr>
                <a:t>        </a:t>
              </a:r>
              <a:r>
                <a:rPr lang="zh-CN" altLang="en-US" sz="2665" b="1" dirty="0">
                  <a:solidFill>
                    <a:srgbClr val="000000"/>
                  </a:solidFill>
                  <a:latin typeface="楷体" panose="02010609060101010101" pitchFamily="49" charset="-122"/>
                  <a:ea typeface="楷体" panose="02010609060101010101" pitchFamily="49" charset="-122"/>
                </a:rPr>
                <a:t>娘睁着大眼睛好</a:t>
              </a:r>
              <a:r>
                <a:rPr lang="en-US" altLang="zh-CN" sz="2665" b="1" dirty="0">
                  <a:solidFill>
                    <a:srgbClr val="000000"/>
                  </a:solidFill>
                  <a:latin typeface="楷体" panose="02010609060101010101" pitchFamily="49" charset="-122"/>
                  <a:ea typeface="楷体" panose="02010609060101010101" pitchFamily="49" charset="-122"/>
                </a:rPr>
                <a:t>(</a:t>
              </a:r>
              <a:r>
                <a:rPr lang="en-US" altLang="zh-CN" sz="2665" b="1" dirty="0">
                  <a:solidFill>
                    <a:srgbClr val="000000"/>
                  </a:solidFill>
                  <a:latin typeface="方正姚体" panose="02010601030101010101" pitchFamily="2" charset="-122"/>
                  <a:ea typeface="方正姚体" panose="02010601030101010101" pitchFamily="2" charset="-122"/>
                </a:rPr>
                <a:t>hào</a:t>
              </a:r>
              <a:r>
                <a:rPr lang="en-US" altLang="zh-CN" sz="2665" b="1" dirty="0">
                  <a:solidFill>
                    <a:srgbClr val="000000"/>
                  </a:solidFill>
                  <a:latin typeface="楷体" panose="02010609060101010101" pitchFamily="49" charset="-122"/>
                  <a:ea typeface="楷体" panose="02010609060101010101" pitchFamily="49" charset="-122"/>
                </a:rPr>
                <a:t>)</a:t>
              </a:r>
              <a:r>
                <a:rPr lang="zh-CN" altLang="en-US" sz="2665" b="1" dirty="0">
                  <a:solidFill>
                    <a:srgbClr val="000000"/>
                  </a:solidFill>
                  <a:latin typeface="楷体" panose="02010609060101010101" pitchFamily="49" charset="-122"/>
                  <a:ea typeface="楷体" panose="02010609060101010101" pitchFamily="49" charset="-122"/>
                </a:rPr>
                <a:t>奇地看着，妈妈发现了急忙拉她进屋。</a:t>
              </a:r>
              <a:endParaRPr lang="zh-CN" altLang="en-US" sz="2665" b="1" dirty="0">
                <a:solidFill>
                  <a:srgbClr val="000000"/>
                </a:solidFill>
                <a:latin typeface="楷体" panose="02010609060101010101" pitchFamily="49" charset="-122"/>
                <a:ea typeface="楷体" panose="02010609060101010101" pitchFamily="49" charset="-122"/>
              </a:endParaRPr>
            </a:p>
          </p:txBody>
        </p:sp>
        <p:sp>
          <p:nvSpPr>
            <p:cNvPr id="48137" name="TextBox 17"/>
            <p:cNvSpPr txBox="1"/>
            <p:nvPr/>
          </p:nvSpPr>
          <p:spPr>
            <a:xfrm>
              <a:off x="3387712" y="4668840"/>
              <a:ext cx="555625" cy="499588"/>
            </a:xfrm>
            <a:prstGeom prst="rect">
              <a:avLst/>
            </a:prstGeom>
            <a:noFill/>
            <a:ln w="9525">
              <a:noFill/>
            </a:ln>
          </p:spPr>
          <p:txBody>
            <a:bodyPr anchor="t">
              <a:spAutoFit/>
            </a:bodyPr>
            <a:p>
              <a:r>
                <a:rPr lang="en-US" altLang="zh-CN" sz="3735" b="1" dirty="0">
                  <a:solidFill>
                    <a:srgbClr val="FF0000"/>
                  </a:solidFill>
                  <a:latin typeface="Calibri" panose="020F0502020204030204" pitchFamily="34" charset="0"/>
                  <a:ea typeface="宋体" panose="02010600030101010101" pitchFamily="2" charset="-122"/>
                </a:rPr>
                <a:t>.</a:t>
              </a:r>
              <a:endParaRPr lang="zh-CN" altLang="en-US" sz="3735" b="1" dirty="0">
                <a:solidFill>
                  <a:srgbClr val="FF0000"/>
                </a:solidFill>
                <a:latin typeface="Calibri" panose="020F0502020204030204" pitchFamily="34" charset="0"/>
                <a:ea typeface="宋体" panose="02010600030101010101" pitchFamily="2" charset="-122"/>
              </a:endParaRPr>
            </a:p>
          </p:txBody>
        </p:sp>
        <p:sp>
          <p:nvSpPr>
            <p:cNvPr id="48138" name="TextBox 17"/>
            <p:cNvSpPr txBox="1"/>
            <p:nvPr/>
          </p:nvSpPr>
          <p:spPr>
            <a:xfrm>
              <a:off x="4411285" y="4200721"/>
              <a:ext cx="555625" cy="499588"/>
            </a:xfrm>
            <a:prstGeom prst="rect">
              <a:avLst/>
            </a:prstGeom>
            <a:noFill/>
            <a:ln w="9525">
              <a:noFill/>
            </a:ln>
          </p:spPr>
          <p:txBody>
            <a:bodyPr anchor="t">
              <a:spAutoFit/>
            </a:bodyPr>
            <a:p>
              <a:r>
                <a:rPr lang="en-US" altLang="zh-CN" sz="3735" b="1" dirty="0">
                  <a:solidFill>
                    <a:srgbClr val="FF0000"/>
                  </a:solidFill>
                  <a:latin typeface="Calibri" panose="020F0502020204030204" pitchFamily="34" charset="0"/>
                  <a:ea typeface="宋体" panose="02010600030101010101" pitchFamily="2" charset="-122"/>
                </a:rPr>
                <a:t>.</a:t>
              </a:r>
              <a:endParaRPr lang="zh-CN" altLang="en-US" sz="3735" b="1" dirty="0">
                <a:solidFill>
                  <a:srgbClr val="FF0000"/>
                </a:solidFill>
                <a:latin typeface="Calibri" panose="020F0502020204030204" pitchFamily="34" charset="0"/>
                <a:ea typeface="宋体" panose="02010600030101010101" pitchFamily="2" charset="-122"/>
              </a:endParaRPr>
            </a:p>
          </p:txBody>
        </p:sp>
      </p:grpSp>
      <p:grpSp>
        <p:nvGrpSpPr>
          <p:cNvPr id="5" name="组合 23"/>
          <p:cNvGrpSpPr/>
          <p:nvPr/>
        </p:nvGrpSpPr>
        <p:grpSpPr>
          <a:xfrm>
            <a:off x="8949267" y="3035300"/>
            <a:ext cx="2391833" cy="1813984"/>
            <a:chOff x="6788695" y="1080879"/>
            <a:chExt cx="1793385" cy="1360214"/>
          </a:xfrm>
        </p:grpSpPr>
        <p:pic>
          <p:nvPicPr>
            <p:cNvPr id="25" name="Picture 14" descr="C:\Users\Administrator\Desktop\21579cb2206b352.jpg"/>
            <p:cNvPicPr>
              <a:picLocks noChangeAspect="1" noChangeArrowheads="1"/>
            </p:cNvPicPr>
            <p:nvPr/>
          </p:nvPicPr>
          <p:blipFill>
            <a:blip r:embed="rId1" cstate="print">
              <a:clrChange>
                <a:clrFrom>
                  <a:srgbClr val="F6F6F6"/>
                </a:clrFrom>
                <a:clrTo>
                  <a:srgbClr val="F6F6F6">
                    <a:alpha val="0"/>
                  </a:srgbClr>
                </a:clrTo>
              </a:clrChange>
              <a:duotone>
                <a:schemeClr val="accent1">
                  <a:shade val="45000"/>
                  <a:satMod val="135000"/>
                </a:schemeClr>
                <a:prstClr val="white"/>
              </a:duotone>
            </a:blip>
            <a:srcRect/>
            <a:stretch>
              <a:fillRect/>
            </a:stretch>
          </p:blipFill>
          <p:spPr bwMode="auto">
            <a:xfrm>
              <a:off x="6788695" y="1080879"/>
              <a:ext cx="1793385" cy="1360214"/>
            </a:xfrm>
            <a:prstGeom prst="rect">
              <a:avLst/>
            </a:prstGeom>
            <a:noFill/>
          </p:spPr>
        </p:pic>
        <p:sp>
          <p:nvSpPr>
            <p:cNvPr id="48141" name="矩形 72"/>
            <p:cNvSpPr/>
            <p:nvPr/>
          </p:nvSpPr>
          <p:spPr>
            <a:xfrm>
              <a:off x="7019122" y="1414395"/>
              <a:ext cx="1488266" cy="622333"/>
            </a:xfrm>
            <a:prstGeom prst="rect">
              <a:avLst/>
            </a:prstGeom>
            <a:noFill/>
            <a:ln w="9525">
              <a:noFill/>
            </a:ln>
          </p:spPr>
          <p:txBody>
            <a:bodyPr anchor="t">
              <a:spAutoFit/>
            </a:bodyPr>
            <a:p>
              <a:pPr algn="ctr"/>
              <a:r>
                <a:rPr lang="zh-CN" altLang="en-US" sz="2400" b="1" dirty="0">
                  <a:latin typeface="Calibri" panose="020F0502020204030204" pitchFamily="34" charset="0"/>
                  <a:ea typeface="宋体" panose="02010600030101010101" pitchFamily="2" charset="-122"/>
                </a:rPr>
                <a:t>注意加点字的读音！</a:t>
              </a:r>
              <a:endParaRPr lang="zh-CN" altLang="en-US" sz="2400" b="1" dirty="0">
                <a:latin typeface="Calibri" panose="020F0502020204030204" pitchFamily="34" charset="0"/>
                <a:ea typeface="宋体" panose="02010600030101010101" pitchFamily="2" charset="-122"/>
              </a:endParaRPr>
            </a:p>
          </p:txBody>
        </p:sp>
      </p:grpSp>
      <p:grpSp>
        <p:nvGrpSpPr>
          <p:cNvPr id="6" name="组合 26"/>
          <p:cNvGrpSpPr/>
          <p:nvPr/>
        </p:nvGrpSpPr>
        <p:grpSpPr>
          <a:xfrm>
            <a:off x="8492065" y="1071635"/>
            <a:ext cx="3538988" cy="1398215"/>
            <a:chOff x="6712495" y="-330511"/>
            <a:chExt cx="2654241" cy="1048661"/>
          </a:xfrm>
          <a:effectLst>
            <a:outerShdw blurRad="63500" sx="102000" sy="102000" algn="ctr" rotWithShape="0">
              <a:prstClr val="black">
                <a:alpha val="40000"/>
              </a:prstClr>
            </a:outerShdw>
          </a:effectLst>
        </p:grpSpPr>
        <p:pic>
          <p:nvPicPr>
            <p:cNvPr id="28" name="Picture 15" descr="C:\Users\Administrator\Desktop\1.png"/>
            <p:cNvPicPr>
              <a:picLocks noChangeAspect="1" noChangeArrowheads="1"/>
            </p:cNvPicPr>
            <p:nvPr/>
          </p:nvPicPr>
          <p:blipFill>
            <a:blip r:embed="rId2" cstate="print"/>
            <a:srcRect/>
            <a:stretch>
              <a:fillRect/>
            </a:stretch>
          </p:blipFill>
          <p:spPr bwMode="auto">
            <a:xfrm>
              <a:off x="6712495" y="-330511"/>
              <a:ext cx="2654241" cy="1048661"/>
            </a:xfrm>
            <a:prstGeom prst="rect">
              <a:avLst/>
            </a:prstGeom>
            <a:noFill/>
          </p:spPr>
        </p:pic>
        <p:sp>
          <p:nvSpPr>
            <p:cNvPr id="29" name="矩形 28"/>
            <p:cNvSpPr/>
            <p:nvPr/>
          </p:nvSpPr>
          <p:spPr>
            <a:xfrm>
              <a:off x="7022614" y="-221680"/>
              <a:ext cx="1589063" cy="807244"/>
            </a:xfrm>
            <a:prstGeom prst="rect">
              <a:avLst/>
            </a:prstGeom>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加点的字是多音字！</a:t>
              </a:r>
              <a:endParaRPr kumimoji="0" lang="zh-CN" altLang="en-US" sz="32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grpSp>
      <p:grpSp>
        <p:nvGrpSpPr>
          <p:cNvPr id="48143" name="组合 23"/>
          <p:cNvGrpSpPr/>
          <p:nvPr/>
        </p:nvGrpSpPr>
        <p:grpSpPr>
          <a:xfrm>
            <a:off x="772584" y="1028700"/>
            <a:ext cx="1775883" cy="677352"/>
            <a:chOff x="579880" y="770997"/>
            <a:chExt cx="1331484" cy="508957"/>
          </a:xfrm>
        </p:grpSpPr>
        <p:sp>
          <p:nvSpPr>
            <p:cNvPr id="26" name="圆角矩形 25"/>
            <p:cNvSpPr/>
            <p:nvPr/>
          </p:nvSpPr>
          <p:spPr>
            <a:xfrm>
              <a:off x="590550" y="770997"/>
              <a:ext cx="1257227" cy="508957"/>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多音字</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27"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0482"/>
                                        </p:tgtEl>
                                        <p:attrNameLst>
                                          <p:attrName>style.visibility</p:attrName>
                                        </p:attrNameLst>
                                      </p:cBhvr>
                                      <p:to>
                                        <p:strVal val="visible"/>
                                      </p:to>
                                    </p:set>
                                    <p:animEffect transition="in" filter="randombar(horizontal)">
                                      <p:cBhvr>
                                        <p:cTn id="16" dur="500"/>
                                        <p:tgtEl>
                                          <p:spTgt spid="20482"/>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000000"/>
                                          </p:val>
                                        </p:tav>
                                        <p:tav tm="100000">
                                          <p:val>
                                            <p:strVal val="#ppt_w"/>
                                          </p:val>
                                        </p:tav>
                                      </p:tavLst>
                                    </p:anim>
                                    <p:anim calcmode="lin" valueType="num">
                                      <p:cBhvr>
                                        <p:cTn id="29" dur="500" fill="hold"/>
                                        <p:tgtEl>
                                          <p:spTgt spid="5"/>
                                        </p:tgtEl>
                                        <p:attrNameLst>
                                          <p:attrName>ppt_h</p:attrName>
                                        </p:attrNameLst>
                                      </p:cBhvr>
                                      <p:tavLst>
                                        <p:tav tm="0">
                                          <p:val>
                                            <p:fltVal val="0.000000"/>
                                          </p:val>
                                        </p:tav>
                                        <p:tav tm="100000">
                                          <p:val>
                                            <p:strVal val="#ppt_h"/>
                                          </p:val>
                                        </p:tav>
                                      </p:tavLst>
                                    </p:anim>
                                    <p:animEffect transition="in" filter="fade">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矩形 5"/>
          <p:cNvSpPr/>
          <p:nvPr/>
        </p:nvSpPr>
        <p:spPr>
          <a:xfrm>
            <a:off x="5130800" y="3776133"/>
            <a:ext cx="6957484" cy="539750"/>
          </a:xfrm>
          <a:prstGeom prst="rect">
            <a:avLst/>
          </a:prstGeom>
          <a:solidFill>
            <a:schemeClr val="bg1">
              <a:alpha val="0"/>
            </a:schemeClr>
          </a:solidFill>
          <a:ln w="9525">
            <a:noFill/>
          </a:ln>
        </p:spPr>
        <p:txBody>
          <a:bodyPr anchor="t">
            <a:spAutoFit/>
          </a:bodyPr>
          <a:p>
            <a:pPr>
              <a:lnSpc>
                <a:spcPts val="3500"/>
              </a:lnSpc>
            </a:pPr>
            <a:r>
              <a:rPr lang="zh-CN" altLang="en-US" sz="2665" b="1" dirty="0">
                <a:latin typeface="黑体" panose="02010609060101010101" pitchFamily="49" charset="-122"/>
                <a:ea typeface="黑体" panose="02010609060101010101" pitchFamily="49" charset="-122"/>
              </a:rPr>
              <a:t>指粗大而结实。</a:t>
            </a:r>
            <a:endParaRPr lang="zh-CN" altLang="en-US" sz="2665" b="1" dirty="0">
              <a:latin typeface="黑体" panose="02010609060101010101" pitchFamily="49" charset="-122"/>
              <a:ea typeface="黑体" panose="02010609060101010101" pitchFamily="49" charset="-122"/>
            </a:endParaRPr>
          </a:p>
        </p:txBody>
      </p:sp>
      <p:sp>
        <p:nvSpPr>
          <p:cNvPr id="49154" name="矩形 4"/>
          <p:cNvSpPr/>
          <p:nvPr/>
        </p:nvSpPr>
        <p:spPr>
          <a:xfrm>
            <a:off x="819151" y="1572684"/>
            <a:ext cx="2567516" cy="4979035"/>
          </a:xfrm>
          <a:prstGeom prst="rect">
            <a:avLst/>
          </a:prstGeom>
          <a:noFill/>
          <a:ln w="9525">
            <a:noFill/>
          </a:ln>
        </p:spPr>
        <p:txBody>
          <a:bodyPr anchor="t">
            <a:spAutoFit/>
          </a:bodyPr>
          <a:p>
            <a:pPr>
              <a:lnSpc>
                <a:spcPct val="170000"/>
              </a:lnSpc>
            </a:pPr>
            <a:r>
              <a:rPr lang="en-US" altLang="zh-CN" sz="2665" b="1" dirty="0">
                <a:solidFill>
                  <a:srgbClr val="0000FF"/>
                </a:solidFill>
                <a:latin typeface="黑体" panose="02010609060101010101" pitchFamily="49" charset="-122"/>
                <a:ea typeface="黑体" panose="02010609060101010101" pitchFamily="49" charset="-122"/>
              </a:rPr>
              <a:t>【</a:t>
            </a:r>
            <a:r>
              <a:rPr lang="zh-CN" altLang="en-US" sz="2665" b="1" dirty="0">
                <a:solidFill>
                  <a:srgbClr val="0000FF"/>
                </a:solidFill>
                <a:latin typeface="黑体" panose="02010609060101010101" pitchFamily="49" charset="-122"/>
                <a:ea typeface="黑体" panose="02010609060101010101" pitchFamily="49" charset="-122"/>
              </a:rPr>
              <a:t>鲜艳</a:t>
            </a:r>
            <a:r>
              <a:rPr lang="en-US" altLang="zh-CN" sz="2665" b="1" dirty="0">
                <a:solidFill>
                  <a:srgbClr val="0000FF"/>
                </a:solidFill>
                <a:latin typeface="黑体" panose="02010609060101010101" pitchFamily="49" charset="-122"/>
                <a:ea typeface="黑体" panose="02010609060101010101" pitchFamily="49" charset="-122"/>
              </a:rPr>
              <a:t>】</a:t>
            </a:r>
            <a:endParaRPr lang="en-US" altLang="zh-CN" sz="2665" b="1" dirty="0">
              <a:solidFill>
                <a:srgbClr val="0000FF"/>
              </a:solidFill>
              <a:latin typeface="黑体" panose="02010609060101010101" pitchFamily="49" charset="-122"/>
              <a:ea typeface="黑体" panose="02010609060101010101" pitchFamily="49" charset="-122"/>
            </a:endParaRPr>
          </a:p>
          <a:p>
            <a:pPr>
              <a:lnSpc>
                <a:spcPct val="170000"/>
              </a:lnSpc>
            </a:pPr>
            <a:r>
              <a:rPr lang="en-US" altLang="zh-CN" sz="2665" b="1" dirty="0">
                <a:solidFill>
                  <a:srgbClr val="0000FF"/>
                </a:solidFill>
                <a:latin typeface="黑体" panose="02010609060101010101" pitchFamily="49" charset="-122"/>
                <a:ea typeface="黑体" panose="02010609060101010101" pitchFamily="49" charset="-122"/>
              </a:rPr>
              <a:t>【</a:t>
            </a:r>
            <a:r>
              <a:rPr lang="zh-CN" altLang="en-US" sz="2665" b="1" dirty="0">
                <a:solidFill>
                  <a:srgbClr val="0000FF"/>
                </a:solidFill>
                <a:latin typeface="黑体" panose="02010609060101010101" pitchFamily="49" charset="-122"/>
                <a:ea typeface="黑体" panose="02010609060101010101" pitchFamily="49" charset="-122"/>
              </a:rPr>
              <a:t>打扮</a:t>
            </a:r>
            <a:r>
              <a:rPr lang="en-US" altLang="zh-CN" sz="2665" b="1" dirty="0">
                <a:solidFill>
                  <a:srgbClr val="0000FF"/>
                </a:solidFill>
                <a:latin typeface="黑体" panose="02010609060101010101" pitchFamily="49" charset="-122"/>
                <a:ea typeface="黑体" panose="02010609060101010101" pitchFamily="49" charset="-122"/>
              </a:rPr>
              <a:t>】</a:t>
            </a:r>
            <a:endParaRPr lang="en-US" altLang="zh-CN" sz="2665" b="1" dirty="0">
              <a:solidFill>
                <a:srgbClr val="0000FF"/>
              </a:solidFill>
              <a:latin typeface="黑体" panose="02010609060101010101" pitchFamily="49" charset="-122"/>
              <a:ea typeface="黑体" panose="02010609060101010101" pitchFamily="49" charset="-122"/>
            </a:endParaRPr>
          </a:p>
          <a:p>
            <a:pPr>
              <a:lnSpc>
                <a:spcPct val="170000"/>
              </a:lnSpc>
            </a:pPr>
            <a:r>
              <a:rPr lang="en-US" altLang="zh-CN" sz="2665" b="1" dirty="0">
                <a:solidFill>
                  <a:srgbClr val="0000FF"/>
                </a:solidFill>
                <a:latin typeface="黑体" panose="02010609060101010101" pitchFamily="49" charset="-122"/>
                <a:ea typeface="黑体" panose="02010609060101010101" pitchFamily="49" charset="-122"/>
              </a:rPr>
              <a:t>【</a:t>
            </a:r>
            <a:r>
              <a:rPr lang="zh-CN" altLang="en-US" sz="2665" b="1" dirty="0">
                <a:solidFill>
                  <a:srgbClr val="0000FF"/>
                </a:solidFill>
                <a:latin typeface="黑体" panose="02010609060101010101" pitchFamily="49" charset="-122"/>
                <a:ea typeface="黑体" panose="02010609060101010101" pitchFamily="49" charset="-122"/>
              </a:rPr>
              <a:t>绚丽多彩</a:t>
            </a:r>
            <a:r>
              <a:rPr lang="en-US" altLang="zh-CN" sz="2665" b="1" dirty="0">
                <a:solidFill>
                  <a:srgbClr val="0000FF"/>
                </a:solidFill>
                <a:latin typeface="黑体" panose="02010609060101010101" pitchFamily="49" charset="-122"/>
                <a:ea typeface="黑体" panose="02010609060101010101" pitchFamily="49" charset="-122"/>
              </a:rPr>
              <a:t>】</a:t>
            </a:r>
            <a:endParaRPr lang="zh-CN" altLang="en-US" sz="2665" b="1" dirty="0">
              <a:solidFill>
                <a:srgbClr val="0000FF"/>
              </a:solidFill>
              <a:latin typeface="黑体" panose="02010609060101010101" pitchFamily="49" charset="-122"/>
              <a:ea typeface="黑体" panose="02010609060101010101" pitchFamily="49" charset="-122"/>
            </a:endParaRPr>
          </a:p>
          <a:p>
            <a:pPr>
              <a:lnSpc>
                <a:spcPct val="170000"/>
              </a:lnSpc>
            </a:pPr>
            <a:r>
              <a:rPr lang="en-US" altLang="zh-CN" sz="2665" b="1" dirty="0">
                <a:solidFill>
                  <a:srgbClr val="0000FF"/>
                </a:solidFill>
                <a:latin typeface="黑体" panose="02010609060101010101" pitchFamily="49" charset="-122"/>
                <a:ea typeface="黑体" panose="02010609060101010101" pitchFamily="49" charset="-122"/>
              </a:rPr>
              <a:t>【</a:t>
            </a:r>
            <a:r>
              <a:rPr lang="zh-CN" altLang="en-US" sz="2665" b="1" dirty="0">
                <a:solidFill>
                  <a:srgbClr val="0000FF"/>
                </a:solidFill>
                <a:latin typeface="黑体" panose="02010609060101010101" pitchFamily="49" charset="-122"/>
                <a:ea typeface="黑体" panose="02010609060101010101" pitchFamily="49" charset="-122"/>
              </a:rPr>
              <a:t>好奇</a:t>
            </a:r>
            <a:r>
              <a:rPr lang="en-US" altLang="zh-CN" sz="2665" b="1" dirty="0">
                <a:solidFill>
                  <a:srgbClr val="0000FF"/>
                </a:solidFill>
                <a:latin typeface="黑体" panose="02010609060101010101" pitchFamily="49" charset="-122"/>
                <a:ea typeface="黑体" panose="02010609060101010101" pitchFamily="49" charset="-122"/>
              </a:rPr>
              <a:t>】</a:t>
            </a:r>
            <a:endParaRPr lang="en-US" altLang="zh-CN" sz="2665" b="1" dirty="0">
              <a:solidFill>
                <a:srgbClr val="0000FF"/>
              </a:solidFill>
              <a:latin typeface="黑体" panose="02010609060101010101" pitchFamily="49" charset="-122"/>
              <a:ea typeface="黑体" panose="02010609060101010101" pitchFamily="49" charset="-122"/>
            </a:endParaRPr>
          </a:p>
          <a:p>
            <a:pPr>
              <a:lnSpc>
                <a:spcPct val="170000"/>
              </a:lnSpc>
            </a:pPr>
            <a:r>
              <a:rPr lang="en-US" altLang="zh-CN" sz="2665" b="1" dirty="0">
                <a:solidFill>
                  <a:srgbClr val="0000FF"/>
                </a:solidFill>
                <a:latin typeface="黑体" panose="02010609060101010101" pitchFamily="49" charset="-122"/>
                <a:ea typeface="黑体" panose="02010609060101010101" pitchFamily="49" charset="-122"/>
              </a:rPr>
              <a:t>【</a:t>
            </a:r>
            <a:r>
              <a:rPr lang="zh-CN" altLang="en-US" sz="2665" b="1" dirty="0">
                <a:solidFill>
                  <a:srgbClr val="0000FF"/>
                </a:solidFill>
                <a:latin typeface="黑体" panose="02010609060101010101" pitchFamily="49" charset="-122"/>
                <a:ea typeface="黑体" panose="02010609060101010101" pitchFamily="49" charset="-122"/>
              </a:rPr>
              <a:t>招引</a:t>
            </a:r>
            <a:r>
              <a:rPr lang="en-US" altLang="zh-CN" sz="2665" b="1" dirty="0">
                <a:solidFill>
                  <a:srgbClr val="0000FF"/>
                </a:solidFill>
                <a:latin typeface="黑体" panose="02010609060101010101" pitchFamily="49" charset="-122"/>
                <a:ea typeface="黑体" panose="02010609060101010101" pitchFamily="49" charset="-122"/>
              </a:rPr>
              <a:t>】</a:t>
            </a:r>
            <a:endParaRPr lang="zh-CN" altLang="en-US" sz="2665" b="1" dirty="0">
              <a:solidFill>
                <a:srgbClr val="0000FF"/>
              </a:solidFill>
              <a:latin typeface="黑体" panose="02010609060101010101" pitchFamily="49" charset="-122"/>
              <a:ea typeface="黑体" panose="02010609060101010101" pitchFamily="49" charset="-122"/>
            </a:endParaRPr>
          </a:p>
          <a:p>
            <a:pPr>
              <a:lnSpc>
                <a:spcPct val="170000"/>
              </a:lnSpc>
            </a:pPr>
            <a:r>
              <a:rPr lang="en-US" altLang="zh-CN" sz="2665" b="1" dirty="0">
                <a:solidFill>
                  <a:srgbClr val="0000FF"/>
                </a:solidFill>
                <a:latin typeface="黑体" panose="02010609060101010101" pitchFamily="49" charset="-122"/>
                <a:ea typeface="黑体" panose="02010609060101010101" pitchFamily="49" charset="-122"/>
              </a:rPr>
              <a:t>【</a:t>
            </a:r>
            <a:r>
              <a:rPr lang="zh-CN" altLang="en-US" sz="2665" b="1" dirty="0">
                <a:solidFill>
                  <a:srgbClr val="0000FF"/>
                </a:solidFill>
                <a:latin typeface="黑体" panose="02010609060101010101" pitchFamily="49" charset="-122"/>
                <a:ea typeface="黑体" panose="02010609060101010101" pitchFamily="49" charset="-122"/>
              </a:rPr>
              <a:t>粗壮</a:t>
            </a:r>
            <a:r>
              <a:rPr lang="en-US" altLang="zh-CN" sz="2665" b="1" dirty="0">
                <a:solidFill>
                  <a:srgbClr val="0000FF"/>
                </a:solidFill>
                <a:latin typeface="黑体" panose="02010609060101010101" pitchFamily="49" charset="-122"/>
                <a:ea typeface="黑体" panose="02010609060101010101" pitchFamily="49" charset="-122"/>
              </a:rPr>
              <a:t>】</a:t>
            </a:r>
            <a:endParaRPr lang="en-US" altLang="zh-CN" sz="2665" b="1" dirty="0">
              <a:solidFill>
                <a:srgbClr val="0000FF"/>
              </a:solidFill>
              <a:latin typeface="黑体" panose="02010609060101010101" pitchFamily="49" charset="-122"/>
              <a:ea typeface="黑体" panose="02010609060101010101" pitchFamily="49" charset="-122"/>
            </a:endParaRPr>
          </a:p>
          <a:p>
            <a:pPr>
              <a:lnSpc>
                <a:spcPct val="170000"/>
              </a:lnSpc>
            </a:pPr>
            <a:r>
              <a:rPr lang="en-US" altLang="zh-CN" sz="2665" b="1" dirty="0">
                <a:solidFill>
                  <a:srgbClr val="0000FF"/>
                </a:solidFill>
                <a:latin typeface="黑体" panose="02010609060101010101" pitchFamily="49" charset="-122"/>
                <a:ea typeface="黑体" panose="02010609060101010101" pitchFamily="49" charset="-122"/>
              </a:rPr>
              <a:t>【</a:t>
            </a:r>
            <a:r>
              <a:rPr lang="zh-CN" altLang="en-US" sz="2665" b="1" dirty="0">
                <a:solidFill>
                  <a:srgbClr val="0000FF"/>
                </a:solidFill>
                <a:latin typeface="黑体" panose="02010609060101010101" pitchFamily="49" charset="-122"/>
                <a:ea typeface="黑体" panose="02010609060101010101" pitchFamily="49" charset="-122"/>
              </a:rPr>
              <a:t>枝干</a:t>
            </a:r>
            <a:r>
              <a:rPr lang="en-US" altLang="zh-CN" sz="2665" b="1" dirty="0">
                <a:solidFill>
                  <a:srgbClr val="0000FF"/>
                </a:solidFill>
                <a:latin typeface="黑体" panose="02010609060101010101" pitchFamily="49" charset="-122"/>
                <a:ea typeface="黑体" panose="02010609060101010101" pitchFamily="49" charset="-122"/>
              </a:rPr>
              <a:t>】</a:t>
            </a:r>
            <a:endParaRPr lang="zh-CN" altLang="en-US" sz="2665" b="1" dirty="0">
              <a:solidFill>
                <a:srgbClr val="0000FF"/>
              </a:solidFill>
              <a:latin typeface="黑体" panose="02010609060101010101" pitchFamily="49" charset="-122"/>
              <a:ea typeface="黑体" panose="02010609060101010101" pitchFamily="49" charset="-122"/>
            </a:endParaRPr>
          </a:p>
        </p:txBody>
      </p:sp>
      <p:cxnSp>
        <p:nvCxnSpPr>
          <p:cNvPr id="4" name="直接连接符 3"/>
          <p:cNvCxnSpPr/>
          <p:nvPr/>
        </p:nvCxnSpPr>
        <p:spPr>
          <a:xfrm>
            <a:off x="2290233" y="2070100"/>
            <a:ext cx="2906184" cy="776817"/>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5" name="直接连接符 4"/>
          <p:cNvCxnSpPr>
            <a:endCxn id="49164" idx="1"/>
          </p:cNvCxnSpPr>
          <p:nvPr/>
        </p:nvCxnSpPr>
        <p:spPr>
          <a:xfrm>
            <a:off x="2101851" y="2602442"/>
            <a:ext cx="3028951" cy="2853267"/>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6" name="直接连接符 5"/>
          <p:cNvCxnSpPr/>
          <p:nvPr/>
        </p:nvCxnSpPr>
        <p:spPr>
          <a:xfrm>
            <a:off x="2822152" y="3405293"/>
            <a:ext cx="2374900" cy="1314451"/>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sp>
        <p:nvSpPr>
          <p:cNvPr id="49158" name="矩形 5"/>
          <p:cNvSpPr/>
          <p:nvPr/>
        </p:nvSpPr>
        <p:spPr>
          <a:xfrm>
            <a:off x="6017684" y="1075267"/>
            <a:ext cx="6970183" cy="539750"/>
          </a:xfrm>
          <a:prstGeom prst="rect">
            <a:avLst/>
          </a:prstGeom>
          <a:solidFill>
            <a:schemeClr val="bg1">
              <a:alpha val="0"/>
            </a:schemeClr>
          </a:solidFill>
          <a:ln w="9525">
            <a:noFill/>
          </a:ln>
        </p:spPr>
        <p:txBody>
          <a:bodyPr anchor="t">
            <a:spAutoFit/>
          </a:bodyPr>
          <a:p>
            <a:pPr>
              <a:lnSpc>
                <a:spcPts val="3500"/>
              </a:lnSpc>
            </a:pPr>
            <a:endParaRPr lang="zh-CN" altLang="en-US" sz="3465" b="1" dirty="0">
              <a:latin typeface="黑体" panose="02010609060101010101" pitchFamily="49" charset="-122"/>
              <a:ea typeface="黑体" panose="02010609060101010101" pitchFamily="49" charset="-122"/>
            </a:endParaRPr>
          </a:p>
        </p:txBody>
      </p:sp>
      <p:sp>
        <p:nvSpPr>
          <p:cNvPr id="49159" name="矩形 5"/>
          <p:cNvSpPr/>
          <p:nvPr/>
        </p:nvSpPr>
        <p:spPr>
          <a:xfrm>
            <a:off x="5130800" y="4447117"/>
            <a:ext cx="6536267" cy="539750"/>
          </a:xfrm>
          <a:prstGeom prst="rect">
            <a:avLst/>
          </a:prstGeom>
          <a:solidFill>
            <a:schemeClr val="bg1">
              <a:alpha val="0"/>
            </a:schemeClr>
          </a:solidFill>
          <a:ln w="9525">
            <a:noFill/>
          </a:ln>
        </p:spPr>
        <p:txBody>
          <a:bodyPr anchor="t">
            <a:spAutoFit/>
          </a:bodyPr>
          <a:p>
            <a:pPr>
              <a:lnSpc>
                <a:spcPts val="3500"/>
              </a:lnSpc>
            </a:pPr>
            <a:r>
              <a:rPr lang="zh-CN" altLang="en-US" sz="2665" b="1" dirty="0">
                <a:latin typeface="黑体" panose="02010609060101010101" pitchFamily="49" charset="-122"/>
                <a:ea typeface="黑体" panose="02010609060101010101" pitchFamily="49" charset="-122"/>
              </a:rPr>
              <a:t>绚丽，灿烂美丽。形容色彩丰富华丽。 </a:t>
            </a:r>
            <a:endParaRPr lang="zh-CN" altLang="en-US" sz="2665" b="1" dirty="0">
              <a:latin typeface="黑体" panose="02010609060101010101" pitchFamily="49" charset="-122"/>
              <a:ea typeface="黑体" panose="02010609060101010101" pitchFamily="49" charset="-122"/>
            </a:endParaRPr>
          </a:p>
        </p:txBody>
      </p:sp>
      <p:sp>
        <p:nvSpPr>
          <p:cNvPr id="49160" name="矩形 5"/>
          <p:cNvSpPr/>
          <p:nvPr/>
        </p:nvSpPr>
        <p:spPr>
          <a:xfrm>
            <a:off x="5130800" y="2474384"/>
            <a:ext cx="6957484" cy="539750"/>
          </a:xfrm>
          <a:prstGeom prst="rect">
            <a:avLst/>
          </a:prstGeom>
          <a:solidFill>
            <a:schemeClr val="bg1">
              <a:alpha val="0"/>
            </a:schemeClr>
          </a:solidFill>
          <a:ln w="9525">
            <a:noFill/>
          </a:ln>
        </p:spPr>
        <p:txBody>
          <a:bodyPr anchor="t">
            <a:spAutoFit/>
          </a:bodyPr>
          <a:p>
            <a:pPr>
              <a:lnSpc>
                <a:spcPts val="3500"/>
              </a:lnSpc>
            </a:pPr>
            <a:r>
              <a:rPr lang="zh-CN" altLang="en-US" sz="2665" b="1" dirty="0">
                <a:latin typeface="黑体" panose="02010609060101010101" pitchFamily="49" charset="-122"/>
                <a:ea typeface="黑体" panose="02010609060101010101" pitchFamily="49" charset="-122"/>
              </a:rPr>
              <a:t>鲜明而美丽。</a:t>
            </a:r>
            <a:endParaRPr lang="zh-CN" altLang="en-US" sz="2665" b="1" dirty="0">
              <a:latin typeface="黑体" panose="02010609060101010101" pitchFamily="49" charset="-122"/>
              <a:ea typeface="黑体" panose="02010609060101010101" pitchFamily="49" charset="-122"/>
            </a:endParaRPr>
          </a:p>
        </p:txBody>
      </p:sp>
      <p:sp>
        <p:nvSpPr>
          <p:cNvPr id="49161" name="矩形 5"/>
          <p:cNvSpPr/>
          <p:nvPr/>
        </p:nvSpPr>
        <p:spPr>
          <a:xfrm>
            <a:off x="5130800" y="3126317"/>
            <a:ext cx="6957484" cy="539750"/>
          </a:xfrm>
          <a:prstGeom prst="rect">
            <a:avLst/>
          </a:prstGeom>
          <a:solidFill>
            <a:schemeClr val="bg1">
              <a:alpha val="0"/>
            </a:schemeClr>
          </a:solidFill>
          <a:ln w="9525">
            <a:noFill/>
          </a:ln>
        </p:spPr>
        <p:txBody>
          <a:bodyPr anchor="t">
            <a:spAutoFit/>
          </a:bodyPr>
          <a:p>
            <a:pPr>
              <a:lnSpc>
                <a:spcPts val="3500"/>
              </a:lnSpc>
            </a:pPr>
            <a:r>
              <a:rPr lang="zh-CN" altLang="en-US" sz="2665" b="1" dirty="0">
                <a:latin typeface="黑体" panose="02010609060101010101" pitchFamily="49" charset="-122"/>
                <a:ea typeface="黑体" panose="02010609060101010101" pitchFamily="49" charset="-122"/>
              </a:rPr>
              <a:t>吸引。</a:t>
            </a:r>
            <a:endParaRPr lang="zh-CN" altLang="en-US" sz="2665" b="1" dirty="0">
              <a:latin typeface="黑体" panose="02010609060101010101" pitchFamily="49" charset="-122"/>
              <a:ea typeface="黑体" panose="02010609060101010101" pitchFamily="49" charset="-122"/>
            </a:endParaRPr>
          </a:p>
        </p:txBody>
      </p:sp>
      <p:sp>
        <p:nvSpPr>
          <p:cNvPr id="49162" name="矩形 5"/>
          <p:cNvSpPr/>
          <p:nvPr/>
        </p:nvSpPr>
        <p:spPr>
          <a:xfrm>
            <a:off x="5130800" y="1765300"/>
            <a:ext cx="6957484" cy="539750"/>
          </a:xfrm>
          <a:prstGeom prst="rect">
            <a:avLst/>
          </a:prstGeom>
          <a:solidFill>
            <a:schemeClr val="bg1">
              <a:alpha val="0"/>
            </a:schemeClr>
          </a:solidFill>
          <a:ln w="9525">
            <a:noFill/>
          </a:ln>
        </p:spPr>
        <p:txBody>
          <a:bodyPr anchor="t">
            <a:spAutoFit/>
          </a:bodyPr>
          <a:p>
            <a:pPr>
              <a:lnSpc>
                <a:spcPts val="3500"/>
              </a:lnSpc>
            </a:pPr>
            <a:r>
              <a:rPr lang="zh-CN" altLang="en-US" sz="2665" b="1" dirty="0">
                <a:latin typeface="黑体" panose="02010609060101010101" pitchFamily="49" charset="-122"/>
                <a:ea typeface="黑体" panose="02010609060101010101" pitchFamily="49" charset="-122"/>
              </a:rPr>
              <a:t>对自己所不了解的事物觉得新奇而感兴趣。</a:t>
            </a:r>
            <a:endParaRPr lang="zh-CN" altLang="en-US" sz="2665" b="1" dirty="0">
              <a:latin typeface="黑体" panose="02010609060101010101" pitchFamily="49" charset="-122"/>
              <a:ea typeface="黑体" panose="02010609060101010101" pitchFamily="49" charset="-122"/>
            </a:endParaRPr>
          </a:p>
        </p:txBody>
      </p:sp>
      <p:cxnSp>
        <p:nvCxnSpPr>
          <p:cNvPr id="25" name="直接连接符 24"/>
          <p:cNvCxnSpPr/>
          <p:nvPr/>
        </p:nvCxnSpPr>
        <p:spPr>
          <a:xfrm flipV="1">
            <a:off x="2173605" y="3405505"/>
            <a:ext cx="3048635" cy="1444625"/>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sp>
        <p:nvSpPr>
          <p:cNvPr id="49164" name="矩形 29"/>
          <p:cNvSpPr/>
          <p:nvPr/>
        </p:nvSpPr>
        <p:spPr>
          <a:xfrm>
            <a:off x="5130800" y="5204884"/>
            <a:ext cx="7044267" cy="501650"/>
          </a:xfrm>
          <a:prstGeom prst="rect">
            <a:avLst/>
          </a:prstGeom>
          <a:noFill/>
          <a:ln w="9525">
            <a:noFill/>
          </a:ln>
        </p:spPr>
        <p:txBody>
          <a:bodyPr anchor="t">
            <a:spAutoFit/>
          </a:bodyPr>
          <a:p>
            <a:r>
              <a:rPr lang="zh-CN" altLang="en-US" sz="2665" b="1" dirty="0">
                <a:latin typeface="黑体" panose="02010609060101010101" pitchFamily="49" charset="-122"/>
                <a:ea typeface="黑体" panose="02010609060101010101" pitchFamily="49" charset="-122"/>
              </a:rPr>
              <a:t>修饰装扮出来的样子。</a:t>
            </a:r>
            <a:endParaRPr lang="zh-CN" altLang="en-US" sz="2665" b="1" dirty="0">
              <a:latin typeface="黑体" panose="02010609060101010101" pitchFamily="49" charset="-122"/>
              <a:ea typeface="黑体" panose="02010609060101010101" pitchFamily="49" charset="-122"/>
            </a:endParaRPr>
          </a:p>
        </p:txBody>
      </p:sp>
      <p:cxnSp>
        <p:nvCxnSpPr>
          <p:cNvPr id="36" name="直接连接符 35"/>
          <p:cNvCxnSpPr/>
          <p:nvPr/>
        </p:nvCxnSpPr>
        <p:spPr>
          <a:xfrm>
            <a:off x="2212340" y="6158230"/>
            <a:ext cx="2974975" cy="9525"/>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40" name="直接连接符 39"/>
          <p:cNvCxnSpPr/>
          <p:nvPr/>
        </p:nvCxnSpPr>
        <p:spPr>
          <a:xfrm flipV="1">
            <a:off x="2229062" y="4255135"/>
            <a:ext cx="2901951" cy="1200151"/>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grpSp>
        <p:nvGrpSpPr>
          <p:cNvPr id="3" name="组合 25"/>
          <p:cNvGrpSpPr/>
          <p:nvPr/>
        </p:nvGrpSpPr>
        <p:grpSpPr>
          <a:xfrm>
            <a:off x="4428067" y="982133"/>
            <a:ext cx="5231474" cy="910167"/>
            <a:chOff x="3124895" y="802159"/>
            <a:chExt cx="3922302" cy="682287"/>
          </a:xfrm>
        </p:grpSpPr>
        <p:pic>
          <p:nvPicPr>
            <p:cNvPr id="49168" name="Picture 16" descr="C:\Users\Administrator\Desktop\对话框.png"/>
            <p:cNvPicPr>
              <a:picLocks noChangeAspect="1"/>
            </p:cNvPicPr>
            <p:nvPr/>
          </p:nvPicPr>
          <p:blipFill>
            <a:blip r:embed="rId1"/>
            <a:stretch>
              <a:fillRect/>
            </a:stretch>
          </p:blipFill>
          <p:spPr>
            <a:xfrm>
              <a:off x="3124895" y="802159"/>
              <a:ext cx="3885506" cy="682287"/>
            </a:xfrm>
            <a:prstGeom prst="rect">
              <a:avLst/>
            </a:prstGeom>
            <a:noFill/>
            <a:ln w="9525">
              <a:noFill/>
            </a:ln>
          </p:spPr>
        </p:pic>
        <p:sp>
          <p:nvSpPr>
            <p:cNvPr id="49169" name="矩形 12"/>
            <p:cNvSpPr/>
            <p:nvPr/>
          </p:nvSpPr>
          <p:spPr>
            <a:xfrm>
              <a:off x="3236559" y="878359"/>
              <a:ext cx="3810638" cy="437457"/>
            </a:xfrm>
            <a:prstGeom prst="rect">
              <a:avLst/>
            </a:prstGeom>
            <a:noFill/>
            <a:ln w="9525">
              <a:noFill/>
            </a:ln>
          </p:spPr>
          <p:txBody>
            <a:bodyPr wrap="none" anchor="t">
              <a:spAutoFit/>
            </a:bodyPr>
            <a:p>
              <a:r>
                <a:rPr lang="zh-CN" altLang="en-US" sz="3200" b="1" dirty="0">
                  <a:latin typeface="黑体" panose="02010609060101010101" pitchFamily="49" charset="-122"/>
                  <a:ea typeface="黑体" panose="02010609060101010101" pitchFamily="49" charset="-122"/>
                </a:rPr>
                <a:t>试着把词语和意思连起来！</a:t>
              </a:r>
              <a:endParaRPr lang="zh-CN" altLang="en-US" sz="3200" b="1" dirty="0">
                <a:latin typeface="黑体" panose="02010609060101010101" pitchFamily="49" charset="-122"/>
                <a:ea typeface="黑体" panose="02010609060101010101" pitchFamily="49" charset="-122"/>
              </a:endParaRPr>
            </a:p>
          </p:txBody>
        </p:sp>
      </p:grpSp>
      <p:sp>
        <p:nvSpPr>
          <p:cNvPr id="49170" name="矩形 29"/>
          <p:cNvSpPr/>
          <p:nvPr/>
        </p:nvSpPr>
        <p:spPr>
          <a:xfrm>
            <a:off x="5130800" y="5884333"/>
            <a:ext cx="7044267" cy="501650"/>
          </a:xfrm>
          <a:prstGeom prst="rect">
            <a:avLst/>
          </a:prstGeom>
          <a:noFill/>
          <a:ln w="9525">
            <a:noFill/>
          </a:ln>
        </p:spPr>
        <p:txBody>
          <a:bodyPr anchor="t">
            <a:spAutoFit/>
          </a:bodyPr>
          <a:p>
            <a:r>
              <a:rPr lang="zh-CN" altLang="en-US" sz="2665" b="1" dirty="0">
                <a:latin typeface="黑体" panose="02010609060101010101" pitchFamily="49" charset="-122"/>
                <a:ea typeface="黑体" panose="02010609060101010101" pitchFamily="49" charset="-122"/>
              </a:rPr>
              <a:t>树木的主干与旁枝。</a:t>
            </a:r>
            <a:endParaRPr lang="zh-CN" altLang="en-US" sz="2665" b="1" dirty="0">
              <a:latin typeface="黑体" panose="02010609060101010101" pitchFamily="49" charset="-122"/>
              <a:ea typeface="黑体" panose="02010609060101010101" pitchFamily="49" charset="-122"/>
            </a:endParaRPr>
          </a:p>
        </p:txBody>
      </p:sp>
      <p:cxnSp>
        <p:nvCxnSpPr>
          <p:cNvPr id="30" name="直接连接符 29"/>
          <p:cNvCxnSpPr>
            <a:endCxn id="49162" idx="1"/>
          </p:cNvCxnSpPr>
          <p:nvPr/>
        </p:nvCxnSpPr>
        <p:spPr>
          <a:xfrm flipV="1">
            <a:off x="2274570" y="2035175"/>
            <a:ext cx="2856230" cy="2026285"/>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grpSp>
        <p:nvGrpSpPr>
          <p:cNvPr id="49172" name="组合 25"/>
          <p:cNvGrpSpPr/>
          <p:nvPr/>
        </p:nvGrpSpPr>
        <p:grpSpPr>
          <a:xfrm>
            <a:off x="715433" y="1028700"/>
            <a:ext cx="2364317" cy="677352"/>
            <a:chOff x="537320" y="770997"/>
            <a:chExt cx="1772205" cy="508957"/>
          </a:xfrm>
        </p:grpSpPr>
        <p:sp>
          <p:nvSpPr>
            <p:cNvPr id="27" name="圆角矩形 26"/>
            <p:cNvSpPr/>
            <p:nvPr/>
          </p:nvSpPr>
          <p:spPr>
            <a:xfrm>
              <a:off x="590550" y="770997"/>
              <a:ext cx="1612926" cy="508957"/>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理解词语</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28" name="直线连接符 21"/>
            <p:cNvSpPr>
              <a:spLocks noChangeShapeType="1"/>
            </p:cNvSpPr>
            <p:nvPr/>
          </p:nvSpPr>
          <p:spPr bwMode="auto">
            <a:xfrm flipV="1">
              <a:off x="537320" y="1244950"/>
              <a:ext cx="1772205"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left)">
                                      <p:cBhvr>
                                        <p:cTn id="33" dur="500"/>
                                        <p:tgtEl>
                                          <p:spTgt spid="4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 name="任意多边形 32"/>
          <p:cNvSpPr/>
          <p:nvPr/>
        </p:nvSpPr>
        <p:spPr>
          <a:xfrm>
            <a:off x="1339851" y="3024717"/>
            <a:ext cx="9785351" cy="1151467"/>
          </a:xfrm>
          <a:custGeom>
            <a:avLst/>
            <a:gdLst>
              <a:gd name="connsiteX0" fmla="*/ 0 w 6799134"/>
              <a:gd name="connsiteY0" fmla="*/ 0 h 976260"/>
              <a:gd name="connsiteX1" fmla="*/ 6799134 w 6799134"/>
              <a:gd name="connsiteY1" fmla="*/ 0 h 976260"/>
              <a:gd name="connsiteX2" fmla="*/ 6799134 w 6799134"/>
              <a:gd name="connsiteY2" fmla="*/ 976260 h 976260"/>
              <a:gd name="connsiteX3" fmla="*/ 0 w 6799134"/>
              <a:gd name="connsiteY3" fmla="*/ 976260 h 976260"/>
              <a:gd name="connsiteX4" fmla="*/ 0 w 6799134"/>
              <a:gd name="connsiteY4" fmla="*/ 0 h 976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9134" h="976260">
                <a:moveTo>
                  <a:pt x="0" y="0"/>
                </a:moveTo>
                <a:lnTo>
                  <a:pt x="6799134" y="0"/>
                </a:lnTo>
                <a:lnTo>
                  <a:pt x="6799134" y="976260"/>
                </a:lnTo>
                <a:lnTo>
                  <a:pt x="0" y="97626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82880" tIns="182880" rIns="182880" bIns="182880" spcCol="1270" anchor="ctr"/>
          <a:lstStyle/>
          <a:p>
            <a:pPr marL="0" marR="0" lvl="0" indent="812800" algn="l" defTabSz="1600200" rtl="0" eaLnBrk="1" fontAlgn="base" latinLnBrk="0" hangingPunct="1">
              <a:lnSpc>
                <a:spcPct val="15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schemeClr val="tx1">
                    <a:hueOff val="0"/>
                    <a:satOff val="0"/>
                    <a:lumOff val="0"/>
                    <a:alphaOff val="0"/>
                  </a:schemeClr>
                </a:solidFill>
                <a:effectLst/>
                <a:uLnTx/>
                <a:uFillTx/>
                <a:latin typeface="+mj-ea"/>
                <a:ea typeface="+mj-ea"/>
                <a:cs typeface="+mn-cs"/>
              </a:rPr>
              <a:t>指名读课文，同学互评：字音是否正确，句子是否通顺。  </a:t>
            </a:r>
            <a:endParaRPr kumimoji="0" lang="zh-CN" altLang="en-US" sz="3735" b="0" i="0" u="none" strike="noStrike" kern="1200" cap="none" spc="0" normalizeH="0" baseline="0" noProof="0" dirty="0">
              <a:ln>
                <a:noFill/>
              </a:ln>
              <a:solidFill>
                <a:schemeClr val="tx1">
                  <a:hueOff val="0"/>
                  <a:satOff val="0"/>
                  <a:lumOff val="0"/>
                  <a:alphaOff val="0"/>
                </a:schemeClr>
              </a:solidFill>
              <a:effectLst/>
              <a:uLnTx/>
              <a:uFillTx/>
              <a:latin typeface="+mj-ea"/>
              <a:ea typeface="+mj-ea"/>
              <a:cs typeface="+mn-cs"/>
            </a:endParaRPr>
          </a:p>
        </p:txBody>
      </p:sp>
      <p:grpSp>
        <p:nvGrpSpPr>
          <p:cNvPr id="50178" name="组合 1"/>
          <p:cNvGrpSpPr/>
          <p:nvPr/>
        </p:nvGrpSpPr>
        <p:grpSpPr>
          <a:xfrm>
            <a:off x="721784" y="1392767"/>
            <a:ext cx="3767126" cy="924984"/>
            <a:chOff x="3739606" y="1084755"/>
            <a:chExt cx="2824309" cy="693772"/>
          </a:xfrm>
        </p:grpSpPr>
        <p:pic>
          <p:nvPicPr>
            <p:cNvPr id="50179" name="Picture 8"/>
            <p:cNvPicPr>
              <a:picLocks noChangeAspect="1"/>
            </p:cNvPicPr>
            <p:nvPr/>
          </p:nvPicPr>
          <p:blipFill>
            <a:blip r:embed="rId1">
              <a:clrChange>
                <a:clrFrom>
                  <a:srgbClr val="000000"/>
                </a:clrFrom>
                <a:clrTo>
                  <a:srgbClr val="000000">
                    <a:alpha val="0"/>
                  </a:srgbClr>
                </a:clrTo>
              </a:clrChange>
            </a:blip>
            <a:stretch>
              <a:fillRect/>
            </a:stretch>
          </p:blipFill>
          <p:spPr>
            <a:xfrm>
              <a:off x="3739606" y="1084755"/>
              <a:ext cx="511649" cy="688351"/>
            </a:xfrm>
            <a:prstGeom prst="rect">
              <a:avLst/>
            </a:prstGeom>
            <a:noFill/>
            <a:ln w="9525">
              <a:noFill/>
            </a:ln>
          </p:spPr>
        </p:pic>
        <p:grpSp>
          <p:nvGrpSpPr>
            <p:cNvPr id="50180" name="组合 10"/>
            <p:cNvGrpSpPr/>
            <p:nvPr/>
          </p:nvGrpSpPr>
          <p:grpSpPr>
            <a:xfrm>
              <a:off x="4200604" y="1096470"/>
              <a:ext cx="2363311" cy="682057"/>
              <a:chOff x="847804" y="1058370"/>
              <a:chExt cx="2363311" cy="682057"/>
            </a:xfrm>
          </p:grpSpPr>
          <p:pic>
            <p:nvPicPr>
              <p:cNvPr id="50181" name="Picture 10" descr="C:\Users\Administrator\Desktop\绿.png"/>
              <p:cNvPicPr>
                <a:picLocks noChangeAspect="1"/>
              </p:cNvPicPr>
              <p:nvPr/>
            </p:nvPicPr>
            <p:blipFill>
              <a:blip r:embed="rId2"/>
              <a:stretch>
                <a:fillRect/>
              </a:stretch>
            </p:blipFill>
            <p:spPr>
              <a:xfrm>
                <a:off x="924037" y="1486150"/>
                <a:ext cx="2287078" cy="254277"/>
              </a:xfrm>
              <a:prstGeom prst="rect">
                <a:avLst/>
              </a:prstGeom>
              <a:noFill/>
              <a:ln w="9525">
                <a:noFill/>
              </a:ln>
            </p:spPr>
          </p:pic>
          <p:sp>
            <p:nvSpPr>
              <p:cNvPr id="13" name="圆角矩形 12"/>
              <p:cNvSpPr/>
              <p:nvPr/>
            </p:nvSpPr>
            <p:spPr>
              <a:xfrm>
                <a:off x="847804" y="1058370"/>
                <a:ext cx="2325577" cy="508132"/>
              </a:xfrm>
              <a:prstGeom prst="roundRect">
                <a:avLst/>
              </a:prstGeom>
              <a:noFill/>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uLnTx/>
                    <a:uFillTx/>
                    <a:latin typeface="微软雅黑" panose="020B0503020204020204" pitchFamily="34" charset="-122"/>
                    <a:ea typeface="微软雅黑" panose="020B0503020204020204" pitchFamily="34" charset="-122"/>
                    <a:cs typeface="+mn-cs"/>
                  </a:rPr>
                  <a:t>检查自读情况</a:t>
                </a:r>
                <a:endParaRPr kumimoji="0" lang="zh-CN" altLang="en-US" sz="3735" b="1" i="0" u="none" strike="noStrike" kern="1200" cap="none" spc="0" normalizeH="0" baseline="0" noProof="0" dirty="0">
                  <a:ln>
                    <a:noFill/>
                  </a:ln>
                  <a:solidFill>
                    <a:prstClr val="black">
                      <a:hueOff val="0"/>
                      <a:satOff val="0"/>
                      <a:lumOff val="0"/>
                      <a:alphaOff val="0"/>
                    </a:prstClr>
                  </a:solidFill>
                  <a:effectLst/>
                  <a:uLnTx/>
                  <a:uFillTx/>
                  <a:latin typeface="微软雅黑" panose="020B0503020204020204" pitchFamily="34" charset="-122"/>
                  <a:ea typeface="微软雅黑" panose="020B0503020204020204" pitchFamily="34" charset="-122"/>
                  <a:cs typeface="+mn-cs"/>
                </a:endParaRPr>
              </a:p>
            </p:txBody>
          </p:sp>
        </p:gr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2236" name="Rectangle 46"/>
          <p:cNvSpPr/>
          <p:nvPr/>
        </p:nvSpPr>
        <p:spPr>
          <a:xfrm>
            <a:off x="7768061" y="2108200"/>
            <a:ext cx="42545" cy="205740"/>
          </a:xfrm>
          <a:prstGeom prst="rect">
            <a:avLst/>
          </a:prstGeom>
          <a:noFill/>
          <a:ln w="9525">
            <a:noFill/>
          </a:ln>
        </p:spPr>
        <p:txBody>
          <a:bodyPr wrap="none" lIns="0" tIns="0" rIns="0" bIns="0" anchor="t">
            <a:spAutoFit/>
          </a:bodyPr>
          <a:p>
            <a:pPr algn="just"/>
            <a:r>
              <a:rPr lang="zh-CN" altLang="en-US" sz="1335" dirty="0">
                <a:solidFill>
                  <a:srgbClr val="000000"/>
                </a:solidFill>
                <a:latin typeface="Times New Roman" panose="02020603050405020304" pitchFamily="18"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25649" name="Freeform 49"/>
          <p:cNvSpPr/>
          <p:nvPr/>
        </p:nvSpPr>
        <p:spPr>
          <a:xfrm>
            <a:off x="8636000" y="3117851"/>
            <a:ext cx="728133" cy="1947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860" h="230">
                <a:moveTo>
                  <a:pt x="562" y="40"/>
                </a:moveTo>
                <a:lnTo>
                  <a:pt x="584" y="33"/>
                </a:lnTo>
                <a:lnTo>
                  <a:pt x="603" y="26"/>
                </a:lnTo>
                <a:lnTo>
                  <a:pt x="624" y="21"/>
                </a:lnTo>
                <a:lnTo>
                  <a:pt x="641" y="16"/>
                </a:lnTo>
                <a:lnTo>
                  <a:pt x="660" y="12"/>
                </a:lnTo>
                <a:lnTo>
                  <a:pt x="677" y="9"/>
                </a:lnTo>
                <a:lnTo>
                  <a:pt x="693" y="7"/>
                </a:lnTo>
                <a:lnTo>
                  <a:pt x="708" y="5"/>
                </a:lnTo>
                <a:lnTo>
                  <a:pt x="724" y="2"/>
                </a:lnTo>
                <a:lnTo>
                  <a:pt x="736" y="0"/>
                </a:lnTo>
                <a:lnTo>
                  <a:pt x="751" y="0"/>
                </a:lnTo>
                <a:lnTo>
                  <a:pt x="762" y="0"/>
                </a:lnTo>
                <a:lnTo>
                  <a:pt x="774" y="0"/>
                </a:lnTo>
                <a:lnTo>
                  <a:pt x="784" y="0"/>
                </a:lnTo>
                <a:lnTo>
                  <a:pt x="793" y="2"/>
                </a:lnTo>
                <a:lnTo>
                  <a:pt x="803" y="5"/>
                </a:lnTo>
                <a:lnTo>
                  <a:pt x="815" y="9"/>
                </a:lnTo>
                <a:lnTo>
                  <a:pt x="827" y="14"/>
                </a:lnTo>
                <a:lnTo>
                  <a:pt x="836" y="21"/>
                </a:lnTo>
                <a:lnTo>
                  <a:pt x="846" y="28"/>
                </a:lnTo>
                <a:lnTo>
                  <a:pt x="853" y="38"/>
                </a:lnTo>
                <a:lnTo>
                  <a:pt x="858" y="45"/>
                </a:lnTo>
                <a:lnTo>
                  <a:pt x="860" y="54"/>
                </a:lnTo>
                <a:lnTo>
                  <a:pt x="860" y="64"/>
                </a:lnTo>
                <a:lnTo>
                  <a:pt x="860" y="66"/>
                </a:lnTo>
                <a:lnTo>
                  <a:pt x="860" y="69"/>
                </a:lnTo>
                <a:lnTo>
                  <a:pt x="858" y="71"/>
                </a:lnTo>
                <a:lnTo>
                  <a:pt x="855" y="73"/>
                </a:lnTo>
                <a:lnTo>
                  <a:pt x="853" y="76"/>
                </a:lnTo>
                <a:lnTo>
                  <a:pt x="848" y="78"/>
                </a:lnTo>
                <a:lnTo>
                  <a:pt x="843" y="81"/>
                </a:lnTo>
                <a:lnTo>
                  <a:pt x="839" y="83"/>
                </a:lnTo>
                <a:lnTo>
                  <a:pt x="834" y="85"/>
                </a:lnTo>
                <a:lnTo>
                  <a:pt x="827" y="90"/>
                </a:lnTo>
                <a:lnTo>
                  <a:pt x="820" y="93"/>
                </a:lnTo>
                <a:lnTo>
                  <a:pt x="812" y="95"/>
                </a:lnTo>
                <a:lnTo>
                  <a:pt x="805" y="97"/>
                </a:lnTo>
                <a:lnTo>
                  <a:pt x="796" y="100"/>
                </a:lnTo>
                <a:lnTo>
                  <a:pt x="786" y="104"/>
                </a:lnTo>
                <a:lnTo>
                  <a:pt x="777" y="107"/>
                </a:lnTo>
                <a:lnTo>
                  <a:pt x="765" y="109"/>
                </a:lnTo>
                <a:lnTo>
                  <a:pt x="753" y="114"/>
                </a:lnTo>
                <a:lnTo>
                  <a:pt x="741" y="116"/>
                </a:lnTo>
                <a:lnTo>
                  <a:pt x="729" y="119"/>
                </a:lnTo>
                <a:lnTo>
                  <a:pt x="715" y="123"/>
                </a:lnTo>
                <a:lnTo>
                  <a:pt x="703" y="126"/>
                </a:lnTo>
                <a:lnTo>
                  <a:pt x="686" y="128"/>
                </a:lnTo>
                <a:lnTo>
                  <a:pt x="672" y="133"/>
                </a:lnTo>
                <a:lnTo>
                  <a:pt x="655" y="135"/>
                </a:lnTo>
                <a:lnTo>
                  <a:pt x="639" y="140"/>
                </a:lnTo>
                <a:lnTo>
                  <a:pt x="622" y="142"/>
                </a:lnTo>
                <a:lnTo>
                  <a:pt x="605" y="145"/>
                </a:lnTo>
                <a:lnTo>
                  <a:pt x="586" y="150"/>
                </a:lnTo>
                <a:lnTo>
                  <a:pt x="567" y="152"/>
                </a:lnTo>
                <a:lnTo>
                  <a:pt x="548" y="157"/>
                </a:lnTo>
                <a:lnTo>
                  <a:pt x="529" y="159"/>
                </a:lnTo>
                <a:lnTo>
                  <a:pt x="508" y="164"/>
                </a:lnTo>
                <a:lnTo>
                  <a:pt x="486" y="169"/>
                </a:lnTo>
                <a:lnTo>
                  <a:pt x="467" y="173"/>
                </a:lnTo>
                <a:lnTo>
                  <a:pt x="448" y="176"/>
                </a:lnTo>
                <a:lnTo>
                  <a:pt x="429" y="181"/>
                </a:lnTo>
                <a:lnTo>
                  <a:pt x="410" y="185"/>
                </a:lnTo>
                <a:lnTo>
                  <a:pt x="393" y="188"/>
                </a:lnTo>
                <a:lnTo>
                  <a:pt x="374" y="192"/>
                </a:lnTo>
                <a:lnTo>
                  <a:pt x="360" y="195"/>
                </a:lnTo>
                <a:lnTo>
                  <a:pt x="343" y="197"/>
                </a:lnTo>
                <a:lnTo>
                  <a:pt x="329" y="202"/>
                </a:lnTo>
                <a:lnTo>
                  <a:pt x="312" y="204"/>
                </a:lnTo>
                <a:lnTo>
                  <a:pt x="300" y="207"/>
                </a:lnTo>
                <a:lnTo>
                  <a:pt x="286" y="209"/>
                </a:lnTo>
                <a:lnTo>
                  <a:pt x="274" y="211"/>
                </a:lnTo>
                <a:lnTo>
                  <a:pt x="262" y="214"/>
                </a:lnTo>
                <a:lnTo>
                  <a:pt x="250" y="216"/>
                </a:lnTo>
                <a:lnTo>
                  <a:pt x="238" y="219"/>
                </a:lnTo>
                <a:lnTo>
                  <a:pt x="229" y="221"/>
                </a:lnTo>
                <a:lnTo>
                  <a:pt x="219" y="221"/>
                </a:lnTo>
                <a:lnTo>
                  <a:pt x="210" y="223"/>
                </a:lnTo>
                <a:lnTo>
                  <a:pt x="200" y="226"/>
                </a:lnTo>
                <a:lnTo>
                  <a:pt x="193" y="226"/>
                </a:lnTo>
                <a:lnTo>
                  <a:pt x="186" y="228"/>
                </a:lnTo>
                <a:lnTo>
                  <a:pt x="179" y="228"/>
                </a:lnTo>
                <a:lnTo>
                  <a:pt x="174" y="228"/>
                </a:lnTo>
                <a:lnTo>
                  <a:pt x="167" y="230"/>
                </a:lnTo>
                <a:lnTo>
                  <a:pt x="162" y="230"/>
                </a:lnTo>
                <a:lnTo>
                  <a:pt x="157" y="230"/>
                </a:lnTo>
                <a:lnTo>
                  <a:pt x="155" y="230"/>
                </a:lnTo>
                <a:lnTo>
                  <a:pt x="153" y="230"/>
                </a:lnTo>
                <a:lnTo>
                  <a:pt x="150" y="230"/>
                </a:lnTo>
                <a:lnTo>
                  <a:pt x="136" y="230"/>
                </a:lnTo>
                <a:lnTo>
                  <a:pt x="129" y="228"/>
                </a:lnTo>
                <a:lnTo>
                  <a:pt x="122" y="228"/>
                </a:lnTo>
                <a:lnTo>
                  <a:pt x="112" y="223"/>
                </a:lnTo>
                <a:lnTo>
                  <a:pt x="105" y="221"/>
                </a:lnTo>
                <a:lnTo>
                  <a:pt x="95" y="216"/>
                </a:lnTo>
                <a:lnTo>
                  <a:pt x="88" y="211"/>
                </a:lnTo>
                <a:lnTo>
                  <a:pt x="79" y="207"/>
                </a:lnTo>
                <a:lnTo>
                  <a:pt x="67" y="202"/>
                </a:lnTo>
                <a:lnTo>
                  <a:pt x="57" y="195"/>
                </a:lnTo>
                <a:lnTo>
                  <a:pt x="48" y="185"/>
                </a:lnTo>
                <a:lnTo>
                  <a:pt x="36" y="178"/>
                </a:lnTo>
                <a:lnTo>
                  <a:pt x="24" y="169"/>
                </a:lnTo>
                <a:lnTo>
                  <a:pt x="12" y="159"/>
                </a:lnTo>
                <a:lnTo>
                  <a:pt x="0" y="147"/>
                </a:lnTo>
                <a:lnTo>
                  <a:pt x="48" y="140"/>
                </a:lnTo>
                <a:lnTo>
                  <a:pt x="95" y="133"/>
                </a:lnTo>
                <a:lnTo>
                  <a:pt x="141" y="128"/>
                </a:lnTo>
                <a:lnTo>
                  <a:pt x="184" y="121"/>
                </a:lnTo>
                <a:lnTo>
                  <a:pt x="226" y="114"/>
                </a:lnTo>
                <a:lnTo>
                  <a:pt x="267" y="107"/>
                </a:lnTo>
                <a:lnTo>
                  <a:pt x="305" y="100"/>
                </a:lnTo>
                <a:lnTo>
                  <a:pt x="341" y="93"/>
                </a:lnTo>
                <a:lnTo>
                  <a:pt x="377" y="88"/>
                </a:lnTo>
                <a:lnTo>
                  <a:pt x="410" y="81"/>
                </a:lnTo>
                <a:lnTo>
                  <a:pt x="438" y="73"/>
                </a:lnTo>
                <a:lnTo>
                  <a:pt x="467" y="66"/>
                </a:lnTo>
                <a:lnTo>
                  <a:pt x="496" y="59"/>
                </a:lnTo>
                <a:lnTo>
                  <a:pt x="519" y="54"/>
                </a:lnTo>
                <a:lnTo>
                  <a:pt x="541" y="47"/>
                </a:lnTo>
                <a:lnTo>
                  <a:pt x="562" y="4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5651" name="Freeform 51"/>
          <p:cNvSpPr/>
          <p:nvPr/>
        </p:nvSpPr>
        <p:spPr>
          <a:xfrm>
            <a:off x="8498417" y="2836333"/>
            <a:ext cx="1041400" cy="213784"/>
          </a:xfrm>
          <a:custGeom>
            <a:avLst/>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Lst>
            <a:pathLst>
              <a:path w="1229" h="252">
                <a:moveTo>
                  <a:pt x="1070" y="0"/>
                </a:moveTo>
                <a:lnTo>
                  <a:pt x="1086" y="0"/>
                </a:lnTo>
                <a:lnTo>
                  <a:pt x="1101" y="2"/>
                </a:lnTo>
                <a:lnTo>
                  <a:pt x="1117" y="2"/>
                </a:lnTo>
                <a:lnTo>
                  <a:pt x="1132" y="2"/>
                </a:lnTo>
                <a:lnTo>
                  <a:pt x="1144" y="5"/>
                </a:lnTo>
                <a:lnTo>
                  <a:pt x="1158" y="7"/>
                </a:lnTo>
                <a:lnTo>
                  <a:pt x="1170" y="9"/>
                </a:lnTo>
                <a:lnTo>
                  <a:pt x="1184" y="14"/>
                </a:lnTo>
                <a:lnTo>
                  <a:pt x="1196" y="19"/>
                </a:lnTo>
                <a:lnTo>
                  <a:pt x="1206" y="24"/>
                </a:lnTo>
                <a:lnTo>
                  <a:pt x="1213" y="31"/>
                </a:lnTo>
                <a:lnTo>
                  <a:pt x="1220" y="38"/>
                </a:lnTo>
                <a:lnTo>
                  <a:pt x="1225" y="43"/>
                </a:lnTo>
                <a:lnTo>
                  <a:pt x="1227" y="50"/>
                </a:lnTo>
                <a:lnTo>
                  <a:pt x="1229" y="57"/>
                </a:lnTo>
                <a:lnTo>
                  <a:pt x="1229" y="62"/>
                </a:lnTo>
                <a:lnTo>
                  <a:pt x="1229" y="66"/>
                </a:lnTo>
                <a:lnTo>
                  <a:pt x="1227" y="69"/>
                </a:lnTo>
                <a:lnTo>
                  <a:pt x="1222" y="74"/>
                </a:lnTo>
                <a:lnTo>
                  <a:pt x="1217" y="78"/>
                </a:lnTo>
                <a:lnTo>
                  <a:pt x="1210" y="83"/>
                </a:lnTo>
                <a:lnTo>
                  <a:pt x="1201" y="88"/>
                </a:lnTo>
                <a:lnTo>
                  <a:pt x="1191" y="90"/>
                </a:lnTo>
                <a:lnTo>
                  <a:pt x="1179" y="95"/>
                </a:lnTo>
                <a:lnTo>
                  <a:pt x="1165" y="100"/>
                </a:lnTo>
                <a:lnTo>
                  <a:pt x="1151" y="102"/>
                </a:lnTo>
                <a:lnTo>
                  <a:pt x="1136" y="107"/>
                </a:lnTo>
                <a:lnTo>
                  <a:pt x="1117" y="109"/>
                </a:lnTo>
                <a:lnTo>
                  <a:pt x="1098" y="114"/>
                </a:lnTo>
                <a:lnTo>
                  <a:pt x="1079" y="116"/>
                </a:lnTo>
                <a:lnTo>
                  <a:pt x="1058" y="119"/>
                </a:lnTo>
                <a:lnTo>
                  <a:pt x="1034" y="121"/>
                </a:lnTo>
                <a:lnTo>
                  <a:pt x="982" y="131"/>
                </a:lnTo>
                <a:lnTo>
                  <a:pt x="955" y="135"/>
                </a:lnTo>
                <a:lnTo>
                  <a:pt x="927" y="140"/>
                </a:lnTo>
                <a:lnTo>
                  <a:pt x="898" y="145"/>
                </a:lnTo>
                <a:lnTo>
                  <a:pt x="870" y="147"/>
                </a:lnTo>
                <a:lnTo>
                  <a:pt x="839" y="154"/>
                </a:lnTo>
                <a:lnTo>
                  <a:pt x="810" y="159"/>
                </a:lnTo>
                <a:lnTo>
                  <a:pt x="779" y="164"/>
                </a:lnTo>
                <a:lnTo>
                  <a:pt x="746" y="169"/>
                </a:lnTo>
                <a:lnTo>
                  <a:pt x="715" y="173"/>
                </a:lnTo>
                <a:lnTo>
                  <a:pt x="681" y="181"/>
                </a:lnTo>
                <a:lnTo>
                  <a:pt x="648" y="185"/>
                </a:lnTo>
                <a:lnTo>
                  <a:pt x="612" y="192"/>
                </a:lnTo>
                <a:lnTo>
                  <a:pt x="577" y="197"/>
                </a:lnTo>
                <a:lnTo>
                  <a:pt x="541" y="204"/>
                </a:lnTo>
                <a:lnTo>
                  <a:pt x="505" y="211"/>
                </a:lnTo>
                <a:lnTo>
                  <a:pt x="467" y="216"/>
                </a:lnTo>
                <a:lnTo>
                  <a:pt x="396" y="228"/>
                </a:lnTo>
                <a:lnTo>
                  <a:pt x="327" y="235"/>
                </a:lnTo>
                <a:lnTo>
                  <a:pt x="257" y="242"/>
                </a:lnTo>
                <a:lnTo>
                  <a:pt x="191" y="247"/>
                </a:lnTo>
                <a:lnTo>
                  <a:pt x="126" y="250"/>
                </a:lnTo>
                <a:lnTo>
                  <a:pt x="62" y="252"/>
                </a:lnTo>
                <a:lnTo>
                  <a:pt x="0" y="252"/>
                </a:lnTo>
                <a:lnTo>
                  <a:pt x="0" y="157"/>
                </a:lnTo>
                <a:lnTo>
                  <a:pt x="84" y="152"/>
                </a:lnTo>
                <a:lnTo>
                  <a:pt x="167" y="143"/>
                </a:lnTo>
                <a:lnTo>
                  <a:pt x="250" y="133"/>
                </a:lnTo>
                <a:lnTo>
                  <a:pt x="336" y="123"/>
                </a:lnTo>
                <a:lnTo>
                  <a:pt x="422" y="109"/>
                </a:lnTo>
                <a:lnTo>
                  <a:pt x="508" y="95"/>
                </a:lnTo>
                <a:lnTo>
                  <a:pt x="593" y="78"/>
                </a:lnTo>
                <a:lnTo>
                  <a:pt x="679" y="62"/>
                </a:lnTo>
                <a:lnTo>
                  <a:pt x="720" y="55"/>
                </a:lnTo>
                <a:lnTo>
                  <a:pt x="755" y="47"/>
                </a:lnTo>
                <a:lnTo>
                  <a:pt x="793" y="43"/>
                </a:lnTo>
                <a:lnTo>
                  <a:pt x="827" y="35"/>
                </a:lnTo>
                <a:lnTo>
                  <a:pt x="858" y="31"/>
                </a:lnTo>
                <a:lnTo>
                  <a:pt x="889" y="26"/>
                </a:lnTo>
                <a:lnTo>
                  <a:pt x="917" y="21"/>
                </a:lnTo>
                <a:lnTo>
                  <a:pt x="944" y="16"/>
                </a:lnTo>
                <a:lnTo>
                  <a:pt x="967" y="14"/>
                </a:lnTo>
                <a:lnTo>
                  <a:pt x="989" y="9"/>
                </a:lnTo>
                <a:lnTo>
                  <a:pt x="1008" y="7"/>
                </a:lnTo>
                <a:lnTo>
                  <a:pt x="1025" y="5"/>
                </a:lnTo>
                <a:lnTo>
                  <a:pt x="1039" y="2"/>
                </a:lnTo>
                <a:lnTo>
                  <a:pt x="1051" y="2"/>
                </a:lnTo>
                <a:lnTo>
                  <a:pt x="1055" y="2"/>
                </a:lnTo>
                <a:lnTo>
                  <a:pt x="1060" y="2"/>
                </a:lnTo>
                <a:lnTo>
                  <a:pt x="1065" y="2"/>
                </a:lnTo>
                <a:lnTo>
                  <a:pt x="1070" y="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5656" name="Freeform 56"/>
          <p:cNvSpPr/>
          <p:nvPr/>
        </p:nvSpPr>
        <p:spPr>
          <a:xfrm>
            <a:off x="8356600" y="2241551"/>
            <a:ext cx="321733" cy="594783"/>
          </a:xfrm>
          <a:custGeom>
            <a:avLst/>
            <a:gdLst/>
            <a:ahLst/>
            <a:cxnLst>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81" h="702">
                <a:moveTo>
                  <a:pt x="33" y="79"/>
                </a:moveTo>
                <a:lnTo>
                  <a:pt x="21" y="67"/>
                </a:lnTo>
                <a:lnTo>
                  <a:pt x="17" y="60"/>
                </a:lnTo>
                <a:lnTo>
                  <a:pt x="12" y="55"/>
                </a:lnTo>
                <a:lnTo>
                  <a:pt x="7" y="50"/>
                </a:lnTo>
                <a:lnTo>
                  <a:pt x="5" y="43"/>
                </a:lnTo>
                <a:lnTo>
                  <a:pt x="2" y="38"/>
                </a:lnTo>
                <a:lnTo>
                  <a:pt x="0" y="34"/>
                </a:lnTo>
                <a:lnTo>
                  <a:pt x="0" y="31"/>
                </a:lnTo>
                <a:lnTo>
                  <a:pt x="0" y="26"/>
                </a:lnTo>
                <a:lnTo>
                  <a:pt x="2" y="22"/>
                </a:lnTo>
                <a:lnTo>
                  <a:pt x="2" y="19"/>
                </a:lnTo>
                <a:lnTo>
                  <a:pt x="7" y="15"/>
                </a:lnTo>
                <a:lnTo>
                  <a:pt x="10" y="12"/>
                </a:lnTo>
                <a:lnTo>
                  <a:pt x="14" y="10"/>
                </a:lnTo>
                <a:lnTo>
                  <a:pt x="21" y="7"/>
                </a:lnTo>
                <a:lnTo>
                  <a:pt x="26" y="5"/>
                </a:lnTo>
                <a:lnTo>
                  <a:pt x="31" y="3"/>
                </a:lnTo>
                <a:lnTo>
                  <a:pt x="38" y="3"/>
                </a:lnTo>
                <a:lnTo>
                  <a:pt x="48" y="0"/>
                </a:lnTo>
                <a:lnTo>
                  <a:pt x="55" y="0"/>
                </a:lnTo>
                <a:lnTo>
                  <a:pt x="67" y="0"/>
                </a:lnTo>
                <a:lnTo>
                  <a:pt x="76" y="0"/>
                </a:lnTo>
                <a:lnTo>
                  <a:pt x="91" y="0"/>
                </a:lnTo>
                <a:lnTo>
                  <a:pt x="102" y="3"/>
                </a:lnTo>
                <a:lnTo>
                  <a:pt x="117" y="5"/>
                </a:lnTo>
                <a:lnTo>
                  <a:pt x="133" y="7"/>
                </a:lnTo>
                <a:lnTo>
                  <a:pt x="150" y="10"/>
                </a:lnTo>
                <a:lnTo>
                  <a:pt x="167" y="15"/>
                </a:lnTo>
                <a:lnTo>
                  <a:pt x="186" y="19"/>
                </a:lnTo>
                <a:lnTo>
                  <a:pt x="207" y="24"/>
                </a:lnTo>
                <a:lnTo>
                  <a:pt x="229" y="31"/>
                </a:lnTo>
                <a:lnTo>
                  <a:pt x="236" y="57"/>
                </a:lnTo>
                <a:lnTo>
                  <a:pt x="243" y="81"/>
                </a:lnTo>
                <a:lnTo>
                  <a:pt x="248" y="107"/>
                </a:lnTo>
                <a:lnTo>
                  <a:pt x="255" y="131"/>
                </a:lnTo>
                <a:lnTo>
                  <a:pt x="262" y="152"/>
                </a:lnTo>
                <a:lnTo>
                  <a:pt x="269" y="176"/>
                </a:lnTo>
                <a:lnTo>
                  <a:pt x="274" y="198"/>
                </a:lnTo>
                <a:lnTo>
                  <a:pt x="281" y="219"/>
                </a:lnTo>
                <a:lnTo>
                  <a:pt x="286" y="238"/>
                </a:lnTo>
                <a:lnTo>
                  <a:pt x="293" y="259"/>
                </a:lnTo>
                <a:lnTo>
                  <a:pt x="298" y="279"/>
                </a:lnTo>
                <a:lnTo>
                  <a:pt x="303" y="298"/>
                </a:lnTo>
                <a:lnTo>
                  <a:pt x="307" y="314"/>
                </a:lnTo>
                <a:lnTo>
                  <a:pt x="312" y="333"/>
                </a:lnTo>
                <a:lnTo>
                  <a:pt x="317" y="350"/>
                </a:lnTo>
                <a:lnTo>
                  <a:pt x="322" y="366"/>
                </a:lnTo>
                <a:lnTo>
                  <a:pt x="326" y="381"/>
                </a:lnTo>
                <a:lnTo>
                  <a:pt x="331" y="397"/>
                </a:lnTo>
                <a:lnTo>
                  <a:pt x="338" y="426"/>
                </a:lnTo>
                <a:lnTo>
                  <a:pt x="345" y="452"/>
                </a:lnTo>
                <a:lnTo>
                  <a:pt x="350" y="476"/>
                </a:lnTo>
                <a:lnTo>
                  <a:pt x="355" y="497"/>
                </a:lnTo>
                <a:lnTo>
                  <a:pt x="360" y="516"/>
                </a:lnTo>
                <a:lnTo>
                  <a:pt x="362" y="533"/>
                </a:lnTo>
                <a:lnTo>
                  <a:pt x="365" y="547"/>
                </a:lnTo>
                <a:lnTo>
                  <a:pt x="367" y="562"/>
                </a:lnTo>
                <a:lnTo>
                  <a:pt x="369" y="576"/>
                </a:lnTo>
                <a:lnTo>
                  <a:pt x="372" y="590"/>
                </a:lnTo>
                <a:lnTo>
                  <a:pt x="374" y="602"/>
                </a:lnTo>
                <a:lnTo>
                  <a:pt x="376" y="611"/>
                </a:lnTo>
                <a:lnTo>
                  <a:pt x="376" y="623"/>
                </a:lnTo>
                <a:lnTo>
                  <a:pt x="379" y="633"/>
                </a:lnTo>
                <a:lnTo>
                  <a:pt x="379" y="640"/>
                </a:lnTo>
                <a:lnTo>
                  <a:pt x="381" y="647"/>
                </a:lnTo>
                <a:lnTo>
                  <a:pt x="381" y="654"/>
                </a:lnTo>
                <a:lnTo>
                  <a:pt x="381" y="659"/>
                </a:lnTo>
                <a:lnTo>
                  <a:pt x="381" y="666"/>
                </a:lnTo>
                <a:lnTo>
                  <a:pt x="381" y="669"/>
                </a:lnTo>
                <a:lnTo>
                  <a:pt x="381" y="673"/>
                </a:lnTo>
                <a:lnTo>
                  <a:pt x="379" y="676"/>
                </a:lnTo>
                <a:lnTo>
                  <a:pt x="376" y="678"/>
                </a:lnTo>
                <a:lnTo>
                  <a:pt x="369" y="688"/>
                </a:lnTo>
                <a:lnTo>
                  <a:pt x="360" y="695"/>
                </a:lnTo>
                <a:lnTo>
                  <a:pt x="355" y="699"/>
                </a:lnTo>
                <a:lnTo>
                  <a:pt x="350" y="702"/>
                </a:lnTo>
                <a:lnTo>
                  <a:pt x="348" y="702"/>
                </a:lnTo>
                <a:lnTo>
                  <a:pt x="343" y="702"/>
                </a:lnTo>
                <a:lnTo>
                  <a:pt x="341" y="702"/>
                </a:lnTo>
                <a:lnTo>
                  <a:pt x="336" y="699"/>
                </a:lnTo>
                <a:lnTo>
                  <a:pt x="331" y="692"/>
                </a:lnTo>
                <a:lnTo>
                  <a:pt x="326" y="685"/>
                </a:lnTo>
                <a:lnTo>
                  <a:pt x="322" y="676"/>
                </a:lnTo>
                <a:lnTo>
                  <a:pt x="314" y="664"/>
                </a:lnTo>
                <a:lnTo>
                  <a:pt x="307" y="647"/>
                </a:lnTo>
                <a:lnTo>
                  <a:pt x="300" y="630"/>
                </a:lnTo>
                <a:lnTo>
                  <a:pt x="293" y="611"/>
                </a:lnTo>
                <a:lnTo>
                  <a:pt x="284" y="590"/>
                </a:lnTo>
                <a:lnTo>
                  <a:pt x="274" y="566"/>
                </a:lnTo>
                <a:lnTo>
                  <a:pt x="262" y="542"/>
                </a:lnTo>
                <a:lnTo>
                  <a:pt x="253" y="514"/>
                </a:lnTo>
                <a:lnTo>
                  <a:pt x="241" y="483"/>
                </a:lnTo>
                <a:lnTo>
                  <a:pt x="229" y="450"/>
                </a:lnTo>
                <a:lnTo>
                  <a:pt x="217" y="414"/>
                </a:lnTo>
                <a:lnTo>
                  <a:pt x="203" y="381"/>
                </a:lnTo>
                <a:lnTo>
                  <a:pt x="188" y="347"/>
                </a:lnTo>
                <a:lnTo>
                  <a:pt x="174" y="317"/>
                </a:lnTo>
                <a:lnTo>
                  <a:pt x="160" y="286"/>
                </a:lnTo>
                <a:lnTo>
                  <a:pt x="148" y="259"/>
                </a:lnTo>
                <a:lnTo>
                  <a:pt x="136" y="233"/>
                </a:lnTo>
                <a:lnTo>
                  <a:pt x="124" y="210"/>
                </a:lnTo>
                <a:lnTo>
                  <a:pt x="112" y="188"/>
                </a:lnTo>
                <a:lnTo>
                  <a:pt x="100" y="169"/>
                </a:lnTo>
                <a:lnTo>
                  <a:pt x="91" y="150"/>
                </a:lnTo>
                <a:lnTo>
                  <a:pt x="79" y="136"/>
                </a:lnTo>
                <a:lnTo>
                  <a:pt x="69" y="119"/>
                </a:lnTo>
                <a:lnTo>
                  <a:pt x="60" y="107"/>
                </a:lnTo>
                <a:lnTo>
                  <a:pt x="50" y="95"/>
                </a:lnTo>
                <a:lnTo>
                  <a:pt x="41" y="88"/>
                </a:lnTo>
                <a:lnTo>
                  <a:pt x="33" y="79"/>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5657" name="Freeform 57"/>
          <p:cNvSpPr/>
          <p:nvPr/>
        </p:nvSpPr>
        <p:spPr>
          <a:xfrm>
            <a:off x="8481484" y="2091267"/>
            <a:ext cx="1115483" cy="64981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319" h="768">
                <a:moveTo>
                  <a:pt x="965" y="31"/>
                </a:moveTo>
                <a:lnTo>
                  <a:pt x="976" y="21"/>
                </a:lnTo>
                <a:lnTo>
                  <a:pt x="988" y="14"/>
                </a:lnTo>
                <a:lnTo>
                  <a:pt x="998" y="7"/>
                </a:lnTo>
                <a:lnTo>
                  <a:pt x="1010" y="5"/>
                </a:lnTo>
                <a:lnTo>
                  <a:pt x="1019" y="2"/>
                </a:lnTo>
                <a:lnTo>
                  <a:pt x="1031" y="0"/>
                </a:lnTo>
                <a:lnTo>
                  <a:pt x="1043" y="2"/>
                </a:lnTo>
                <a:lnTo>
                  <a:pt x="1055" y="5"/>
                </a:lnTo>
                <a:lnTo>
                  <a:pt x="1065" y="12"/>
                </a:lnTo>
                <a:lnTo>
                  <a:pt x="1072" y="14"/>
                </a:lnTo>
                <a:lnTo>
                  <a:pt x="1076" y="17"/>
                </a:lnTo>
                <a:lnTo>
                  <a:pt x="1084" y="21"/>
                </a:lnTo>
                <a:lnTo>
                  <a:pt x="1091" y="24"/>
                </a:lnTo>
                <a:lnTo>
                  <a:pt x="1100" y="28"/>
                </a:lnTo>
                <a:lnTo>
                  <a:pt x="1107" y="33"/>
                </a:lnTo>
                <a:lnTo>
                  <a:pt x="1117" y="38"/>
                </a:lnTo>
                <a:lnTo>
                  <a:pt x="1129" y="43"/>
                </a:lnTo>
                <a:lnTo>
                  <a:pt x="1138" y="47"/>
                </a:lnTo>
                <a:lnTo>
                  <a:pt x="1150" y="52"/>
                </a:lnTo>
                <a:lnTo>
                  <a:pt x="1162" y="59"/>
                </a:lnTo>
                <a:lnTo>
                  <a:pt x="1177" y="64"/>
                </a:lnTo>
                <a:lnTo>
                  <a:pt x="1191" y="71"/>
                </a:lnTo>
                <a:lnTo>
                  <a:pt x="1205" y="78"/>
                </a:lnTo>
                <a:lnTo>
                  <a:pt x="1219" y="86"/>
                </a:lnTo>
                <a:lnTo>
                  <a:pt x="1231" y="95"/>
                </a:lnTo>
                <a:lnTo>
                  <a:pt x="1246" y="105"/>
                </a:lnTo>
                <a:lnTo>
                  <a:pt x="1255" y="112"/>
                </a:lnTo>
                <a:lnTo>
                  <a:pt x="1267" y="119"/>
                </a:lnTo>
                <a:lnTo>
                  <a:pt x="1277" y="126"/>
                </a:lnTo>
                <a:lnTo>
                  <a:pt x="1284" y="133"/>
                </a:lnTo>
                <a:lnTo>
                  <a:pt x="1291" y="140"/>
                </a:lnTo>
                <a:lnTo>
                  <a:pt x="1298" y="145"/>
                </a:lnTo>
                <a:lnTo>
                  <a:pt x="1305" y="150"/>
                </a:lnTo>
                <a:lnTo>
                  <a:pt x="1310" y="157"/>
                </a:lnTo>
                <a:lnTo>
                  <a:pt x="1312" y="159"/>
                </a:lnTo>
                <a:lnTo>
                  <a:pt x="1315" y="164"/>
                </a:lnTo>
                <a:lnTo>
                  <a:pt x="1317" y="169"/>
                </a:lnTo>
                <a:lnTo>
                  <a:pt x="1319" y="171"/>
                </a:lnTo>
                <a:lnTo>
                  <a:pt x="1319" y="173"/>
                </a:lnTo>
                <a:lnTo>
                  <a:pt x="1319" y="183"/>
                </a:lnTo>
                <a:lnTo>
                  <a:pt x="1317" y="193"/>
                </a:lnTo>
                <a:lnTo>
                  <a:pt x="1315" y="200"/>
                </a:lnTo>
                <a:lnTo>
                  <a:pt x="1310" y="209"/>
                </a:lnTo>
                <a:lnTo>
                  <a:pt x="1303" y="219"/>
                </a:lnTo>
                <a:lnTo>
                  <a:pt x="1296" y="228"/>
                </a:lnTo>
                <a:lnTo>
                  <a:pt x="1286" y="235"/>
                </a:lnTo>
                <a:lnTo>
                  <a:pt x="1274" y="245"/>
                </a:lnTo>
                <a:lnTo>
                  <a:pt x="1267" y="250"/>
                </a:lnTo>
                <a:lnTo>
                  <a:pt x="1260" y="257"/>
                </a:lnTo>
                <a:lnTo>
                  <a:pt x="1253" y="266"/>
                </a:lnTo>
                <a:lnTo>
                  <a:pt x="1246" y="276"/>
                </a:lnTo>
                <a:lnTo>
                  <a:pt x="1238" y="285"/>
                </a:lnTo>
                <a:lnTo>
                  <a:pt x="1231" y="297"/>
                </a:lnTo>
                <a:lnTo>
                  <a:pt x="1222" y="311"/>
                </a:lnTo>
                <a:lnTo>
                  <a:pt x="1215" y="326"/>
                </a:lnTo>
                <a:lnTo>
                  <a:pt x="1205" y="342"/>
                </a:lnTo>
                <a:lnTo>
                  <a:pt x="1198" y="361"/>
                </a:lnTo>
                <a:lnTo>
                  <a:pt x="1191" y="380"/>
                </a:lnTo>
                <a:lnTo>
                  <a:pt x="1181" y="399"/>
                </a:lnTo>
                <a:lnTo>
                  <a:pt x="1172" y="423"/>
                </a:lnTo>
                <a:lnTo>
                  <a:pt x="1165" y="447"/>
                </a:lnTo>
                <a:lnTo>
                  <a:pt x="1155" y="471"/>
                </a:lnTo>
                <a:lnTo>
                  <a:pt x="1148" y="497"/>
                </a:lnTo>
                <a:lnTo>
                  <a:pt x="1138" y="525"/>
                </a:lnTo>
                <a:lnTo>
                  <a:pt x="1131" y="552"/>
                </a:lnTo>
                <a:lnTo>
                  <a:pt x="1124" y="578"/>
                </a:lnTo>
                <a:lnTo>
                  <a:pt x="1115" y="602"/>
                </a:lnTo>
                <a:lnTo>
                  <a:pt x="1107" y="623"/>
                </a:lnTo>
                <a:lnTo>
                  <a:pt x="1100" y="642"/>
                </a:lnTo>
                <a:lnTo>
                  <a:pt x="1096" y="661"/>
                </a:lnTo>
                <a:lnTo>
                  <a:pt x="1088" y="678"/>
                </a:lnTo>
                <a:lnTo>
                  <a:pt x="1084" y="692"/>
                </a:lnTo>
                <a:lnTo>
                  <a:pt x="1076" y="706"/>
                </a:lnTo>
                <a:lnTo>
                  <a:pt x="1072" y="716"/>
                </a:lnTo>
                <a:lnTo>
                  <a:pt x="1069" y="728"/>
                </a:lnTo>
                <a:lnTo>
                  <a:pt x="1065" y="735"/>
                </a:lnTo>
                <a:lnTo>
                  <a:pt x="1060" y="742"/>
                </a:lnTo>
                <a:lnTo>
                  <a:pt x="1057" y="747"/>
                </a:lnTo>
                <a:lnTo>
                  <a:pt x="1055" y="749"/>
                </a:lnTo>
                <a:lnTo>
                  <a:pt x="1050" y="756"/>
                </a:lnTo>
                <a:lnTo>
                  <a:pt x="1043" y="763"/>
                </a:lnTo>
                <a:lnTo>
                  <a:pt x="1034" y="766"/>
                </a:lnTo>
                <a:lnTo>
                  <a:pt x="1022" y="768"/>
                </a:lnTo>
                <a:lnTo>
                  <a:pt x="1007" y="766"/>
                </a:lnTo>
                <a:lnTo>
                  <a:pt x="991" y="763"/>
                </a:lnTo>
                <a:lnTo>
                  <a:pt x="972" y="756"/>
                </a:lnTo>
                <a:lnTo>
                  <a:pt x="953" y="749"/>
                </a:lnTo>
                <a:lnTo>
                  <a:pt x="960" y="716"/>
                </a:lnTo>
                <a:lnTo>
                  <a:pt x="967" y="682"/>
                </a:lnTo>
                <a:lnTo>
                  <a:pt x="972" y="652"/>
                </a:lnTo>
                <a:lnTo>
                  <a:pt x="979" y="623"/>
                </a:lnTo>
                <a:lnTo>
                  <a:pt x="986" y="592"/>
                </a:lnTo>
                <a:lnTo>
                  <a:pt x="991" y="564"/>
                </a:lnTo>
                <a:lnTo>
                  <a:pt x="995" y="537"/>
                </a:lnTo>
                <a:lnTo>
                  <a:pt x="1000" y="511"/>
                </a:lnTo>
                <a:lnTo>
                  <a:pt x="1005" y="485"/>
                </a:lnTo>
                <a:lnTo>
                  <a:pt x="1010" y="461"/>
                </a:lnTo>
                <a:lnTo>
                  <a:pt x="1015" y="437"/>
                </a:lnTo>
                <a:lnTo>
                  <a:pt x="1019" y="414"/>
                </a:lnTo>
                <a:lnTo>
                  <a:pt x="1022" y="392"/>
                </a:lnTo>
                <a:lnTo>
                  <a:pt x="1024" y="373"/>
                </a:lnTo>
                <a:lnTo>
                  <a:pt x="1029" y="352"/>
                </a:lnTo>
                <a:lnTo>
                  <a:pt x="1031" y="333"/>
                </a:lnTo>
                <a:lnTo>
                  <a:pt x="1034" y="316"/>
                </a:lnTo>
                <a:lnTo>
                  <a:pt x="1034" y="300"/>
                </a:lnTo>
                <a:lnTo>
                  <a:pt x="1036" y="283"/>
                </a:lnTo>
                <a:lnTo>
                  <a:pt x="1038" y="269"/>
                </a:lnTo>
                <a:lnTo>
                  <a:pt x="1038" y="254"/>
                </a:lnTo>
                <a:lnTo>
                  <a:pt x="1041" y="240"/>
                </a:lnTo>
                <a:lnTo>
                  <a:pt x="1041" y="228"/>
                </a:lnTo>
                <a:lnTo>
                  <a:pt x="1041" y="219"/>
                </a:lnTo>
                <a:lnTo>
                  <a:pt x="1041" y="207"/>
                </a:lnTo>
                <a:lnTo>
                  <a:pt x="1041" y="197"/>
                </a:lnTo>
                <a:lnTo>
                  <a:pt x="1038" y="190"/>
                </a:lnTo>
                <a:lnTo>
                  <a:pt x="1038" y="183"/>
                </a:lnTo>
                <a:lnTo>
                  <a:pt x="1038" y="176"/>
                </a:lnTo>
                <a:lnTo>
                  <a:pt x="1036" y="171"/>
                </a:lnTo>
                <a:lnTo>
                  <a:pt x="1034" y="166"/>
                </a:lnTo>
                <a:lnTo>
                  <a:pt x="1031" y="162"/>
                </a:lnTo>
                <a:lnTo>
                  <a:pt x="1029" y="159"/>
                </a:lnTo>
                <a:lnTo>
                  <a:pt x="1024" y="157"/>
                </a:lnTo>
                <a:lnTo>
                  <a:pt x="1017" y="157"/>
                </a:lnTo>
                <a:lnTo>
                  <a:pt x="1010" y="157"/>
                </a:lnTo>
                <a:lnTo>
                  <a:pt x="998" y="154"/>
                </a:lnTo>
                <a:lnTo>
                  <a:pt x="986" y="154"/>
                </a:lnTo>
                <a:lnTo>
                  <a:pt x="972" y="157"/>
                </a:lnTo>
                <a:lnTo>
                  <a:pt x="955" y="157"/>
                </a:lnTo>
                <a:lnTo>
                  <a:pt x="936" y="157"/>
                </a:lnTo>
                <a:lnTo>
                  <a:pt x="917" y="159"/>
                </a:lnTo>
                <a:lnTo>
                  <a:pt x="895" y="162"/>
                </a:lnTo>
                <a:lnTo>
                  <a:pt x="872" y="164"/>
                </a:lnTo>
                <a:lnTo>
                  <a:pt x="845" y="166"/>
                </a:lnTo>
                <a:lnTo>
                  <a:pt x="817" y="171"/>
                </a:lnTo>
                <a:lnTo>
                  <a:pt x="788" y="173"/>
                </a:lnTo>
                <a:lnTo>
                  <a:pt x="757" y="178"/>
                </a:lnTo>
                <a:lnTo>
                  <a:pt x="724" y="183"/>
                </a:lnTo>
                <a:lnTo>
                  <a:pt x="688" y="188"/>
                </a:lnTo>
                <a:lnTo>
                  <a:pt x="652" y="195"/>
                </a:lnTo>
                <a:lnTo>
                  <a:pt x="612" y="200"/>
                </a:lnTo>
                <a:lnTo>
                  <a:pt x="571" y="207"/>
                </a:lnTo>
                <a:lnTo>
                  <a:pt x="529" y="214"/>
                </a:lnTo>
                <a:lnTo>
                  <a:pt x="486" y="221"/>
                </a:lnTo>
                <a:lnTo>
                  <a:pt x="438" y="228"/>
                </a:lnTo>
                <a:lnTo>
                  <a:pt x="390" y="235"/>
                </a:lnTo>
                <a:lnTo>
                  <a:pt x="340" y="245"/>
                </a:lnTo>
                <a:lnTo>
                  <a:pt x="288" y="254"/>
                </a:lnTo>
                <a:lnTo>
                  <a:pt x="233" y="264"/>
                </a:lnTo>
                <a:lnTo>
                  <a:pt x="178" y="273"/>
                </a:lnTo>
                <a:lnTo>
                  <a:pt x="121" y="283"/>
                </a:lnTo>
                <a:lnTo>
                  <a:pt x="62" y="295"/>
                </a:lnTo>
                <a:lnTo>
                  <a:pt x="0" y="304"/>
                </a:lnTo>
                <a:lnTo>
                  <a:pt x="0" y="209"/>
                </a:lnTo>
                <a:lnTo>
                  <a:pt x="88" y="193"/>
                </a:lnTo>
                <a:lnTo>
                  <a:pt x="133" y="183"/>
                </a:lnTo>
                <a:lnTo>
                  <a:pt x="176" y="176"/>
                </a:lnTo>
                <a:lnTo>
                  <a:pt x="219" y="169"/>
                </a:lnTo>
                <a:lnTo>
                  <a:pt x="259" y="159"/>
                </a:lnTo>
                <a:lnTo>
                  <a:pt x="302" y="152"/>
                </a:lnTo>
                <a:lnTo>
                  <a:pt x="343" y="147"/>
                </a:lnTo>
                <a:lnTo>
                  <a:pt x="383" y="140"/>
                </a:lnTo>
                <a:lnTo>
                  <a:pt x="421" y="133"/>
                </a:lnTo>
                <a:lnTo>
                  <a:pt x="459" y="128"/>
                </a:lnTo>
                <a:lnTo>
                  <a:pt x="498" y="121"/>
                </a:lnTo>
                <a:lnTo>
                  <a:pt x="536" y="116"/>
                </a:lnTo>
                <a:lnTo>
                  <a:pt x="571" y="112"/>
                </a:lnTo>
                <a:lnTo>
                  <a:pt x="607" y="107"/>
                </a:lnTo>
                <a:lnTo>
                  <a:pt x="643" y="102"/>
                </a:lnTo>
                <a:lnTo>
                  <a:pt x="676" y="97"/>
                </a:lnTo>
                <a:lnTo>
                  <a:pt x="707" y="93"/>
                </a:lnTo>
                <a:lnTo>
                  <a:pt x="736" y="88"/>
                </a:lnTo>
                <a:lnTo>
                  <a:pt x="764" y="83"/>
                </a:lnTo>
                <a:lnTo>
                  <a:pt x="791" y="78"/>
                </a:lnTo>
                <a:lnTo>
                  <a:pt x="814" y="74"/>
                </a:lnTo>
                <a:lnTo>
                  <a:pt x="838" y="69"/>
                </a:lnTo>
                <a:lnTo>
                  <a:pt x="860" y="66"/>
                </a:lnTo>
                <a:lnTo>
                  <a:pt x="879" y="62"/>
                </a:lnTo>
                <a:lnTo>
                  <a:pt x="895" y="57"/>
                </a:lnTo>
                <a:lnTo>
                  <a:pt x="910" y="52"/>
                </a:lnTo>
                <a:lnTo>
                  <a:pt x="924" y="47"/>
                </a:lnTo>
                <a:lnTo>
                  <a:pt x="936" y="43"/>
                </a:lnTo>
                <a:lnTo>
                  <a:pt x="948" y="38"/>
                </a:lnTo>
                <a:lnTo>
                  <a:pt x="957" y="33"/>
                </a:lnTo>
                <a:lnTo>
                  <a:pt x="965" y="31"/>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5658" name="Freeform 58"/>
          <p:cNvSpPr/>
          <p:nvPr/>
        </p:nvSpPr>
        <p:spPr>
          <a:xfrm>
            <a:off x="8557684" y="2400300"/>
            <a:ext cx="651933" cy="14181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pathLst>
              <a:path w="770" h="167">
                <a:moveTo>
                  <a:pt x="0" y="95"/>
                </a:moveTo>
                <a:lnTo>
                  <a:pt x="34" y="91"/>
                </a:lnTo>
                <a:lnTo>
                  <a:pt x="65" y="83"/>
                </a:lnTo>
                <a:lnTo>
                  <a:pt x="93" y="79"/>
                </a:lnTo>
                <a:lnTo>
                  <a:pt x="124" y="74"/>
                </a:lnTo>
                <a:lnTo>
                  <a:pt x="153" y="69"/>
                </a:lnTo>
                <a:lnTo>
                  <a:pt x="179" y="64"/>
                </a:lnTo>
                <a:lnTo>
                  <a:pt x="205" y="60"/>
                </a:lnTo>
                <a:lnTo>
                  <a:pt x="231" y="55"/>
                </a:lnTo>
                <a:lnTo>
                  <a:pt x="258" y="50"/>
                </a:lnTo>
                <a:lnTo>
                  <a:pt x="281" y="45"/>
                </a:lnTo>
                <a:lnTo>
                  <a:pt x="303" y="43"/>
                </a:lnTo>
                <a:lnTo>
                  <a:pt x="327" y="38"/>
                </a:lnTo>
                <a:lnTo>
                  <a:pt x="348" y="33"/>
                </a:lnTo>
                <a:lnTo>
                  <a:pt x="369" y="31"/>
                </a:lnTo>
                <a:lnTo>
                  <a:pt x="389" y="29"/>
                </a:lnTo>
                <a:lnTo>
                  <a:pt x="408" y="24"/>
                </a:lnTo>
                <a:lnTo>
                  <a:pt x="424" y="22"/>
                </a:lnTo>
                <a:lnTo>
                  <a:pt x="443" y="19"/>
                </a:lnTo>
                <a:lnTo>
                  <a:pt x="460" y="17"/>
                </a:lnTo>
                <a:lnTo>
                  <a:pt x="474" y="14"/>
                </a:lnTo>
                <a:lnTo>
                  <a:pt x="489" y="12"/>
                </a:lnTo>
                <a:lnTo>
                  <a:pt x="503" y="10"/>
                </a:lnTo>
                <a:lnTo>
                  <a:pt x="517" y="7"/>
                </a:lnTo>
                <a:lnTo>
                  <a:pt x="529" y="5"/>
                </a:lnTo>
                <a:lnTo>
                  <a:pt x="541" y="5"/>
                </a:lnTo>
                <a:lnTo>
                  <a:pt x="551" y="3"/>
                </a:lnTo>
                <a:lnTo>
                  <a:pt x="560" y="3"/>
                </a:lnTo>
                <a:lnTo>
                  <a:pt x="570" y="0"/>
                </a:lnTo>
                <a:lnTo>
                  <a:pt x="579" y="0"/>
                </a:lnTo>
                <a:lnTo>
                  <a:pt x="586" y="0"/>
                </a:lnTo>
                <a:lnTo>
                  <a:pt x="591" y="0"/>
                </a:lnTo>
                <a:lnTo>
                  <a:pt x="598" y="0"/>
                </a:lnTo>
                <a:lnTo>
                  <a:pt x="620" y="0"/>
                </a:lnTo>
                <a:lnTo>
                  <a:pt x="636" y="3"/>
                </a:lnTo>
                <a:lnTo>
                  <a:pt x="653" y="5"/>
                </a:lnTo>
                <a:lnTo>
                  <a:pt x="670" y="7"/>
                </a:lnTo>
                <a:lnTo>
                  <a:pt x="684" y="10"/>
                </a:lnTo>
                <a:lnTo>
                  <a:pt x="698" y="14"/>
                </a:lnTo>
                <a:lnTo>
                  <a:pt x="724" y="24"/>
                </a:lnTo>
                <a:lnTo>
                  <a:pt x="736" y="29"/>
                </a:lnTo>
                <a:lnTo>
                  <a:pt x="746" y="33"/>
                </a:lnTo>
                <a:lnTo>
                  <a:pt x="753" y="41"/>
                </a:lnTo>
                <a:lnTo>
                  <a:pt x="760" y="48"/>
                </a:lnTo>
                <a:lnTo>
                  <a:pt x="765" y="55"/>
                </a:lnTo>
                <a:lnTo>
                  <a:pt x="767" y="60"/>
                </a:lnTo>
                <a:lnTo>
                  <a:pt x="770" y="67"/>
                </a:lnTo>
                <a:lnTo>
                  <a:pt x="770" y="71"/>
                </a:lnTo>
                <a:lnTo>
                  <a:pt x="765" y="74"/>
                </a:lnTo>
                <a:lnTo>
                  <a:pt x="760" y="76"/>
                </a:lnTo>
                <a:lnTo>
                  <a:pt x="755" y="76"/>
                </a:lnTo>
                <a:lnTo>
                  <a:pt x="748" y="79"/>
                </a:lnTo>
                <a:lnTo>
                  <a:pt x="739" y="81"/>
                </a:lnTo>
                <a:lnTo>
                  <a:pt x="729" y="83"/>
                </a:lnTo>
                <a:lnTo>
                  <a:pt x="717" y="86"/>
                </a:lnTo>
                <a:lnTo>
                  <a:pt x="705" y="86"/>
                </a:lnTo>
                <a:lnTo>
                  <a:pt x="691" y="88"/>
                </a:lnTo>
                <a:lnTo>
                  <a:pt x="677" y="91"/>
                </a:lnTo>
                <a:lnTo>
                  <a:pt x="660" y="95"/>
                </a:lnTo>
                <a:lnTo>
                  <a:pt x="641" y="98"/>
                </a:lnTo>
                <a:lnTo>
                  <a:pt x="622" y="100"/>
                </a:lnTo>
                <a:lnTo>
                  <a:pt x="601" y="102"/>
                </a:lnTo>
                <a:lnTo>
                  <a:pt x="579" y="105"/>
                </a:lnTo>
                <a:lnTo>
                  <a:pt x="555" y="110"/>
                </a:lnTo>
                <a:lnTo>
                  <a:pt x="531" y="112"/>
                </a:lnTo>
                <a:lnTo>
                  <a:pt x="505" y="114"/>
                </a:lnTo>
                <a:lnTo>
                  <a:pt x="477" y="119"/>
                </a:lnTo>
                <a:lnTo>
                  <a:pt x="448" y="121"/>
                </a:lnTo>
                <a:lnTo>
                  <a:pt x="417" y="126"/>
                </a:lnTo>
                <a:lnTo>
                  <a:pt x="386" y="129"/>
                </a:lnTo>
                <a:lnTo>
                  <a:pt x="353" y="133"/>
                </a:lnTo>
                <a:lnTo>
                  <a:pt x="317" y="138"/>
                </a:lnTo>
                <a:lnTo>
                  <a:pt x="281" y="140"/>
                </a:lnTo>
                <a:lnTo>
                  <a:pt x="243" y="145"/>
                </a:lnTo>
                <a:lnTo>
                  <a:pt x="205" y="150"/>
                </a:lnTo>
                <a:lnTo>
                  <a:pt x="165" y="155"/>
                </a:lnTo>
                <a:lnTo>
                  <a:pt x="124" y="157"/>
                </a:lnTo>
                <a:lnTo>
                  <a:pt x="79" y="162"/>
                </a:lnTo>
                <a:lnTo>
                  <a:pt x="36" y="167"/>
                </a:lnTo>
                <a:lnTo>
                  <a:pt x="0" y="95"/>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5659" name="Freeform 59"/>
          <p:cNvSpPr/>
          <p:nvPr/>
        </p:nvSpPr>
        <p:spPr>
          <a:xfrm>
            <a:off x="8636000" y="2624667"/>
            <a:ext cx="717551" cy="150284"/>
          </a:xfrm>
          <a:custGeom>
            <a:avLst/>
            <a:gdLst/>
            <a:ahLst/>
            <a:cxnLst>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Lst>
            <a:pathLst>
              <a:path w="848" h="178">
                <a:moveTo>
                  <a:pt x="827" y="95"/>
                </a:moveTo>
                <a:lnTo>
                  <a:pt x="620" y="117"/>
                </a:lnTo>
                <a:lnTo>
                  <a:pt x="412" y="138"/>
                </a:lnTo>
                <a:lnTo>
                  <a:pt x="207" y="157"/>
                </a:lnTo>
                <a:lnTo>
                  <a:pt x="0" y="178"/>
                </a:lnTo>
                <a:lnTo>
                  <a:pt x="0" y="83"/>
                </a:lnTo>
                <a:lnTo>
                  <a:pt x="64" y="74"/>
                </a:lnTo>
                <a:lnTo>
                  <a:pt x="126" y="67"/>
                </a:lnTo>
                <a:lnTo>
                  <a:pt x="188" y="57"/>
                </a:lnTo>
                <a:lnTo>
                  <a:pt x="248" y="50"/>
                </a:lnTo>
                <a:lnTo>
                  <a:pt x="305" y="45"/>
                </a:lnTo>
                <a:lnTo>
                  <a:pt x="362" y="38"/>
                </a:lnTo>
                <a:lnTo>
                  <a:pt x="417" y="33"/>
                </a:lnTo>
                <a:lnTo>
                  <a:pt x="472" y="26"/>
                </a:lnTo>
                <a:lnTo>
                  <a:pt x="524" y="22"/>
                </a:lnTo>
                <a:lnTo>
                  <a:pt x="577" y="19"/>
                </a:lnTo>
                <a:lnTo>
                  <a:pt x="624" y="14"/>
                </a:lnTo>
                <a:lnTo>
                  <a:pt x="672" y="10"/>
                </a:lnTo>
                <a:lnTo>
                  <a:pt x="720" y="7"/>
                </a:lnTo>
                <a:lnTo>
                  <a:pt x="765" y="5"/>
                </a:lnTo>
                <a:lnTo>
                  <a:pt x="808" y="2"/>
                </a:lnTo>
                <a:lnTo>
                  <a:pt x="848" y="0"/>
                </a:lnTo>
                <a:lnTo>
                  <a:pt x="839" y="48"/>
                </a:lnTo>
                <a:lnTo>
                  <a:pt x="827" y="95"/>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5650" name="Freeform 50"/>
          <p:cNvSpPr/>
          <p:nvPr/>
        </p:nvSpPr>
        <p:spPr>
          <a:xfrm>
            <a:off x="7789333" y="2937933"/>
            <a:ext cx="759884" cy="14647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898" h="1729">
                <a:moveTo>
                  <a:pt x="517" y="1344"/>
                </a:moveTo>
                <a:lnTo>
                  <a:pt x="498" y="1365"/>
                </a:lnTo>
                <a:lnTo>
                  <a:pt x="478" y="1387"/>
                </a:lnTo>
                <a:lnTo>
                  <a:pt x="440" y="1429"/>
                </a:lnTo>
                <a:lnTo>
                  <a:pt x="402" y="1467"/>
                </a:lnTo>
                <a:lnTo>
                  <a:pt x="362" y="1506"/>
                </a:lnTo>
                <a:lnTo>
                  <a:pt x="321" y="1541"/>
                </a:lnTo>
                <a:lnTo>
                  <a:pt x="281" y="1577"/>
                </a:lnTo>
                <a:lnTo>
                  <a:pt x="238" y="1610"/>
                </a:lnTo>
                <a:lnTo>
                  <a:pt x="197" y="1643"/>
                </a:lnTo>
                <a:lnTo>
                  <a:pt x="174" y="1655"/>
                </a:lnTo>
                <a:lnTo>
                  <a:pt x="152" y="1667"/>
                </a:lnTo>
                <a:lnTo>
                  <a:pt x="133" y="1679"/>
                </a:lnTo>
                <a:lnTo>
                  <a:pt x="114" y="1689"/>
                </a:lnTo>
                <a:lnTo>
                  <a:pt x="97" y="1696"/>
                </a:lnTo>
                <a:lnTo>
                  <a:pt x="83" y="1705"/>
                </a:lnTo>
                <a:lnTo>
                  <a:pt x="69" y="1710"/>
                </a:lnTo>
                <a:lnTo>
                  <a:pt x="57" y="1717"/>
                </a:lnTo>
                <a:lnTo>
                  <a:pt x="45" y="1722"/>
                </a:lnTo>
                <a:lnTo>
                  <a:pt x="35" y="1724"/>
                </a:lnTo>
                <a:lnTo>
                  <a:pt x="26" y="1727"/>
                </a:lnTo>
                <a:lnTo>
                  <a:pt x="19" y="1729"/>
                </a:lnTo>
                <a:lnTo>
                  <a:pt x="12" y="1729"/>
                </a:lnTo>
                <a:lnTo>
                  <a:pt x="7" y="1729"/>
                </a:lnTo>
                <a:lnTo>
                  <a:pt x="4" y="1729"/>
                </a:lnTo>
                <a:lnTo>
                  <a:pt x="2" y="1727"/>
                </a:lnTo>
                <a:lnTo>
                  <a:pt x="0" y="1724"/>
                </a:lnTo>
                <a:lnTo>
                  <a:pt x="0" y="1720"/>
                </a:lnTo>
                <a:lnTo>
                  <a:pt x="2" y="1715"/>
                </a:lnTo>
                <a:lnTo>
                  <a:pt x="7" y="1708"/>
                </a:lnTo>
                <a:lnTo>
                  <a:pt x="14" y="1698"/>
                </a:lnTo>
                <a:lnTo>
                  <a:pt x="21" y="1689"/>
                </a:lnTo>
                <a:lnTo>
                  <a:pt x="31" y="1677"/>
                </a:lnTo>
                <a:lnTo>
                  <a:pt x="43" y="1665"/>
                </a:lnTo>
                <a:lnTo>
                  <a:pt x="57" y="1651"/>
                </a:lnTo>
                <a:lnTo>
                  <a:pt x="71" y="1634"/>
                </a:lnTo>
                <a:lnTo>
                  <a:pt x="88" y="1617"/>
                </a:lnTo>
                <a:lnTo>
                  <a:pt x="107" y="1598"/>
                </a:lnTo>
                <a:lnTo>
                  <a:pt x="126" y="1579"/>
                </a:lnTo>
                <a:lnTo>
                  <a:pt x="147" y="1558"/>
                </a:lnTo>
                <a:lnTo>
                  <a:pt x="171" y="1534"/>
                </a:lnTo>
                <a:lnTo>
                  <a:pt x="197" y="1510"/>
                </a:lnTo>
                <a:lnTo>
                  <a:pt x="219" y="1486"/>
                </a:lnTo>
                <a:lnTo>
                  <a:pt x="243" y="1463"/>
                </a:lnTo>
                <a:lnTo>
                  <a:pt x="266" y="1439"/>
                </a:lnTo>
                <a:lnTo>
                  <a:pt x="288" y="1413"/>
                </a:lnTo>
                <a:lnTo>
                  <a:pt x="312" y="1387"/>
                </a:lnTo>
                <a:lnTo>
                  <a:pt x="333" y="1360"/>
                </a:lnTo>
                <a:lnTo>
                  <a:pt x="355" y="1332"/>
                </a:lnTo>
                <a:lnTo>
                  <a:pt x="376" y="1301"/>
                </a:lnTo>
                <a:lnTo>
                  <a:pt x="397" y="1272"/>
                </a:lnTo>
                <a:lnTo>
                  <a:pt x="417" y="1242"/>
                </a:lnTo>
                <a:lnTo>
                  <a:pt x="438" y="1208"/>
                </a:lnTo>
                <a:lnTo>
                  <a:pt x="457" y="1175"/>
                </a:lnTo>
                <a:lnTo>
                  <a:pt x="476" y="1142"/>
                </a:lnTo>
                <a:lnTo>
                  <a:pt x="495" y="1106"/>
                </a:lnTo>
                <a:lnTo>
                  <a:pt x="512" y="1068"/>
                </a:lnTo>
                <a:lnTo>
                  <a:pt x="529" y="1032"/>
                </a:lnTo>
                <a:lnTo>
                  <a:pt x="545" y="994"/>
                </a:lnTo>
                <a:lnTo>
                  <a:pt x="562" y="961"/>
                </a:lnTo>
                <a:lnTo>
                  <a:pt x="576" y="925"/>
                </a:lnTo>
                <a:lnTo>
                  <a:pt x="590" y="892"/>
                </a:lnTo>
                <a:lnTo>
                  <a:pt x="605" y="859"/>
                </a:lnTo>
                <a:lnTo>
                  <a:pt x="617" y="825"/>
                </a:lnTo>
                <a:lnTo>
                  <a:pt x="629" y="792"/>
                </a:lnTo>
                <a:lnTo>
                  <a:pt x="640" y="761"/>
                </a:lnTo>
                <a:lnTo>
                  <a:pt x="652" y="730"/>
                </a:lnTo>
                <a:lnTo>
                  <a:pt x="662" y="699"/>
                </a:lnTo>
                <a:lnTo>
                  <a:pt x="669" y="668"/>
                </a:lnTo>
                <a:lnTo>
                  <a:pt x="679" y="640"/>
                </a:lnTo>
                <a:lnTo>
                  <a:pt x="686" y="611"/>
                </a:lnTo>
                <a:lnTo>
                  <a:pt x="690" y="583"/>
                </a:lnTo>
                <a:lnTo>
                  <a:pt x="698" y="554"/>
                </a:lnTo>
                <a:lnTo>
                  <a:pt x="702" y="528"/>
                </a:lnTo>
                <a:lnTo>
                  <a:pt x="705" y="502"/>
                </a:lnTo>
                <a:lnTo>
                  <a:pt x="710" y="478"/>
                </a:lnTo>
                <a:lnTo>
                  <a:pt x="712" y="457"/>
                </a:lnTo>
                <a:lnTo>
                  <a:pt x="717" y="433"/>
                </a:lnTo>
                <a:lnTo>
                  <a:pt x="719" y="412"/>
                </a:lnTo>
                <a:lnTo>
                  <a:pt x="724" y="390"/>
                </a:lnTo>
                <a:lnTo>
                  <a:pt x="726" y="371"/>
                </a:lnTo>
                <a:lnTo>
                  <a:pt x="729" y="350"/>
                </a:lnTo>
                <a:lnTo>
                  <a:pt x="731" y="333"/>
                </a:lnTo>
                <a:lnTo>
                  <a:pt x="733" y="314"/>
                </a:lnTo>
                <a:lnTo>
                  <a:pt x="736" y="297"/>
                </a:lnTo>
                <a:lnTo>
                  <a:pt x="738" y="281"/>
                </a:lnTo>
                <a:lnTo>
                  <a:pt x="741" y="266"/>
                </a:lnTo>
                <a:lnTo>
                  <a:pt x="743" y="252"/>
                </a:lnTo>
                <a:lnTo>
                  <a:pt x="745" y="240"/>
                </a:lnTo>
                <a:lnTo>
                  <a:pt x="748" y="228"/>
                </a:lnTo>
                <a:lnTo>
                  <a:pt x="748" y="207"/>
                </a:lnTo>
                <a:lnTo>
                  <a:pt x="745" y="188"/>
                </a:lnTo>
                <a:lnTo>
                  <a:pt x="743" y="169"/>
                </a:lnTo>
                <a:lnTo>
                  <a:pt x="738" y="152"/>
                </a:lnTo>
                <a:lnTo>
                  <a:pt x="733" y="138"/>
                </a:lnTo>
                <a:lnTo>
                  <a:pt x="729" y="124"/>
                </a:lnTo>
                <a:lnTo>
                  <a:pt x="721" y="110"/>
                </a:lnTo>
                <a:lnTo>
                  <a:pt x="712" y="95"/>
                </a:lnTo>
                <a:lnTo>
                  <a:pt x="705" y="83"/>
                </a:lnTo>
                <a:lnTo>
                  <a:pt x="700" y="71"/>
                </a:lnTo>
                <a:lnTo>
                  <a:pt x="698" y="60"/>
                </a:lnTo>
                <a:lnTo>
                  <a:pt x="695" y="50"/>
                </a:lnTo>
                <a:lnTo>
                  <a:pt x="698" y="41"/>
                </a:lnTo>
                <a:lnTo>
                  <a:pt x="700" y="31"/>
                </a:lnTo>
                <a:lnTo>
                  <a:pt x="705" y="22"/>
                </a:lnTo>
                <a:lnTo>
                  <a:pt x="712" y="12"/>
                </a:lnTo>
                <a:lnTo>
                  <a:pt x="717" y="7"/>
                </a:lnTo>
                <a:lnTo>
                  <a:pt x="724" y="5"/>
                </a:lnTo>
                <a:lnTo>
                  <a:pt x="729" y="2"/>
                </a:lnTo>
                <a:lnTo>
                  <a:pt x="736" y="0"/>
                </a:lnTo>
                <a:lnTo>
                  <a:pt x="745" y="0"/>
                </a:lnTo>
                <a:lnTo>
                  <a:pt x="755" y="0"/>
                </a:lnTo>
                <a:lnTo>
                  <a:pt x="764" y="0"/>
                </a:lnTo>
                <a:lnTo>
                  <a:pt x="774" y="2"/>
                </a:lnTo>
                <a:lnTo>
                  <a:pt x="786" y="5"/>
                </a:lnTo>
                <a:lnTo>
                  <a:pt x="800" y="10"/>
                </a:lnTo>
                <a:lnTo>
                  <a:pt x="812" y="12"/>
                </a:lnTo>
                <a:lnTo>
                  <a:pt x="829" y="19"/>
                </a:lnTo>
                <a:lnTo>
                  <a:pt x="843" y="24"/>
                </a:lnTo>
                <a:lnTo>
                  <a:pt x="860" y="31"/>
                </a:lnTo>
                <a:lnTo>
                  <a:pt x="879" y="38"/>
                </a:lnTo>
                <a:lnTo>
                  <a:pt x="898" y="48"/>
                </a:lnTo>
                <a:lnTo>
                  <a:pt x="895" y="98"/>
                </a:lnTo>
                <a:lnTo>
                  <a:pt x="895" y="150"/>
                </a:lnTo>
                <a:lnTo>
                  <a:pt x="893" y="205"/>
                </a:lnTo>
                <a:lnTo>
                  <a:pt x="888" y="262"/>
                </a:lnTo>
                <a:lnTo>
                  <a:pt x="886" y="316"/>
                </a:lnTo>
                <a:lnTo>
                  <a:pt x="881" y="376"/>
                </a:lnTo>
                <a:lnTo>
                  <a:pt x="874" y="492"/>
                </a:lnTo>
                <a:lnTo>
                  <a:pt x="864" y="549"/>
                </a:lnTo>
                <a:lnTo>
                  <a:pt x="855" y="609"/>
                </a:lnTo>
                <a:lnTo>
                  <a:pt x="843" y="666"/>
                </a:lnTo>
                <a:lnTo>
                  <a:pt x="829" y="723"/>
                </a:lnTo>
                <a:lnTo>
                  <a:pt x="814" y="780"/>
                </a:lnTo>
                <a:lnTo>
                  <a:pt x="798" y="837"/>
                </a:lnTo>
                <a:lnTo>
                  <a:pt x="779" y="892"/>
                </a:lnTo>
                <a:lnTo>
                  <a:pt x="760" y="947"/>
                </a:lnTo>
                <a:lnTo>
                  <a:pt x="748" y="975"/>
                </a:lnTo>
                <a:lnTo>
                  <a:pt x="736" y="1001"/>
                </a:lnTo>
                <a:lnTo>
                  <a:pt x="712" y="1054"/>
                </a:lnTo>
                <a:lnTo>
                  <a:pt x="686" y="1104"/>
                </a:lnTo>
                <a:lnTo>
                  <a:pt x="655" y="1154"/>
                </a:lnTo>
                <a:lnTo>
                  <a:pt x="624" y="1203"/>
                </a:lnTo>
                <a:lnTo>
                  <a:pt x="590" y="1251"/>
                </a:lnTo>
                <a:lnTo>
                  <a:pt x="555" y="1296"/>
                </a:lnTo>
                <a:lnTo>
                  <a:pt x="517" y="1344"/>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5652" name="Freeform 52"/>
          <p:cNvSpPr/>
          <p:nvPr/>
        </p:nvSpPr>
        <p:spPr>
          <a:xfrm>
            <a:off x="8422217" y="3325284"/>
            <a:ext cx="1244600" cy="273049"/>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Lst>
            <a:pathLst>
              <a:path w="1469" h="323">
                <a:moveTo>
                  <a:pt x="21" y="202"/>
                </a:moveTo>
                <a:lnTo>
                  <a:pt x="59" y="199"/>
                </a:lnTo>
                <a:lnTo>
                  <a:pt x="97" y="197"/>
                </a:lnTo>
                <a:lnTo>
                  <a:pt x="131" y="195"/>
                </a:lnTo>
                <a:lnTo>
                  <a:pt x="164" y="192"/>
                </a:lnTo>
                <a:lnTo>
                  <a:pt x="197" y="190"/>
                </a:lnTo>
                <a:lnTo>
                  <a:pt x="226" y="190"/>
                </a:lnTo>
                <a:lnTo>
                  <a:pt x="255" y="188"/>
                </a:lnTo>
                <a:lnTo>
                  <a:pt x="283" y="185"/>
                </a:lnTo>
                <a:lnTo>
                  <a:pt x="307" y="183"/>
                </a:lnTo>
                <a:lnTo>
                  <a:pt x="331" y="180"/>
                </a:lnTo>
                <a:lnTo>
                  <a:pt x="355" y="178"/>
                </a:lnTo>
                <a:lnTo>
                  <a:pt x="376" y="176"/>
                </a:lnTo>
                <a:lnTo>
                  <a:pt x="395" y="173"/>
                </a:lnTo>
                <a:lnTo>
                  <a:pt x="414" y="171"/>
                </a:lnTo>
                <a:lnTo>
                  <a:pt x="431" y="169"/>
                </a:lnTo>
                <a:lnTo>
                  <a:pt x="448" y="166"/>
                </a:lnTo>
                <a:lnTo>
                  <a:pt x="462" y="164"/>
                </a:lnTo>
                <a:lnTo>
                  <a:pt x="476" y="161"/>
                </a:lnTo>
                <a:lnTo>
                  <a:pt x="495" y="159"/>
                </a:lnTo>
                <a:lnTo>
                  <a:pt x="514" y="154"/>
                </a:lnTo>
                <a:lnTo>
                  <a:pt x="536" y="152"/>
                </a:lnTo>
                <a:lnTo>
                  <a:pt x="559" y="147"/>
                </a:lnTo>
                <a:lnTo>
                  <a:pt x="586" y="142"/>
                </a:lnTo>
                <a:lnTo>
                  <a:pt x="612" y="138"/>
                </a:lnTo>
                <a:lnTo>
                  <a:pt x="643" y="131"/>
                </a:lnTo>
                <a:lnTo>
                  <a:pt x="674" y="123"/>
                </a:lnTo>
                <a:lnTo>
                  <a:pt x="707" y="116"/>
                </a:lnTo>
                <a:lnTo>
                  <a:pt x="743" y="109"/>
                </a:lnTo>
                <a:lnTo>
                  <a:pt x="781" y="102"/>
                </a:lnTo>
                <a:lnTo>
                  <a:pt x="819" y="92"/>
                </a:lnTo>
                <a:lnTo>
                  <a:pt x="862" y="81"/>
                </a:lnTo>
                <a:lnTo>
                  <a:pt x="907" y="71"/>
                </a:lnTo>
                <a:lnTo>
                  <a:pt x="948" y="62"/>
                </a:lnTo>
                <a:lnTo>
                  <a:pt x="988" y="54"/>
                </a:lnTo>
                <a:lnTo>
                  <a:pt x="1026" y="45"/>
                </a:lnTo>
                <a:lnTo>
                  <a:pt x="1062" y="38"/>
                </a:lnTo>
                <a:lnTo>
                  <a:pt x="1095" y="33"/>
                </a:lnTo>
                <a:lnTo>
                  <a:pt x="1126" y="26"/>
                </a:lnTo>
                <a:lnTo>
                  <a:pt x="1155" y="21"/>
                </a:lnTo>
                <a:lnTo>
                  <a:pt x="1181" y="16"/>
                </a:lnTo>
                <a:lnTo>
                  <a:pt x="1207" y="12"/>
                </a:lnTo>
                <a:lnTo>
                  <a:pt x="1229" y="9"/>
                </a:lnTo>
                <a:lnTo>
                  <a:pt x="1250" y="4"/>
                </a:lnTo>
                <a:lnTo>
                  <a:pt x="1267" y="2"/>
                </a:lnTo>
                <a:lnTo>
                  <a:pt x="1284" y="2"/>
                </a:lnTo>
                <a:lnTo>
                  <a:pt x="1298" y="0"/>
                </a:lnTo>
                <a:lnTo>
                  <a:pt x="1310" y="0"/>
                </a:lnTo>
                <a:lnTo>
                  <a:pt x="1319" y="0"/>
                </a:lnTo>
                <a:lnTo>
                  <a:pt x="1346" y="0"/>
                </a:lnTo>
                <a:lnTo>
                  <a:pt x="1372" y="0"/>
                </a:lnTo>
                <a:lnTo>
                  <a:pt x="1384" y="2"/>
                </a:lnTo>
                <a:lnTo>
                  <a:pt x="1398" y="4"/>
                </a:lnTo>
                <a:lnTo>
                  <a:pt x="1410" y="7"/>
                </a:lnTo>
                <a:lnTo>
                  <a:pt x="1422" y="12"/>
                </a:lnTo>
                <a:lnTo>
                  <a:pt x="1434" y="16"/>
                </a:lnTo>
                <a:lnTo>
                  <a:pt x="1446" y="21"/>
                </a:lnTo>
                <a:lnTo>
                  <a:pt x="1453" y="28"/>
                </a:lnTo>
                <a:lnTo>
                  <a:pt x="1460" y="35"/>
                </a:lnTo>
                <a:lnTo>
                  <a:pt x="1462" y="40"/>
                </a:lnTo>
                <a:lnTo>
                  <a:pt x="1467" y="47"/>
                </a:lnTo>
                <a:lnTo>
                  <a:pt x="1467" y="54"/>
                </a:lnTo>
                <a:lnTo>
                  <a:pt x="1469" y="59"/>
                </a:lnTo>
                <a:lnTo>
                  <a:pt x="1467" y="66"/>
                </a:lnTo>
                <a:lnTo>
                  <a:pt x="1467" y="73"/>
                </a:lnTo>
                <a:lnTo>
                  <a:pt x="1462" y="81"/>
                </a:lnTo>
                <a:lnTo>
                  <a:pt x="1460" y="88"/>
                </a:lnTo>
                <a:lnTo>
                  <a:pt x="1453" y="92"/>
                </a:lnTo>
                <a:lnTo>
                  <a:pt x="1446" y="97"/>
                </a:lnTo>
                <a:lnTo>
                  <a:pt x="1434" y="102"/>
                </a:lnTo>
                <a:lnTo>
                  <a:pt x="1422" y="107"/>
                </a:lnTo>
                <a:lnTo>
                  <a:pt x="1410" y="112"/>
                </a:lnTo>
                <a:lnTo>
                  <a:pt x="1400" y="116"/>
                </a:lnTo>
                <a:lnTo>
                  <a:pt x="1388" y="119"/>
                </a:lnTo>
                <a:lnTo>
                  <a:pt x="1379" y="123"/>
                </a:lnTo>
                <a:lnTo>
                  <a:pt x="1372" y="126"/>
                </a:lnTo>
                <a:lnTo>
                  <a:pt x="1365" y="128"/>
                </a:lnTo>
                <a:lnTo>
                  <a:pt x="1360" y="131"/>
                </a:lnTo>
                <a:lnTo>
                  <a:pt x="1355" y="131"/>
                </a:lnTo>
                <a:lnTo>
                  <a:pt x="1350" y="131"/>
                </a:lnTo>
                <a:lnTo>
                  <a:pt x="1348" y="131"/>
                </a:lnTo>
                <a:lnTo>
                  <a:pt x="1343" y="131"/>
                </a:lnTo>
                <a:lnTo>
                  <a:pt x="1338" y="131"/>
                </a:lnTo>
                <a:lnTo>
                  <a:pt x="1334" y="133"/>
                </a:lnTo>
                <a:lnTo>
                  <a:pt x="1327" y="133"/>
                </a:lnTo>
                <a:lnTo>
                  <a:pt x="1319" y="133"/>
                </a:lnTo>
                <a:lnTo>
                  <a:pt x="1310" y="135"/>
                </a:lnTo>
                <a:lnTo>
                  <a:pt x="1303" y="135"/>
                </a:lnTo>
                <a:lnTo>
                  <a:pt x="1291" y="138"/>
                </a:lnTo>
                <a:lnTo>
                  <a:pt x="1281" y="138"/>
                </a:lnTo>
                <a:lnTo>
                  <a:pt x="1269" y="140"/>
                </a:lnTo>
                <a:lnTo>
                  <a:pt x="1257" y="142"/>
                </a:lnTo>
                <a:lnTo>
                  <a:pt x="1243" y="145"/>
                </a:lnTo>
                <a:lnTo>
                  <a:pt x="1229" y="145"/>
                </a:lnTo>
                <a:lnTo>
                  <a:pt x="1215" y="147"/>
                </a:lnTo>
                <a:lnTo>
                  <a:pt x="1198" y="150"/>
                </a:lnTo>
                <a:lnTo>
                  <a:pt x="1181" y="152"/>
                </a:lnTo>
                <a:lnTo>
                  <a:pt x="1165" y="154"/>
                </a:lnTo>
                <a:lnTo>
                  <a:pt x="1145" y="159"/>
                </a:lnTo>
                <a:lnTo>
                  <a:pt x="1126" y="161"/>
                </a:lnTo>
                <a:lnTo>
                  <a:pt x="1107" y="164"/>
                </a:lnTo>
                <a:lnTo>
                  <a:pt x="1086" y="166"/>
                </a:lnTo>
                <a:lnTo>
                  <a:pt x="1064" y="171"/>
                </a:lnTo>
                <a:lnTo>
                  <a:pt x="1043" y="173"/>
                </a:lnTo>
                <a:lnTo>
                  <a:pt x="1019" y="178"/>
                </a:lnTo>
                <a:lnTo>
                  <a:pt x="995" y="180"/>
                </a:lnTo>
                <a:lnTo>
                  <a:pt x="969" y="185"/>
                </a:lnTo>
                <a:lnTo>
                  <a:pt x="943" y="190"/>
                </a:lnTo>
                <a:lnTo>
                  <a:pt x="917" y="192"/>
                </a:lnTo>
                <a:lnTo>
                  <a:pt x="888" y="197"/>
                </a:lnTo>
                <a:lnTo>
                  <a:pt x="860" y="202"/>
                </a:lnTo>
                <a:lnTo>
                  <a:pt x="802" y="214"/>
                </a:lnTo>
                <a:lnTo>
                  <a:pt x="745" y="223"/>
                </a:lnTo>
                <a:lnTo>
                  <a:pt x="633" y="242"/>
                </a:lnTo>
                <a:lnTo>
                  <a:pt x="521" y="261"/>
                </a:lnTo>
                <a:lnTo>
                  <a:pt x="412" y="276"/>
                </a:lnTo>
                <a:lnTo>
                  <a:pt x="307" y="290"/>
                </a:lnTo>
                <a:lnTo>
                  <a:pt x="202" y="302"/>
                </a:lnTo>
                <a:lnTo>
                  <a:pt x="100" y="314"/>
                </a:lnTo>
                <a:lnTo>
                  <a:pt x="0" y="323"/>
                </a:lnTo>
                <a:lnTo>
                  <a:pt x="12" y="261"/>
                </a:lnTo>
                <a:lnTo>
                  <a:pt x="21" y="202"/>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5653" name="Freeform 53"/>
          <p:cNvSpPr/>
          <p:nvPr/>
        </p:nvSpPr>
        <p:spPr>
          <a:xfrm>
            <a:off x="8477251" y="3536951"/>
            <a:ext cx="635000" cy="954616"/>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50" h="1128">
                <a:moveTo>
                  <a:pt x="200" y="1056"/>
                </a:moveTo>
                <a:lnTo>
                  <a:pt x="188" y="1073"/>
                </a:lnTo>
                <a:lnTo>
                  <a:pt x="176" y="1087"/>
                </a:lnTo>
                <a:lnTo>
                  <a:pt x="164" y="1102"/>
                </a:lnTo>
                <a:lnTo>
                  <a:pt x="155" y="1111"/>
                </a:lnTo>
                <a:lnTo>
                  <a:pt x="145" y="1118"/>
                </a:lnTo>
                <a:lnTo>
                  <a:pt x="136" y="1123"/>
                </a:lnTo>
                <a:lnTo>
                  <a:pt x="129" y="1128"/>
                </a:lnTo>
                <a:lnTo>
                  <a:pt x="119" y="1128"/>
                </a:lnTo>
                <a:lnTo>
                  <a:pt x="102" y="1118"/>
                </a:lnTo>
                <a:lnTo>
                  <a:pt x="93" y="1113"/>
                </a:lnTo>
                <a:lnTo>
                  <a:pt x="83" y="1109"/>
                </a:lnTo>
                <a:lnTo>
                  <a:pt x="74" y="1099"/>
                </a:lnTo>
                <a:lnTo>
                  <a:pt x="62" y="1092"/>
                </a:lnTo>
                <a:lnTo>
                  <a:pt x="50" y="1080"/>
                </a:lnTo>
                <a:lnTo>
                  <a:pt x="38" y="1068"/>
                </a:lnTo>
                <a:lnTo>
                  <a:pt x="26" y="1054"/>
                </a:lnTo>
                <a:lnTo>
                  <a:pt x="17" y="1042"/>
                </a:lnTo>
                <a:lnTo>
                  <a:pt x="10" y="1028"/>
                </a:lnTo>
                <a:lnTo>
                  <a:pt x="5" y="1016"/>
                </a:lnTo>
                <a:lnTo>
                  <a:pt x="2" y="1004"/>
                </a:lnTo>
                <a:lnTo>
                  <a:pt x="0" y="992"/>
                </a:lnTo>
                <a:lnTo>
                  <a:pt x="0" y="983"/>
                </a:lnTo>
                <a:lnTo>
                  <a:pt x="5" y="973"/>
                </a:lnTo>
                <a:lnTo>
                  <a:pt x="5" y="959"/>
                </a:lnTo>
                <a:lnTo>
                  <a:pt x="10" y="945"/>
                </a:lnTo>
                <a:lnTo>
                  <a:pt x="14" y="933"/>
                </a:lnTo>
                <a:lnTo>
                  <a:pt x="21" y="918"/>
                </a:lnTo>
                <a:lnTo>
                  <a:pt x="31" y="907"/>
                </a:lnTo>
                <a:lnTo>
                  <a:pt x="43" y="892"/>
                </a:lnTo>
                <a:lnTo>
                  <a:pt x="57" y="878"/>
                </a:lnTo>
                <a:lnTo>
                  <a:pt x="74" y="864"/>
                </a:lnTo>
                <a:lnTo>
                  <a:pt x="76" y="859"/>
                </a:lnTo>
                <a:lnTo>
                  <a:pt x="79" y="852"/>
                </a:lnTo>
                <a:lnTo>
                  <a:pt x="83" y="845"/>
                </a:lnTo>
                <a:lnTo>
                  <a:pt x="86" y="835"/>
                </a:lnTo>
                <a:lnTo>
                  <a:pt x="88" y="826"/>
                </a:lnTo>
                <a:lnTo>
                  <a:pt x="91" y="811"/>
                </a:lnTo>
                <a:lnTo>
                  <a:pt x="93" y="800"/>
                </a:lnTo>
                <a:lnTo>
                  <a:pt x="95" y="783"/>
                </a:lnTo>
                <a:lnTo>
                  <a:pt x="100" y="766"/>
                </a:lnTo>
                <a:lnTo>
                  <a:pt x="102" y="750"/>
                </a:lnTo>
                <a:lnTo>
                  <a:pt x="105" y="731"/>
                </a:lnTo>
                <a:lnTo>
                  <a:pt x="107" y="709"/>
                </a:lnTo>
                <a:lnTo>
                  <a:pt x="110" y="688"/>
                </a:lnTo>
                <a:lnTo>
                  <a:pt x="110" y="664"/>
                </a:lnTo>
                <a:lnTo>
                  <a:pt x="112" y="640"/>
                </a:lnTo>
                <a:lnTo>
                  <a:pt x="114" y="612"/>
                </a:lnTo>
                <a:lnTo>
                  <a:pt x="117" y="585"/>
                </a:lnTo>
                <a:lnTo>
                  <a:pt x="119" y="557"/>
                </a:lnTo>
                <a:lnTo>
                  <a:pt x="119" y="526"/>
                </a:lnTo>
                <a:lnTo>
                  <a:pt x="121" y="493"/>
                </a:lnTo>
                <a:lnTo>
                  <a:pt x="124" y="459"/>
                </a:lnTo>
                <a:lnTo>
                  <a:pt x="124" y="426"/>
                </a:lnTo>
                <a:lnTo>
                  <a:pt x="126" y="390"/>
                </a:lnTo>
                <a:lnTo>
                  <a:pt x="126" y="352"/>
                </a:lnTo>
                <a:lnTo>
                  <a:pt x="126" y="312"/>
                </a:lnTo>
                <a:lnTo>
                  <a:pt x="129" y="274"/>
                </a:lnTo>
                <a:lnTo>
                  <a:pt x="129" y="231"/>
                </a:lnTo>
                <a:lnTo>
                  <a:pt x="129" y="188"/>
                </a:lnTo>
                <a:lnTo>
                  <a:pt x="131" y="143"/>
                </a:lnTo>
                <a:lnTo>
                  <a:pt x="131" y="98"/>
                </a:lnTo>
                <a:lnTo>
                  <a:pt x="131" y="50"/>
                </a:lnTo>
                <a:lnTo>
                  <a:pt x="131" y="0"/>
                </a:lnTo>
                <a:lnTo>
                  <a:pt x="145" y="8"/>
                </a:lnTo>
                <a:lnTo>
                  <a:pt x="160" y="15"/>
                </a:lnTo>
                <a:lnTo>
                  <a:pt x="171" y="19"/>
                </a:lnTo>
                <a:lnTo>
                  <a:pt x="183" y="27"/>
                </a:lnTo>
                <a:lnTo>
                  <a:pt x="195" y="31"/>
                </a:lnTo>
                <a:lnTo>
                  <a:pt x="207" y="38"/>
                </a:lnTo>
                <a:lnTo>
                  <a:pt x="217" y="43"/>
                </a:lnTo>
                <a:lnTo>
                  <a:pt x="226" y="48"/>
                </a:lnTo>
                <a:lnTo>
                  <a:pt x="236" y="53"/>
                </a:lnTo>
                <a:lnTo>
                  <a:pt x="243" y="58"/>
                </a:lnTo>
                <a:lnTo>
                  <a:pt x="250" y="62"/>
                </a:lnTo>
                <a:lnTo>
                  <a:pt x="257" y="67"/>
                </a:lnTo>
                <a:lnTo>
                  <a:pt x="264" y="72"/>
                </a:lnTo>
                <a:lnTo>
                  <a:pt x="269" y="77"/>
                </a:lnTo>
                <a:lnTo>
                  <a:pt x="279" y="86"/>
                </a:lnTo>
                <a:lnTo>
                  <a:pt x="288" y="112"/>
                </a:lnTo>
                <a:lnTo>
                  <a:pt x="291" y="126"/>
                </a:lnTo>
                <a:lnTo>
                  <a:pt x="293" y="141"/>
                </a:lnTo>
                <a:lnTo>
                  <a:pt x="295" y="155"/>
                </a:lnTo>
                <a:lnTo>
                  <a:pt x="295" y="172"/>
                </a:lnTo>
                <a:lnTo>
                  <a:pt x="295" y="188"/>
                </a:lnTo>
                <a:lnTo>
                  <a:pt x="291" y="205"/>
                </a:lnTo>
                <a:lnTo>
                  <a:pt x="288" y="217"/>
                </a:lnTo>
                <a:lnTo>
                  <a:pt x="286" y="231"/>
                </a:lnTo>
                <a:lnTo>
                  <a:pt x="286" y="243"/>
                </a:lnTo>
                <a:lnTo>
                  <a:pt x="283" y="260"/>
                </a:lnTo>
                <a:lnTo>
                  <a:pt x="281" y="276"/>
                </a:lnTo>
                <a:lnTo>
                  <a:pt x="279" y="293"/>
                </a:lnTo>
                <a:lnTo>
                  <a:pt x="276" y="312"/>
                </a:lnTo>
                <a:lnTo>
                  <a:pt x="274" y="331"/>
                </a:lnTo>
                <a:lnTo>
                  <a:pt x="272" y="352"/>
                </a:lnTo>
                <a:lnTo>
                  <a:pt x="269" y="374"/>
                </a:lnTo>
                <a:lnTo>
                  <a:pt x="267" y="398"/>
                </a:lnTo>
                <a:lnTo>
                  <a:pt x="264" y="421"/>
                </a:lnTo>
                <a:lnTo>
                  <a:pt x="264" y="448"/>
                </a:lnTo>
                <a:lnTo>
                  <a:pt x="262" y="474"/>
                </a:lnTo>
                <a:lnTo>
                  <a:pt x="260" y="500"/>
                </a:lnTo>
                <a:lnTo>
                  <a:pt x="257" y="528"/>
                </a:lnTo>
                <a:lnTo>
                  <a:pt x="255" y="559"/>
                </a:lnTo>
                <a:lnTo>
                  <a:pt x="252" y="588"/>
                </a:lnTo>
                <a:lnTo>
                  <a:pt x="252" y="614"/>
                </a:lnTo>
                <a:lnTo>
                  <a:pt x="250" y="640"/>
                </a:lnTo>
                <a:lnTo>
                  <a:pt x="250" y="662"/>
                </a:lnTo>
                <a:lnTo>
                  <a:pt x="248" y="683"/>
                </a:lnTo>
                <a:lnTo>
                  <a:pt x="248" y="702"/>
                </a:lnTo>
                <a:lnTo>
                  <a:pt x="248" y="719"/>
                </a:lnTo>
                <a:lnTo>
                  <a:pt x="248" y="735"/>
                </a:lnTo>
                <a:lnTo>
                  <a:pt x="248" y="747"/>
                </a:lnTo>
                <a:lnTo>
                  <a:pt x="250" y="759"/>
                </a:lnTo>
                <a:lnTo>
                  <a:pt x="250" y="771"/>
                </a:lnTo>
                <a:lnTo>
                  <a:pt x="252" y="778"/>
                </a:lnTo>
                <a:lnTo>
                  <a:pt x="252" y="785"/>
                </a:lnTo>
                <a:lnTo>
                  <a:pt x="255" y="790"/>
                </a:lnTo>
                <a:lnTo>
                  <a:pt x="257" y="792"/>
                </a:lnTo>
                <a:lnTo>
                  <a:pt x="260" y="795"/>
                </a:lnTo>
                <a:lnTo>
                  <a:pt x="264" y="795"/>
                </a:lnTo>
                <a:lnTo>
                  <a:pt x="272" y="795"/>
                </a:lnTo>
                <a:lnTo>
                  <a:pt x="281" y="792"/>
                </a:lnTo>
                <a:lnTo>
                  <a:pt x="291" y="790"/>
                </a:lnTo>
                <a:lnTo>
                  <a:pt x="303" y="788"/>
                </a:lnTo>
                <a:lnTo>
                  <a:pt x="317" y="783"/>
                </a:lnTo>
                <a:lnTo>
                  <a:pt x="331" y="776"/>
                </a:lnTo>
                <a:lnTo>
                  <a:pt x="348" y="771"/>
                </a:lnTo>
                <a:lnTo>
                  <a:pt x="367" y="761"/>
                </a:lnTo>
                <a:lnTo>
                  <a:pt x="388" y="754"/>
                </a:lnTo>
                <a:lnTo>
                  <a:pt x="410" y="745"/>
                </a:lnTo>
                <a:lnTo>
                  <a:pt x="431" y="733"/>
                </a:lnTo>
                <a:lnTo>
                  <a:pt x="457" y="723"/>
                </a:lnTo>
                <a:lnTo>
                  <a:pt x="481" y="709"/>
                </a:lnTo>
                <a:lnTo>
                  <a:pt x="510" y="697"/>
                </a:lnTo>
                <a:lnTo>
                  <a:pt x="536" y="683"/>
                </a:lnTo>
                <a:lnTo>
                  <a:pt x="562" y="671"/>
                </a:lnTo>
                <a:lnTo>
                  <a:pt x="586" y="662"/>
                </a:lnTo>
                <a:lnTo>
                  <a:pt x="607" y="652"/>
                </a:lnTo>
                <a:lnTo>
                  <a:pt x="629" y="643"/>
                </a:lnTo>
                <a:lnTo>
                  <a:pt x="648" y="635"/>
                </a:lnTo>
                <a:lnTo>
                  <a:pt x="665" y="628"/>
                </a:lnTo>
                <a:lnTo>
                  <a:pt x="681" y="624"/>
                </a:lnTo>
                <a:lnTo>
                  <a:pt x="696" y="621"/>
                </a:lnTo>
                <a:lnTo>
                  <a:pt x="707" y="619"/>
                </a:lnTo>
                <a:lnTo>
                  <a:pt x="719" y="616"/>
                </a:lnTo>
                <a:lnTo>
                  <a:pt x="729" y="616"/>
                </a:lnTo>
                <a:lnTo>
                  <a:pt x="736" y="616"/>
                </a:lnTo>
                <a:lnTo>
                  <a:pt x="743" y="619"/>
                </a:lnTo>
                <a:lnTo>
                  <a:pt x="748" y="621"/>
                </a:lnTo>
                <a:lnTo>
                  <a:pt x="750" y="626"/>
                </a:lnTo>
                <a:lnTo>
                  <a:pt x="750" y="631"/>
                </a:lnTo>
                <a:lnTo>
                  <a:pt x="746" y="635"/>
                </a:lnTo>
                <a:lnTo>
                  <a:pt x="741" y="643"/>
                </a:lnTo>
                <a:lnTo>
                  <a:pt x="736" y="650"/>
                </a:lnTo>
                <a:lnTo>
                  <a:pt x="727" y="657"/>
                </a:lnTo>
                <a:lnTo>
                  <a:pt x="715" y="666"/>
                </a:lnTo>
                <a:lnTo>
                  <a:pt x="703" y="678"/>
                </a:lnTo>
                <a:lnTo>
                  <a:pt x="688" y="688"/>
                </a:lnTo>
                <a:lnTo>
                  <a:pt x="672" y="702"/>
                </a:lnTo>
                <a:lnTo>
                  <a:pt x="653" y="714"/>
                </a:lnTo>
                <a:lnTo>
                  <a:pt x="631" y="728"/>
                </a:lnTo>
                <a:lnTo>
                  <a:pt x="610" y="745"/>
                </a:lnTo>
                <a:lnTo>
                  <a:pt x="584" y="761"/>
                </a:lnTo>
                <a:lnTo>
                  <a:pt x="557" y="778"/>
                </a:lnTo>
                <a:lnTo>
                  <a:pt x="529" y="797"/>
                </a:lnTo>
                <a:lnTo>
                  <a:pt x="498" y="816"/>
                </a:lnTo>
                <a:lnTo>
                  <a:pt x="467" y="838"/>
                </a:lnTo>
                <a:lnTo>
                  <a:pt x="438" y="857"/>
                </a:lnTo>
                <a:lnTo>
                  <a:pt x="410" y="876"/>
                </a:lnTo>
                <a:lnTo>
                  <a:pt x="384" y="895"/>
                </a:lnTo>
                <a:lnTo>
                  <a:pt x="360" y="911"/>
                </a:lnTo>
                <a:lnTo>
                  <a:pt x="338" y="928"/>
                </a:lnTo>
                <a:lnTo>
                  <a:pt x="317" y="945"/>
                </a:lnTo>
                <a:lnTo>
                  <a:pt x="298" y="959"/>
                </a:lnTo>
                <a:lnTo>
                  <a:pt x="279" y="976"/>
                </a:lnTo>
                <a:lnTo>
                  <a:pt x="264" y="987"/>
                </a:lnTo>
                <a:lnTo>
                  <a:pt x="250" y="1002"/>
                </a:lnTo>
                <a:lnTo>
                  <a:pt x="236" y="1014"/>
                </a:lnTo>
                <a:lnTo>
                  <a:pt x="224" y="1025"/>
                </a:lnTo>
                <a:lnTo>
                  <a:pt x="214" y="1037"/>
                </a:lnTo>
                <a:lnTo>
                  <a:pt x="207" y="1047"/>
                </a:lnTo>
                <a:lnTo>
                  <a:pt x="200" y="105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5655" name="Freeform 55"/>
          <p:cNvSpPr/>
          <p:nvPr/>
        </p:nvSpPr>
        <p:spPr>
          <a:xfrm>
            <a:off x="9131300" y="3515784"/>
            <a:ext cx="486833" cy="357716"/>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574" h="421">
                <a:moveTo>
                  <a:pt x="331" y="61"/>
                </a:moveTo>
                <a:lnTo>
                  <a:pt x="329" y="47"/>
                </a:lnTo>
                <a:lnTo>
                  <a:pt x="327" y="38"/>
                </a:lnTo>
                <a:lnTo>
                  <a:pt x="327" y="28"/>
                </a:lnTo>
                <a:lnTo>
                  <a:pt x="327" y="21"/>
                </a:lnTo>
                <a:lnTo>
                  <a:pt x="329" y="19"/>
                </a:lnTo>
                <a:lnTo>
                  <a:pt x="329" y="16"/>
                </a:lnTo>
                <a:lnTo>
                  <a:pt x="331" y="12"/>
                </a:lnTo>
                <a:lnTo>
                  <a:pt x="336" y="9"/>
                </a:lnTo>
                <a:lnTo>
                  <a:pt x="338" y="7"/>
                </a:lnTo>
                <a:lnTo>
                  <a:pt x="343" y="4"/>
                </a:lnTo>
                <a:lnTo>
                  <a:pt x="348" y="2"/>
                </a:lnTo>
                <a:lnTo>
                  <a:pt x="355" y="0"/>
                </a:lnTo>
                <a:lnTo>
                  <a:pt x="365" y="0"/>
                </a:lnTo>
                <a:lnTo>
                  <a:pt x="372" y="2"/>
                </a:lnTo>
                <a:lnTo>
                  <a:pt x="381" y="4"/>
                </a:lnTo>
                <a:lnTo>
                  <a:pt x="391" y="7"/>
                </a:lnTo>
                <a:lnTo>
                  <a:pt x="400" y="12"/>
                </a:lnTo>
                <a:lnTo>
                  <a:pt x="412" y="16"/>
                </a:lnTo>
                <a:lnTo>
                  <a:pt x="424" y="19"/>
                </a:lnTo>
                <a:lnTo>
                  <a:pt x="436" y="23"/>
                </a:lnTo>
                <a:lnTo>
                  <a:pt x="448" y="33"/>
                </a:lnTo>
                <a:lnTo>
                  <a:pt x="460" y="42"/>
                </a:lnTo>
                <a:lnTo>
                  <a:pt x="481" y="61"/>
                </a:lnTo>
                <a:lnTo>
                  <a:pt x="493" y="73"/>
                </a:lnTo>
                <a:lnTo>
                  <a:pt x="503" y="83"/>
                </a:lnTo>
                <a:lnTo>
                  <a:pt x="515" y="95"/>
                </a:lnTo>
                <a:lnTo>
                  <a:pt x="527" y="109"/>
                </a:lnTo>
                <a:lnTo>
                  <a:pt x="539" y="121"/>
                </a:lnTo>
                <a:lnTo>
                  <a:pt x="548" y="133"/>
                </a:lnTo>
                <a:lnTo>
                  <a:pt x="558" y="145"/>
                </a:lnTo>
                <a:lnTo>
                  <a:pt x="562" y="154"/>
                </a:lnTo>
                <a:lnTo>
                  <a:pt x="567" y="161"/>
                </a:lnTo>
                <a:lnTo>
                  <a:pt x="572" y="169"/>
                </a:lnTo>
                <a:lnTo>
                  <a:pt x="572" y="176"/>
                </a:lnTo>
                <a:lnTo>
                  <a:pt x="574" y="180"/>
                </a:lnTo>
                <a:lnTo>
                  <a:pt x="570" y="190"/>
                </a:lnTo>
                <a:lnTo>
                  <a:pt x="562" y="197"/>
                </a:lnTo>
                <a:lnTo>
                  <a:pt x="555" y="207"/>
                </a:lnTo>
                <a:lnTo>
                  <a:pt x="546" y="216"/>
                </a:lnTo>
                <a:lnTo>
                  <a:pt x="539" y="221"/>
                </a:lnTo>
                <a:lnTo>
                  <a:pt x="534" y="226"/>
                </a:lnTo>
                <a:lnTo>
                  <a:pt x="527" y="230"/>
                </a:lnTo>
                <a:lnTo>
                  <a:pt x="519" y="235"/>
                </a:lnTo>
                <a:lnTo>
                  <a:pt x="510" y="237"/>
                </a:lnTo>
                <a:lnTo>
                  <a:pt x="500" y="242"/>
                </a:lnTo>
                <a:lnTo>
                  <a:pt x="491" y="247"/>
                </a:lnTo>
                <a:lnTo>
                  <a:pt x="481" y="252"/>
                </a:lnTo>
                <a:lnTo>
                  <a:pt x="469" y="257"/>
                </a:lnTo>
                <a:lnTo>
                  <a:pt x="455" y="264"/>
                </a:lnTo>
                <a:lnTo>
                  <a:pt x="441" y="268"/>
                </a:lnTo>
                <a:lnTo>
                  <a:pt x="424" y="278"/>
                </a:lnTo>
                <a:lnTo>
                  <a:pt x="403" y="285"/>
                </a:lnTo>
                <a:lnTo>
                  <a:pt x="381" y="295"/>
                </a:lnTo>
                <a:lnTo>
                  <a:pt x="360" y="304"/>
                </a:lnTo>
                <a:lnTo>
                  <a:pt x="334" y="314"/>
                </a:lnTo>
                <a:lnTo>
                  <a:pt x="305" y="323"/>
                </a:lnTo>
                <a:lnTo>
                  <a:pt x="277" y="335"/>
                </a:lnTo>
                <a:lnTo>
                  <a:pt x="246" y="349"/>
                </a:lnTo>
                <a:lnTo>
                  <a:pt x="212" y="361"/>
                </a:lnTo>
                <a:lnTo>
                  <a:pt x="176" y="375"/>
                </a:lnTo>
                <a:lnTo>
                  <a:pt x="138" y="390"/>
                </a:lnTo>
                <a:lnTo>
                  <a:pt x="98" y="404"/>
                </a:lnTo>
                <a:lnTo>
                  <a:pt x="57" y="421"/>
                </a:lnTo>
                <a:lnTo>
                  <a:pt x="29" y="397"/>
                </a:lnTo>
                <a:lnTo>
                  <a:pt x="0" y="373"/>
                </a:lnTo>
                <a:lnTo>
                  <a:pt x="29" y="352"/>
                </a:lnTo>
                <a:lnTo>
                  <a:pt x="57" y="333"/>
                </a:lnTo>
                <a:lnTo>
                  <a:pt x="84" y="314"/>
                </a:lnTo>
                <a:lnTo>
                  <a:pt x="110" y="297"/>
                </a:lnTo>
                <a:lnTo>
                  <a:pt x="134" y="280"/>
                </a:lnTo>
                <a:lnTo>
                  <a:pt x="155" y="266"/>
                </a:lnTo>
                <a:lnTo>
                  <a:pt x="176" y="252"/>
                </a:lnTo>
                <a:lnTo>
                  <a:pt x="196" y="237"/>
                </a:lnTo>
                <a:lnTo>
                  <a:pt x="215" y="223"/>
                </a:lnTo>
                <a:lnTo>
                  <a:pt x="231" y="211"/>
                </a:lnTo>
                <a:lnTo>
                  <a:pt x="246" y="199"/>
                </a:lnTo>
                <a:lnTo>
                  <a:pt x="260" y="190"/>
                </a:lnTo>
                <a:lnTo>
                  <a:pt x="272" y="180"/>
                </a:lnTo>
                <a:lnTo>
                  <a:pt x="281" y="171"/>
                </a:lnTo>
                <a:lnTo>
                  <a:pt x="291" y="164"/>
                </a:lnTo>
                <a:lnTo>
                  <a:pt x="298" y="157"/>
                </a:lnTo>
                <a:lnTo>
                  <a:pt x="310" y="142"/>
                </a:lnTo>
                <a:lnTo>
                  <a:pt x="319" y="130"/>
                </a:lnTo>
                <a:lnTo>
                  <a:pt x="327" y="119"/>
                </a:lnTo>
                <a:lnTo>
                  <a:pt x="331" y="109"/>
                </a:lnTo>
                <a:lnTo>
                  <a:pt x="336" y="97"/>
                </a:lnTo>
                <a:lnTo>
                  <a:pt x="336" y="85"/>
                </a:lnTo>
                <a:lnTo>
                  <a:pt x="336" y="73"/>
                </a:lnTo>
                <a:lnTo>
                  <a:pt x="331" y="61"/>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5654" name="Freeform 54"/>
          <p:cNvSpPr/>
          <p:nvPr/>
        </p:nvSpPr>
        <p:spPr>
          <a:xfrm>
            <a:off x="8733367" y="3507317"/>
            <a:ext cx="1468967" cy="83608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734" h="989">
                <a:moveTo>
                  <a:pt x="1148" y="984"/>
                </a:moveTo>
                <a:lnTo>
                  <a:pt x="1126" y="980"/>
                </a:lnTo>
                <a:lnTo>
                  <a:pt x="1107" y="972"/>
                </a:lnTo>
                <a:lnTo>
                  <a:pt x="1088" y="965"/>
                </a:lnTo>
                <a:lnTo>
                  <a:pt x="1069" y="956"/>
                </a:lnTo>
                <a:lnTo>
                  <a:pt x="1050" y="946"/>
                </a:lnTo>
                <a:lnTo>
                  <a:pt x="1033" y="937"/>
                </a:lnTo>
                <a:lnTo>
                  <a:pt x="1017" y="925"/>
                </a:lnTo>
                <a:lnTo>
                  <a:pt x="998" y="911"/>
                </a:lnTo>
                <a:lnTo>
                  <a:pt x="981" y="896"/>
                </a:lnTo>
                <a:lnTo>
                  <a:pt x="962" y="880"/>
                </a:lnTo>
                <a:lnTo>
                  <a:pt x="943" y="861"/>
                </a:lnTo>
                <a:lnTo>
                  <a:pt x="921" y="842"/>
                </a:lnTo>
                <a:lnTo>
                  <a:pt x="898" y="820"/>
                </a:lnTo>
                <a:lnTo>
                  <a:pt x="876" y="796"/>
                </a:lnTo>
                <a:lnTo>
                  <a:pt x="852" y="770"/>
                </a:lnTo>
                <a:lnTo>
                  <a:pt x="826" y="744"/>
                </a:lnTo>
                <a:lnTo>
                  <a:pt x="819" y="737"/>
                </a:lnTo>
                <a:lnTo>
                  <a:pt x="809" y="730"/>
                </a:lnTo>
                <a:lnTo>
                  <a:pt x="798" y="723"/>
                </a:lnTo>
                <a:lnTo>
                  <a:pt x="788" y="713"/>
                </a:lnTo>
                <a:lnTo>
                  <a:pt x="774" y="701"/>
                </a:lnTo>
                <a:lnTo>
                  <a:pt x="759" y="689"/>
                </a:lnTo>
                <a:lnTo>
                  <a:pt x="745" y="678"/>
                </a:lnTo>
                <a:lnTo>
                  <a:pt x="728" y="663"/>
                </a:lnTo>
                <a:lnTo>
                  <a:pt x="712" y="649"/>
                </a:lnTo>
                <a:lnTo>
                  <a:pt x="693" y="632"/>
                </a:lnTo>
                <a:lnTo>
                  <a:pt x="674" y="616"/>
                </a:lnTo>
                <a:lnTo>
                  <a:pt x="652" y="597"/>
                </a:lnTo>
                <a:lnTo>
                  <a:pt x="631" y="578"/>
                </a:lnTo>
                <a:lnTo>
                  <a:pt x="607" y="559"/>
                </a:lnTo>
                <a:lnTo>
                  <a:pt x="583" y="537"/>
                </a:lnTo>
                <a:lnTo>
                  <a:pt x="557" y="513"/>
                </a:lnTo>
                <a:lnTo>
                  <a:pt x="531" y="492"/>
                </a:lnTo>
                <a:lnTo>
                  <a:pt x="505" y="466"/>
                </a:lnTo>
                <a:lnTo>
                  <a:pt x="476" y="440"/>
                </a:lnTo>
                <a:lnTo>
                  <a:pt x="445" y="414"/>
                </a:lnTo>
                <a:lnTo>
                  <a:pt x="414" y="387"/>
                </a:lnTo>
                <a:lnTo>
                  <a:pt x="383" y="359"/>
                </a:lnTo>
                <a:lnTo>
                  <a:pt x="350" y="328"/>
                </a:lnTo>
                <a:lnTo>
                  <a:pt x="314" y="297"/>
                </a:lnTo>
                <a:lnTo>
                  <a:pt x="278" y="266"/>
                </a:lnTo>
                <a:lnTo>
                  <a:pt x="242" y="233"/>
                </a:lnTo>
                <a:lnTo>
                  <a:pt x="204" y="197"/>
                </a:lnTo>
                <a:lnTo>
                  <a:pt x="166" y="164"/>
                </a:lnTo>
                <a:lnTo>
                  <a:pt x="126" y="126"/>
                </a:lnTo>
                <a:lnTo>
                  <a:pt x="85" y="90"/>
                </a:lnTo>
                <a:lnTo>
                  <a:pt x="42" y="52"/>
                </a:lnTo>
                <a:lnTo>
                  <a:pt x="0" y="12"/>
                </a:lnTo>
                <a:lnTo>
                  <a:pt x="114" y="0"/>
                </a:lnTo>
                <a:lnTo>
                  <a:pt x="159" y="38"/>
                </a:lnTo>
                <a:lnTo>
                  <a:pt x="202" y="76"/>
                </a:lnTo>
                <a:lnTo>
                  <a:pt x="245" y="109"/>
                </a:lnTo>
                <a:lnTo>
                  <a:pt x="288" y="142"/>
                </a:lnTo>
                <a:lnTo>
                  <a:pt x="328" y="176"/>
                </a:lnTo>
                <a:lnTo>
                  <a:pt x="371" y="207"/>
                </a:lnTo>
                <a:lnTo>
                  <a:pt x="409" y="235"/>
                </a:lnTo>
                <a:lnTo>
                  <a:pt x="447" y="264"/>
                </a:lnTo>
                <a:lnTo>
                  <a:pt x="485" y="292"/>
                </a:lnTo>
                <a:lnTo>
                  <a:pt x="524" y="318"/>
                </a:lnTo>
                <a:lnTo>
                  <a:pt x="559" y="345"/>
                </a:lnTo>
                <a:lnTo>
                  <a:pt x="595" y="368"/>
                </a:lnTo>
                <a:lnTo>
                  <a:pt x="628" y="392"/>
                </a:lnTo>
                <a:lnTo>
                  <a:pt x="662" y="414"/>
                </a:lnTo>
                <a:lnTo>
                  <a:pt x="693" y="435"/>
                </a:lnTo>
                <a:lnTo>
                  <a:pt x="724" y="456"/>
                </a:lnTo>
                <a:lnTo>
                  <a:pt x="750" y="475"/>
                </a:lnTo>
                <a:lnTo>
                  <a:pt x="778" y="494"/>
                </a:lnTo>
                <a:lnTo>
                  <a:pt x="807" y="513"/>
                </a:lnTo>
                <a:lnTo>
                  <a:pt x="836" y="530"/>
                </a:lnTo>
                <a:lnTo>
                  <a:pt x="864" y="547"/>
                </a:lnTo>
                <a:lnTo>
                  <a:pt x="895" y="563"/>
                </a:lnTo>
                <a:lnTo>
                  <a:pt x="924" y="580"/>
                </a:lnTo>
                <a:lnTo>
                  <a:pt x="952" y="594"/>
                </a:lnTo>
                <a:lnTo>
                  <a:pt x="1010" y="623"/>
                </a:lnTo>
                <a:lnTo>
                  <a:pt x="1069" y="649"/>
                </a:lnTo>
                <a:lnTo>
                  <a:pt x="1126" y="673"/>
                </a:lnTo>
                <a:lnTo>
                  <a:pt x="1181" y="697"/>
                </a:lnTo>
                <a:lnTo>
                  <a:pt x="1210" y="706"/>
                </a:lnTo>
                <a:lnTo>
                  <a:pt x="1238" y="718"/>
                </a:lnTo>
                <a:lnTo>
                  <a:pt x="1291" y="737"/>
                </a:lnTo>
                <a:lnTo>
                  <a:pt x="1343" y="754"/>
                </a:lnTo>
                <a:lnTo>
                  <a:pt x="1395" y="770"/>
                </a:lnTo>
                <a:lnTo>
                  <a:pt x="1419" y="777"/>
                </a:lnTo>
                <a:lnTo>
                  <a:pt x="1443" y="782"/>
                </a:lnTo>
                <a:lnTo>
                  <a:pt x="1467" y="789"/>
                </a:lnTo>
                <a:lnTo>
                  <a:pt x="1488" y="796"/>
                </a:lnTo>
                <a:lnTo>
                  <a:pt x="1510" y="801"/>
                </a:lnTo>
                <a:lnTo>
                  <a:pt x="1531" y="806"/>
                </a:lnTo>
                <a:lnTo>
                  <a:pt x="1553" y="811"/>
                </a:lnTo>
                <a:lnTo>
                  <a:pt x="1572" y="815"/>
                </a:lnTo>
                <a:lnTo>
                  <a:pt x="1591" y="820"/>
                </a:lnTo>
                <a:lnTo>
                  <a:pt x="1610" y="825"/>
                </a:lnTo>
                <a:lnTo>
                  <a:pt x="1627" y="830"/>
                </a:lnTo>
                <a:lnTo>
                  <a:pt x="1641" y="835"/>
                </a:lnTo>
                <a:lnTo>
                  <a:pt x="1655" y="837"/>
                </a:lnTo>
                <a:lnTo>
                  <a:pt x="1669" y="842"/>
                </a:lnTo>
                <a:lnTo>
                  <a:pt x="1681" y="846"/>
                </a:lnTo>
                <a:lnTo>
                  <a:pt x="1691" y="851"/>
                </a:lnTo>
                <a:lnTo>
                  <a:pt x="1700" y="854"/>
                </a:lnTo>
                <a:lnTo>
                  <a:pt x="1710" y="858"/>
                </a:lnTo>
                <a:lnTo>
                  <a:pt x="1717" y="861"/>
                </a:lnTo>
                <a:lnTo>
                  <a:pt x="1722" y="865"/>
                </a:lnTo>
                <a:lnTo>
                  <a:pt x="1727" y="868"/>
                </a:lnTo>
                <a:lnTo>
                  <a:pt x="1731" y="870"/>
                </a:lnTo>
                <a:lnTo>
                  <a:pt x="1731" y="873"/>
                </a:lnTo>
                <a:lnTo>
                  <a:pt x="1734" y="875"/>
                </a:lnTo>
                <a:lnTo>
                  <a:pt x="1731" y="880"/>
                </a:lnTo>
                <a:lnTo>
                  <a:pt x="1729" y="884"/>
                </a:lnTo>
                <a:lnTo>
                  <a:pt x="1724" y="889"/>
                </a:lnTo>
                <a:lnTo>
                  <a:pt x="1717" y="894"/>
                </a:lnTo>
                <a:lnTo>
                  <a:pt x="1710" y="899"/>
                </a:lnTo>
                <a:lnTo>
                  <a:pt x="1700" y="903"/>
                </a:lnTo>
                <a:lnTo>
                  <a:pt x="1686" y="908"/>
                </a:lnTo>
                <a:lnTo>
                  <a:pt x="1672" y="913"/>
                </a:lnTo>
                <a:lnTo>
                  <a:pt x="1657" y="918"/>
                </a:lnTo>
                <a:lnTo>
                  <a:pt x="1638" y="923"/>
                </a:lnTo>
                <a:lnTo>
                  <a:pt x="1619" y="930"/>
                </a:lnTo>
                <a:lnTo>
                  <a:pt x="1598" y="934"/>
                </a:lnTo>
                <a:lnTo>
                  <a:pt x="1574" y="942"/>
                </a:lnTo>
                <a:lnTo>
                  <a:pt x="1548" y="946"/>
                </a:lnTo>
                <a:lnTo>
                  <a:pt x="1522" y="953"/>
                </a:lnTo>
                <a:lnTo>
                  <a:pt x="1493" y="961"/>
                </a:lnTo>
                <a:lnTo>
                  <a:pt x="1460" y="963"/>
                </a:lnTo>
                <a:lnTo>
                  <a:pt x="1431" y="968"/>
                </a:lnTo>
                <a:lnTo>
                  <a:pt x="1400" y="972"/>
                </a:lnTo>
                <a:lnTo>
                  <a:pt x="1374" y="975"/>
                </a:lnTo>
                <a:lnTo>
                  <a:pt x="1348" y="980"/>
                </a:lnTo>
                <a:lnTo>
                  <a:pt x="1322" y="982"/>
                </a:lnTo>
                <a:lnTo>
                  <a:pt x="1300" y="984"/>
                </a:lnTo>
                <a:lnTo>
                  <a:pt x="1276" y="984"/>
                </a:lnTo>
                <a:lnTo>
                  <a:pt x="1255" y="987"/>
                </a:lnTo>
                <a:lnTo>
                  <a:pt x="1236" y="987"/>
                </a:lnTo>
                <a:lnTo>
                  <a:pt x="1219" y="989"/>
                </a:lnTo>
                <a:lnTo>
                  <a:pt x="1202" y="989"/>
                </a:lnTo>
                <a:lnTo>
                  <a:pt x="1186" y="989"/>
                </a:lnTo>
                <a:lnTo>
                  <a:pt x="1172" y="987"/>
                </a:lnTo>
                <a:lnTo>
                  <a:pt x="1160" y="987"/>
                </a:lnTo>
                <a:lnTo>
                  <a:pt x="1148" y="984"/>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52248" name="TextBox 2"/>
          <p:cNvSpPr txBox="1"/>
          <p:nvPr/>
        </p:nvSpPr>
        <p:spPr>
          <a:xfrm>
            <a:off x="806451" y="2336800"/>
            <a:ext cx="2724149" cy="1322070"/>
          </a:xfrm>
          <a:prstGeom prst="rect">
            <a:avLst/>
          </a:prstGeom>
          <a:noFill/>
          <a:ln w="9525">
            <a:noFill/>
          </a:ln>
        </p:spPr>
        <p:txBody>
          <a:bodyPr anchor="t">
            <a:spAutoFit/>
          </a:bodyPr>
          <a:p>
            <a:r>
              <a:rPr lang="zh-CN" altLang="en-US" sz="8000" dirty="0">
                <a:latin typeface="楷体" panose="02010609060101010101" pitchFamily="49" charset="-122"/>
                <a:ea typeface="楷体" panose="02010609060101010101" pitchFamily="49" charset="-122"/>
              </a:rPr>
              <a:t>早</a:t>
            </a:r>
            <a:r>
              <a:rPr lang="zh-CN" altLang="en-US" sz="8000" dirty="0">
                <a:solidFill>
                  <a:srgbClr val="FF0000"/>
                </a:solidFill>
                <a:latin typeface="楷体" panose="02010609060101010101" pitchFamily="49" charset="-122"/>
                <a:ea typeface="楷体" panose="02010609060101010101" pitchFamily="49" charset="-122"/>
              </a:rPr>
              <a:t>晨</a:t>
            </a:r>
            <a:endParaRPr lang="zh-CN" altLang="en-US" sz="8000" dirty="0">
              <a:solidFill>
                <a:srgbClr val="FF0000"/>
              </a:solidFill>
              <a:latin typeface="楷体" panose="02010609060101010101" pitchFamily="49" charset="-122"/>
              <a:ea typeface="楷体" panose="02010609060101010101" pitchFamily="49" charset="-122"/>
            </a:endParaRPr>
          </a:p>
        </p:txBody>
      </p:sp>
      <p:sp>
        <p:nvSpPr>
          <p:cNvPr id="36" name="矩形 2"/>
          <p:cNvSpPr>
            <a:spLocks noChangeArrowheads="1"/>
          </p:cNvSpPr>
          <p:nvPr/>
        </p:nvSpPr>
        <p:spPr bwMode="auto">
          <a:xfrm>
            <a:off x="6760633" y="4872567"/>
            <a:ext cx="4910667" cy="14471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上边扁小下边宽大，厂字下边两横中下横要长，竖提在下横处起笔。</a:t>
            </a:r>
            <a:endParaRPr kumimoji="0" lang="zh-CN" altLang="en-US" sz="2935" b="1" i="0" u="none" strike="noStrike" kern="1200" cap="none" spc="0" normalizeH="0" baseline="0" noProof="0" dirty="0">
              <a:ln>
                <a:noFill/>
              </a:ln>
              <a:solidFill>
                <a:schemeClr val="tx1"/>
              </a:solidFill>
              <a:effectLst/>
              <a:uLnTx/>
              <a:uFillTx/>
              <a:latin typeface="+mj-ea"/>
              <a:ea typeface="+mj-ea"/>
              <a:cs typeface="+mn-cs"/>
            </a:endParaRPr>
          </a:p>
        </p:txBody>
      </p:sp>
      <p:sp>
        <p:nvSpPr>
          <p:cNvPr id="37"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晨</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8" name="矩形 37"/>
          <p:cNvSpPr/>
          <p:nvPr/>
        </p:nvSpPr>
        <p:spPr>
          <a:xfrm>
            <a:off x="3494617"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chén</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sp>
        <p:nvSpPr>
          <p:cNvPr id="40" name="TextBox 39"/>
          <p:cNvSpPr txBox="1">
            <a:spLocks noChangeArrowheads="1"/>
          </p:cNvSpPr>
          <p:nvPr/>
        </p:nvSpPr>
        <p:spPr bwMode="auto">
          <a:xfrm>
            <a:off x="954617" y="4167717"/>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上下</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41" name="TextBox 40"/>
          <p:cNvSpPr txBox="1">
            <a:spLocks noChangeArrowheads="1"/>
          </p:cNvSpPr>
          <p:nvPr/>
        </p:nvSpPr>
        <p:spPr bwMode="auto">
          <a:xfrm>
            <a:off x="954617" y="5255684"/>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清晨  月夕花晨</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42" name="TextBox 41"/>
          <p:cNvSpPr txBox="1">
            <a:spLocks noChangeArrowheads="1"/>
          </p:cNvSpPr>
          <p:nvPr/>
        </p:nvSpPr>
        <p:spPr bwMode="auto">
          <a:xfrm>
            <a:off x="954617" y="5831417"/>
            <a:ext cx="5556251"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我每天早晨都锻炼身体。 </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43" name="TextBox 42"/>
          <p:cNvSpPr txBox="1">
            <a:spLocks noChangeArrowheads="1"/>
          </p:cNvSpPr>
          <p:nvPr/>
        </p:nvSpPr>
        <p:spPr bwMode="auto">
          <a:xfrm>
            <a:off x="954617" y="46799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C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日</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grpSp>
        <p:nvGrpSpPr>
          <p:cNvPr id="52256" name="组合 26"/>
          <p:cNvGrpSpPr/>
          <p:nvPr/>
        </p:nvGrpSpPr>
        <p:grpSpPr>
          <a:xfrm>
            <a:off x="772584" y="1028700"/>
            <a:ext cx="1775883" cy="677352"/>
            <a:chOff x="579880" y="770997"/>
            <a:chExt cx="1331484" cy="508957"/>
          </a:xfrm>
        </p:grpSpPr>
        <p:sp>
          <p:nvSpPr>
            <p:cNvPr id="29" name="圆角矩形 28"/>
            <p:cNvSpPr/>
            <p:nvPr/>
          </p:nvSpPr>
          <p:spPr>
            <a:xfrm>
              <a:off x="590550" y="770997"/>
              <a:ext cx="1257227" cy="508957"/>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0"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ppt_x"/>
                                          </p:val>
                                        </p:tav>
                                        <p:tav tm="100000">
                                          <p:val>
                                            <p:strVal val="#ppt_x"/>
                                          </p:val>
                                        </p:tav>
                                      </p:tavLst>
                                    </p:anim>
                                    <p:anim calcmode="lin" valueType="num">
                                      <p:cBhvr additive="base">
                                        <p:cTn id="14" dur="500" fill="hold"/>
                                        <p:tgtEl>
                                          <p:spTgt spid="38"/>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25656"/>
                                        </p:tgtEl>
                                        <p:attrNameLst>
                                          <p:attrName>style.visibility</p:attrName>
                                        </p:attrNameLst>
                                      </p:cBhvr>
                                      <p:to>
                                        <p:strVal val="visible"/>
                                      </p:to>
                                    </p:set>
                                    <p:animEffect transition="in" filter="wipe(up)">
                                      <p:cBhvr>
                                        <p:cTn id="25" dur="500"/>
                                        <p:tgtEl>
                                          <p:spTgt spid="2565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5657"/>
                                        </p:tgtEl>
                                        <p:attrNameLst>
                                          <p:attrName>style.visibility</p:attrName>
                                        </p:attrNameLst>
                                      </p:cBhvr>
                                      <p:to>
                                        <p:strVal val="visible"/>
                                      </p:to>
                                    </p:set>
                                    <p:animEffect transition="in" filter="wipe(left)">
                                      <p:cBhvr>
                                        <p:cTn id="30" dur="500"/>
                                        <p:tgtEl>
                                          <p:spTgt spid="2565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5658"/>
                                        </p:tgtEl>
                                        <p:attrNameLst>
                                          <p:attrName>style.visibility</p:attrName>
                                        </p:attrNameLst>
                                      </p:cBhvr>
                                      <p:to>
                                        <p:strVal val="visible"/>
                                      </p:to>
                                    </p:set>
                                    <p:animEffect transition="in" filter="wipe(left)">
                                      <p:cBhvr>
                                        <p:cTn id="35" dur="500"/>
                                        <p:tgtEl>
                                          <p:spTgt spid="2565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5659"/>
                                        </p:tgtEl>
                                        <p:attrNameLst>
                                          <p:attrName>style.visibility</p:attrName>
                                        </p:attrNameLst>
                                      </p:cBhvr>
                                      <p:to>
                                        <p:strVal val="visible"/>
                                      </p:to>
                                    </p:set>
                                    <p:animEffect transition="in" filter="wipe(left)">
                                      <p:cBhvr>
                                        <p:cTn id="40" dur="500"/>
                                        <p:tgtEl>
                                          <p:spTgt spid="2565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25651"/>
                                        </p:tgtEl>
                                        <p:attrNameLst>
                                          <p:attrName>style.visibility</p:attrName>
                                        </p:attrNameLst>
                                      </p:cBhvr>
                                      <p:to>
                                        <p:strVal val="visible"/>
                                      </p:to>
                                    </p:set>
                                    <p:animEffect transition="in" filter="wipe(left)">
                                      <p:cBhvr>
                                        <p:cTn id="45" dur="500"/>
                                        <p:tgtEl>
                                          <p:spTgt spid="25651"/>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25650"/>
                                        </p:tgtEl>
                                        <p:attrNameLst>
                                          <p:attrName>style.visibility</p:attrName>
                                        </p:attrNameLst>
                                      </p:cBhvr>
                                      <p:to>
                                        <p:strVal val="visible"/>
                                      </p:to>
                                    </p:set>
                                    <p:animEffect transition="in" filter="wipe(up)">
                                      <p:cBhvr>
                                        <p:cTn id="50" dur="500"/>
                                        <p:tgtEl>
                                          <p:spTgt spid="2565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25649"/>
                                        </p:tgtEl>
                                        <p:attrNameLst>
                                          <p:attrName>style.visibility</p:attrName>
                                        </p:attrNameLst>
                                      </p:cBhvr>
                                      <p:to>
                                        <p:strVal val="visible"/>
                                      </p:to>
                                    </p:set>
                                    <p:animEffect transition="in" filter="wipe(left)">
                                      <p:cBhvr>
                                        <p:cTn id="55" dur="500"/>
                                        <p:tgtEl>
                                          <p:spTgt spid="2564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25652"/>
                                        </p:tgtEl>
                                        <p:attrNameLst>
                                          <p:attrName>style.visibility</p:attrName>
                                        </p:attrNameLst>
                                      </p:cBhvr>
                                      <p:to>
                                        <p:strVal val="visible"/>
                                      </p:to>
                                    </p:set>
                                    <p:animEffect transition="in" filter="wipe(left)">
                                      <p:cBhvr>
                                        <p:cTn id="60" dur="500"/>
                                        <p:tgtEl>
                                          <p:spTgt spid="25652"/>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25653"/>
                                        </p:tgtEl>
                                        <p:attrNameLst>
                                          <p:attrName>style.visibility</p:attrName>
                                        </p:attrNameLst>
                                      </p:cBhvr>
                                      <p:to>
                                        <p:strVal val="visible"/>
                                      </p:to>
                                    </p:set>
                                    <p:animEffect transition="in" filter="wipe(up)">
                                      <p:cBhvr>
                                        <p:cTn id="65" dur="500"/>
                                        <p:tgtEl>
                                          <p:spTgt spid="25653"/>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2" fill="hold" nodeType="clickEffect">
                                  <p:stCondLst>
                                    <p:cond delay="0"/>
                                  </p:stCondLst>
                                  <p:childTnLst>
                                    <p:set>
                                      <p:cBhvr>
                                        <p:cTn id="69" dur="1" fill="hold">
                                          <p:stCondLst>
                                            <p:cond delay="0"/>
                                          </p:stCondLst>
                                        </p:cTn>
                                        <p:tgtEl>
                                          <p:spTgt spid="25655"/>
                                        </p:tgtEl>
                                        <p:attrNameLst>
                                          <p:attrName>style.visibility</p:attrName>
                                        </p:attrNameLst>
                                      </p:cBhvr>
                                      <p:to>
                                        <p:strVal val="visible"/>
                                      </p:to>
                                    </p:set>
                                    <p:animEffect transition="in" filter="wipe(right)">
                                      <p:cBhvr>
                                        <p:cTn id="70" dur="500"/>
                                        <p:tgtEl>
                                          <p:spTgt spid="25655"/>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25654"/>
                                        </p:tgtEl>
                                        <p:attrNameLst>
                                          <p:attrName>style.visibility</p:attrName>
                                        </p:attrNameLst>
                                      </p:cBhvr>
                                      <p:to>
                                        <p:strVal val="visible"/>
                                      </p:to>
                                    </p:set>
                                    <p:animEffect transition="in" filter="wipe(left)">
                                      <p:cBhvr>
                                        <p:cTn id="75" dur="500"/>
                                        <p:tgtEl>
                                          <p:spTgt spid="25654"/>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barn(inVertical)">
                                      <p:cBhvr>
                                        <p:cTn id="80" dur="500"/>
                                        <p:tgtEl>
                                          <p:spTgt spid="40"/>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43"/>
                                        </p:tgtEl>
                                        <p:attrNameLst>
                                          <p:attrName>style.visibility</p:attrName>
                                        </p:attrNameLst>
                                      </p:cBhvr>
                                      <p:to>
                                        <p:strVal val="visible"/>
                                      </p:to>
                                    </p:set>
                                    <p:animEffect transition="in" filter="barn(inVertical)">
                                      <p:cBhvr>
                                        <p:cTn id="85" dur="500"/>
                                        <p:tgtEl>
                                          <p:spTgt spid="43"/>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41"/>
                                        </p:tgtEl>
                                        <p:attrNameLst>
                                          <p:attrName>style.visibility</p:attrName>
                                        </p:attrNameLst>
                                      </p:cBhvr>
                                      <p:to>
                                        <p:strVal val="visible"/>
                                      </p:to>
                                    </p:set>
                                    <p:animEffect transition="in" filter="barn(inVertical)">
                                      <p:cBhvr>
                                        <p:cTn id="90" dur="500"/>
                                        <p:tgtEl>
                                          <p:spTgt spid="41"/>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barn(inVertical)">
                                      <p:cBhvr>
                                        <p:cTn id="9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37" grpId="0"/>
      <p:bldP spid="38" grpId="0"/>
      <p:bldP spid="40" grpId="0"/>
      <p:bldP spid="41" grpId="0"/>
      <p:bldP spid="42" grpId="0"/>
      <p:bldP spid="4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4284" name="Rectangle 30"/>
          <p:cNvSpPr/>
          <p:nvPr/>
        </p:nvSpPr>
        <p:spPr>
          <a:xfrm>
            <a:off x="7901306" y="2093384"/>
            <a:ext cx="46990" cy="225425"/>
          </a:xfrm>
          <a:prstGeom prst="rect">
            <a:avLst/>
          </a:prstGeom>
          <a:noFill/>
          <a:ln w="9525">
            <a:noFill/>
          </a:ln>
        </p:spPr>
        <p:txBody>
          <a:bodyPr wrap="none" lIns="0" tIns="0" rIns="0" bIns="0" anchor="t">
            <a:spAutoFit/>
          </a:bodyPr>
          <a:p>
            <a:pPr algn="just"/>
            <a:r>
              <a:rPr lang="zh-CN" altLang="en-US" sz="1465" dirty="0">
                <a:solidFill>
                  <a:srgbClr val="000000"/>
                </a:solidFill>
                <a:latin typeface="Times New Roman" panose="02020603050405020304" pitchFamily="18"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12321" name="Freeform 33"/>
          <p:cNvSpPr/>
          <p:nvPr/>
        </p:nvSpPr>
        <p:spPr>
          <a:xfrm>
            <a:off x="7922684" y="3725333"/>
            <a:ext cx="785283" cy="438151"/>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Lst>
            <a:pathLst>
              <a:path w="927" h="516">
                <a:moveTo>
                  <a:pt x="0" y="318"/>
                </a:moveTo>
                <a:lnTo>
                  <a:pt x="13" y="291"/>
                </a:lnTo>
                <a:lnTo>
                  <a:pt x="27" y="291"/>
                </a:lnTo>
                <a:lnTo>
                  <a:pt x="40" y="278"/>
                </a:lnTo>
                <a:lnTo>
                  <a:pt x="66" y="291"/>
                </a:lnTo>
                <a:lnTo>
                  <a:pt x="106" y="304"/>
                </a:lnTo>
                <a:lnTo>
                  <a:pt x="133" y="318"/>
                </a:lnTo>
                <a:lnTo>
                  <a:pt x="146" y="318"/>
                </a:lnTo>
                <a:lnTo>
                  <a:pt x="172" y="304"/>
                </a:lnTo>
                <a:lnTo>
                  <a:pt x="199" y="291"/>
                </a:lnTo>
                <a:lnTo>
                  <a:pt x="252" y="278"/>
                </a:lnTo>
                <a:lnTo>
                  <a:pt x="305" y="252"/>
                </a:lnTo>
                <a:lnTo>
                  <a:pt x="371" y="212"/>
                </a:lnTo>
                <a:lnTo>
                  <a:pt x="450" y="186"/>
                </a:lnTo>
                <a:lnTo>
                  <a:pt x="543" y="146"/>
                </a:lnTo>
                <a:lnTo>
                  <a:pt x="623" y="106"/>
                </a:lnTo>
                <a:lnTo>
                  <a:pt x="702" y="67"/>
                </a:lnTo>
                <a:lnTo>
                  <a:pt x="768" y="40"/>
                </a:lnTo>
                <a:lnTo>
                  <a:pt x="821" y="27"/>
                </a:lnTo>
                <a:lnTo>
                  <a:pt x="861" y="14"/>
                </a:lnTo>
                <a:lnTo>
                  <a:pt x="887" y="0"/>
                </a:lnTo>
                <a:lnTo>
                  <a:pt x="914" y="0"/>
                </a:lnTo>
                <a:lnTo>
                  <a:pt x="927" y="0"/>
                </a:lnTo>
                <a:lnTo>
                  <a:pt x="914" y="14"/>
                </a:lnTo>
                <a:lnTo>
                  <a:pt x="901" y="27"/>
                </a:lnTo>
                <a:lnTo>
                  <a:pt x="874" y="53"/>
                </a:lnTo>
                <a:lnTo>
                  <a:pt x="834" y="80"/>
                </a:lnTo>
                <a:lnTo>
                  <a:pt x="781" y="119"/>
                </a:lnTo>
                <a:lnTo>
                  <a:pt x="715" y="159"/>
                </a:lnTo>
                <a:lnTo>
                  <a:pt x="636" y="212"/>
                </a:lnTo>
                <a:lnTo>
                  <a:pt x="556" y="265"/>
                </a:lnTo>
                <a:lnTo>
                  <a:pt x="464" y="318"/>
                </a:lnTo>
                <a:lnTo>
                  <a:pt x="397" y="371"/>
                </a:lnTo>
                <a:lnTo>
                  <a:pt x="318" y="423"/>
                </a:lnTo>
                <a:lnTo>
                  <a:pt x="265" y="450"/>
                </a:lnTo>
                <a:lnTo>
                  <a:pt x="212" y="476"/>
                </a:lnTo>
                <a:lnTo>
                  <a:pt x="172" y="503"/>
                </a:lnTo>
                <a:lnTo>
                  <a:pt x="146" y="516"/>
                </a:lnTo>
                <a:lnTo>
                  <a:pt x="133" y="516"/>
                </a:lnTo>
                <a:lnTo>
                  <a:pt x="106" y="516"/>
                </a:lnTo>
                <a:lnTo>
                  <a:pt x="80" y="503"/>
                </a:lnTo>
                <a:lnTo>
                  <a:pt x="53" y="476"/>
                </a:lnTo>
                <a:lnTo>
                  <a:pt x="40" y="437"/>
                </a:lnTo>
                <a:lnTo>
                  <a:pt x="13" y="410"/>
                </a:lnTo>
                <a:lnTo>
                  <a:pt x="0" y="371"/>
                </a:lnTo>
                <a:lnTo>
                  <a:pt x="0" y="344"/>
                </a:lnTo>
                <a:lnTo>
                  <a:pt x="0" y="318"/>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12322" name="Freeform 34"/>
          <p:cNvSpPr/>
          <p:nvPr/>
        </p:nvSpPr>
        <p:spPr>
          <a:xfrm>
            <a:off x="7979833" y="2349500"/>
            <a:ext cx="594784" cy="9398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02" h="1111">
                <a:moveTo>
                  <a:pt x="702" y="186"/>
                </a:moveTo>
                <a:lnTo>
                  <a:pt x="689" y="212"/>
                </a:lnTo>
                <a:lnTo>
                  <a:pt x="676" y="225"/>
                </a:lnTo>
                <a:lnTo>
                  <a:pt x="663" y="265"/>
                </a:lnTo>
                <a:lnTo>
                  <a:pt x="636" y="305"/>
                </a:lnTo>
                <a:lnTo>
                  <a:pt x="610" y="357"/>
                </a:lnTo>
                <a:lnTo>
                  <a:pt x="570" y="410"/>
                </a:lnTo>
                <a:lnTo>
                  <a:pt x="517" y="476"/>
                </a:lnTo>
                <a:lnTo>
                  <a:pt x="464" y="556"/>
                </a:lnTo>
                <a:lnTo>
                  <a:pt x="411" y="635"/>
                </a:lnTo>
                <a:lnTo>
                  <a:pt x="371" y="701"/>
                </a:lnTo>
                <a:lnTo>
                  <a:pt x="331" y="754"/>
                </a:lnTo>
                <a:lnTo>
                  <a:pt x="305" y="807"/>
                </a:lnTo>
                <a:lnTo>
                  <a:pt x="279" y="847"/>
                </a:lnTo>
                <a:lnTo>
                  <a:pt x="265" y="873"/>
                </a:lnTo>
                <a:lnTo>
                  <a:pt x="252" y="886"/>
                </a:lnTo>
                <a:lnTo>
                  <a:pt x="252" y="899"/>
                </a:lnTo>
                <a:lnTo>
                  <a:pt x="265" y="899"/>
                </a:lnTo>
                <a:lnTo>
                  <a:pt x="292" y="913"/>
                </a:lnTo>
                <a:lnTo>
                  <a:pt x="318" y="913"/>
                </a:lnTo>
                <a:lnTo>
                  <a:pt x="358" y="926"/>
                </a:lnTo>
                <a:lnTo>
                  <a:pt x="398" y="926"/>
                </a:lnTo>
                <a:lnTo>
                  <a:pt x="464" y="939"/>
                </a:lnTo>
                <a:lnTo>
                  <a:pt x="530" y="939"/>
                </a:lnTo>
                <a:lnTo>
                  <a:pt x="610" y="952"/>
                </a:lnTo>
                <a:lnTo>
                  <a:pt x="610" y="1018"/>
                </a:lnTo>
                <a:lnTo>
                  <a:pt x="451" y="1018"/>
                </a:lnTo>
                <a:lnTo>
                  <a:pt x="331" y="1018"/>
                </a:lnTo>
                <a:lnTo>
                  <a:pt x="212" y="1045"/>
                </a:lnTo>
                <a:lnTo>
                  <a:pt x="173" y="1058"/>
                </a:lnTo>
                <a:lnTo>
                  <a:pt x="133" y="1071"/>
                </a:lnTo>
                <a:lnTo>
                  <a:pt x="93" y="1098"/>
                </a:lnTo>
                <a:lnTo>
                  <a:pt x="67" y="1111"/>
                </a:lnTo>
                <a:lnTo>
                  <a:pt x="53" y="1111"/>
                </a:lnTo>
                <a:lnTo>
                  <a:pt x="40" y="1098"/>
                </a:lnTo>
                <a:lnTo>
                  <a:pt x="27" y="1084"/>
                </a:lnTo>
                <a:lnTo>
                  <a:pt x="27" y="1071"/>
                </a:lnTo>
                <a:lnTo>
                  <a:pt x="14" y="1045"/>
                </a:lnTo>
                <a:lnTo>
                  <a:pt x="0" y="1005"/>
                </a:lnTo>
                <a:lnTo>
                  <a:pt x="0" y="965"/>
                </a:lnTo>
                <a:lnTo>
                  <a:pt x="0" y="939"/>
                </a:lnTo>
                <a:lnTo>
                  <a:pt x="27" y="913"/>
                </a:lnTo>
                <a:lnTo>
                  <a:pt x="53" y="886"/>
                </a:lnTo>
                <a:lnTo>
                  <a:pt x="93" y="860"/>
                </a:lnTo>
                <a:lnTo>
                  <a:pt x="133" y="820"/>
                </a:lnTo>
                <a:lnTo>
                  <a:pt x="186" y="754"/>
                </a:lnTo>
                <a:lnTo>
                  <a:pt x="252" y="661"/>
                </a:lnTo>
                <a:lnTo>
                  <a:pt x="358" y="463"/>
                </a:lnTo>
                <a:lnTo>
                  <a:pt x="398" y="371"/>
                </a:lnTo>
                <a:lnTo>
                  <a:pt x="437" y="291"/>
                </a:lnTo>
                <a:lnTo>
                  <a:pt x="464" y="212"/>
                </a:lnTo>
                <a:lnTo>
                  <a:pt x="490" y="146"/>
                </a:lnTo>
                <a:lnTo>
                  <a:pt x="490" y="106"/>
                </a:lnTo>
                <a:lnTo>
                  <a:pt x="490" y="67"/>
                </a:lnTo>
                <a:lnTo>
                  <a:pt x="477" y="27"/>
                </a:lnTo>
                <a:lnTo>
                  <a:pt x="490" y="14"/>
                </a:lnTo>
                <a:lnTo>
                  <a:pt x="504" y="0"/>
                </a:lnTo>
                <a:lnTo>
                  <a:pt x="517" y="14"/>
                </a:lnTo>
                <a:lnTo>
                  <a:pt x="543" y="27"/>
                </a:lnTo>
                <a:lnTo>
                  <a:pt x="570" y="40"/>
                </a:lnTo>
                <a:lnTo>
                  <a:pt x="610" y="67"/>
                </a:lnTo>
                <a:lnTo>
                  <a:pt x="649" y="106"/>
                </a:lnTo>
                <a:lnTo>
                  <a:pt x="676" y="133"/>
                </a:lnTo>
                <a:lnTo>
                  <a:pt x="689" y="159"/>
                </a:lnTo>
                <a:lnTo>
                  <a:pt x="702" y="186"/>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12323" name="Freeform 35"/>
          <p:cNvSpPr/>
          <p:nvPr/>
        </p:nvSpPr>
        <p:spPr>
          <a:xfrm>
            <a:off x="8068733" y="2707217"/>
            <a:ext cx="751417" cy="1018116"/>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pathLst>
              <a:path w="888" h="1203">
                <a:moveTo>
                  <a:pt x="0" y="1045"/>
                </a:moveTo>
                <a:lnTo>
                  <a:pt x="0" y="1032"/>
                </a:lnTo>
                <a:lnTo>
                  <a:pt x="27" y="1005"/>
                </a:lnTo>
                <a:lnTo>
                  <a:pt x="40" y="992"/>
                </a:lnTo>
                <a:lnTo>
                  <a:pt x="80" y="979"/>
                </a:lnTo>
                <a:lnTo>
                  <a:pt x="120" y="939"/>
                </a:lnTo>
                <a:lnTo>
                  <a:pt x="186" y="886"/>
                </a:lnTo>
                <a:lnTo>
                  <a:pt x="252" y="794"/>
                </a:lnTo>
                <a:lnTo>
                  <a:pt x="331" y="688"/>
                </a:lnTo>
                <a:lnTo>
                  <a:pt x="424" y="569"/>
                </a:lnTo>
                <a:lnTo>
                  <a:pt x="504" y="463"/>
                </a:lnTo>
                <a:lnTo>
                  <a:pt x="570" y="371"/>
                </a:lnTo>
                <a:lnTo>
                  <a:pt x="623" y="278"/>
                </a:lnTo>
                <a:lnTo>
                  <a:pt x="662" y="199"/>
                </a:lnTo>
                <a:lnTo>
                  <a:pt x="689" y="146"/>
                </a:lnTo>
                <a:lnTo>
                  <a:pt x="702" y="93"/>
                </a:lnTo>
                <a:lnTo>
                  <a:pt x="702" y="67"/>
                </a:lnTo>
                <a:lnTo>
                  <a:pt x="702" y="40"/>
                </a:lnTo>
                <a:lnTo>
                  <a:pt x="702" y="27"/>
                </a:lnTo>
                <a:lnTo>
                  <a:pt x="702" y="14"/>
                </a:lnTo>
                <a:lnTo>
                  <a:pt x="715" y="0"/>
                </a:lnTo>
                <a:lnTo>
                  <a:pt x="742" y="14"/>
                </a:lnTo>
                <a:lnTo>
                  <a:pt x="755" y="27"/>
                </a:lnTo>
                <a:lnTo>
                  <a:pt x="821" y="67"/>
                </a:lnTo>
                <a:lnTo>
                  <a:pt x="848" y="106"/>
                </a:lnTo>
                <a:lnTo>
                  <a:pt x="874" y="133"/>
                </a:lnTo>
                <a:lnTo>
                  <a:pt x="888" y="146"/>
                </a:lnTo>
                <a:lnTo>
                  <a:pt x="888" y="172"/>
                </a:lnTo>
                <a:lnTo>
                  <a:pt x="888" y="186"/>
                </a:lnTo>
                <a:lnTo>
                  <a:pt x="861" y="225"/>
                </a:lnTo>
                <a:lnTo>
                  <a:pt x="821" y="265"/>
                </a:lnTo>
                <a:lnTo>
                  <a:pt x="768" y="331"/>
                </a:lnTo>
                <a:lnTo>
                  <a:pt x="715" y="397"/>
                </a:lnTo>
                <a:lnTo>
                  <a:pt x="636" y="490"/>
                </a:lnTo>
                <a:lnTo>
                  <a:pt x="557" y="582"/>
                </a:lnTo>
                <a:lnTo>
                  <a:pt x="464" y="701"/>
                </a:lnTo>
                <a:lnTo>
                  <a:pt x="424" y="754"/>
                </a:lnTo>
                <a:lnTo>
                  <a:pt x="384" y="807"/>
                </a:lnTo>
                <a:lnTo>
                  <a:pt x="358" y="847"/>
                </a:lnTo>
                <a:lnTo>
                  <a:pt x="331" y="886"/>
                </a:lnTo>
                <a:lnTo>
                  <a:pt x="305" y="926"/>
                </a:lnTo>
                <a:lnTo>
                  <a:pt x="305" y="952"/>
                </a:lnTo>
                <a:lnTo>
                  <a:pt x="318" y="952"/>
                </a:lnTo>
                <a:lnTo>
                  <a:pt x="371" y="952"/>
                </a:lnTo>
                <a:lnTo>
                  <a:pt x="437" y="939"/>
                </a:lnTo>
                <a:lnTo>
                  <a:pt x="477" y="926"/>
                </a:lnTo>
                <a:lnTo>
                  <a:pt x="530" y="913"/>
                </a:lnTo>
                <a:lnTo>
                  <a:pt x="623" y="886"/>
                </a:lnTo>
                <a:lnTo>
                  <a:pt x="689" y="886"/>
                </a:lnTo>
                <a:lnTo>
                  <a:pt x="729" y="873"/>
                </a:lnTo>
                <a:lnTo>
                  <a:pt x="755" y="886"/>
                </a:lnTo>
                <a:lnTo>
                  <a:pt x="742" y="886"/>
                </a:lnTo>
                <a:lnTo>
                  <a:pt x="742" y="899"/>
                </a:lnTo>
                <a:lnTo>
                  <a:pt x="715" y="913"/>
                </a:lnTo>
                <a:lnTo>
                  <a:pt x="689" y="926"/>
                </a:lnTo>
                <a:lnTo>
                  <a:pt x="649" y="952"/>
                </a:lnTo>
                <a:lnTo>
                  <a:pt x="609" y="965"/>
                </a:lnTo>
                <a:lnTo>
                  <a:pt x="557" y="992"/>
                </a:lnTo>
                <a:lnTo>
                  <a:pt x="504" y="1005"/>
                </a:lnTo>
                <a:lnTo>
                  <a:pt x="437" y="1032"/>
                </a:lnTo>
                <a:lnTo>
                  <a:pt x="384" y="1058"/>
                </a:lnTo>
                <a:lnTo>
                  <a:pt x="292" y="1098"/>
                </a:lnTo>
                <a:lnTo>
                  <a:pt x="239" y="1124"/>
                </a:lnTo>
                <a:lnTo>
                  <a:pt x="199" y="1164"/>
                </a:lnTo>
                <a:lnTo>
                  <a:pt x="173" y="1177"/>
                </a:lnTo>
                <a:lnTo>
                  <a:pt x="159" y="1203"/>
                </a:lnTo>
                <a:lnTo>
                  <a:pt x="120" y="1203"/>
                </a:lnTo>
                <a:lnTo>
                  <a:pt x="93" y="1203"/>
                </a:lnTo>
                <a:lnTo>
                  <a:pt x="67" y="1190"/>
                </a:lnTo>
                <a:lnTo>
                  <a:pt x="40" y="1151"/>
                </a:lnTo>
                <a:lnTo>
                  <a:pt x="14" y="1098"/>
                </a:lnTo>
                <a:lnTo>
                  <a:pt x="0" y="1045"/>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12324" name="Freeform 36"/>
          <p:cNvSpPr/>
          <p:nvPr/>
        </p:nvSpPr>
        <p:spPr>
          <a:xfrm>
            <a:off x="8752417" y="2832100"/>
            <a:ext cx="1043516" cy="3344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232" h="396">
                <a:moveTo>
                  <a:pt x="530" y="317"/>
                </a:moveTo>
                <a:lnTo>
                  <a:pt x="411" y="357"/>
                </a:lnTo>
                <a:lnTo>
                  <a:pt x="318" y="370"/>
                </a:lnTo>
                <a:lnTo>
                  <a:pt x="225" y="383"/>
                </a:lnTo>
                <a:lnTo>
                  <a:pt x="159" y="396"/>
                </a:lnTo>
                <a:lnTo>
                  <a:pt x="106" y="396"/>
                </a:lnTo>
                <a:lnTo>
                  <a:pt x="66" y="383"/>
                </a:lnTo>
                <a:lnTo>
                  <a:pt x="27" y="370"/>
                </a:lnTo>
                <a:lnTo>
                  <a:pt x="0" y="357"/>
                </a:lnTo>
                <a:lnTo>
                  <a:pt x="119" y="317"/>
                </a:lnTo>
                <a:lnTo>
                  <a:pt x="238" y="264"/>
                </a:lnTo>
                <a:lnTo>
                  <a:pt x="437" y="198"/>
                </a:lnTo>
                <a:lnTo>
                  <a:pt x="609" y="132"/>
                </a:lnTo>
                <a:lnTo>
                  <a:pt x="755" y="79"/>
                </a:lnTo>
                <a:lnTo>
                  <a:pt x="874" y="40"/>
                </a:lnTo>
                <a:lnTo>
                  <a:pt x="967" y="13"/>
                </a:lnTo>
                <a:lnTo>
                  <a:pt x="1033" y="0"/>
                </a:lnTo>
                <a:lnTo>
                  <a:pt x="1059" y="0"/>
                </a:lnTo>
                <a:lnTo>
                  <a:pt x="1099" y="0"/>
                </a:lnTo>
                <a:lnTo>
                  <a:pt x="1139" y="0"/>
                </a:lnTo>
                <a:lnTo>
                  <a:pt x="1192" y="13"/>
                </a:lnTo>
                <a:lnTo>
                  <a:pt x="1205" y="13"/>
                </a:lnTo>
                <a:lnTo>
                  <a:pt x="1218" y="26"/>
                </a:lnTo>
                <a:lnTo>
                  <a:pt x="1232" y="53"/>
                </a:lnTo>
                <a:lnTo>
                  <a:pt x="1218" y="66"/>
                </a:lnTo>
                <a:lnTo>
                  <a:pt x="1179" y="92"/>
                </a:lnTo>
                <a:lnTo>
                  <a:pt x="1112" y="119"/>
                </a:lnTo>
                <a:lnTo>
                  <a:pt x="1020" y="159"/>
                </a:lnTo>
                <a:lnTo>
                  <a:pt x="781" y="238"/>
                </a:lnTo>
                <a:lnTo>
                  <a:pt x="530" y="317"/>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12326" name="Freeform 38"/>
          <p:cNvSpPr/>
          <p:nvPr/>
        </p:nvSpPr>
        <p:spPr>
          <a:xfrm>
            <a:off x="8674100" y="3424767"/>
            <a:ext cx="673100" cy="2582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Lst>
            <a:pathLst>
              <a:path w="795" h="304">
                <a:moveTo>
                  <a:pt x="795" y="52"/>
                </a:moveTo>
                <a:lnTo>
                  <a:pt x="795" y="66"/>
                </a:lnTo>
                <a:lnTo>
                  <a:pt x="795" y="79"/>
                </a:lnTo>
                <a:lnTo>
                  <a:pt x="768" y="92"/>
                </a:lnTo>
                <a:lnTo>
                  <a:pt x="742" y="118"/>
                </a:lnTo>
                <a:lnTo>
                  <a:pt x="689" y="132"/>
                </a:lnTo>
                <a:lnTo>
                  <a:pt x="636" y="158"/>
                </a:lnTo>
                <a:lnTo>
                  <a:pt x="570" y="171"/>
                </a:lnTo>
                <a:lnTo>
                  <a:pt x="504" y="198"/>
                </a:lnTo>
                <a:lnTo>
                  <a:pt x="411" y="224"/>
                </a:lnTo>
                <a:lnTo>
                  <a:pt x="345" y="237"/>
                </a:lnTo>
                <a:lnTo>
                  <a:pt x="278" y="264"/>
                </a:lnTo>
                <a:lnTo>
                  <a:pt x="226" y="277"/>
                </a:lnTo>
                <a:lnTo>
                  <a:pt x="186" y="290"/>
                </a:lnTo>
                <a:lnTo>
                  <a:pt x="159" y="290"/>
                </a:lnTo>
                <a:lnTo>
                  <a:pt x="133" y="304"/>
                </a:lnTo>
                <a:lnTo>
                  <a:pt x="106" y="290"/>
                </a:lnTo>
                <a:lnTo>
                  <a:pt x="80" y="277"/>
                </a:lnTo>
                <a:lnTo>
                  <a:pt x="0" y="237"/>
                </a:lnTo>
                <a:lnTo>
                  <a:pt x="27" y="224"/>
                </a:lnTo>
                <a:lnTo>
                  <a:pt x="53" y="211"/>
                </a:lnTo>
                <a:lnTo>
                  <a:pt x="146" y="185"/>
                </a:lnTo>
                <a:lnTo>
                  <a:pt x="252" y="145"/>
                </a:lnTo>
                <a:lnTo>
                  <a:pt x="398" y="105"/>
                </a:lnTo>
                <a:lnTo>
                  <a:pt x="464" y="79"/>
                </a:lnTo>
                <a:lnTo>
                  <a:pt x="530" y="66"/>
                </a:lnTo>
                <a:lnTo>
                  <a:pt x="570" y="39"/>
                </a:lnTo>
                <a:lnTo>
                  <a:pt x="623" y="26"/>
                </a:lnTo>
                <a:lnTo>
                  <a:pt x="662" y="13"/>
                </a:lnTo>
                <a:lnTo>
                  <a:pt x="689" y="13"/>
                </a:lnTo>
                <a:lnTo>
                  <a:pt x="729" y="0"/>
                </a:lnTo>
                <a:lnTo>
                  <a:pt x="768" y="13"/>
                </a:lnTo>
                <a:lnTo>
                  <a:pt x="782" y="26"/>
                </a:lnTo>
                <a:lnTo>
                  <a:pt x="795" y="52"/>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12327" name="Freeform 39"/>
          <p:cNvSpPr/>
          <p:nvPr/>
        </p:nvSpPr>
        <p:spPr>
          <a:xfrm>
            <a:off x="9088967" y="2148417"/>
            <a:ext cx="1111251" cy="2305049"/>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311" h="2723">
                <a:moveTo>
                  <a:pt x="398" y="1639"/>
                </a:moveTo>
                <a:lnTo>
                  <a:pt x="305" y="1255"/>
                </a:lnTo>
                <a:lnTo>
                  <a:pt x="252" y="1044"/>
                </a:lnTo>
                <a:lnTo>
                  <a:pt x="212" y="832"/>
                </a:lnTo>
                <a:lnTo>
                  <a:pt x="199" y="740"/>
                </a:lnTo>
                <a:lnTo>
                  <a:pt x="172" y="647"/>
                </a:lnTo>
                <a:lnTo>
                  <a:pt x="159" y="568"/>
                </a:lnTo>
                <a:lnTo>
                  <a:pt x="146" y="489"/>
                </a:lnTo>
                <a:lnTo>
                  <a:pt x="120" y="423"/>
                </a:lnTo>
                <a:lnTo>
                  <a:pt x="120" y="356"/>
                </a:lnTo>
                <a:lnTo>
                  <a:pt x="106" y="304"/>
                </a:lnTo>
                <a:lnTo>
                  <a:pt x="93" y="251"/>
                </a:lnTo>
                <a:lnTo>
                  <a:pt x="80" y="185"/>
                </a:lnTo>
                <a:lnTo>
                  <a:pt x="67" y="119"/>
                </a:lnTo>
                <a:lnTo>
                  <a:pt x="53" y="92"/>
                </a:lnTo>
                <a:lnTo>
                  <a:pt x="27" y="66"/>
                </a:lnTo>
                <a:lnTo>
                  <a:pt x="0" y="52"/>
                </a:lnTo>
                <a:lnTo>
                  <a:pt x="0" y="13"/>
                </a:lnTo>
                <a:lnTo>
                  <a:pt x="0" y="0"/>
                </a:lnTo>
                <a:lnTo>
                  <a:pt x="27" y="0"/>
                </a:lnTo>
                <a:lnTo>
                  <a:pt x="67" y="0"/>
                </a:lnTo>
                <a:lnTo>
                  <a:pt x="120" y="13"/>
                </a:lnTo>
                <a:lnTo>
                  <a:pt x="172" y="26"/>
                </a:lnTo>
                <a:lnTo>
                  <a:pt x="212" y="39"/>
                </a:lnTo>
                <a:lnTo>
                  <a:pt x="252" y="52"/>
                </a:lnTo>
                <a:lnTo>
                  <a:pt x="265" y="66"/>
                </a:lnTo>
                <a:lnTo>
                  <a:pt x="265" y="92"/>
                </a:lnTo>
                <a:lnTo>
                  <a:pt x="265" y="145"/>
                </a:lnTo>
                <a:lnTo>
                  <a:pt x="252" y="211"/>
                </a:lnTo>
                <a:lnTo>
                  <a:pt x="265" y="290"/>
                </a:lnTo>
                <a:lnTo>
                  <a:pt x="265" y="343"/>
                </a:lnTo>
                <a:lnTo>
                  <a:pt x="278" y="423"/>
                </a:lnTo>
                <a:lnTo>
                  <a:pt x="292" y="515"/>
                </a:lnTo>
                <a:lnTo>
                  <a:pt x="318" y="621"/>
                </a:lnTo>
                <a:lnTo>
                  <a:pt x="345" y="753"/>
                </a:lnTo>
                <a:lnTo>
                  <a:pt x="358" y="885"/>
                </a:lnTo>
                <a:lnTo>
                  <a:pt x="398" y="1017"/>
                </a:lnTo>
                <a:lnTo>
                  <a:pt x="437" y="1163"/>
                </a:lnTo>
                <a:lnTo>
                  <a:pt x="477" y="1308"/>
                </a:lnTo>
                <a:lnTo>
                  <a:pt x="517" y="1427"/>
                </a:lnTo>
                <a:lnTo>
                  <a:pt x="543" y="1546"/>
                </a:lnTo>
                <a:lnTo>
                  <a:pt x="583" y="1652"/>
                </a:lnTo>
                <a:lnTo>
                  <a:pt x="609" y="1744"/>
                </a:lnTo>
                <a:lnTo>
                  <a:pt x="662" y="1837"/>
                </a:lnTo>
                <a:lnTo>
                  <a:pt x="715" y="1943"/>
                </a:lnTo>
                <a:lnTo>
                  <a:pt x="782" y="2062"/>
                </a:lnTo>
                <a:lnTo>
                  <a:pt x="848" y="2167"/>
                </a:lnTo>
                <a:lnTo>
                  <a:pt x="914" y="2247"/>
                </a:lnTo>
                <a:lnTo>
                  <a:pt x="967" y="2313"/>
                </a:lnTo>
                <a:lnTo>
                  <a:pt x="1007" y="2353"/>
                </a:lnTo>
                <a:lnTo>
                  <a:pt x="1046" y="2379"/>
                </a:lnTo>
                <a:lnTo>
                  <a:pt x="1086" y="2392"/>
                </a:lnTo>
                <a:lnTo>
                  <a:pt x="1113" y="2392"/>
                </a:lnTo>
                <a:lnTo>
                  <a:pt x="1126" y="2392"/>
                </a:lnTo>
                <a:lnTo>
                  <a:pt x="1139" y="2366"/>
                </a:lnTo>
                <a:lnTo>
                  <a:pt x="1139" y="2339"/>
                </a:lnTo>
                <a:lnTo>
                  <a:pt x="1152" y="2273"/>
                </a:lnTo>
                <a:lnTo>
                  <a:pt x="1166" y="2207"/>
                </a:lnTo>
                <a:lnTo>
                  <a:pt x="1192" y="2141"/>
                </a:lnTo>
                <a:lnTo>
                  <a:pt x="1205" y="2088"/>
                </a:lnTo>
                <a:lnTo>
                  <a:pt x="1219" y="2062"/>
                </a:lnTo>
                <a:lnTo>
                  <a:pt x="1232" y="2062"/>
                </a:lnTo>
                <a:lnTo>
                  <a:pt x="1232" y="2075"/>
                </a:lnTo>
                <a:lnTo>
                  <a:pt x="1245" y="2115"/>
                </a:lnTo>
                <a:lnTo>
                  <a:pt x="1245" y="2181"/>
                </a:lnTo>
                <a:lnTo>
                  <a:pt x="1258" y="2273"/>
                </a:lnTo>
                <a:lnTo>
                  <a:pt x="1258" y="2392"/>
                </a:lnTo>
                <a:lnTo>
                  <a:pt x="1258" y="2472"/>
                </a:lnTo>
                <a:lnTo>
                  <a:pt x="1272" y="2538"/>
                </a:lnTo>
                <a:lnTo>
                  <a:pt x="1298" y="2590"/>
                </a:lnTo>
                <a:lnTo>
                  <a:pt x="1311" y="2630"/>
                </a:lnTo>
                <a:lnTo>
                  <a:pt x="1311" y="2657"/>
                </a:lnTo>
                <a:lnTo>
                  <a:pt x="1311" y="2683"/>
                </a:lnTo>
                <a:lnTo>
                  <a:pt x="1285" y="2709"/>
                </a:lnTo>
                <a:lnTo>
                  <a:pt x="1258" y="2723"/>
                </a:lnTo>
                <a:lnTo>
                  <a:pt x="1205" y="2709"/>
                </a:lnTo>
                <a:lnTo>
                  <a:pt x="1152" y="2696"/>
                </a:lnTo>
                <a:lnTo>
                  <a:pt x="1086" y="2657"/>
                </a:lnTo>
                <a:lnTo>
                  <a:pt x="993" y="2590"/>
                </a:lnTo>
                <a:lnTo>
                  <a:pt x="901" y="2511"/>
                </a:lnTo>
                <a:lnTo>
                  <a:pt x="808" y="2392"/>
                </a:lnTo>
                <a:lnTo>
                  <a:pt x="715" y="2260"/>
                </a:lnTo>
                <a:lnTo>
                  <a:pt x="623" y="2128"/>
                </a:lnTo>
                <a:lnTo>
                  <a:pt x="543" y="1969"/>
                </a:lnTo>
                <a:lnTo>
                  <a:pt x="464" y="1811"/>
                </a:lnTo>
                <a:lnTo>
                  <a:pt x="398" y="1639"/>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12328" name="Freeform 40"/>
          <p:cNvSpPr/>
          <p:nvPr/>
        </p:nvSpPr>
        <p:spPr>
          <a:xfrm>
            <a:off x="9503833" y="2427817"/>
            <a:ext cx="336551" cy="234949"/>
          </a:xfrm>
          <a:custGeom>
            <a:avLst/>
            <a:gdLst/>
            <a:ahLst/>
            <a:cxnLst>
              <a:cxn ang="0">
                <a:pos x="0"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0"/>
              </a:cxn>
              <a:cxn ang="0">
                <a:pos x="0" y="0"/>
              </a:cxn>
            </a:cxnLst>
            <a:pathLst>
              <a:path w="398" h="278">
                <a:moveTo>
                  <a:pt x="0" y="0"/>
                </a:moveTo>
                <a:lnTo>
                  <a:pt x="80" y="0"/>
                </a:lnTo>
                <a:lnTo>
                  <a:pt x="146" y="13"/>
                </a:lnTo>
                <a:lnTo>
                  <a:pt x="212" y="26"/>
                </a:lnTo>
                <a:lnTo>
                  <a:pt x="265" y="53"/>
                </a:lnTo>
                <a:lnTo>
                  <a:pt x="318" y="79"/>
                </a:lnTo>
                <a:lnTo>
                  <a:pt x="358" y="106"/>
                </a:lnTo>
                <a:lnTo>
                  <a:pt x="384" y="132"/>
                </a:lnTo>
                <a:lnTo>
                  <a:pt x="398" y="172"/>
                </a:lnTo>
                <a:lnTo>
                  <a:pt x="398" y="212"/>
                </a:lnTo>
                <a:lnTo>
                  <a:pt x="398" y="238"/>
                </a:lnTo>
                <a:lnTo>
                  <a:pt x="398" y="264"/>
                </a:lnTo>
                <a:lnTo>
                  <a:pt x="398" y="278"/>
                </a:lnTo>
                <a:lnTo>
                  <a:pt x="371" y="278"/>
                </a:lnTo>
                <a:lnTo>
                  <a:pt x="318" y="278"/>
                </a:lnTo>
                <a:lnTo>
                  <a:pt x="292" y="264"/>
                </a:lnTo>
                <a:lnTo>
                  <a:pt x="252" y="238"/>
                </a:lnTo>
                <a:lnTo>
                  <a:pt x="199" y="198"/>
                </a:lnTo>
                <a:lnTo>
                  <a:pt x="146" y="145"/>
                </a:lnTo>
                <a:lnTo>
                  <a:pt x="80" y="93"/>
                </a:lnTo>
                <a:lnTo>
                  <a:pt x="40" y="53"/>
                </a:lnTo>
                <a:lnTo>
                  <a:pt x="14" y="26"/>
                </a:lnTo>
                <a:lnTo>
                  <a:pt x="0" y="0"/>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12329" name="Freeform 41"/>
          <p:cNvSpPr/>
          <p:nvPr/>
        </p:nvSpPr>
        <p:spPr>
          <a:xfrm>
            <a:off x="9122833" y="3155951"/>
            <a:ext cx="806451" cy="9398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953" h="1111">
                <a:moveTo>
                  <a:pt x="530" y="569"/>
                </a:moveTo>
                <a:lnTo>
                  <a:pt x="583" y="489"/>
                </a:lnTo>
                <a:lnTo>
                  <a:pt x="636" y="410"/>
                </a:lnTo>
                <a:lnTo>
                  <a:pt x="715" y="251"/>
                </a:lnTo>
                <a:lnTo>
                  <a:pt x="742" y="185"/>
                </a:lnTo>
                <a:lnTo>
                  <a:pt x="755" y="132"/>
                </a:lnTo>
                <a:lnTo>
                  <a:pt x="755" y="106"/>
                </a:lnTo>
                <a:lnTo>
                  <a:pt x="755" y="80"/>
                </a:lnTo>
                <a:lnTo>
                  <a:pt x="742" y="53"/>
                </a:lnTo>
                <a:lnTo>
                  <a:pt x="742" y="40"/>
                </a:lnTo>
                <a:lnTo>
                  <a:pt x="742" y="27"/>
                </a:lnTo>
                <a:lnTo>
                  <a:pt x="755" y="0"/>
                </a:lnTo>
                <a:lnTo>
                  <a:pt x="768" y="0"/>
                </a:lnTo>
                <a:lnTo>
                  <a:pt x="781" y="0"/>
                </a:lnTo>
                <a:lnTo>
                  <a:pt x="834" y="13"/>
                </a:lnTo>
                <a:lnTo>
                  <a:pt x="887" y="53"/>
                </a:lnTo>
                <a:lnTo>
                  <a:pt x="927" y="93"/>
                </a:lnTo>
                <a:lnTo>
                  <a:pt x="940" y="119"/>
                </a:lnTo>
                <a:lnTo>
                  <a:pt x="953" y="132"/>
                </a:lnTo>
                <a:lnTo>
                  <a:pt x="940" y="172"/>
                </a:lnTo>
                <a:lnTo>
                  <a:pt x="927" y="212"/>
                </a:lnTo>
                <a:lnTo>
                  <a:pt x="900" y="265"/>
                </a:lnTo>
                <a:lnTo>
                  <a:pt x="861" y="331"/>
                </a:lnTo>
                <a:lnTo>
                  <a:pt x="821" y="423"/>
                </a:lnTo>
                <a:lnTo>
                  <a:pt x="755" y="516"/>
                </a:lnTo>
                <a:lnTo>
                  <a:pt x="675" y="608"/>
                </a:lnTo>
                <a:lnTo>
                  <a:pt x="596" y="714"/>
                </a:lnTo>
                <a:lnTo>
                  <a:pt x="490" y="820"/>
                </a:lnTo>
                <a:lnTo>
                  <a:pt x="397" y="899"/>
                </a:lnTo>
                <a:lnTo>
                  <a:pt x="291" y="978"/>
                </a:lnTo>
                <a:lnTo>
                  <a:pt x="199" y="1031"/>
                </a:lnTo>
                <a:lnTo>
                  <a:pt x="119" y="1071"/>
                </a:lnTo>
                <a:lnTo>
                  <a:pt x="53" y="1097"/>
                </a:lnTo>
                <a:lnTo>
                  <a:pt x="13" y="1111"/>
                </a:lnTo>
                <a:lnTo>
                  <a:pt x="0" y="1097"/>
                </a:lnTo>
                <a:lnTo>
                  <a:pt x="0" y="1084"/>
                </a:lnTo>
                <a:lnTo>
                  <a:pt x="13" y="1071"/>
                </a:lnTo>
                <a:lnTo>
                  <a:pt x="53" y="1045"/>
                </a:lnTo>
                <a:lnTo>
                  <a:pt x="93" y="1018"/>
                </a:lnTo>
                <a:lnTo>
                  <a:pt x="199" y="926"/>
                </a:lnTo>
                <a:lnTo>
                  <a:pt x="318" y="833"/>
                </a:lnTo>
                <a:lnTo>
                  <a:pt x="424" y="714"/>
                </a:lnTo>
                <a:lnTo>
                  <a:pt x="530" y="569"/>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12325" name="Freeform 37"/>
          <p:cNvSpPr/>
          <p:nvPr/>
        </p:nvSpPr>
        <p:spPr>
          <a:xfrm>
            <a:off x="8608484" y="3210984"/>
            <a:ext cx="503767" cy="1109133"/>
          </a:xfrm>
          <a:custGeom>
            <a:avLst/>
            <a:gdLst/>
            <a:ahLst/>
            <a:cxnLst>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596" h="1309">
                <a:moveTo>
                  <a:pt x="159" y="1203"/>
                </a:moveTo>
                <a:lnTo>
                  <a:pt x="93" y="1256"/>
                </a:lnTo>
                <a:lnTo>
                  <a:pt x="53" y="1296"/>
                </a:lnTo>
                <a:lnTo>
                  <a:pt x="13" y="1309"/>
                </a:lnTo>
                <a:lnTo>
                  <a:pt x="0" y="1309"/>
                </a:lnTo>
                <a:lnTo>
                  <a:pt x="0" y="1296"/>
                </a:lnTo>
                <a:lnTo>
                  <a:pt x="26" y="1256"/>
                </a:lnTo>
                <a:lnTo>
                  <a:pt x="66" y="1190"/>
                </a:lnTo>
                <a:lnTo>
                  <a:pt x="93" y="1150"/>
                </a:lnTo>
                <a:lnTo>
                  <a:pt x="132" y="1098"/>
                </a:lnTo>
                <a:lnTo>
                  <a:pt x="185" y="1005"/>
                </a:lnTo>
                <a:lnTo>
                  <a:pt x="252" y="899"/>
                </a:lnTo>
                <a:lnTo>
                  <a:pt x="344" y="661"/>
                </a:lnTo>
                <a:lnTo>
                  <a:pt x="384" y="556"/>
                </a:lnTo>
                <a:lnTo>
                  <a:pt x="410" y="450"/>
                </a:lnTo>
                <a:lnTo>
                  <a:pt x="424" y="357"/>
                </a:lnTo>
                <a:lnTo>
                  <a:pt x="437" y="265"/>
                </a:lnTo>
                <a:lnTo>
                  <a:pt x="437" y="185"/>
                </a:lnTo>
                <a:lnTo>
                  <a:pt x="437" y="133"/>
                </a:lnTo>
                <a:lnTo>
                  <a:pt x="424" y="93"/>
                </a:lnTo>
                <a:lnTo>
                  <a:pt x="410" y="53"/>
                </a:lnTo>
                <a:lnTo>
                  <a:pt x="397" y="40"/>
                </a:lnTo>
                <a:lnTo>
                  <a:pt x="397" y="27"/>
                </a:lnTo>
                <a:lnTo>
                  <a:pt x="397" y="14"/>
                </a:lnTo>
                <a:lnTo>
                  <a:pt x="410" y="0"/>
                </a:lnTo>
                <a:lnTo>
                  <a:pt x="463" y="14"/>
                </a:lnTo>
                <a:lnTo>
                  <a:pt x="490" y="27"/>
                </a:lnTo>
                <a:lnTo>
                  <a:pt x="530" y="27"/>
                </a:lnTo>
                <a:lnTo>
                  <a:pt x="556" y="53"/>
                </a:lnTo>
                <a:lnTo>
                  <a:pt x="583" y="66"/>
                </a:lnTo>
                <a:lnTo>
                  <a:pt x="596" y="93"/>
                </a:lnTo>
                <a:lnTo>
                  <a:pt x="596" y="106"/>
                </a:lnTo>
                <a:lnTo>
                  <a:pt x="596" y="133"/>
                </a:lnTo>
                <a:lnTo>
                  <a:pt x="596" y="185"/>
                </a:lnTo>
                <a:lnTo>
                  <a:pt x="583" y="265"/>
                </a:lnTo>
                <a:lnTo>
                  <a:pt x="583" y="357"/>
                </a:lnTo>
                <a:lnTo>
                  <a:pt x="556" y="463"/>
                </a:lnTo>
                <a:lnTo>
                  <a:pt x="516" y="582"/>
                </a:lnTo>
                <a:lnTo>
                  <a:pt x="477" y="688"/>
                </a:lnTo>
                <a:lnTo>
                  <a:pt x="424" y="807"/>
                </a:lnTo>
                <a:lnTo>
                  <a:pt x="371" y="926"/>
                </a:lnTo>
                <a:lnTo>
                  <a:pt x="305" y="1031"/>
                </a:lnTo>
                <a:lnTo>
                  <a:pt x="238" y="1124"/>
                </a:lnTo>
                <a:lnTo>
                  <a:pt x="159" y="1203"/>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54294" name="TextBox 2"/>
          <p:cNvSpPr txBox="1"/>
          <p:nvPr/>
        </p:nvSpPr>
        <p:spPr>
          <a:xfrm>
            <a:off x="806451" y="2336800"/>
            <a:ext cx="3331633" cy="1198880"/>
          </a:xfrm>
          <a:prstGeom prst="rect">
            <a:avLst/>
          </a:prstGeom>
          <a:noFill/>
          <a:ln w="9525">
            <a:noFill/>
          </a:ln>
        </p:spPr>
        <p:txBody>
          <a:bodyPr anchor="t">
            <a:spAutoFit/>
          </a:bodyPr>
          <a:p>
            <a:r>
              <a:rPr lang="zh-CN" altLang="en-US" sz="7200" dirty="0">
                <a:solidFill>
                  <a:srgbClr val="FF0000"/>
                </a:solidFill>
                <a:latin typeface="楷体" panose="02010609060101010101" pitchFamily="49" charset="-122"/>
                <a:ea typeface="楷体" panose="02010609060101010101" pitchFamily="49" charset="-122"/>
              </a:rPr>
              <a:t>绒</a:t>
            </a:r>
            <a:r>
              <a:rPr lang="zh-CN" altLang="en-US" sz="7200" dirty="0">
                <a:latin typeface="楷体" panose="02010609060101010101" pitchFamily="49" charset="-122"/>
                <a:ea typeface="楷体" panose="02010609060101010101" pitchFamily="49" charset="-122"/>
              </a:rPr>
              <a:t>球花</a:t>
            </a:r>
            <a:endParaRPr lang="zh-CN" altLang="en-US" sz="7200" dirty="0">
              <a:solidFill>
                <a:srgbClr val="FF0000"/>
              </a:solidFill>
              <a:latin typeface="楷体" panose="02010609060101010101" pitchFamily="49" charset="-122"/>
              <a:ea typeface="楷体" panose="02010609060101010101" pitchFamily="49" charset="-122"/>
            </a:endParaRPr>
          </a:p>
        </p:txBody>
      </p:sp>
      <p:sp>
        <p:nvSpPr>
          <p:cNvPr id="33" name="矩形 2"/>
          <p:cNvSpPr>
            <a:spLocks noChangeArrowheads="1"/>
          </p:cNvSpPr>
          <p:nvPr/>
        </p:nvSpPr>
        <p:spPr bwMode="auto">
          <a:xfrm>
            <a:off x="6811433" y="4872567"/>
            <a:ext cx="4787900" cy="1322070"/>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665" b="1" i="0" u="none" strike="noStrike" kern="1200" cap="none" spc="0" normalizeH="0" baseline="0" noProof="0" dirty="0">
                <a:ln>
                  <a:noFill/>
                </a:ln>
                <a:solidFill>
                  <a:schemeClr val="tx1"/>
                </a:solidFill>
                <a:effectLst/>
                <a:uLnTx/>
                <a:uFillTx/>
                <a:latin typeface="+mj-ea"/>
                <a:ea typeface="+mj-ea"/>
                <a:cs typeface="+mn-cs"/>
              </a:rPr>
              <a:t>戈字横起笔稍向上拉、位置靠上，注意里边是短横、一撇，不要写成其它。</a:t>
            </a:r>
            <a:endParaRPr kumimoji="0" lang="zh-CN" altLang="en-US" sz="2665" b="1" i="0" u="none" strike="noStrike" kern="1200" cap="none" spc="0" normalizeH="0" baseline="0" noProof="0" dirty="0">
              <a:ln>
                <a:noFill/>
              </a:ln>
              <a:solidFill>
                <a:schemeClr val="tx1"/>
              </a:solidFill>
              <a:effectLst/>
              <a:uLnTx/>
              <a:uFillTx/>
              <a:latin typeface="+mj-ea"/>
              <a:ea typeface="+mj-ea"/>
              <a:cs typeface="+mn-cs"/>
            </a:endParaRPr>
          </a:p>
        </p:txBody>
      </p:sp>
      <p:sp>
        <p:nvSpPr>
          <p:cNvPr id="34" name="矩形 4"/>
          <p:cNvSpPr/>
          <p:nvPr/>
        </p:nvSpPr>
        <p:spPr>
          <a:xfrm>
            <a:off x="3970867"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绒</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5" name="矩形 34"/>
          <p:cNvSpPr/>
          <p:nvPr/>
        </p:nvSpPr>
        <p:spPr>
          <a:xfrm>
            <a:off x="3960284"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róng</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sp>
        <p:nvSpPr>
          <p:cNvPr id="36" name="TextBox 35"/>
          <p:cNvSpPr txBox="1">
            <a:spLocks noChangeArrowheads="1"/>
          </p:cNvSpPr>
          <p:nvPr/>
        </p:nvSpPr>
        <p:spPr bwMode="auto">
          <a:xfrm>
            <a:off x="954617" y="4167717"/>
            <a:ext cx="3119967" cy="50165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665" b="1" i="0" u="none" strike="noStrike" kern="1200" cap="none" spc="0" normalizeH="0" baseline="0" noProof="0" dirty="0" smtClean="0">
                <a:ln>
                  <a:noFill/>
                </a:ln>
                <a:solidFill>
                  <a:schemeClr val="tx1"/>
                </a:solidFill>
                <a:effectLst/>
                <a:uLnTx/>
                <a:uFillTx/>
                <a:latin typeface="+mj-ea"/>
                <a:ea typeface="+mj-ea"/>
                <a:cs typeface="+mn-cs"/>
              </a:rPr>
              <a:t>左右</a:t>
            </a:r>
            <a:endParaRPr kumimoji="0" lang="zh-CN" altLang="en-US" sz="266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37" name="TextBox 36"/>
          <p:cNvSpPr txBox="1">
            <a:spLocks noChangeArrowheads="1"/>
          </p:cNvSpPr>
          <p:nvPr/>
        </p:nvSpPr>
        <p:spPr bwMode="auto">
          <a:xfrm>
            <a:off x="954617" y="5255684"/>
            <a:ext cx="4663017" cy="50165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665" b="1" i="0" u="none" strike="noStrike" kern="1200" cap="none" spc="0" normalizeH="0" baseline="0" noProof="0" dirty="0" smtClean="0">
                <a:ln>
                  <a:noFill/>
                </a:ln>
                <a:solidFill>
                  <a:srgbClr val="000000"/>
                </a:solidFill>
                <a:effectLst/>
                <a:uLnTx/>
                <a:uFillTx/>
                <a:latin typeface="+mj-ea"/>
                <a:ea typeface="+mj-ea"/>
                <a:cs typeface="+mn-cs"/>
              </a:rPr>
              <a:t>绒毛   天鹅绒 </a:t>
            </a:r>
            <a:endParaRPr kumimoji="0" lang="zh-CN" altLang="en-US" sz="266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38" name="TextBox 37"/>
          <p:cNvSpPr txBox="1">
            <a:spLocks noChangeArrowheads="1"/>
          </p:cNvSpPr>
          <p:nvPr/>
        </p:nvSpPr>
        <p:spPr bwMode="auto">
          <a:xfrm>
            <a:off x="954617" y="5831417"/>
            <a:ext cx="5556251" cy="50165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665" b="1" i="0" u="none" strike="noStrike" kern="1200" cap="none" spc="0" normalizeH="0" baseline="0" noProof="0" dirty="0" smtClean="0">
                <a:ln>
                  <a:noFill/>
                </a:ln>
                <a:solidFill>
                  <a:schemeClr val="tx1"/>
                </a:solidFill>
                <a:effectLst/>
                <a:uLnTx/>
                <a:uFillTx/>
                <a:latin typeface="+mj-ea"/>
                <a:ea typeface="+mj-ea"/>
                <a:cs typeface="+mn-cs"/>
              </a:rPr>
              <a:t>田野里开满了鲜艳的绒球花。 </a:t>
            </a:r>
            <a:endParaRPr kumimoji="0" lang="zh-CN" altLang="en-US" sz="266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39" name="TextBox 38"/>
          <p:cNvSpPr txBox="1">
            <a:spLocks noChangeArrowheads="1"/>
          </p:cNvSpPr>
          <p:nvPr/>
        </p:nvSpPr>
        <p:spPr bwMode="auto">
          <a:xfrm>
            <a:off x="954617" y="4679951"/>
            <a:ext cx="3873500" cy="501650"/>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665" b="1" i="0" u="none" strike="noStrike" kern="1200" cap="none" spc="0" normalizeH="0" baseline="0" noProof="0" dirty="0" smtClean="0">
                <a:ln>
                  <a:noFill/>
                </a:ln>
                <a:solidFill>
                  <a:schemeClr val="tx1"/>
                </a:solidFill>
                <a:effectLst/>
                <a:uLnTx/>
                <a:uFillTx/>
                <a:latin typeface="+mj-ea"/>
                <a:ea typeface="+mj-ea"/>
                <a:cs typeface="+mn-cs"/>
              </a:rPr>
              <a:t>R   </a:t>
            </a:r>
            <a:r>
              <a:rPr kumimoji="0" lang="zh-CN" altLang="en-US" sz="266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665" b="1" i="0" u="none" strike="noStrike" kern="1200" cap="none" spc="0" normalizeH="0" baseline="0" noProof="0" dirty="0" smtClean="0">
                <a:ln>
                  <a:noFill/>
                </a:ln>
                <a:solidFill>
                  <a:schemeClr val="tx1"/>
                </a:solidFill>
                <a:effectLst/>
                <a:uLnTx/>
                <a:uFillTx/>
                <a:latin typeface="+mj-ea"/>
                <a:ea typeface="+mj-ea"/>
                <a:cs typeface="+mn-cs"/>
              </a:rPr>
              <a:t>纟</a:t>
            </a:r>
            <a:endParaRPr kumimoji="0" lang="zh-CN" altLang="en-US" sz="2665" b="1" i="0" u="none" strike="noStrike" kern="1200" cap="none" spc="0" normalizeH="0" baseline="0" noProof="0" dirty="0" smtClean="0">
              <a:ln>
                <a:noFill/>
              </a:ln>
              <a:solidFill>
                <a:schemeClr val="tx1"/>
              </a:solidFill>
              <a:effectLst/>
              <a:uLnTx/>
              <a:uFillTx/>
              <a:latin typeface="+mj-ea"/>
              <a:ea typeface="+mj-ea"/>
              <a:cs typeface="+mn-cs"/>
            </a:endParaRPr>
          </a:p>
        </p:txBody>
      </p:sp>
      <p:grpSp>
        <p:nvGrpSpPr>
          <p:cNvPr id="54302" name="组合 24"/>
          <p:cNvGrpSpPr/>
          <p:nvPr/>
        </p:nvGrpSpPr>
        <p:grpSpPr>
          <a:xfrm>
            <a:off x="772584" y="1028700"/>
            <a:ext cx="1775883" cy="677352"/>
            <a:chOff x="579880" y="770997"/>
            <a:chExt cx="1331484" cy="508957"/>
          </a:xfrm>
        </p:grpSpPr>
        <p:sp>
          <p:nvSpPr>
            <p:cNvPr id="26" name="圆角矩形 25"/>
            <p:cNvSpPr/>
            <p:nvPr/>
          </p:nvSpPr>
          <p:spPr>
            <a:xfrm>
              <a:off x="590550" y="770997"/>
              <a:ext cx="1257227" cy="508957"/>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27"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2322"/>
                                        </p:tgtEl>
                                        <p:attrNameLst>
                                          <p:attrName>style.visibility</p:attrName>
                                        </p:attrNameLst>
                                      </p:cBhvr>
                                      <p:to>
                                        <p:strVal val="visible"/>
                                      </p:to>
                                    </p:set>
                                    <p:animEffect transition="in" filter="wipe(up)">
                                      <p:cBhvr>
                                        <p:cTn id="25" dur="500"/>
                                        <p:tgtEl>
                                          <p:spTgt spid="1232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12323"/>
                                        </p:tgtEl>
                                        <p:attrNameLst>
                                          <p:attrName>style.visibility</p:attrName>
                                        </p:attrNameLst>
                                      </p:cBhvr>
                                      <p:to>
                                        <p:strVal val="visible"/>
                                      </p:to>
                                    </p:set>
                                    <p:animEffect transition="in" filter="wipe(up)">
                                      <p:cBhvr>
                                        <p:cTn id="30" dur="500"/>
                                        <p:tgtEl>
                                          <p:spTgt spid="1232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2321"/>
                                        </p:tgtEl>
                                        <p:attrNameLst>
                                          <p:attrName>style.visibility</p:attrName>
                                        </p:attrNameLst>
                                      </p:cBhvr>
                                      <p:to>
                                        <p:strVal val="visible"/>
                                      </p:to>
                                    </p:set>
                                    <p:animEffect transition="in" filter="wipe(left)">
                                      <p:cBhvr>
                                        <p:cTn id="35" dur="500"/>
                                        <p:tgtEl>
                                          <p:spTgt spid="1232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2324"/>
                                        </p:tgtEl>
                                        <p:attrNameLst>
                                          <p:attrName>style.visibility</p:attrName>
                                        </p:attrNameLst>
                                      </p:cBhvr>
                                      <p:to>
                                        <p:strVal val="visible"/>
                                      </p:to>
                                    </p:set>
                                    <p:animEffect transition="in" filter="wipe(left)">
                                      <p:cBhvr>
                                        <p:cTn id="40" dur="500"/>
                                        <p:tgtEl>
                                          <p:spTgt spid="1232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2326"/>
                                        </p:tgtEl>
                                        <p:attrNameLst>
                                          <p:attrName>style.visibility</p:attrName>
                                        </p:attrNameLst>
                                      </p:cBhvr>
                                      <p:to>
                                        <p:strVal val="visible"/>
                                      </p:to>
                                    </p:set>
                                    <p:animEffect transition="in" filter="wipe(left)">
                                      <p:cBhvr>
                                        <p:cTn id="45" dur="500"/>
                                        <p:tgtEl>
                                          <p:spTgt spid="1232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12325"/>
                                        </p:tgtEl>
                                        <p:attrNameLst>
                                          <p:attrName>style.visibility</p:attrName>
                                        </p:attrNameLst>
                                      </p:cBhvr>
                                      <p:to>
                                        <p:strVal val="visible"/>
                                      </p:to>
                                    </p:set>
                                    <p:animEffect transition="in" filter="wipe(up)">
                                      <p:cBhvr>
                                        <p:cTn id="50" dur="500"/>
                                        <p:tgtEl>
                                          <p:spTgt spid="1232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12327"/>
                                        </p:tgtEl>
                                        <p:attrNameLst>
                                          <p:attrName>style.visibility</p:attrName>
                                        </p:attrNameLst>
                                      </p:cBhvr>
                                      <p:to>
                                        <p:strVal val="visible"/>
                                      </p:to>
                                    </p:set>
                                    <p:animEffect transition="in" filter="wipe(up)">
                                      <p:cBhvr>
                                        <p:cTn id="55" dur="500"/>
                                        <p:tgtEl>
                                          <p:spTgt spid="12327"/>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12329"/>
                                        </p:tgtEl>
                                        <p:attrNameLst>
                                          <p:attrName>style.visibility</p:attrName>
                                        </p:attrNameLst>
                                      </p:cBhvr>
                                      <p:to>
                                        <p:strVal val="visible"/>
                                      </p:to>
                                    </p:set>
                                    <p:animEffect transition="in" filter="wipe(up)">
                                      <p:cBhvr>
                                        <p:cTn id="60" dur="500"/>
                                        <p:tgtEl>
                                          <p:spTgt spid="12329"/>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12328"/>
                                        </p:tgtEl>
                                        <p:attrNameLst>
                                          <p:attrName>style.visibility</p:attrName>
                                        </p:attrNameLst>
                                      </p:cBhvr>
                                      <p:to>
                                        <p:strVal val="visible"/>
                                      </p:to>
                                    </p:set>
                                    <p:animEffect transition="in" filter="wipe(up)">
                                      <p:cBhvr>
                                        <p:cTn id="65" dur="500"/>
                                        <p:tgtEl>
                                          <p:spTgt spid="12328"/>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barn(inVertical)">
                                      <p:cBhvr>
                                        <p:cTn id="70" dur="500"/>
                                        <p:tgtEl>
                                          <p:spTgt spid="36"/>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barn(inVertical)">
                                      <p:cBhvr>
                                        <p:cTn id="75" dur="500"/>
                                        <p:tgtEl>
                                          <p:spTgt spid="39"/>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37"/>
                                        </p:tgtEl>
                                        <p:attrNameLst>
                                          <p:attrName>style.visibility</p:attrName>
                                        </p:attrNameLst>
                                      </p:cBhvr>
                                      <p:to>
                                        <p:strVal val="visible"/>
                                      </p:to>
                                    </p:set>
                                    <p:animEffect transition="in" filter="barn(inVertical)">
                                      <p:cBhvr>
                                        <p:cTn id="80" dur="500"/>
                                        <p:tgtEl>
                                          <p:spTgt spid="37"/>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38"/>
                                        </p:tgtEl>
                                        <p:attrNameLst>
                                          <p:attrName>style.visibility</p:attrName>
                                        </p:attrNameLst>
                                      </p:cBhvr>
                                      <p:to>
                                        <p:strVal val="visible"/>
                                      </p:to>
                                    </p:set>
                                    <p:animEffect transition="in" filter="barn(inVertical)">
                                      <p:cBhvr>
                                        <p:cTn id="8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4" grpId="0"/>
      <p:bldP spid="35" grpId="0"/>
      <p:bldP spid="36" grpId="0"/>
      <p:bldP spid="37" grpId="0"/>
      <p:bldP spid="38" grpId="0"/>
      <p:bldP spid="3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5636" name="Freeform 36"/>
          <p:cNvSpPr/>
          <p:nvPr/>
        </p:nvSpPr>
        <p:spPr>
          <a:xfrm>
            <a:off x="8003117" y="2520951"/>
            <a:ext cx="717549" cy="234949"/>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847" h="278">
                <a:moveTo>
                  <a:pt x="489" y="198"/>
                </a:moveTo>
                <a:lnTo>
                  <a:pt x="423" y="225"/>
                </a:lnTo>
                <a:lnTo>
                  <a:pt x="357" y="238"/>
                </a:lnTo>
                <a:lnTo>
                  <a:pt x="304" y="251"/>
                </a:lnTo>
                <a:lnTo>
                  <a:pt x="251" y="265"/>
                </a:lnTo>
                <a:lnTo>
                  <a:pt x="211" y="265"/>
                </a:lnTo>
                <a:lnTo>
                  <a:pt x="185" y="278"/>
                </a:lnTo>
                <a:lnTo>
                  <a:pt x="158" y="278"/>
                </a:lnTo>
                <a:lnTo>
                  <a:pt x="132" y="278"/>
                </a:lnTo>
                <a:lnTo>
                  <a:pt x="92" y="265"/>
                </a:lnTo>
                <a:lnTo>
                  <a:pt x="52" y="251"/>
                </a:lnTo>
                <a:lnTo>
                  <a:pt x="26" y="238"/>
                </a:lnTo>
                <a:lnTo>
                  <a:pt x="13" y="238"/>
                </a:lnTo>
                <a:lnTo>
                  <a:pt x="0" y="212"/>
                </a:lnTo>
                <a:lnTo>
                  <a:pt x="13" y="198"/>
                </a:lnTo>
                <a:lnTo>
                  <a:pt x="39" y="185"/>
                </a:lnTo>
                <a:lnTo>
                  <a:pt x="79" y="172"/>
                </a:lnTo>
                <a:lnTo>
                  <a:pt x="119" y="172"/>
                </a:lnTo>
                <a:lnTo>
                  <a:pt x="185" y="146"/>
                </a:lnTo>
                <a:lnTo>
                  <a:pt x="264" y="119"/>
                </a:lnTo>
                <a:lnTo>
                  <a:pt x="370" y="80"/>
                </a:lnTo>
                <a:lnTo>
                  <a:pt x="476" y="40"/>
                </a:lnTo>
                <a:lnTo>
                  <a:pt x="556" y="27"/>
                </a:lnTo>
                <a:lnTo>
                  <a:pt x="622" y="13"/>
                </a:lnTo>
                <a:lnTo>
                  <a:pt x="675" y="0"/>
                </a:lnTo>
                <a:lnTo>
                  <a:pt x="741" y="13"/>
                </a:lnTo>
                <a:lnTo>
                  <a:pt x="807" y="40"/>
                </a:lnTo>
                <a:lnTo>
                  <a:pt x="834" y="66"/>
                </a:lnTo>
                <a:lnTo>
                  <a:pt x="847" y="80"/>
                </a:lnTo>
                <a:lnTo>
                  <a:pt x="847" y="93"/>
                </a:lnTo>
                <a:lnTo>
                  <a:pt x="847" y="106"/>
                </a:lnTo>
                <a:lnTo>
                  <a:pt x="834" y="106"/>
                </a:lnTo>
                <a:lnTo>
                  <a:pt x="807" y="119"/>
                </a:lnTo>
                <a:lnTo>
                  <a:pt x="781" y="132"/>
                </a:lnTo>
                <a:lnTo>
                  <a:pt x="741" y="132"/>
                </a:lnTo>
                <a:lnTo>
                  <a:pt x="688" y="159"/>
                </a:lnTo>
                <a:lnTo>
                  <a:pt x="635" y="172"/>
                </a:lnTo>
                <a:lnTo>
                  <a:pt x="569" y="185"/>
                </a:lnTo>
                <a:lnTo>
                  <a:pt x="489" y="198"/>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5638" name="Freeform 38"/>
          <p:cNvSpPr/>
          <p:nvPr/>
        </p:nvSpPr>
        <p:spPr>
          <a:xfrm>
            <a:off x="9505951" y="2319867"/>
            <a:ext cx="325967" cy="245533"/>
          </a:xfrm>
          <a:custGeom>
            <a:avLst/>
            <a:gdLst/>
            <a:ahLst/>
            <a:cxnLst>
              <a:cxn ang="0">
                <a:pos x="0"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Lst>
            <a:pathLst>
              <a:path w="384" h="291">
                <a:moveTo>
                  <a:pt x="0" y="40"/>
                </a:moveTo>
                <a:lnTo>
                  <a:pt x="13" y="27"/>
                </a:lnTo>
                <a:lnTo>
                  <a:pt x="40" y="13"/>
                </a:lnTo>
                <a:lnTo>
                  <a:pt x="66" y="13"/>
                </a:lnTo>
                <a:lnTo>
                  <a:pt x="106" y="0"/>
                </a:lnTo>
                <a:lnTo>
                  <a:pt x="198" y="13"/>
                </a:lnTo>
                <a:lnTo>
                  <a:pt x="291" y="40"/>
                </a:lnTo>
                <a:lnTo>
                  <a:pt x="331" y="66"/>
                </a:lnTo>
                <a:lnTo>
                  <a:pt x="357" y="106"/>
                </a:lnTo>
                <a:lnTo>
                  <a:pt x="371" y="132"/>
                </a:lnTo>
                <a:lnTo>
                  <a:pt x="384" y="185"/>
                </a:lnTo>
                <a:lnTo>
                  <a:pt x="384" y="225"/>
                </a:lnTo>
                <a:lnTo>
                  <a:pt x="371" y="251"/>
                </a:lnTo>
                <a:lnTo>
                  <a:pt x="357" y="278"/>
                </a:lnTo>
                <a:lnTo>
                  <a:pt x="344" y="291"/>
                </a:lnTo>
                <a:lnTo>
                  <a:pt x="318" y="291"/>
                </a:lnTo>
                <a:lnTo>
                  <a:pt x="278" y="278"/>
                </a:lnTo>
                <a:lnTo>
                  <a:pt x="225" y="251"/>
                </a:lnTo>
                <a:lnTo>
                  <a:pt x="146" y="199"/>
                </a:lnTo>
                <a:lnTo>
                  <a:pt x="79" y="132"/>
                </a:lnTo>
                <a:lnTo>
                  <a:pt x="40" y="93"/>
                </a:lnTo>
                <a:lnTo>
                  <a:pt x="13" y="53"/>
                </a:lnTo>
                <a:lnTo>
                  <a:pt x="0" y="40"/>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5639" name="Freeform 39"/>
          <p:cNvSpPr/>
          <p:nvPr/>
        </p:nvSpPr>
        <p:spPr>
          <a:xfrm>
            <a:off x="8798984" y="2656417"/>
            <a:ext cx="874183" cy="279400"/>
          </a:xfrm>
          <a:custGeom>
            <a:avLst/>
            <a:gdLst/>
            <a:ahLst/>
            <a:cxnLst>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032" h="330">
                <a:moveTo>
                  <a:pt x="516" y="92"/>
                </a:moveTo>
                <a:lnTo>
                  <a:pt x="635" y="53"/>
                </a:lnTo>
                <a:lnTo>
                  <a:pt x="728" y="26"/>
                </a:lnTo>
                <a:lnTo>
                  <a:pt x="807" y="13"/>
                </a:lnTo>
                <a:lnTo>
                  <a:pt x="860" y="0"/>
                </a:lnTo>
                <a:lnTo>
                  <a:pt x="900" y="0"/>
                </a:lnTo>
                <a:lnTo>
                  <a:pt x="927" y="13"/>
                </a:lnTo>
                <a:lnTo>
                  <a:pt x="980" y="13"/>
                </a:lnTo>
                <a:lnTo>
                  <a:pt x="1006" y="26"/>
                </a:lnTo>
                <a:lnTo>
                  <a:pt x="1019" y="39"/>
                </a:lnTo>
                <a:lnTo>
                  <a:pt x="1032" y="66"/>
                </a:lnTo>
                <a:lnTo>
                  <a:pt x="1019" y="79"/>
                </a:lnTo>
                <a:lnTo>
                  <a:pt x="1006" y="92"/>
                </a:lnTo>
                <a:lnTo>
                  <a:pt x="966" y="106"/>
                </a:lnTo>
                <a:lnTo>
                  <a:pt x="927" y="119"/>
                </a:lnTo>
                <a:lnTo>
                  <a:pt x="860" y="145"/>
                </a:lnTo>
                <a:lnTo>
                  <a:pt x="794" y="172"/>
                </a:lnTo>
                <a:lnTo>
                  <a:pt x="701" y="185"/>
                </a:lnTo>
                <a:lnTo>
                  <a:pt x="609" y="211"/>
                </a:lnTo>
                <a:lnTo>
                  <a:pt x="503" y="251"/>
                </a:lnTo>
                <a:lnTo>
                  <a:pt x="410" y="277"/>
                </a:lnTo>
                <a:lnTo>
                  <a:pt x="331" y="291"/>
                </a:lnTo>
                <a:lnTo>
                  <a:pt x="264" y="317"/>
                </a:lnTo>
                <a:lnTo>
                  <a:pt x="198" y="317"/>
                </a:lnTo>
                <a:lnTo>
                  <a:pt x="159" y="330"/>
                </a:lnTo>
                <a:lnTo>
                  <a:pt x="119" y="330"/>
                </a:lnTo>
                <a:lnTo>
                  <a:pt x="92" y="330"/>
                </a:lnTo>
                <a:lnTo>
                  <a:pt x="39" y="304"/>
                </a:lnTo>
                <a:lnTo>
                  <a:pt x="13" y="291"/>
                </a:lnTo>
                <a:lnTo>
                  <a:pt x="0" y="277"/>
                </a:lnTo>
                <a:lnTo>
                  <a:pt x="0" y="264"/>
                </a:lnTo>
                <a:lnTo>
                  <a:pt x="26" y="251"/>
                </a:lnTo>
                <a:lnTo>
                  <a:pt x="66" y="225"/>
                </a:lnTo>
                <a:lnTo>
                  <a:pt x="119" y="211"/>
                </a:lnTo>
                <a:lnTo>
                  <a:pt x="198" y="185"/>
                </a:lnTo>
                <a:lnTo>
                  <a:pt x="291" y="158"/>
                </a:lnTo>
                <a:lnTo>
                  <a:pt x="397" y="132"/>
                </a:lnTo>
                <a:lnTo>
                  <a:pt x="516" y="92"/>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5640" name="Freeform 40"/>
          <p:cNvSpPr/>
          <p:nvPr/>
        </p:nvSpPr>
        <p:spPr>
          <a:xfrm>
            <a:off x="8788400" y="3181351"/>
            <a:ext cx="234951" cy="234949"/>
          </a:xfrm>
          <a:custGeom>
            <a:avLst/>
            <a:gdLst/>
            <a:ahLst/>
            <a:cxnLst>
              <a:cxn ang="0">
                <a:pos x="2147483647" y="2147483647"/>
              </a:cxn>
              <a:cxn ang="0">
                <a:pos x="0" y="2147483647"/>
              </a:cxn>
              <a:cxn ang="0">
                <a:pos x="0"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78" h="278">
                <a:moveTo>
                  <a:pt x="14" y="79"/>
                </a:moveTo>
                <a:lnTo>
                  <a:pt x="0" y="53"/>
                </a:lnTo>
                <a:lnTo>
                  <a:pt x="0" y="40"/>
                </a:lnTo>
                <a:lnTo>
                  <a:pt x="14" y="0"/>
                </a:lnTo>
                <a:lnTo>
                  <a:pt x="27" y="0"/>
                </a:lnTo>
                <a:lnTo>
                  <a:pt x="53" y="0"/>
                </a:lnTo>
                <a:lnTo>
                  <a:pt x="106" y="0"/>
                </a:lnTo>
                <a:lnTo>
                  <a:pt x="120" y="13"/>
                </a:lnTo>
                <a:lnTo>
                  <a:pt x="159" y="40"/>
                </a:lnTo>
                <a:lnTo>
                  <a:pt x="212" y="93"/>
                </a:lnTo>
                <a:lnTo>
                  <a:pt x="252" y="159"/>
                </a:lnTo>
                <a:lnTo>
                  <a:pt x="265" y="185"/>
                </a:lnTo>
                <a:lnTo>
                  <a:pt x="278" y="212"/>
                </a:lnTo>
                <a:lnTo>
                  <a:pt x="265" y="238"/>
                </a:lnTo>
                <a:lnTo>
                  <a:pt x="252" y="265"/>
                </a:lnTo>
                <a:lnTo>
                  <a:pt x="239" y="278"/>
                </a:lnTo>
                <a:lnTo>
                  <a:pt x="212" y="278"/>
                </a:lnTo>
                <a:lnTo>
                  <a:pt x="186" y="278"/>
                </a:lnTo>
                <a:lnTo>
                  <a:pt x="146" y="265"/>
                </a:lnTo>
                <a:lnTo>
                  <a:pt x="120" y="238"/>
                </a:lnTo>
                <a:lnTo>
                  <a:pt x="93" y="198"/>
                </a:lnTo>
                <a:lnTo>
                  <a:pt x="40" y="146"/>
                </a:lnTo>
                <a:lnTo>
                  <a:pt x="27" y="106"/>
                </a:lnTo>
                <a:lnTo>
                  <a:pt x="14" y="79"/>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5641" name="Freeform 41"/>
          <p:cNvSpPr/>
          <p:nvPr/>
        </p:nvSpPr>
        <p:spPr>
          <a:xfrm>
            <a:off x="8553451" y="3505200"/>
            <a:ext cx="571500" cy="49318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676" h="582">
                <a:moveTo>
                  <a:pt x="172" y="582"/>
                </a:moveTo>
                <a:lnTo>
                  <a:pt x="146" y="582"/>
                </a:lnTo>
                <a:lnTo>
                  <a:pt x="120" y="569"/>
                </a:lnTo>
                <a:lnTo>
                  <a:pt x="93" y="542"/>
                </a:lnTo>
                <a:lnTo>
                  <a:pt x="67" y="503"/>
                </a:lnTo>
                <a:lnTo>
                  <a:pt x="40" y="463"/>
                </a:lnTo>
                <a:lnTo>
                  <a:pt x="14" y="437"/>
                </a:lnTo>
                <a:lnTo>
                  <a:pt x="0" y="410"/>
                </a:lnTo>
                <a:lnTo>
                  <a:pt x="14" y="397"/>
                </a:lnTo>
                <a:lnTo>
                  <a:pt x="27" y="384"/>
                </a:lnTo>
                <a:lnTo>
                  <a:pt x="40" y="371"/>
                </a:lnTo>
                <a:lnTo>
                  <a:pt x="53" y="384"/>
                </a:lnTo>
                <a:lnTo>
                  <a:pt x="93" y="384"/>
                </a:lnTo>
                <a:lnTo>
                  <a:pt x="106" y="384"/>
                </a:lnTo>
                <a:lnTo>
                  <a:pt x="120" y="384"/>
                </a:lnTo>
                <a:lnTo>
                  <a:pt x="133" y="371"/>
                </a:lnTo>
                <a:lnTo>
                  <a:pt x="159" y="357"/>
                </a:lnTo>
                <a:lnTo>
                  <a:pt x="199" y="331"/>
                </a:lnTo>
                <a:lnTo>
                  <a:pt x="239" y="305"/>
                </a:lnTo>
                <a:lnTo>
                  <a:pt x="292" y="265"/>
                </a:lnTo>
                <a:lnTo>
                  <a:pt x="345" y="225"/>
                </a:lnTo>
                <a:lnTo>
                  <a:pt x="398" y="186"/>
                </a:lnTo>
                <a:lnTo>
                  <a:pt x="464" y="133"/>
                </a:lnTo>
                <a:lnTo>
                  <a:pt x="517" y="93"/>
                </a:lnTo>
                <a:lnTo>
                  <a:pt x="556" y="67"/>
                </a:lnTo>
                <a:lnTo>
                  <a:pt x="596" y="40"/>
                </a:lnTo>
                <a:lnTo>
                  <a:pt x="636" y="27"/>
                </a:lnTo>
                <a:lnTo>
                  <a:pt x="649" y="14"/>
                </a:lnTo>
                <a:lnTo>
                  <a:pt x="676" y="0"/>
                </a:lnTo>
                <a:lnTo>
                  <a:pt x="676" y="14"/>
                </a:lnTo>
                <a:lnTo>
                  <a:pt x="662" y="40"/>
                </a:lnTo>
                <a:lnTo>
                  <a:pt x="623" y="106"/>
                </a:lnTo>
                <a:lnTo>
                  <a:pt x="556" y="186"/>
                </a:lnTo>
                <a:lnTo>
                  <a:pt x="517" y="238"/>
                </a:lnTo>
                <a:lnTo>
                  <a:pt x="464" y="305"/>
                </a:lnTo>
                <a:lnTo>
                  <a:pt x="411" y="371"/>
                </a:lnTo>
                <a:lnTo>
                  <a:pt x="358" y="424"/>
                </a:lnTo>
                <a:lnTo>
                  <a:pt x="305" y="463"/>
                </a:lnTo>
                <a:lnTo>
                  <a:pt x="278" y="503"/>
                </a:lnTo>
                <a:lnTo>
                  <a:pt x="239" y="529"/>
                </a:lnTo>
                <a:lnTo>
                  <a:pt x="212" y="556"/>
                </a:lnTo>
                <a:lnTo>
                  <a:pt x="186" y="569"/>
                </a:lnTo>
                <a:lnTo>
                  <a:pt x="172" y="582"/>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5643" name="Freeform 43"/>
          <p:cNvSpPr/>
          <p:nvPr/>
        </p:nvSpPr>
        <p:spPr>
          <a:xfrm>
            <a:off x="8036984" y="3092451"/>
            <a:ext cx="594783" cy="2243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Lst>
            <a:pathLst>
              <a:path w="702" h="265">
                <a:moveTo>
                  <a:pt x="702" y="53"/>
                </a:moveTo>
                <a:lnTo>
                  <a:pt x="689" y="66"/>
                </a:lnTo>
                <a:lnTo>
                  <a:pt x="676" y="80"/>
                </a:lnTo>
                <a:lnTo>
                  <a:pt x="662" y="93"/>
                </a:lnTo>
                <a:lnTo>
                  <a:pt x="623" y="106"/>
                </a:lnTo>
                <a:lnTo>
                  <a:pt x="583" y="119"/>
                </a:lnTo>
                <a:lnTo>
                  <a:pt x="543" y="146"/>
                </a:lnTo>
                <a:lnTo>
                  <a:pt x="477" y="159"/>
                </a:lnTo>
                <a:lnTo>
                  <a:pt x="411" y="185"/>
                </a:lnTo>
                <a:lnTo>
                  <a:pt x="345" y="212"/>
                </a:lnTo>
                <a:lnTo>
                  <a:pt x="278" y="225"/>
                </a:lnTo>
                <a:lnTo>
                  <a:pt x="225" y="238"/>
                </a:lnTo>
                <a:lnTo>
                  <a:pt x="172" y="252"/>
                </a:lnTo>
                <a:lnTo>
                  <a:pt x="133" y="265"/>
                </a:lnTo>
                <a:lnTo>
                  <a:pt x="106" y="265"/>
                </a:lnTo>
                <a:lnTo>
                  <a:pt x="80" y="265"/>
                </a:lnTo>
                <a:lnTo>
                  <a:pt x="66" y="265"/>
                </a:lnTo>
                <a:lnTo>
                  <a:pt x="40" y="252"/>
                </a:lnTo>
                <a:lnTo>
                  <a:pt x="13" y="238"/>
                </a:lnTo>
                <a:lnTo>
                  <a:pt x="0" y="238"/>
                </a:lnTo>
                <a:lnTo>
                  <a:pt x="0" y="225"/>
                </a:lnTo>
                <a:lnTo>
                  <a:pt x="0" y="212"/>
                </a:lnTo>
                <a:lnTo>
                  <a:pt x="13" y="212"/>
                </a:lnTo>
                <a:lnTo>
                  <a:pt x="40" y="199"/>
                </a:lnTo>
                <a:lnTo>
                  <a:pt x="66" y="185"/>
                </a:lnTo>
                <a:lnTo>
                  <a:pt x="106" y="159"/>
                </a:lnTo>
                <a:lnTo>
                  <a:pt x="146" y="146"/>
                </a:lnTo>
                <a:lnTo>
                  <a:pt x="199" y="119"/>
                </a:lnTo>
                <a:lnTo>
                  <a:pt x="265" y="106"/>
                </a:lnTo>
                <a:lnTo>
                  <a:pt x="384" y="53"/>
                </a:lnTo>
                <a:lnTo>
                  <a:pt x="477" y="27"/>
                </a:lnTo>
                <a:lnTo>
                  <a:pt x="556" y="14"/>
                </a:lnTo>
                <a:lnTo>
                  <a:pt x="609" y="0"/>
                </a:lnTo>
                <a:lnTo>
                  <a:pt x="649" y="14"/>
                </a:lnTo>
                <a:lnTo>
                  <a:pt x="676" y="27"/>
                </a:lnTo>
                <a:lnTo>
                  <a:pt x="689" y="40"/>
                </a:lnTo>
                <a:lnTo>
                  <a:pt x="702" y="53"/>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5642" name="Freeform 42"/>
          <p:cNvSpPr/>
          <p:nvPr/>
        </p:nvSpPr>
        <p:spPr>
          <a:xfrm>
            <a:off x="8240184" y="2688167"/>
            <a:ext cx="177800" cy="1098551"/>
          </a:xfrm>
          <a:custGeom>
            <a:avLst/>
            <a:gdLst/>
            <a:ahLst/>
            <a:cxnLst>
              <a:cxn ang="0">
                <a:pos x="0"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0"/>
              </a:cxn>
              <a:cxn ang="0">
                <a:pos x="0" y="0"/>
              </a:cxn>
            </a:cxnLst>
            <a:pathLst>
              <a:path w="211" h="1296">
                <a:moveTo>
                  <a:pt x="0" y="0"/>
                </a:moveTo>
                <a:lnTo>
                  <a:pt x="66" y="27"/>
                </a:lnTo>
                <a:lnTo>
                  <a:pt x="132" y="53"/>
                </a:lnTo>
                <a:lnTo>
                  <a:pt x="172" y="80"/>
                </a:lnTo>
                <a:lnTo>
                  <a:pt x="198" y="106"/>
                </a:lnTo>
                <a:lnTo>
                  <a:pt x="211" y="133"/>
                </a:lnTo>
                <a:lnTo>
                  <a:pt x="211" y="186"/>
                </a:lnTo>
                <a:lnTo>
                  <a:pt x="211" y="265"/>
                </a:lnTo>
                <a:lnTo>
                  <a:pt x="211" y="357"/>
                </a:lnTo>
                <a:lnTo>
                  <a:pt x="198" y="410"/>
                </a:lnTo>
                <a:lnTo>
                  <a:pt x="198" y="490"/>
                </a:lnTo>
                <a:lnTo>
                  <a:pt x="198" y="582"/>
                </a:lnTo>
                <a:lnTo>
                  <a:pt x="185" y="688"/>
                </a:lnTo>
                <a:lnTo>
                  <a:pt x="185" y="820"/>
                </a:lnTo>
                <a:lnTo>
                  <a:pt x="185" y="965"/>
                </a:lnTo>
                <a:lnTo>
                  <a:pt x="185" y="1124"/>
                </a:lnTo>
                <a:lnTo>
                  <a:pt x="185" y="1296"/>
                </a:lnTo>
                <a:lnTo>
                  <a:pt x="53" y="1296"/>
                </a:lnTo>
                <a:lnTo>
                  <a:pt x="53" y="1058"/>
                </a:lnTo>
                <a:lnTo>
                  <a:pt x="53" y="847"/>
                </a:lnTo>
                <a:lnTo>
                  <a:pt x="53" y="648"/>
                </a:lnTo>
                <a:lnTo>
                  <a:pt x="39" y="476"/>
                </a:lnTo>
                <a:lnTo>
                  <a:pt x="26" y="331"/>
                </a:lnTo>
                <a:lnTo>
                  <a:pt x="26" y="199"/>
                </a:lnTo>
                <a:lnTo>
                  <a:pt x="13" y="93"/>
                </a:lnTo>
                <a:lnTo>
                  <a:pt x="0" y="0"/>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5646" name="Freeform 46"/>
          <p:cNvSpPr/>
          <p:nvPr/>
        </p:nvSpPr>
        <p:spPr>
          <a:xfrm>
            <a:off x="7869767" y="3539067"/>
            <a:ext cx="795867" cy="548217"/>
          </a:xfrm>
          <a:custGeom>
            <a:avLst/>
            <a:gdLst/>
            <a:ahLst/>
            <a:cxnLst>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940" h="648">
                <a:moveTo>
                  <a:pt x="701" y="119"/>
                </a:moveTo>
                <a:lnTo>
                  <a:pt x="794" y="66"/>
                </a:lnTo>
                <a:lnTo>
                  <a:pt x="874" y="27"/>
                </a:lnTo>
                <a:lnTo>
                  <a:pt x="927" y="0"/>
                </a:lnTo>
                <a:lnTo>
                  <a:pt x="940" y="0"/>
                </a:lnTo>
                <a:lnTo>
                  <a:pt x="940" y="27"/>
                </a:lnTo>
                <a:lnTo>
                  <a:pt x="913" y="53"/>
                </a:lnTo>
                <a:lnTo>
                  <a:pt x="874" y="106"/>
                </a:lnTo>
                <a:lnTo>
                  <a:pt x="807" y="172"/>
                </a:lnTo>
                <a:lnTo>
                  <a:pt x="635" y="317"/>
                </a:lnTo>
                <a:lnTo>
                  <a:pt x="543" y="397"/>
                </a:lnTo>
                <a:lnTo>
                  <a:pt x="450" y="476"/>
                </a:lnTo>
                <a:lnTo>
                  <a:pt x="357" y="555"/>
                </a:lnTo>
                <a:lnTo>
                  <a:pt x="278" y="608"/>
                </a:lnTo>
                <a:lnTo>
                  <a:pt x="225" y="635"/>
                </a:lnTo>
                <a:lnTo>
                  <a:pt x="198" y="648"/>
                </a:lnTo>
                <a:lnTo>
                  <a:pt x="172" y="648"/>
                </a:lnTo>
                <a:lnTo>
                  <a:pt x="132" y="635"/>
                </a:lnTo>
                <a:lnTo>
                  <a:pt x="106" y="608"/>
                </a:lnTo>
                <a:lnTo>
                  <a:pt x="66" y="569"/>
                </a:lnTo>
                <a:lnTo>
                  <a:pt x="26" y="516"/>
                </a:lnTo>
                <a:lnTo>
                  <a:pt x="13" y="489"/>
                </a:lnTo>
                <a:lnTo>
                  <a:pt x="0" y="463"/>
                </a:lnTo>
                <a:lnTo>
                  <a:pt x="0" y="436"/>
                </a:lnTo>
                <a:lnTo>
                  <a:pt x="13" y="423"/>
                </a:lnTo>
                <a:lnTo>
                  <a:pt x="39" y="423"/>
                </a:lnTo>
                <a:lnTo>
                  <a:pt x="53" y="423"/>
                </a:lnTo>
                <a:lnTo>
                  <a:pt x="106" y="436"/>
                </a:lnTo>
                <a:lnTo>
                  <a:pt x="132" y="436"/>
                </a:lnTo>
                <a:lnTo>
                  <a:pt x="159" y="436"/>
                </a:lnTo>
                <a:lnTo>
                  <a:pt x="198" y="410"/>
                </a:lnTo>
                <a:lnTo>
                  <a:pt x="251" y="384"/>
                </a:lnTo>
                <a:lnTo>
                  <a:pt x="331" y="344"/>
                </a:lnTo>
                <a:lnTo>
                  <a:pt x="410" y="291"/>
                </a:lnTo>
                <a:lnTo>
                  <a:pt x="503" y="238"/>
                </a:lnTo>
                <a:lnTo>
                  <a:pt x="701" y="119"/>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5637" name="Freeform 37"/>
          <p:cNvSpPr/>
          <p:nvPr/>
        </p:nvSpPr>
        <p:spPr>
          <a:xfrm>
            <a:off x="8911167" y="2061633"/>
            <a:ext cx="404284" cy="24299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477" h="2869">
                <a:moveTo>
                  <a:pt x="371" y="2789"/>
                </a:moveTo>
                <a:lnTo>
                  <a:pt x="344" y="2829"/>
                </a:lnTo>
                <a:lnTo>
                  <a:pt x="331" y="2856"/>
                </a:lnTo>
                <a:lnTo>
                  <a:pt x="305" y="2869"/>
                </a:lnTo>
                <a:lnTo>
                  <a:pt x="291" y="2869"/>
                </a:lnTo>
                <a:lnTo>
                  <a:pt x="265" y="2869"/>
                </a:lnTo>
                <a:lnTo>
                  <a:pt x="252" y="2842"/>
                </a:lnTo>
                <a:lnTo>
                  <a:pt x="238" y="2816"/>
                </a:lnTo>
                <a:lnTo>
                  <a:pt x="225" y="2776"/>
                </a:lnTo>
                <a:lnTo>
                  <a:pt x="212" y="2737"/>
                </a:lnTo>
                <a:lnTo>
                  <a:pt x="199" y="2684"/>
                </a:lnTo>
                <a:lnTo>
                  <a:pt x="159" y="2618"/>
                </a:lnTo>
                <a:lnTo>
                  <a:pt x="106" y="2552"/>
                </a:lnTo>
                <a:lnTo>
                  <a:pt x="53" y="2499"/>
                </a:lnTo>
                <a:lnTo>
                  <a:pt x="13" y="2459"/>
                </a:lnTo>
                <a:lnTo>
                  <a:pt x="0" y="2433"/>
                </a:lnTo>
                <a:lnTo>
                  <a:pt x="0" y="2419"/>
                </a:lnTo>
                <a:lnTo>
                  <a:pt x="13" y="2419"/>
                </a:lnTo>
                <a:lnTo>
                  <a:pt x="40" y="2419"/>
                </a:lnTo>
                <a:lnTo>
                  <a:pt x="80" y="2433"/>
                </a:lnTo>
                <a:lnTo>
                  <a:pt x="132" y="2459"/>
                </a:lnTo>
                <a:lnTo>
                  <a:pt x="199" y="2485"/>
                </a:lnTo>
                <a:lnTo>
                  <a:pt x="238" y="2485"/>
                </a:lnTo>
                <a:lnTo>
                  <a:pt x="265" y="2485"/>
                </a:lnTo>
                <a:lnTo>
                  <a:pt x="291" y="2472"/>
                </a:lnTo>
                <a:lnTo>
                  <a:pt x="291" y="2459"/>
                </a:lnTo>
                <a:lnTo>
                  <a:pt x="291" y="2446"/>
                </a:lnTo>
                <a:lnTo>
                  <a:pt x="291" y="2419"/>
                </a:lnTo>
                <a:lnTo>
                  <a:pt x="291" y="2380"/>
                </a:lnTo>
                <a:lnTo>
                  <a:pt x="305" y="2340"/>
                </a:lnTo>
                <a:lnTo>
                  <a:pt x="305" y="2287"/>
                </a:lnTo>
                <a:lnTo>
                  <a:pt x="305" y="2221"/>
                </a:lnTo>
                <a:lnTo>
                  <a:pt x="305" y="2155"/>
                </a:lnTo>
                <a:lnTo>
                  <a:pt x="305" y="2076"/>
                </a:lnTo>
                <a:lnTo>
                  <a:pt x="305" y="1983"/>
                </a:lnTo>
                <a:lnTo>
                  <a:pt x="305" y="1891"/>
                </a:lnTo>
                <a:lnTo>
                  <a:pt x="305" y="1785"/>
                </a:lnTo>
                <a:lnTo>
                  <a:pt x="305" y="1666"/>
                </a:lnTo>
                <a:lnTo>
                  <a:pt x="305" y="1547"/>
                </a:lnTo>
                <a:lnTo>
                  <a:pt x="318" y="1415"/>
                </a:lnTo>
                <a:lnTo>
                  <a:pt x="318" y="1269"/>
                </a:lnTo>
                <a:lnTo>
                  <a:pt x="305" y="1124"/>
                </a:lnTo>
                <a:lnTo>
                  <a:pt x="305" y="992"/>
                </a:lnTo>
                <a:lnTo>
                  <a:pt x="305" y="873"/>
                </a:lnTo>
                <a:lnTo>
                  <a:pt x="305" y="754"/>
                </a:lnTo>
                <a:lnTo>
                  <a:pt x="305" y="648"/>
                </a:lnTo>
                <a:lnTo>
                  <a:pt x="291" y="555"/>
                </a:lnTo>
                <a:lnTo>
                  <a:pt x="291" y="476"/>
                </a:lnTo>
                <a:lnTo>
                  <a:pt x="291" y="397"/>
                </a:lnTo>
                <a:lnTo>
                  <a:pt x="291" y="317"/>
                </a:lnTo>
                <a:lnTo>
                  <a:pt x="278" y="265"/>
                </a:lnTo>
                <a:lnTo>
                  <a:pt x="278" y="212"/>
                </a:lnTo>
                <a:lnTo>
                  <a:pt x="278" y="172"/>
                </a:lnTo>
                <a:lnTo>
                  <a:pt x="265" y="132"/>
                </a:lnTo>
                <a:lnTo>
                  <a:pt x="265" y="106"/>
                </a:lnTo>
                <a:lnTo>
                  <a:pt x="265" y="93"/>
                </a:lnTo>
                <a:lnTo>
                  <a:pt x="252" y="93"/>
                </a:lnTo>
                <a:lnTo>
                  <a:pt x="238" y="80"/>
                </a:lnTo>
                <a:lnTo>
                  <a:pt x="225" y="66"/>
                </a:lnTo>
                <a:lnTo>
                  <a:pt x="212" y="40"/>
                </a:lnTo>
                <a:lnTo>
                  <a:pt x="225" y="27"/>
                </a:lnTo>
                <a:lnTo>
                  <a:pt x="238" y="13"/>
                </a:lnTo>
                <a:lnTo>
                  <a:pt x="252" y="0"/>
                </a:lnTo>
                <a:lnTo>
                  <a:pt x="291" y="13"/>
                </a:lnTo>
                <a:lnTo>
                  <a:pt x="344" y="27"/>
                </a:lnTo>
                <a:lnTo>
                  <a:pt x="397" y="53"/>
                </a:lnTo>
                <a:lnTo>
                  <a:pt x="437" y="66"/>
                </a:lnTo>
                <a:lnTo>
                  <a:pt x="464" y="93"/>
                </a:lnTo>
                <a:lnTo>
                  <a:pt x="477" y="106"/>
                </a:lnTo>
                <a:lnTo>
                  <a:pt x="477" y="132"/>
                </a:lnTo>
                <a:lnTo>
                  <a:pt x="477" y="146"/>
                </a:lnTo>
                <a:lnTo>
                  <a:pt x="464" y="199"/>
                </a:lnTo>
                <a:lnTo>
                  <a:pt x="464" y="212"/>
                </a:lnTo>
                <a:lnTo>
                  <a:pt x="450" y="238"/>
                </a:lnTo>
                <a:lnTo>
                  <a:pt x="450" y="278"/>
                </a:lnTo>
                <a:lnTo>
                  <a:pt x="450" y="317"/>
                </a:lnTo>
                <a:lnTo>
                  <a:pt x="437" y="357"/>
                </a:lnTo>
                <a:lnTo>
                  <a:pt x="437" y="410"/>
                </a:lnTo>
                <a:lnTo>
                  <a:pt x="437" y="476"/>
                </a:lnTo>
                <a:lnTo>
                  <a:pt x="437" y="542"/>
                </a:lnTo>
                <a:lnTo>
                  <a:pt x="437" y="833"/>
                </a:lnTo>
                <a:lnTo>
                  <a:pt x="437" y="1111"/>
                </a:lnTo>
                <a:lnTo>
                  <a:pt x="437" y="1256"/>
                </a:lnTo>
                <a:lnTo>
                  <a:pt x="437" y="1428"/>
                </a:lnTo>
                <a:lnTo>
                  <a:pt x="437" y="1613"/>
                </a:lnTo>
                <a:lnTo>
                  <a:pt x="450" y="1838"/>
                </a:lnTo>
                <a:lnTo>
                  <a:pt x="450" y="1943"/>
                </a:lnTo>
                <a:lnTo>
                  <a:pt x="450" y="2049"/>
                </a:lnTo>
                <a:lnTo>
                  <a:pt x="464" y="2142"/>
                </a:lnTo>
                <a:lnTo>
                  <a:pt x="464" y="2221"/>
                </a:lnTo>
                <a:lnTo>
                  <a:pt x="464" y="2287"/>
                </a:lnTo>
                <a:lnTo>
                  <a:pt x="464" y="2340"/>
                </a:lnTo>
                <a:lnTo>
                  <a:pt x="464" y="2393"/>
                </a:lnTo>
                <a:lnTo>
                  <a:pt x="464" y="2419"/>
                </a:lnTo>
                <a:lnTo>
                  <a:pt x="464" y="2485"/>
                </a:lnTo>
                <a:lnTo>
                  <a:pt x="464" y="2538"/>
                </a:lnTo>
                <a:lnTo>
                  <a:pt x="450" y="2631"/>
                </a:lnTo>
                <a:lnTo>
                  <a:pt x="437" y="2670"/>
                </a:lnTo>
                <a:lnTo>
                  <a:pt x="424" y="2723"/>
                </a:lnTo>
                <a:lnTo>
                  <a:pt x="371" y="2789"/>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5644" name="Freeform 44"/>
          <p:cNvSpPr/>
          <p:nvPr/>
        </p:nvSpPr>
        <p:spPr>
          <a:xfrm>
            <a:off x="9326033" y="2901951"/>
            <a:ext cx="505884" cy="48048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596" h="568">
                <a:moveTo>
                  <a:pt x="596" y="185"/>
                </a:moveTo>
                <a:lnTo>
                  <a:pt x="583" y="211"/>
                </a:lnTo>
                <a:lnTo>
                  <a:pt x="556" y="251"/>
                </a:lnTo>
                <a:lnTo>
                  <a:pt x="516" y="277"/>
                </a:lnTo>
                <a:lnTo>
                  <a:pt x="463" y="330"/>
                </a:lnTo>
                <a:lnTo>
                  <a:pt x="397" y="370"/>
                </a:lnTo>
                <a:lnTo>
                  <a:pt x="305" y="423"/>
                </a:lnTo>
                <a:lnTo>
                  <a:pt x="199" y="489"/>
                </a:lnTo>
                <a:lnTo>
                  <a:pt x="66" y="568"/>
                </a:lnTo>
                <a:lnTo>
                  <a:pt x="0" y="542"/>
                </a:lnTo>
                <a:lnTo>
                  <a:pt x="119" y="436"/>
                </a:lnTo>
                <a:lnTo>
                  <a:pt x="225" y="330"/>
                </a:lnTo>
                <a:lnTo>
                  <a:pt x="291" y="251"/>
                </a:lnTo>
                <a:lnTo>
                  <a:pt x="344" y="198"/>
                </a:lnTo>
                <a:lnTo>
                  <a:pt x="371" y="158"/>
                </a:lnTo>
                <a:lnTo>
                  <a:pt x="384" y="119"/>
                </a:lnTo>
                <a:lnTo>
                  <a:pt x="384" y="79"/>
                </a:lnTo>
                <a:lnTo>
                  <a:pt x="384" y="53"/>
                </a:lnTo>
                <a:lnTo>
                  <a:pt x="371" y="39"/>
                </a:lnTo>
                <a:lnTo>
                  <a:pt x="371" y="26"/>
                </a:lnTo>
                <a:lnTo>
                  <a:pt x="384" y="13"/>
                </a:lnTo>
                <a:lnTo>
                  <a:pt x="397" y="0"/>
                </a:lnTo>
                <a:lnTo>
                  <a:pt x="424" y="0"/>
                </a:lnTo>
                <a:lnTo>
                  <a:pt x="437" y="13"/>
                </a:lnTo>
                <a:lnTo>
                  <a:pt x="477" y="39"/>
                </a:lnTo>
                <a:lnTo>
                  <a:pt x="516" y="66"/>
                </a:lnTo>
                <a:lnTo>
                  <a:pt x="556" y="92"/>
                </a:lnTo>
                <a:lnTo>
                  <a:pt x="569" y="119"/>
                </a:lnTo>
                <a:lnTo>
                  <a:pt x="583" y="158"/>
                </a:lnTo>
                <a:lnTo>
                  <a:pt x="596" y="185"/>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5645" name="Freeform 45"/>
          <p:cNvSpPr/>
          <p:nvPr/>
        </p:nvSpPr>
        <p:spPr>
          <a:xfrm>
            <a:off x="9213851" y="3225800"/>
            <a:ext cx="1066800" cy="7620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0"/>
              </a:cxn>
              <a:cxn ang="0">
                <a:pos x="2147483647" y="2147483647"/>
              </a:cxn>
              <a:cxn ang="0">
                <a:pos x="2147483647" y="2147483647"/>
              </a:cxn>
              <a:cxn ang="0">
                <a:pos x="2147483647" y="2147483647"/>
              </a:cxn>
              <a:cxn ang="0">
                <a:pos x="2147483647" y="2147483647"/>
              </a:cxn>
              <a:cxn ang="0">
                <a:pos x="2147483647" y="2147483647"/>
              </a:cxn>
            </a:cxnLst>
            <a:pathLst>
              <a:path w="1258" h="899">
                <a:moveTo>
                  <a:pt x="542" y="463"/>
                </a:moveTo>
                <a:lnTo>
                  <a:pt x="635" y="529"/>
                </a:lnTo>
                <a:lnTo>
                  <a:pt x="754" y="582"/>
                </a:lnTo>
                <a:lnTo>
                  <a:pt x="860" y="621"/>
                </a:lnTo>
                <a:lnTo>
                  <a:pt x="993" y="674"/>
                </a:lnTo>
                <a:lnTo>
                  <a:pt x="1046" y="701"/>
                </a:lnTo>
                <a:lnTo>
                  <a:pt x="1099" y="714"/>
                </a:lnTo>
                <a:lnTo>
                  <a:pt x="1152" y="740"/>
                </a:lnTo>
                <a:lnTo>
                  <a:pt x="1191" y="754"/>
                </a:lnTo>
                <a:lnTo>
                  <a:pt x="1218" y="767"/>
                </a:lnTo>
                <a:lnTo>
                  <a:pt x="1244" y="780"/>
                </a:lnTo>
                <a:lnTo>
                  <a:pt x="1258" y="793"/>
                </a:lnTo>
                <a:lnTo>
                  <a:pt x="1244" y="820"/>
                </a:lnTo>
                <a:lnTo>
                  <a:pt x="1205" y="833"/>
                </a:lnTo>
                <a:lnTo>
                  <a:pt x="1138" y="846"/>
                </a:lnTo>
                <a:lnTo>
                  <a:pt x="1059" y="859"/>
                </a:lnTo>
                <a:lnTo>
                  <a:pt x="966" y="872"/>
                </a:lnTo>
                <a:lnTo>
                  <a:pt x="887" y="886"/>
                </a:lnTo>
                <a:lnTo>
                  <a:pt x="834" y="899"/>
                </a:lnTo>
                <a:lnTo>
                  <a:pt x="794" y="899"/>
                </a:lnTo>
                <a:lnTo>
                  <a:pt x="768" y="886"/>
                </a:lnTo>
                <a:lnTo>
                  <a:pt x="715" y="846"/>
                </a:lnTo>
                <a:lnTo>
                  <a:pt x="648" y="793"/>
                </a:lnTo>
                <a:lnTo>
                  <a:pt x="556" y="701"/>
                </a:lnTo>
                <a:lnTo>
                  <a:pt x="450" y="595"/>
                </a:lnTo>
                <a:lnTo>
                  <a:pt x="317" y="449"/>
                </a:lnTo>
                <a:lnTo>
                  <a:pt x="172" y="291"/>
                </a:lnTo>
                <a:lnTo>
                  <a:pt x="0" y="106"/>
                </a:lnTo>
                <a:lnTo>
                  <a:pt x="13" y="0"/>
                </a:lnTo>
                <a:lnTo>
                  <a:pt x="185" y="159"/>
                </a:lnTo>
                <a:lnTo>
                  <a:pt x="317" y="278"/>
                </a:lnTo>
                <a:lnTo>
                  <a:pt x="450" y="383"/>
                </a:lnTo>
                <a:lnTo>
                  <a:pt x="542" y="463"/>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56343" name="TextBox 2"/>
          <p:cNvSpPr txBox="1"/>
          <p:nvPr/>
        </p:nvSpPr>
        <p:spPr>
          <a:xfrm>
            <a:off x="806451" y="2336800"/>
            <a:ext cx="2724149" cy="1322070"/>
          </a:xfrm>
          <a:prstGeom prst="rect">
            <a:avLst/>
          </a:prstGeom>
          <a:noFill/>
          <a:ln w="9525">
            <a:noFill/>
          </a:ln>
        </p:spPr>
        <p:txBody>
          <a:bodyPr anchor="t">
            <a:spAutoFit/>
          </a:bodyPr>
          <a:p>
            <a:r>
              <a:rPr lang="zh-CN" altLang="en-US" sz="8000" dirty="0">
                <a:latin typeface="楷体" panose="02010609060101010101" pitchFamily="49" charset="-122"/>
                <a:ea typeface="楷体" panose="02010609060101010101" pitchFamily="49" charset="-122"/>
              </a:rPr>
              <a:t>皮</a:t>
            </a:r>
            <a:r>
              <a:rPr lang="zh-CN" altLang="en-US" sz="8000" dirty="0">
                <a:solidFill>
                  <a:srgbClr val="FF0000"/>
                </a:solidFill>
                <a:latin typeface="楷体" panose="02010609060101010101" pitchFamily="49" charset="-122"/>
                <a:ea typeface="楷体" panose="02010609060101010101" pitchFamily="49" charset="-122"/>
              </a:rPr>
              <a:t>球</a:t>
            </a:r>
            <a:endParaRPr lang="zh-CN" altLang="en-US" sz="8000" dirty="0">
              <a:solidFill>
                <a:srgbClr val="FF0000"/>
              </a:solidFill>
              <a:latin typeface="楷体" panose="02010609060101010101" pitchFamily="49" charset="-122"/>
              <a:ea typeface="楷体" panose="02010609060101010101" pitchFamily="49" charset="-122"/>
            </a:endParaRPr>
          </a:p>
        </p:txBody>
      </p:sp>
      <p:sp>
        <p:nvSpPr>
          <p:cNvPr id="27" name="矩形 2"/>
          <p:cNvSpPr>
            <a:spLocks noChangeArrowheads="1"/>
          </p:cNvSpPr>
          <p:nvPr/>
        </p:nvSpPr>
        <p:spPr bwMode="auto">
          <a:xfrm>
            <a:off x="6760633" y="4872567"/>
            <a:ext cx="4910667" cy="14471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王字稍窄小、下横变为一提，求字上横要短一竖要长，中间四笔要分开。</a:t>
            </a:r>
            <a:endParaRPr kumimoji="0" lang="zh-CN" altLang="en-US" sz="2935" b="1" i="0" u="none" strike="noStrike" kern="1200" cap="none" spc="0" normalizeH="0" baseline="0" noProof="0" dirty="0">
              <a:ln>
                <a:noFill/>
              </a:ln>
              <a:solidFill>
                <a:schemeClr val="tx1"/>
              </a:solidFill>
              <a:effectLst/>
              <a:uLnTx/>
              <a:uFillTx/>
              <a:latin typeface="+mj-ea"/>
              <a:ea typeface="+mj-ea"/>
              <a:cs typeface="+mn-cs"/>
            </a:endParaRPr>
          </a:p>
        </p:txBody>
      </p:sp>
      <p:sp>
        <p:nvSpPr>
          <p:cNvPr id="30"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球</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1" name="矩形 30"/>
          <p:cNvSpPr/>
          <p:nvPr/>
        </p:nvSpPr>
        <p:spPr>
          <a:xfrm>
            <a:off x="3632200"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qiú</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sp>
        <p:nvSpPr>
          <p:cNvPr id="32" name="TextBox 31"/>
          <p:cNvSpPr txBox="1">
            <a:spLocks noChangeArrowheads="1"/>
          </p:cNvSpPr>
          <p:nvPr/>
        </p:nvSpPr>
        <p:spPr bwMode="auto">
          <a:xfrm>
            <a:off x="954617" y="4167717"/>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宋体" panose="02010600030101010101" pitchFamily="2" charset="-122"/>
                <a:cs typeface="+mn-cs"/>
              </a:rPr>
              <a:t>左右</a:t>
            </a:r>
            <a:endParaRPr kumimoji="0" lang="zh-CN" altLang="en-US" sz="2935" b="1" i="0" u="none" strike="noStrike" kern="1200" cap="none" spc="0" normalizeH="0" baseline="0" noProof="0" dirty="0" smtClean="0">
              <a:ln>
                <a:noFill/>
              </a:ln>
              <a:solidFill>
                <a:schemeClr val="tx1"/>
              </a:solidFill>
              <a:effectLst/>
              <a:uLnTx/>
              <a:uFillTx/>
              <a:latin typeface="+mj-ea"/>
              <a:ea typeface="宋体" panose="02010600030101010101" pitchFamily="2" charset="-122"/>
              <a:cs typeface="+mn-cs"/>
            </a:endParaRPr>
          </a:p>
        </p:txBody>
      </p:sp>
      <p:sp>
        <p:nvSpPr>
          <p:cNvPr id="33" name="TextBox 32"/>
          <p:cNvSpPr txBox="1">
            <a:spLocks noChangeArrowheads="1"/>
          </p:cNvSpPr>
          <p:nvPr/>
        </p:nvSpPr>
        <p:spPr bwMode="auto">
          <a:xfrm>
            <a:off x="954617" y="5255684"/>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地球  足球运动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 </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34" name="TextBox 33"/>
          <p:cNvSpPr txBox="1">
            <a:spLocks noChangeArrowheads="1"/>
          </p:cNvSpPr>
          <p:nvPr/>
        </p:nvSpPr>
        <p:spPr bwMode="auto">
          <a:xfrm>
            <a:off x="954617" y="5831417"/>
            <a:ext cx="5556251"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小明正在和同学们玩皮球。 </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35" name="TextBox 34"/>
          <p:cNvSpPr txBox="1">
            <a:spLocks noChangeArrowheads="1"/>
          </p:cNvSpPr>
          <p:nvPr/>
        </p:nvSpPr>
        <p:spPr bwMode="auto">
          <a:xfrm>
            <a:off x="954617" y="46799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Q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王</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grpSp>
        <p:nvGrpSpPr>
          <p:cNvPr id="56351" name="组合 25"/>
          <p:cNvGrpSpPr/>
          <p:nvPr/>
        </p:nvGrpSpPr>
        <p:grpSpPr>
          <a:xfrm>
            <a:off x="772584" y="1028700"/>
            <a:ext cx="1775883" cy="677352"/>
            <a:chOff x="579880" y="770997"/>
            <a:chExt cx="1331484" cy="508957"/>
          </a:xfrm>
        </p:grpSpPr>
        <p:sp>
          <p:nvSpPr>
            <p:cNvPr id="29" name="圆角矩形 28"/>
            <p:cNvSpPr/>
            <p:nvPr/>
          </p:nvSpPr>
          <p:spPr>
            <a:xfrm>
              <a:off x="590550" y="770997"/>
              <a:ext cx="1257227" cy="508957"/>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6"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5636"/>
                                        </p:tgtEl>
                                        <p:attrNameLst>
                                          <p:attrName>style.visibility</p:attrName>
                                        </p:attrNameLst>
                                      </p:cBhvr>
                                      <p:to>
                                        <p:strVal val="visible"/>
                                      </p:to>
                                    </p:set>
                                    <p:animEffect transition="in" filter="wipe(left)">
                                      <p:cBhvr>
                                        <p:cTn id="25" dur="500"/>
                                        <p:tgtEl>
                                          <p:spTgt spid="2563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5643"/>
                                        </p:tgtEl>
                                        <p:attrNameLst>
                                          <p:attrName>style.visibility</p:attrName>
                                        </p:attrNameLst>
                                      </p:cBhvr>
                                      <p:to>
                                        <p:strVal val="visible"/>
                                      </p:to>
                                    </p:set>
                                    <p:animEffect transition="in" filter="wipe(left)">
                                      <p:cBhvr>
                                        <p:cTn id="30" dur="500"/>
                                        <p:tgtEl>
                                          <p:spTgt spid="2564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25642"/>
                                        </p:tgtEl>
                                        <p:attrNameLst>
                                          <p:attrName>style.visibility</p:attrName>
                                        </p:attrNameLst>
                                      </p:cBhvr>
                                      <p:to>
                                        <p:strVal val="visible"/>
                                      </p:to>
                                    </p:set>
                                    <p:animEffect transition="in" filter="wipe(up)">
                                      <p:cBhvr>
                                        <p:cTn id="35" dur="500"/>
                                        <p:tgtEl>
                                          <p:spTgt spid="2564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5646"/>
                                        </p:tgtEl>
                                        <p:attrNameLst>
                                          <p:attrName>style.visibility</p:attrName>
                                        </p:attrNameLst>
                                      </p:cBhvr>
                                      <p:to>
                                        <p:strVal val="visible"/>
                                      </p:to>
                                    </p:set>
                                    <p:animEffect transition="in" filter="wipe(left)">
                                      <p:cBhvr>
                                        <p:cTn id="40" dur="500"/>
                                        <p:tgtEl>
                                          <p:spTgt spid="2564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25639"/>
                                        </p:tgtEl>
                                        <p:attrNameLst>
                                          <p:attrName>style.visibility</p:attrName>
                                        </p:attrNameLst>
                                      </p:cBhvr>
                                      <p:to>
                                        <p:strVal val="visible"/>
                                      </p:to>
                                    </p:set>
                                    <p:animEffect transition="in" filter="wipe(left)">
                                      <p:cBhvr>
                                        <p:cTn id="45" dur="500"/>
                                        <p:tgtEl>
                                          <p:spTgt spid="2563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25637"/>
                                        </p:tgtEl>
                                        <p:attrNameLst>
                                          <p:attrName>style.visibility</p:attrName>
                                        </p:attrNameLst>
                                      </p:cBhvr>
                                      <p:to>
                                        <p:strVal val="visible"/>
                                      </p:to>
                                    </p:set>
                                    <p:animEffect transition="in" filter="wipe(up)">
                                      <p:cBhvr>
                                        <p:cTn id="50" dur="500"/>
                                        <p:tgtEl>
                                          <p:spTgt spid="2563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25640"/>
                                        </p:tgtEl>
                                        <p:attrNameLst>
                                          <p:attrName>style.visibility</p:attrName>
                                        </p:attrNameLst>
                                      </p:cBhvr>
                                      <p:to>
                                        <p:strVal val="visible"/>
                                      </p:to>
                                    </p:set>
                                    <p:animEffect transition="in" filter="wipe(up)">
                                      <p:cBhvr>
                                        <p:cTn id="55" dur="500"/>
                                        <p:tgtEl>
                                          <p:spTgt spid="25640"/>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25641"/>
                                        </p:tgtEl>
                                        <p:attrNameLst>
                                          <p:attrName>style.visibility</p:attrName>
                                        </p:attrNameLst>
                                      </p:cBhvr>
                                      <p:to>
                                        <p:strVal val="visible"/>
                                      </p:to>
                                    </p:set>
                                    <p:animEffect transition="in" filter="wipe(left)">
                                      <p:cBhvr>
                                        <p:cTn id="60" dur="500"/>
                                        <p:tgtEl>
                                          <p:spTgt spid="25641"/>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25644"/>
                                        </p:tgtEl>
                                        <p:attrNameLst>
                                          <p:attrName>style.visibility</p:attrName>
                                        </p:attrNameLst>
                                      </p:cBhvr>
                                      <p:to>
                                        <p:strVal val="visible"/>
                                      </p:to>
                                    </p:set>
                                    <p:animEffect transition="in" filter="wipe(up)">
                                      <p:cBhvr>
                                        <p:cTn id="65" dur="500"/>
                                        <p:tgtEl>
                                          <p:spTgt spid="25644"/>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25645"/>
                                        </p:tgtEl>
                                        <p:attrNameLst>
                                          <p:attrName>style.visibility</p:attrName>
                                        </p:attrNameLst>
                                      </p:cBhvr>
                                      <p:to>
                                        <p:strVal val="visible"/>
                                      </p:to>
                                    </p:set>
                                    <p:animEffect transition="in" filter="wipe(up)">
                                      <p:cBhvr>
                                        <p:cTn id="70" dur="500"/>
                                        <p:tgtEl>
                                          <p:spTgt spid="25645"/>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nodeType="clickEffect">
                                  <p:stCondLst>
                                    <p:cond delay="0"/>
                                  </p:stCondLst>
                                  <p:childTnLst>
                                    <p:set>
                                      <p:cBhvr>
                                        <p:cTn id="74" dur="1" fill="hold">
                                          <p:stCondLst>
                                            <p:cond delay="0"/>
                                          </p:stCondLst>
                                        </p:cTn>
                                        <p:tgtEl>
                                          <p:spTgt spid="25638"/>
                                        </p:tgtEl>
                                        <p:attrNameLst>
                                          <p:attrName>style.visibility</p:attrName>
                                        </p:attrNameLst>
                                      </p:cBhvr>
                                      <p:to>
                                        <p:strVal val="visible"/>
                                      </p:to>
                                    </p:set>
                                    <p:animEffect transition="in" filter="wipe(up)">
                                      <p:cBhvr>
                                        <p:cTn id="75" dur="500"/>
                                        <p:tgtEl>
                                          <p:spTgt spid="25638"/>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barn(inVertical)">
                                      <p:cBhvr>
                                        <p:cTn id="80" dur="500"/>
                                        <p:tgtEl>
                                          <p:spTgt spid="32"/>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barn(inVertical)">
                                      <p:cBhvr>
                                        <p:cTn id="85" dur="500"/>
                                        <p:tgtEl>
                                          <p:spTgt spid="35"/>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33"/>
                                        </p:tgtEl>
                                        <p:attrNameLst>
                                          <p:attrName>style.visibility</p:attrName>
                                        </p:attrNameLst>
                                      </p:cBhvr>
                                      <p:to>
                                        <p:strVal val="visible"/>
                                      </p:to>
                                    </p:set>
                                    <p:animEffect transition="in" filter="barn(inVertical)">
                                      <p:cBhvr>
                                        <p:cTn id="90" dur="500"/>
                                        <p:tgtEl>
                                          <p:spTgt spid="33"/>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34"/>
                                        </p:tgtEl>
                                        <p:attrNameLst>
                                          <p:attrName>style.visibility</p:attrName>
                                        </p:attrNameLst>
                                      </p:cBhvr>
                                      <p:to>
                                        <p:strVal val="visible"/>
                                      </p:to>
                                    </p:set>
                                    <p:animEffect transition="in" filter="barn(inVertical)">
                                      <p:cBhvr>
                                        <p:cTn id="9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30" grpId="0"/>
      <p:bldP spid="31" grpId="0"/>
      <p:bldP spid="32" grpId="0"/>
      <p:bldP spid="33" grpId="0"/>
      <p:bldP spid="34"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8380" name="Rectangle 52"/>
          <p:cNvSpPr/>
          <p:nvPr/>
        </p:nvSpPr>
        <p:spPr>
          <a:xfrm>
            <a:off x="5405861" y="2171700"/>
            <a:ext cx="42545" cy="205740"/>
          </a:xfrm>
          <a:prstGeom prst="rect">
            <a:avLst/>
          </a:prstGeom>
          <a:noFill/>
          <a:ln w="9525">
            <a:noFill/>
          </a:ln>
        </p:spPr>
        <p:txBody>
          <a:bodyPr wrap="none" lIns="0" tIns="0" rIns="0" bIns="0" anchor="t">
            <a:spAutoFit/>
          </a:bodyPr>
          <a:p>
            <a:pPr algn="just"/>
            <a:r>
              <a:rPr lang="zh-CN" altLang="en-US" sz="1335" dirty="0">
                <a:solidFill>
                  <a:srgbClr val="000000"/>
                </a:solidFill>
                <a:latin typeface="Times New Roman" panose="02020603050405020304" pitchFamily="18"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12354" name="Freeform 66"/>
          <p:cNvSpPr/>
          <p:nvPr/>
        </p:nvSpPr>
        <p:spPr>
          <a:xfrm>
            <a:off x="8219017" y="2381251"/>
            <a:ext cx="334433" cy="296333"/>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Lst>
            <a:pathLst>
              <a:path w="395" h="349">
                <a:moveTo>
                  <a:pt x="0" y="26"/>
                </a:moveTo>
                <a:lnTo>
                  <a:pt x="0" y="21"/>
                </a:lnTo>
                <a:lnTo>
                  <a:pt x="4" y="16"/>
                </a:lnTo>
                <a:lnTo>
                  <a:pt x="9" y="12"/>
                </a:lnTo>
                <a:lnTo>
                  <a:pt x="16" y="9"/>
                </a:lnTo>
                <a:lnTo>
                  <a:pt x="26" y="4"/>
                </a:lnTo>
                <a:lnTo>
                  <a:pt x="38" y="2"/>
                </a:lnTo>
                <a:lnTo>
                  <a:pt x="52" y="2"/>
                </a:lnTo>
                <a:lnTo>
                  <a:pt x="69" y="0"/>
                </a:lnTo>
                <a:lnTo>
                  <a:pt x="85" y="2"/>
                </a:lnTo>
                <a:lnTo>
                  <a:pt x="104" y="2"/>
                </a:lnTo>
                <a:lnTo>
                  <a:pt x="126" y="4"/>
                </a:lnTo>
                <a:lnTo>
                  <a:pt x="147" y="9"/>
                </a:lnTo>
                <a:lnTo>
                  <a:pt x="171" y="14"/>
                </a:lnTo>
                <a:lnTo>
                  <a:pt x="195" y="21"/>
                </a:lnTo>
                <a:lnTo>
                  <a:pt x="223" y="28"/>
                </a:lnTo>
                <a:lnTo>
                  <a:pt x="252" y="38"/>
                </a:lnTo>
                <a:lnTo>
                  <a:pt x="266" y="40"/>
                </a:lnTo>
                <a:lnTo>
                  <a:pt x="281" y="47"/>
                </a:lnTo>
                <a:lnTo>
                  <a:pt x="293" y="52"/>
                </a:lnTo>
                <a:lnTo>
                  <a:pt x="304" y="57"/>
                </a:lnTo>
                <a:lnTo>
                  <a:pt x="316" y="64"/>
                </a:lnTo>
                <a:lnTo>
                  <a:pt x="328" y="69"/>
                </a:lnTo>
                <a:lnTo>
                  <a:pt x="338" y="76"/>
                </a:lnTo>
                <a:lnTo>
                  <a:pt x="347" y="83"/>
                </a:lnTo>
                <a:lnTo>
                  <a:pt x="354" y="90"/>
                </a:lnTo>
                <a:lnTo>
                  <a:pt x="362" y="100"/>
                </a:lnTo>
                <a:lnTo>
                  <a:pt x="369" y="107"/>
                </a:lnTo>
                <a:lnTo>
                  <a:pt x="374" y="116"/>
                </a:lnTo>
                <a:lnTo>
                  <a:pt x="378" y="126"/>
                </a:lnTo>
                <a:lnTo>
                  <a:pt x="383" y="135"/>
                </a:lnTo>
                <a:lnTo>
                  <a:pt x="388" y="145"/>
                </a:lnTo>
                <a:lnTo>
                  <a:pt x="390" y="157"/>
                </a:lnTo>
                <a:lnTo>
                  <a:pt x="393" y="178"/>
                </a:lnTo>
                <a:lnTo>
                  <a:pt x="395" y="199"/>
                </a:lnTo>
                <a:lnTo>
                  <a:pt x="393" y="218"/>
                </a:lnTo>
                <a:lnTo>
                  <a:pt x="393" y="237"/>
                </a:lnTo>
                <a:lnTo>
                  <a:pt x="390" y="254"/>
                </a:lnTo>
                <a:lnTo>
                  <a:pt x="385" y="271"/>
                </a:lnTo>
                <a:lnTo>
                  <a:pt x="383" y="285"/>
                </a:lnTo>
                <a:lnTo>
                  <a:pt x="378" y="299"/>
                </a:lnTo>
                <a:lnTo>
                  <a:pt x="374" y="314"/>
                </a:lnTo>
                <a:lnTo>
                  <a:pt x="366" y="323"/>
                </a:lnTo>
                <a:lnTo>
                  <a:pt x="359" y="330"/>
                </a:lnTo>
                <a:lnTo>
                  <a:pt x="352" y="337"/>
                </a:lnTo>
                <a:lnTo>
                  <a:pt x="343" y="342"/>
                </a:lnTo>
                <a:lnTo>
                  <a:pt x="333" y="347"/>
                </a:lnTo>
                <a:lnTo>
                  <a:pt x="321" y="347"/>
                </a:lnTo>
                <a:lnTo>
                  <a:pt x="309" y="349"/>
                </a:lnTo>
                <a:lnTo>
                  <a:pt x="302" y="347"/>
                </a:lnTo>
                <a:lnTo>
                  <a:pt x="295" y="347"/>
                </a:lnTo>
                <a:lnTo>
                  <a:pt x="288" y="342"/>
                </a:lnTo>
                <a:lnTo>
                  <a:pt x="278" y="340"/>
                </a:lnTo>
                <a:lnTo>
                  <a:pt x="269" y="335"/>
                </a:lnTo>
                <a:lnTo>
                  <a:pt x="259" y="328"/>
                </a:lnTo>
                <a:lnTo>
                  <a:pt x="250" y="321"/>
                </a:lnTo>
                <a:lnTo>
                  <a:pt x="240" y="311"/>
                </a:lnTo>
                <a:lnTo>
                  <a:pt x="228" y="302"/>
                </a:lnTo>
                <a:lnTo>
                  <a:pt x="216" y="290"/>
                </a:lnTo>
                <a:lnTo>
                  <a:pt x="204" y="275"/>
                </a:lnTo>
                <a:lnTo>
                  <a:pt x="193" y="264"/>
                </a:lnTo>
                <a:lnTo>
                  <a:pt x="178" y="247"/>
                </a:lnTo>
                <a:lnTo>
                  <a:pt x="166" y="230"/>
                </a:lnTo>
                <a:lnTo>
                  <a:pt x="152" y="211"/>
                </a:lnTo>
                <a:lnTo>
                  <a:pt x="138" y="192"/>
                </a:lnTo>
                <a:lnTo>
                  <a:pt x="121" y="176"/>
                </a:lnTo>
                <a:lnTo>
                  <a:pt x="104" y="157"/>
                </a:lnTo>
                <a:lnTo>
                  <a:pt x="90" y="142"/>
                </a:lnTo>
                <a:lnTo>
                  <a:pt x="76" y="128"/>
                </a:lnTo>
                <a:lnTo>
                  <a:pt x="64" y="114"/>
                </a:lnTo>
                <a:lnTo>
                  <a:pt x="54" y="100"/>
                </a:lnTo>
                <a:lnTo>
                  <a:pt x="42" y="88"/>
                </a:lnTo>
                <a:lnTo>
                  <a:pt x="33" y="76"/>
                </a:lnTo>
                <a:lnTo>
                  <a:pt x="26" y="66"/>
                </a:lnTo>
                <a:lnTo>
                  <a:pt x="19" y="57"/>
                </a:lnTo>
                <a:lnTo>
                  <a:pt x="11" y="50"/>
                </a:lnTo>
                <a:lnTo>
                  <a:pt x="7" y="42"/>
                </a:lnTo>
                <a:lnTo>
                  <a:pt x="4" y="35"/>
                </a:lnTo>
                <a:lnTo>
                  <a:pt x="2" y="31"/>
                </a:lnTo>
                <a:lnTo>
                  <a:pt x="0" y="28"/>
                </a:lnTo>
                <a:lnTo>
                  <a:pt x="0" y="2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12355" name="Freeform 67"/>
          <p:cNvSpPr/>
          <p:nvPr/>
        </p:nvSpPr>
        <p:spPr>
          <a:xfrm>
            <a:off x="8003117" y="2982384"/>
            <a:ext cx="323849" cy="285749"/>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83" h="338">
                <a:moveTo>
                  <a:pt x="336" y="95"/>
                </a:moveTo>
                <a:lnTo>
                  <a:pt x="347" y="110"/>
                </a:lnTo>
                <a:lnTo>
                  <a:pt x="357" y="124"/>
                </a:lnTo>
                <a:lnTo>
                  <a:pt x="367" y="141"/>
                </a:lnTo>
                <a:lnTo>
                  <a:pt x="374" y="160"/>
                </a:lnTo>
                <a:lnTo>
                  <a:pt x="378" y="167"/>
                </a:lnTo>
                <a:lnTo>
                  <a:pt x="381" y="176"/>
                </a:lnTo>
                <a:lnTo>
                  <a:pt x="381" y="186"/>
                </a:lnTo>
                <a:lnTo>
                  <a:pt x="383" y="198"/>
                </a:lnTo>
                <a:lnTo>
                  <a:pt x="383" y="207"/>
                </a:lnTo>
                <a:lnTo>
                  <a:pt x="383" y="217"/>
                </a:lnTo>
                <a:lnTo>
                  <a:pt x="381" y="229"/>
                </a:lnTo>
                <a:lnTo>
                  <a:pt x="381" y="241"/>
                </a:lnTo>
                <a:lnTo>
                  <a:pt x="378" y="250"/>
                </a:lnTo>
                <a:lnTo>
                  <a:pt x="376" y="260"/>
                </a:lnTo>
                <a:lnTo>
                  <a:pt x="376" y="269"/>
                </a:lnTo>
                <a:lnTo>
                  <a:pt x="374" y="279"/>
                </a:lnTo>
                <a:lnTo>
                  <a:pt x="371" y="286"/>
                </a:lnTo>
                <a:lnTo>
                  <a:pt x="371" y="293"/>
                </a:lnTo>
                <a:lnTo>
                  <a:pt x="369" y="300"/>
                </a:lnTo>
                <a:lnTo>
                  <a:pt x="369" y="305"/>
                </a:lnTo>
                <a:lnTo>
                  <a:pt x="367" y="317"/>
                </a:lnTo>
                <a:lnTo>
                  <a:pt x="364" y="324"/>
                </a:lnTo>
                <a:lnTo>
                  <a:pt x="362" y="331"/>
                </a:lnTo>
                <a:lnTo>
                  <a:pt x="357" y="336"/>
                </a:lnTo>
                <a:lnTo>
                  <a:pt x="355" y="338"/>
                </a:lnTo>
                <a:lnTo>
                  <a:pt x="352" y="338"/>
                </a:lnTo>
                <a:lnTo>
                  <a:pt x="347" y="338"/>
                </a:lnTo>
                <a:lnTo>
                  <a:pt x="343" y="338"/>
                </a:lnTo>
                <a:lnTo>
                  <a:pt x="338" y="338"/>
                </a:lnTo>
                <a:lnTo>
                  <a:pt x="331" y="336"/>
                </a:lnTo>
                <a:lnTo>
                  <a:pt x="324" y="333"/>
                </a:lnTo>
                <a:lnTo>
                  <a:pt x="316" y="331"/>
                </a:lnTo>
                <a:lnTo>
                  <a:pt x="300" y="321"/>
                </a:lnTo>
                <a:lnTo>
                  <a:pt x="283" y="312"/>
                </a:lnTo>
                <a:lnTo>
                  <a:pt x="264" y="300"/>
                </a:lnTo>
                <a:lnTo>
                  <a:pt x="243" y="288"/>
                </a:lnTo>
                <a:lnTo>
                  <a:pt x="221" y="274"/>
                </a:lnTo>
                <a:lnTo>
                  <a:pt x="200" y="257"/>
                </a:lnTo>
                <a:lnTo>
                  <a:pt x="178" y="238"/>
                </a:lnTo>
                <a:lnTo>
                  <a:pt x="157" y="219"/>
                </a:lnTo>
                <a:lnTo>
                  <a:pt x="135" y="198"/>
                </a:lnTo>
                <a:lnTo>
                  <a:pt x="114" y="176"/>
                </a:lnTo>
                <a:lnTo>
                  <a:pt x="93" y="155"/>
                </a:lnTo>
                <a:lnTo>
                  <a:pt x="71" y="131"/>
                </a:lnTo>
                <a:lnTo>
                  <a:pt x="59" y="122"/>
                </a:lnTo>
                <a:lnTo>
                  <a:pt x="50" y="110"/>
                </a:lnTo>
                <a:lnTo>
                  <a:pt x="43" y="100"/>
                </a:lnTo>
                <a:lnTo>
                  <a:pt x="33" y="88"/>
                </a:lnTo>
                <a:lnTo>
                  <a:pt x="26" y="79"/>
                </a:lnTo>
                <a:lnTo>
                  <a:pt x="21" y="72"/>
                </a:lnTo>
                <a:lnTo>
                  <a:pt x="14" y="62"/>
                </a:lnTo>
                <a:lnTo>
                  <a:pt x="9" y="53"/>
                </a:lnTo>
                <a:lnTo>
                  <a:pt x="7" y="46"/>
                </a:lnTo>
                <a:lnTo>
                  <a:pt x="2" y="38"/>
                </a:lnTo>
                <a:lnTo>
                  <a:pt x="0" y="34"/>
                </a:lnTo>
                <a:lnTo>
                  <a:pt x="0" y="26"/>
                </a:lnTo>
                <a:lnTo>
                  <a:pt x="0" y="22"/>
                </a:lnTo>
                <a:lnTo>
                  <a:pt x="0" y="17"/>
                </a:lnTo>
                <a:lnTo>
                  <a:pt x="0" y="15"/>
                </a:lnTo>
                <a:lnTo>
                  <a:pt x="2" y="12"/>
                </a:lnTo>
                <a:lnTo>
                  <a:pt x="2" y="7"/>
                </a:lnTo>
                <a:lnTo>
                  <a:pt x="7" y="5"/>
                </a:lnTo>
                <a:lnTo>
                  <a:pt x="12" y="3"/>
                </a:lnTo>
                <a:lnTo>
                  <a:pt x="19" y="0"/>
                </a:lnTo>
                <a:lnTo>
                  <a:pt x="28" y="0"/>
                </a:lnTo>
                <a:lnTo>
                  <a:pt x="40" y="0"/>
                </a:lnTo>
                <a:lnTo>
                  <a:pt x="54" y="0"/>
                </a:lnTo>
                <a:lnTo>
                  <a:pt x="71" y="0"/>
                </a:lnTo>
                <a:lnTo>
                  <a:pt x="83" y="0"/>
                </a:lnTo>
                <a:lnTo>
                  <a:pt x="97" y="0"/>
                </a:lnTo>
                <a:lnTo>
                  <a:pt x="114" y="0"/>
                </a:lnTo>
                <a:lnTo>
                  <a:pt x="131" y="0"/>
                </a:lnTo>
                <a:lnTo>
                  <a:pt x="147" y="3"/>
                </a:lnTo>
                <a:lnTo>
                  <a:pt x="166" y="5"/>
                </a:lnTo>
                <a:lnTo>
                  <a:pt x="188" y="7"/>
                </a:lnTo>
                <a:lnTo>
                  <a:pt x="209" y="12"/>
                </a:lnTo>
                <a:lnTo>
                  <a:pt x="226" y="17"/>
                </a:lnTo>
                <a:lnTo>
                  <a:pt x="243" y="24"/>
                </a:lnTo>
                <a:lnTo>
                  <a:pt x="259" y="34"/>
                </a:lnTo>
                <a:lnTo>
                  <a:pt x="276" y="46"/>
                </a:lnTo>
                <a:lnTo>
                  <a:pt x="293" y="57"/>
                </a:lnTo>
                <a:lnTo>
                  <a:pt x="307" y="69"/>
                </a:lnTo>
                <a:lnTo>
                  <a:pt x="321" y="81"/>
                </a:lnTo>
                <a:lnTo>
                  <a:pt x="336" y="95"/>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12356" name="Freeform 68"/>
          <p:cNvSpPr/>
          <p:nvPr/>
        </p:nvSpPr>
        <p:spPr>
          <a:xfrm>
            <a:off x="8032751" y="3103033"/>
            <a:ext cx="605367" cy="11091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15" h="1310">
                <a:moveTo>
                  <a:pt x="289" y="1189"/>
                </a:moveTo>
                <a:lnTo>
                  <a:pt x="284" y="1203"/>
                </a:lnTo>
                <a:lnTo>
                  <a:pt x="279" y="1218"/>
                </a:lnTo>
                <a:lnTo>
                  <a:pt x="274" y="1230"/>
                </a:lnTo>
                <a:lnTo>
                  <a:pt x="270" y="1241"/>
                </a:lnTo>
                <a:lnTo>
                  <a:pt x="262" y="1253"/>
                </a:lnTo>
                <a:lnTo>
                  <a:pt x="258" y="1263"/>
                </a:lnTo>
                <a:lnTo>
                  <a:pt x="253" y="1272"/>
                </a:lnTo>
                <a:lnTo>
                  <a:pt x="246" y="1279"/>
                </a:lnTo>
                <a:lnTo>
                  <a:pt x="241" y="1287"/>
                </a:lnTo>
                <a:lnTo>
                  <a:pt x="234" y="1291"/>
                </a:lnTo>
                <a:lnTo>
                  <a:pt x="229" y="1296"/>
                </a:lnTo>
                <a:lnTo>
                  <a:pt x="222" y="1301"/>
                </a:lnTo>
                <a:lnTo>
                  <a:pt x="215" y="1303"/>
                </a:lnTo>
                <a:lnTo>
                  <a:pt x="210" y="1306"/>
                </a:lnTo>
                <a:lnTo>
                  <a:pt x="203" y="1308"/>
                </a:lnTo>
                <a:lnTo>
                  <a:pt x="196" y="1308"/>
                </a:lnTo>
                <a:lnTo>
                  <a:pt x="189" y="1310"/>
                </a:lnTo>
                <a:lnTo>
                  <a:pt x="184" y="1310"/>
                </a:lnTo>
                <a:lnTo>
                  <a:pt x="177" y="1310"/>
                </a:lnTo>
                <a:lnTo>
                  <a:pt x="167" y="1308"/>
                </a:lnTo>
                <a:lnTo>
                  <a:pt x="160" y="1306"/>
                </a:lnTo>
                <a:lnTo>
                  <a:pt x="153" y="1301"/>
                </a:lnTo>
                <a:lnTo>
                  <a:pt x="146" y="1296"/>
                </a:lnTo>
                <a:lnTo>
                  <a:pt x="136" y="1289"/>
                </a:lnTo>
                <a:lnTo>
                  <a:pt x="129" y="1282"/>
                </a:lnTo>
                <a:lnTo>
                  <a:pt x="119" y="1275"/>
                </a:lnTo>
                <a:lnTo>
                  <a:pt x="112" y="1265"/>
                </a:lnTo>
                <a:lnTo>
                  <a:pt x="103" y="1253"/>
                </a:lnTo>
                <a:lnTo>
                  <a:pt x="96" y="1241"/>
                </a:lnTo>
                <a:lnTo>
                  <a:pt x="86" y="1230"/>
                </a:lnTo>
                <a:lnTo>
                  <a:pt x="79" y="1215"/>
                </a:lnTo>
                <a:lnTo>
                  <a:pt x="69" y="1201"/>
                </a:lnTo>
                <a:lnTo>
                  <a:pt x="62" y="1184"/>
                </a:lnTo>
                <a:lnTo>
                  <a:pt x="53" y="1170"/>
                </a:lnTo>
                <a:lnTo>
                  <a:pt x="46" y="1156"/>
                </a:lnTo>
                <a:lnTo>
                  <a:pt x="41" y="1144"/>
                </a:lnTo>
                <a:lnTo>
                  <a:pt x="34" y="1130"/>
                </a:lnTo>
                <a:lnTo>
                  <a:pt x="29" y="1120"/>
                </a:lnTo>
                <a:lnTo>
                  <a:pt x="22" y="1108"/>
                </a:lnTo>
                <a:lnTo>
                  <a:pt x="19" y="1099"/>
                </a:lnTo>
                <a:lnTo>
                  <a:pt x="10" y="1080"/>
                </a:lnTo>
                <a:lnTo>
                  <a:pt x="5" y="1061"/>
                </a:lnTo>
                <a:lnTo>
                  <a:pt x="3" y="1046"/>
                </a:lnTo>
                <a:lnTo>
                  <a:pt x="0" y="1032"/>
                </a:lnTo>
                <a:lnTo>
                  <a:pt x="3" y="1018"/>
                </a:lnTo>
                <a:lnTo>
                  <a:pt x="5" y="1008"/>
                </a:lnTo>
                <a:lnTo>
                  <a:pt x="10" y="996"/>
                </a:lnTo>
                <a:lnTo>
                  <a:pt x="17" y="987"/>
                </a:lnTo>
                <a:lnTo>
                  <a:pt x="29" y="980"/>
                </a:lnTo>
                <a:lnTo>
                  <a:pt x="39" y="970"/>
                </a:lnTo>
                <a:lnTo>
                  <a:pt x="53" y="966"/>
                </a:lnTo>
                <a:lnTo>
                  <a:pt x="69" y="961"/>
                </a:lnTo>
                <a:lnTo>
                  <a:pt x="96" y="951"/>
                </a:lnTo>
                <a:lnTo>
                  <a:pt x="108" y="947"/>
                </a:lnTo>
                <a:lnTo>
                  <a:pt x="119" y="942"/>
                </a:lnTo>
                <a:lnTo>
                  <a:pt x="129" y="937"/>
                </a:lnTo>
                <a:lnTo>
                  <a:pt x="139" y="932"/>
                </a:lnTo>
                <a:lnTo>
                  <a:pt x="146" y="928"/>
                </a:lnTo>
                <a:lnTo>
                  <a:pt x="150" y="925"/>
                </a:lnTo>
                <a:lnTo>
                  <a:pt x="150" y="923"/>
                </a:lnTo>
                <a:lnTo>
                  <a:pt x="153" y="920"/>
                </a:lnTo>
                <a:lnTo>
                  <a:pt x="155" y="916"/>
                </a:lnTo>
                <a:lnTo>
                  <a:pt x="158" y="913"/>
                </a:lnTo>
                <a:lnTo>
                  <a:pt x="162" y="906"/>
                </a:lnTo>
                <a:lnTo>
                  <a:pt x="165" y="901"/>
                </a:lnTo>
                <a:lnTo>
                  <a:pt x="170" y="894"/>
                </a:lnTo>
                <a:lnTo>
                  <a:pt x="174" y="887"/>
                </a:lnTo>
                <a:lnTo>
                  <a:pt x="179" y="878"/>
                </a:lnTo>
                <a:lnTo>
                  <a:pt x="184" y="868"/>
                </a:lnTo>
                <a:lnTo>
                  <a:pt x="191" y="859"/>
                </a:lnTo>
                <a:lnTo>
                  <a:pt x="198" y="847"/>
                </a:lnTo>
                <a:lnTo>
                  <a:pt x="205" y="835"/>
                </a:lnTo>
                <a:lnTo>
                  <a:pt x="212" y="821"/>
                </a:lnTo>
                <a:lnTo>
                  <a:pt x="220" y="809"/>
                </a:lnTo>
                <a:lnTo>
                  <a:pt x="229" y="792"/>
                </a:lnTo>
                <a:lnTo>
                  <a:pt x="239" y="778"/>
                </a:lnTo>
                <a:lnTo>
                  <a:pt x="246" y="761"/>
                </a:lnTo>
                <a:lnTo>
                  <a:pt x="258" y="744"/>
                </a:lnTo>
                <a:lnTo>
                  <a:pt x="267" y="725"/>
                </a:lnTo>
                <a:lnTo>
                  <a:pt x="277" y="706"/>
                </a:lnTo>
                <a:lnTo>
                  <a:pt x="289" y="687"/>
                </a:lnTo>
                <a:lnTo>
                  <a:pt x="301" y="666"/>
                </a:lnTo>
                <a:lnTo>
                  <a:pt x="312" y="645"/>
                </a:lnTo>
                <a:lnTo>
                  <a:pt x="324" y="623"/>
                </a:lnTo>
                <a:lnTo>
                  <a:pt x="339" y="599"/>
                </a:lnTo>
                <a:lnTo>
                  <a:pt x="351" y="576"/>
                </a:lnTo>
                <a:lnTo>
                  <a:pt x="365" y="552"/>
                </a:lnTo>
                <a:lnTo>
                  <a:pt x="379" y="526"/>
                </a:lnTo>
                <a:lnTo>
                  <a:pt x="396" y="499"/>
                </a:lnTo>
                <a:lnTo>
                  <a:pt x="410" y="473"/>
                </a:lnTo>
                <a:lnTo>
                  <a:pt x="427" y="445"/>
                </a:lnTo>
                <a:lnTo>
                  <a:pt x="441" y="416"/>
                </a:lnTo>
                <a:lnTo>
                  <a:pt x="458" y="390"/>
                </a:lnTo>
                <a:lnTo>
                  <a:pt x="472" y="364"/>
                </a:lnTo>
                <a:lnTo>
                  <a:pt x="486" y="338"/>
                </a:lnTo>
                <a:lnTo>
                  <a:pt x="501" y="314"/>
                </a:lnTo>
                <a:lnTo>
                  <a:pt x="513" y="290"/>
                </a:lnTo>
                <a:lnTo>
                  <a:pt x="527" y="269"/>
                </a:lnTo>
                <a:lnTo>
                  <a:pt x="539" y="247"/>
                </a:lnTo>
                <a:lnTo>
                  <a:pt x="551" y="226"/>
                </a:lnTo>
                <a:lnTo>
                  <a:pt x="563" y="205"/>
                </a:lnTo>
                <a:lnTo>
                  <a:pt x="574" y="186"/>
                </a:lnTo>
                <a:lnTo>
                  <a:pt x="584" y="169"/>
                </a:lnTo>
                <a:lnTo>
                  <a:pt x="596" y="152"/>
                </a:lnTo>
                <a:lnTo>
                  <a:pt x="605" y="136"/>
                </a:lnTo>
                <a:lnTo>
                  <a:pt x="615" y="119"/>
                </a:lnTo>
                <a:lnTo>
                  <a:pt x="625" y="105"/>
                </a:lnTo>
                <a:lnTo>
                  <a:pt x="634" y="93"/>
                </a:lnTo>
                <a:lnTo>
                  <a:pt x="641" y="79"/>
                </a:lnTo>
                <a:lnTo>
                  <a:pt x="648" y="67"/>
                </a:lnTo>
                <a:lnTo>
                  <a:pt x="655" y="57"/>
                </a:lnTo>
                <a:lnTo>
                  <a:pt x="663" y="48"/>
                </a:lnTo>
                <a:lnTo>
                  <a:pt x="670" y="38"/>
                </a:lnTo>
                <a:lnTo>
                  <a:pt x="677" y="29"/>
                </a:lnTo>
                <a:lnTo>
                  <a:pt x="682" y="24"/>
                </a:lnTo>
                <a:lnTo>
                  <a:pt x="686" y="17"/>
                </a:lnTo>
                <a:lnTo>
                  <a:pt x="691" y="12"/>
                </a:lnTo>
                <a:lnTo>
                  <a:pt x="696" y="7"/>
                </a:lnTo>
                <a:lnTo>
                  <a:pt x="701" y="5"/>
                </a:lnTo>
                <a:lnTo>
                  <a:pt x="706" y="2"/>
                </a:lnTo>
                <a:lnTo>
                  <a:pt x="708" y="0"/>
                </a:lnTo>
                <a:lnTo>
                  <a:pt x="710" y="0"/>
                </a:lnTo>
                <a:lnTo>
                  <a:pt x="713" y="0"/>
                </a:lnTo>
                <a:lnTo>
                  <a:pt x="713" y="2"/>
                </a:lnTo>
                <a:lnTo>
                  <a:pt x="715" y="5"/>
                </a:lnTo>
                <a:lnTo>
                  <a:pt x="715" y="10"/>
                </a:lnTo>
                <a:lnTo>
                  <a:pt x="713" y="12"/>
                </a:lnTo>
                <a:lnTo>
                  <a:pt x="713" y="19"/>
                </a:lnTo>
                <a:lnTo>
                  <a:pt x="713" y="26"/>
                </a:lnTo>
                <a:lnTo>
                  <a:pt x="710" y="33"/>
                </a:lnTo>
                <a:lnTo>
                  <a:pt x="708" y="40"/>
                </a:lnTo>
                <a:lnTo>
                  <a:pt x="706" y="50"/>
                </a:lnTo>
                <a:lnTo>
                  <a:pt x="703" y="62"/>
                </a:lnTo>
                <a:lnTo>
                  <a:pt x="698" y="71"/>
                </a:lnTo>
                <a:lnTo>
                  <a:pt x="696" y="86"/>
                </a:lnTo>
                <a:lnTo>
                  <a:pt x="691" y="98"/>
                </a:lnTo>
                <a:lnTo>
                  <a:pt x="686" y="112"/>
                </a:lnTo>
                <a:lnTo>
                  <a:pt x="682" y="128"/>
                </a:lnTo>
                <a:lnTo>
                  <a:pt x="677" y="145"/>
                </a:lnTo>
                <a:lnTo>
                  <a:pt x="670" y="162"/>
                </a:lnTo>
                <a:lnTo>
                  <a:pt x="663" y="181"/>
                </a:lnTo>
                <a:lnTo>
                  <a:pt x="658" y="200"/>
                </a:lnTo>
                <a:lnTo>
                  <a:pt x="651" y="219"/>
                </a:lnTo>
                <a:lnTo>
                  <a:pt x="641" y="240"/>
                </a:lnTo>
                <a:lnTo>
                  <a:pt x="634" y="264"/>
                </a:lnTo>
                <a:lnTo>
                  <a:pt x="625" y="285"/>
                </a:lnTo>
                <a:lnTo>
                  <a:pt x="617" y="312"/>
                </a:lnTo>
                <a:lnTo>
                  <a:pt x="608" y="335"/>
                </a:lnTo>
                <a:lnTo>
                  <a:pt x="598" y="362"/>
                </a:lnTo>
                <a:lnTo>
                  <a:pt x="586" y="390"/>
                </a:lnTo>
                <a:lnTo>
                  <a:pt x="577" y="419"/>
                </a:lnTo>
                <a:lnTo>
                  <a:pt x="565" y="447"/>
                </a:lnTo>
                <a:lnTo>
                  <a:pt x="553" y="478"/>
                </a:lnTo>
                <a:lnTo>
                  <a:pt x="541" y="509"/>
                </a:lnTo>
                <a:lnTo>
                  <a:pt x="529" y="540"/>
                </a:lnTo>
                <a:lnTo>
                  <a:pt x="517" y="573"/>
                </a:lnTo>
                <a:lnTo>
                  <a:pt x="503" y="604"/>
                </a:lnTo>
                <a:lnTo>
                  <a:pt x="491" y="635"/>
                </a:lnTo>
                <a:lnTo>
                  <a:pt x="482" y="666"/>
                </a:lnTo>
                <a:lnTo>
                  <a:pt x="470" y="694"/>
                </a:lnTo>
                <a:lnTo>
                  <a:pt x="458" y="723"/>
                </a:lnTo>
                <a:lnTo>
                  <a:pt x="448" y="749"/>
                </a:lnTo>
                <a:lnTo>
                  <a:pt x="436" y="778"/>
                </a:lnTo>
                <a:lnTo>
                  <a:pt x="427" y="804"/>
                </a:lnTo>
                <a:lnTo>
                  <a:pt x="417" y="828"/>
                </a:lnTo>
                <a:lnTo>
                  <a:pt x="408" y="854"/>
                </a:lnTo>
                <a:lnTo>
                  <a:pt x="398" y="878"/>
                </a:lnTo>
                <a:lnTo>
                  <a:pt x="391" y="899"/>
                </a:lnTo>
                <a:lnTo>
                  <a:pt x="382" y="920"/>
                </a:lnTo>
                <a:lnTo>
                  <a:pt x="374" y="942"/>
                </a:lnTo>
                <a:lnTo>
                  <a:pt x="367" y="963"/>
                </a:lnTo>
                <a:lnTo>
                  <a:pt x="358" y="982"/>
                </a:lnTo>
                <a:lnTo>
                  <a:pt x="351" y="1001"/>
                </a:lnTo>
                <a:lnTo>
                  <a:pt x="346" y="1020"/>
                </a:lnTo>
                <a:lnTo>
                  <a:pt x="339" y="1037"/>
                </a:lnTo>
                <a:lnTo>
                  <a:pt x="332" y="1056"/>
                </a:lnTo>
                <a:lnTo>
                  <a:pt x="327" y="1070"/>
                </a:lnTo>
                <a:lnTo>
                  <a:pt x="322" y="1087"/>
                </a:lnTo>
                <a:lnTo>
                  <a:pt x="315" y="1101"/>
                </a:lnTo>
                <a:lnTo>
                  <a:pt x="310" y="1113"/>
                </a:lnTo>
                <a:lnTo>
                  <a:pt x="308" y="1127"/>
                </a:lnTo>
                <a:lnTo>
                  <a:pt x="303" y="1139"/>
                </a:lnTo>
                <a:lnTo>
                  <a:pt x="298" y="1151"/>
                </a:lnTo>
                <a:lnTo>
                  <a:pt x="296" y="1161"/>
                </a:lnTo>
                <a:lnTo>
                  <a:pt x="293" y="1170"/>
                </a:lnTo>
                <a:lnTo>
                  <a:pt x="291" y="1180"/>
                </a:lnTo>
                <a:lnTo>
                  <a:pt x="289" y="1189"/>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12357" name="Freeform 69"/>
          <p:cNvSpPr/>
          <p:nvPr/>
        </p:nvSpPr>
        <p:spPr>
          <a:xfrm>
            <a:off x="8382000" y="2448984"/>
            <a:ext cx="1331384" cy="16129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574" h="1905">
                <a:moveTo>
                  <a:pt x="1517" y="257"/>
                </a:moveTo>
                <a:lnTo>
                  <a:pt x="1510" y="260"/>
                </a:lnTo>
                <a:lnTo>
                  <a:pt x="1503" y="264"/>
                </a:lnTo>
                <a:lnTo>
                  <a:pt x="1495" y="272"/>
                </a:lnTo>
                <a:lnTo>
                  <a:pt x="1488" y="279"/>
                </a:lnTo>
                <a:lnTo>
                  <a:pt x="1481" y="288"/>
                </a:lnTo>
                <a:lnTo>
                  <a:pt x="1474" y="300"/>
                </a:lnTo>
                <a:lnTo>
                  <a:pt x="1467" y="312"/>
                </a:lnTo>
                <a:lnTo>
                  <a:pt x="1460" y="326"/>
                </a:lnTo>
                <a:lnTo>
                  <a:pt x="1450" y="343"/>
                </a:lnTo>
                <a:lnTo>
                  <a:pt x="1443" y="360"/>
                </a:lnTo>
                <a:lnTo>
                  <a:pt x="1436" y="379"/>
                </a:lnTo>
                <a:lnTo>
                  <a:pt x="1429" y="400"/>
                </a:lnTo>
                <a:lnTo>
                  <a:pt x="1422" y="421"/>
                </a:lnTo>
                <a:lnTo>
                  <a:pt x="1414" y="445"/>
                </a:lnTo>
                <a:lnTo>
                  <a:pt x="1407" y="469"/>
                </a:lnTo>
                <a:lnTo>
                  <a:pt x="1403" y="495"/>
                </a:lnTo>
                <a:lnTo>
                  <a:pt x="1395" y="526"/>
                </a:lnTo>
                <a:lnTo>
                  <a:pt x="1388" y="555"/>
                </a:lnTo>
                <a:lnTo>
                  <a:pt x="1372" y="612"/>
                </a:lnTo>
                <a:lnTo>
                  <a:pt x="1355" y="666"/>
                </a:lnTo>
                <a:lnTo>
                  <a:pt x="1336" y="721"/>
                </a:lnTo>
                <a:lnTo>
                  <a:pt x="1314" y="773"/>
                </a:lnTo>
                <a:lnTo>
                  <a:pt x="1295" y="826"/>
                </a:lnTo>
                <a:lnTo>
                  <a:pt x="1274" y="878"/>
                </a:lnTo>
                <a:lnTo>
                  <a:pt x="1253" y="928"/>
                </a:lnTo>
                <a:lnTo>
                  <a:pt x="1241" y="952"/>
                </a:lnTo>
                <a:lnTo>
                  <a:pt x="1226" y="978"/>
                </a:lnTo>
                <a:lnTo>
                  <a:pt x="1212" y="1004"/>
                </a:lnTo>
                <a:lnTo>
                  <a:pt x="1198" y="1028"/>
                </a:lnTo>
                <a:lnTo>
                  <a:pt x="1181" y="1054"/>
                </a:lnTo>
                <a:lnTo>
                  <a:pt x="1164" y="1080"/>
                </a:lnTo>
                <a:lnTo>
                  <a:pt x="1148" y="1106"/>
                </a:lnTo>
                <a:lnTo>
                  <a:pt x="1131" y="1133"/>
                </a:lnTo>
                <a:lnTo>
                  <a:pt x="1112" y="1159"/>
                </a:lnTo>
                <a:lnTo>
                  <a:pt x="1093" y="1185"/>
                </a:lnTo>
                <a:lnTo>
                  <a:pt x="1074" y="1213"/>
                </a:lnTo>
                <a:lnTo>
                  <a:pt x="1052" y="1240"/>
                </a:lnTo>
                <a:lnTo>
                  <a:pt x="1033" y="1266"/>
                </a:lnTo>
                <a:lnTo>
                  <a:pt x="1012" y="1294"/>
                </a:lnTo>
                <a:lnTo>
                  <a:pt x="988" y="1320"/>
                </a:lnTo>
                <a:lnTo>
                  <a:pt x="967" y="1347"/>
                </a:lnTo>
                <a:lnTo>
                  <a:pt x="943" y="1377"/>
                </a:lnTo>
                <a:lnTo>
                  <a:pt x="917" y="1404"/>
                </a:lnTo>
                <a:lnTo>
                  <a:pt x="893" y="1432"/>
                </a:lnTo>
                <a:lnTo>
                  <a:pt x="867" y="1458"/>
                </a:lnTo>
                <a:lnTo>
                  <a:pt x="843" y="1482"/>
                </a:lnTo>
                <a:lnTo>
                  <a:pt x="817" y="1508"/>
                </a:lnTo>
                <a:lnTo>
                  <a:pt x="788" y="1532"/>
                </a:lnTo>
                <a:lnTo>
                  <a:pt x="762" y="1553"/>
                </a:lnTo>
                <a:lnTo>
                  <a:pt x="736" y="1577"/>
                </a:lnTo>
                <a:lnTo>
                  <a:pt x="707" y="1596"/>
                </a:lnTo>
                <a:lnTo>
                  <a:pt x="681" y="1618"/>
                </a:lnTo>
                <a:lnTo>
                  <a:pt x="652" y="1637"/>
                </a:lnTo>
                <a:lnTo>
                  <a:pt x="624" y="1656"/>
                </a:lnTo>
                <a:lnTo>
                  <a:pt x="597" y="1675"/>
                </a:lnTo>
                <a:lnTo>
                  <a:pt x="569" y="1691"/>
                </a:lnTo>
                <a:lnTo>
                  <a:pt x="540" y="1708"/>
                </a:lnTo>
                <a:lnTo>
                  <a:pt x="512" y="1722"/>
                </a:lnTo>
                <a:lnTo>
                  <a:pt x="483" y="1739"/>
                </a:lnTo>
                <a:lnTo>
                  <a:pt x="454" y="1753"/>
                </a:lnTo>
                <a:lnTo>
                  <a:pt x="426" y="1765"/>
                </a:lnTo>
                <a:lnTo>
                  <a:pt x="400" y="1779"/>
                </a:lnTo>
                <a:lnTo>
                  <a:pt x="373" y="1791"/>
                </a:lnTo>
                <a:lnTo>
                  <a:pt x="350" y="1803"/>
                </a:lnTo>
                <a:lnTo>
                  <a:pt x="323" y="1815"/>
                </a:lnTo>
                <a:lnTo>
                  <a:pt x="300" y="1825"/>
                </a:lnTo>
                <a:lnTo>
                  <a:pt x="278" y="1834"/>
                </a:lnTo>
                <a:lnTo>
                  <a:pt x="254" y="1841"/>
                </a:lnTo>
                <a:lnTo>
                  <a:pt x="233" y="1851"/>
                </a:lnTo>
                <a:lnTo>
                  <a:pt x="212" y="1858"/>
                </a:lnTo>
                <a:lnTo>
                  <a:pt x="190" y="1865"/>
                </a:lnTo>
                <a:lnTo>
                  <a:pt x="171" y="1870"/>
                </a:lnTo>
                <a:lnTo>
                  <a:pt x="150" y="1875"/>
                </a:lnTo>
                <a:lnTo>
                  <a:pt x="133" y="1882"/>
                </a:lnTo>
                <a:lnTo>
                  <a:pt x="114" y="1886"/>
                </a:lnTo>
                <a:lnTo>
                  <a:pt x="97" y="1891"/>
                </a:lnTo>
                <a:lnTo>
                  <a:pt x="83" y="1896"/>
                </a:lnTo>
                <a:lnTo>
                  <a:pt x="71" y="1898"/>
                </a:lnTo>
                <a:lnTo>
                  <a:pt x="57" y="1901"/>
                </a:lnTo>
                <a:lnTo>
                  <a:pt x="47" y="1903"/>
                </a:lnTo>
                <a:lnTo>
                  <a:pt x="38" y="1905"/>
                </a:lnTo>
                <a:lnTo>
                  <a:pt x="28" y="1905"/>
                </a:lnTo>
                <a:lnTo>
                  <a:pt x="21" y="1905"/>
                </a:lnTo>
                <a:lnTo>
                  <a:pt x="14" y="1905"/>
                </a:lnTo>
                <a:lnTo>
                  <a:pt x="9" y="1905"/>
                </a:lnTo>
                <a:lnTo>
                  <a:pt x="7" y="1905"/>
                </a:lnTo>
                <a:lnTo>
                  <a:pt x="4" y="1903"/>
                </a:lnTo>
                <a:lnTo>
                  <a:pt x="2" y="1901"/>
                </a:lnTo>
                <a:lnTo>
                  <a:pt x="2" y="1898"/>
                </a:lnTo>
                <a:lnTo>
                  <a:pt x="0" y="1898"/>
                </a:lnTo>
                <a:lnTo>
                  <a:pt x="0" y="1896"/>
                </a:lnTo>
                <a:lnTo>
                  <a:pt x="0" y="1894"/>
                </a:lnTo>
                <a:lnTo>
                  <a:pt x="2" y="1891"/>
                </a:lnTo>
                <a:lnTo>
                  <a:pt x="4" y="1889"/>
                </a:lnTo>
                <a:lnTo>
                  <a:pt x="7" y="1886"/>
                </a:lnTo>
                <a:lnTo>
                  <a:pt x="11" y="1882"/>
                </a:lnTo>
                <a:lnTo>
                  <a:pt x="21" y="1875"/>
                </a:lnTo>
                <a:lnTo>
                  <a:pt x="30" y="1865"/>
                </a:lnTo>
                <a:lnTo>
                  <a:pt x="45" y="1858"/>
                </a:lnTo>
                <a:lnTo>
                  <a:pt x="61" y="1846"/>
                </a:lnTo>
                <a:lnTo>
                  <a:pt x="78" y="1836"/>
                </a:lnTo>
                <a:lnTo>
                  <a:pt x="97" y="1825"/>
                </a:lnTo>
                <a:lnTo>
                  <a:pt x="121" y="1810"/>
                </a:lnTo>
                <a:lnTo>
                  <a:pt x="145" y="1796"/>
                </a:lnTo>
                <a:lnTo>
                  <a:pt x="171" y="1782"/>
                </a:lnTo>
                <a:lnTo>
                  <a:pt x="202" y="1765"/>
                </a:lnTo>
                <a:lnTo>
                  <a:pt x="233" y="1748"/>
                </a:lnTo>
                <a:lnTo>
                  <a:pt x="266" y="1732"/>
                </a:lnTo>
                <a:lnTo>
                  <a:pt x="300" y="1713"/>
                </a:lnTo>
                <a:lnTo>
                  <a:pt x="333" y="1691"/>
                </a:lnTo>
                <a:lnTo>
                  <a:pt x="366" y="1672"/>
                </a:lnTo>
                <a:lnTo>
                  <a:pt x="400" y="1649"/>
                </a:lnTo>
                <a:lnTo>
                  <a:pt x="433" y="1627"/>
                </a:lnTo>
                <a:lnTo>
                  <a:pt x="466" y="1603"/>
                </a:lnTo>
                <a:lnTo>
                  <a:pt x="500" y="1577"/>
                </a:lnTo>
                <a:lnTo>
                  <a:pt x="533" y="1551"/>
                </a:lnTo>
                <a:lnTo>
                  <a:pt x="564" y="1525"/>
                </a:lnTo>
                <a:lnTo>
                  <a:pt x="597" y="1496"/>
                </a:lnTo>
                <a:lnTo>
                  <a:pt x="628" y="1465"/>
                </a:lnTo>
                <a:lnTo>
                  <a:pt x="659" y="1435"/>
                </a:lnTo>
                <a:lnTo>
                  <a:pt x="690" y="1404"/>
                </a:lnTo>
                <a:lnTo>
                  <a:pt x="721" y="1370"/>
                </a:lnTo>
                <a:lnTo>
                  <a:pt x="752" y="1335"/>
                </a:lnTo>
                <a:lnTo>
                  <a:pt x="781" y="1299"/>
                </a:lnTo>
                <a:lnTo>
                  <a:pt x="812" y="1263"/>
                </a:lnTo>
                <a:lnTo>
                  <a:pt x="838" y="1228"/>
                </a:lnTo>
                <a:lnTo>
                  <a:pt x="867" y="1194"/>
                </a:lnTo>
                <a:lnTo>
                  <a:pt x="890" y="1159"/>
                </a:lnTo>
                <a:lnTo>
                  <a:pt x="914" y="1125"/>
                </a:lnTo>
                <a:lnTo>
                  <a:pt x="938" y="1094"/>
                </a:lnTo>
                <a:lnTo>
                  <a:pt x="960" y="1061"/>
                </a:lnTo>
                <a:lnTo>
                  <a:pt x="981" y="1030"/>
                </a:lnTo>
                <a:lnTo>
                  <a:pt x="1000" y="999"/>
                </a:lnTo>
                <a:lnTo>
                  <a:pt x="1019" y="971"/>
                </a:lnTo>
                <a:lnTo>
                  <a:pt x="1036" y="942"/>
                </a:lnTo>
                <a:lnTo>
                  <a:pt x="1052" y="914"/>
                </a:lnTo>
                <a:lnTo>
                  <a:pt x="1067" y="885"/>
                </a:lnTo>
                <a:lnTo>
                  <a:pt x="1079" y="859"/>
                </a:lnTo>
                <a:lnTo>
                  <a:pt x="1093" y="833"/>
                </a:lnTo>
                <a:lnTo>
                  <a:pt x="1102" y="809"/>
                </a:lnTo>
                <a:lnTo>
                  <a:pt x="1119" y="759"/>
                </a:lnTo>
                <a:lnTo>
                  <a:pt x="1136" y="709"/>
                </a:lnTo>
                <a:lnTo>
                  <a:pt x="1150" y="662"/>
                </a:lnTo>
                <a:lnTo>
                  <a:pt x="1164" y="614"/>
                </a:lnTo>
                <a:lnTo>
                  <a:pt x="1176" y="566"/>
                </a:lnTo>
                <a:lnTo>
                  <a:pt x="1188" y="521"/>
                </a:lnTo>
                <a:lnTo>
                  <a:pt x="1198" y="479"/>
                </a:lnTo>
                <a:lnTo>
                  <a:pt x="1207" y="436"/>
                </a:lnTo>
                <a:lnTo>
                  <a:pt x="1210" y="417"/>
                </a:lnTo>
                <a:lnTo>
                  <a:pt x="1214" y="398"/>
                </a:lnTo>
                <a:lnTo>
                  <a:pt x="1219" y="381"/>
                </a:lnTo>
                <a:lnTo>
                  <a:pt x="1222" y="364"/>
                </a:lnTo>
                <a:lnTo>
                  <a:pt x="1224" y="348"/>
                </a:lnTo>
                <a:lnTo>
                  <a:pt x="1226" y="333"/>
                </a:lnTo>
                <a:lnTo>
                  <a:pt x="1229" y="322"/>
                </a:lnTo>
                <a:lnTo>
                  <a:pt x="1231" y="310"/>
                </a:lnTo>
                <a:lnTo>
                  <a:pt x="1231" y="298"/>
                </a:lnTo>
                <a:lnTo>
                  <a:pt x="1233" y="288"/>
                </a:lnTo>
                <a:lnTo>
                  <a:pt x="1233" y="279"/>
                </a:lnTo>
                <a:lnTo>
                  <a:pt x="1233" y="269"/>
                </a:lnTo>
                <a:lnTo>
                  <a:pt x="1233" y="262"/>
                </a:lnTo>
                <a:lnTo>
                  <a:pt x="1233" y="255"/>
                </a:lnTo>
                <a:lnTo>
                  <a:pt x="1231" y="250"/>
                </a:lnTo>
                <a:lnTo>
                  <a:pt x="1229" y="245"/>
                </a:lnTo>
                <a:lnTo>
                  <a:pt x="1224" y="241"/>
                </a:lnTo>
                <a:lnTo>
                  <a:pt x="1219" y="236"/>
                </a:lnTo>
                <a:lnTo>
                  <a:pt x="1207" y="229"/>
                </a:lnTo>
                <a:lnTo>
                  <a:pt x="1200" y="224"/>
                </a:lnTo>
                <a:lnTo>
                  <a:pt x="1193" y="222"/>
                </a:lnTo>
                <a:lnTo>
                  <a:pt x="1188" y="222"/>
                </a:lnTo>
                <a:lnTo>
                  <a:pt x="1183" y="219"/>
                </a:lnTo>
                <a:lnTo>
                  <a:pt x="1179" y="222"/>
                </a:lnTo>
                <a:lnTo>
                  <a:pt x="1172" y="222"/>
                </a:lnTo>
                <a:lnTo>
                  <a:pt x="1162" y="222"/>
                </a:lnTo>
                <a:lnTo>
                  <a:pt x="1150" y="224"/>
                </a:lnTo>
                <a:lnTo>
                  <a:pt x="1136" y="226"/>
                </a:lnTo>
                <a:lnTo>
                  <a:pt x="1119" y="231"/>
                </a:lnTo>
                <a:lnTo>
                  <a:pt x="1102" y="234"/>
                </a:lnTo>
                <a:lnTo>
                  <a:pt x="1081" y="238"/>
                </a:lnTo>
                <a:lnTo>
                  <a:pt x="1060" y="243"/>
                </a:lnTo>
                <a:lnTo>
                  <a:pt x="1036" y="248"/>
                </a:lnTo>
                <a:lnTo>
                  <a:pt x="1010" y="255"/>
                </a:lnTo>
                <a:lnTo>
                  <a:pt x="981" y="260"/>
                </a:lnTo>
                <a:lnTo>
                  <a:pt x="952" y="267"/>
                </a:lnTo>
                <a:lnTo>
                  <a:pt x="919" y="274"/>
                </a:lnTo>
                <a:lnTo>
                  <a:pt x="886" y="283"/>
                </a:lnTo>
                <a:lnTo>
                  <a:pt x="850" y="293"/>
                </a:lnTo>
                <a:lnTo>
                  <a:pt x="814" y="303"/>
                </a:lnTo>
                <a:lnTo>
                  <a:pt x="781" y="314"/>
                </a:lnTo>
                <a:lnTo>
                  <a:pt x="750" y="322"/>
                </a:lnTo>
                <a:lnTo>
                  <a:pt x="719" y="331"/>
                </a:lnTo>
                <a:lnTo>
                  <a:pt x="693" y="338"/>
                </a:lnTo>
                <a:lnTo>
                  <a:pt x="666" y="345"/>
                </a:lnTo>
                <a:lnTo>
                  <a:pt x="643" y="352"/>
                </a:lnTo>
                <a:lnTo>
                  <a:pt x="619" y="357"/>
                </a:lnTo>
                <a:lnTo>
                  <a:pt x="600" y="362"/>
                </a:lnTo>
                <a:lnTo>
                  <a:pt x="581" y="364"/>
                </a:lnTo>
                <a:lnTo>
                  <a:pt x="566" y="369"/>
                </a:lnTo>
                <a:lnTo>
                  <a:pt x="552" y="371"/>
                </a:lnTo>
                <a:lnTo>
                  <a:pt x="540" y="374"/>
                </a:lnTo>
                <a:lnTo>
                  <a:pt x="531" y="374"/>
                </a:lnTo>
                <a:lnTo>
                  <a:pt x="524" y="376"/>
                </a:lnTo>
                <a:lnTo>
                  <a:pt x="519" y="376"/>
                </a:lnTo>
                <a:lnTo>
                  <a:pt x="505" y="376"/>
                </a:lnTo>
                <a:lnTo>
                  <a:pt x="493" y="374"/>
                </a:lnTo>
                <a:lnTo>
                  <a:pt x="478" y="371"/>
                </a:lnTo>
                <a:lnTo>
                  <a:pt x="466" y="367"/>
                </a:lnTo>
                <a:lnTo>
                  <a:pt x="452" y="360"/>
                </a:lnTo>
                <a:lnTo>
                  <a:pt x="440" y="350"/>
                </a:lnTo>
                <a:lnTo>
                  <a:pt x="428" y="341"/>
                </a:lnTo>
                <a:lnTo>
                  <a:pt x="414" y="329"/>
                </a:lnTo>
                <a:lnTo>
                  <a:pt x="397" y="314"/>
                </a:lnTo>
                <a:lnTo>
                  <a:pt x="385" y="303"/>
                </a:lnTo>
                <a:lnTo>
                  <a:pt x="373" y="293"/>
                </a:lnTo>
                <a:lnTo>
                  <a:pt x="364" y="281"/>
                </a:lnTo>
                <a:lnTo>
                  <a:pt x="354" y="272"/>
                </a:lnTo>
                <a:lnTo>
                  <a:pt x="350" y="262"/>
                </a:lnTo>
                <a:lnTo>
                  <a:pt x="347" y="253"/>
                </a:lnTo>
                <a:lnTo>
                  <a:pt x="345" y="245"/>
                </a:lnTo>
                <a:lnTo>
                  <a:pt x="395" y="238"/>
                </a:lnTo>
                <a:lnTo>
                  <a:pt x="443" y="231"/>
                </a:lnTo>
                <a:lnTo>
                  <a:pt x="488" y="224"/>
                </a:lnTo>
                <a:lnTo>
                  <a:pt x="533" y="219"/>
                </a:lnTo>
                <a:lnTo>
                  <a:pt x="576" y="212"/>
                </a:lnTo>
                <a:lnTo>
                  <a:pt x="619" y="207"/>
                </a:lnTo>
                <a:lnTo>
                  <a:pt x="659" y="203"/>
                </a:lnTo>
                <a:lnTo>
                  <a:pt x="697" y="195"/>
                </a:lnTo>
                <a:lnTo>
                  <a:pt x="736" y="191"/>
                </a:lnTo>
                <a:lnTo>
                  <a:pt x="774" y="186"/>
                </a:lnTo>
                <a:lnTo>
                  <a:pt x="809" y="179"/>
                </a:lnTo>
                <a:lnTo>
                  <a:pt x="843" y="174"/>
                </a:lnTo>
                <a:lnTo>
                  <a:pt x="876" y="167"/>
                </a:lnTo>
                <a:lnTo>
                  <a:pt x="907" y="162"/>
                </a:lnTo>
                <a:lnTo>
                  <a:pt x="936" y="155"/>
                </a:lnTo>
                <a:lnTo>
                  <a:pt x="967" y="148"/>
                </a:lnTo>
                <a:lnTo>
                  <a:pt x="993" y="141"/>
                </a:lnTo>
                <a:lnTo>
                  <a:pt x="1019" y="134"/>
                </a:lnTo>
                <a:lnTo>
                  <a:pt x="1043" y="129"/>
                </a:lnTo>
                <a:lnTo>
                  <a:pt x="1064" y="122"/>
                </a:lnTo>
                <a:lnTo>
                  <a:pt x="1086" y="115"/>
                </a:lnTo>
                <a:lnTo>
                  <a:pt x="1105" y="108"/>
                </a:lnTo>
                <a:lnTo>
                  <a:pt x="1124" y="100"/>
                </a:lnTo>
                <a:lnTo>
                  <a:pt x="1141" y="93"/>
                </a:lnTo>
                <a:lnTo>
                  <a:pt x="1157" y="88"/>
                </a:lnTo>
                <a:lnTo>
                  <a:pt x="1172" y="81"/>
                </a:lnTo>
                <a:lnTo>
                  <a:pt x="1183" y="74"/>
                </a:lnTo>
                <a:lnTo>
                  <a:pt x="1195" y="67"/>
                </a:lnTo>
                <a:lnTo>
                  <a:pt x="1205" y="60"/>
                </a:lnTo>
                <a:lnTo>
                  <a:pt x="1214" y="53"/>
                </a:lnTo>
                <a:lnTo>
                  <a:pt x="1222" y="48"/>
                </a:lnTo>
                <a:lnTo>
                  <a:pt x="1229" y="41"/>
                </a:lnTo>
                <a:lnTo>
                  <a:pt x="1238" y="29"/>
                </a:lnTo>
                <a:lnTo>
                  <a:pt x="1248" y="17"/>
                </a:lnTo>
                <a:lnTo>
                  <a:pt x="1255" y="10"/>
                </a:lnTo>
                <a:lnTo>
                  <a:pt x="1264" y="5"/>
                </a:lnTo>
                <a:lnTo>
                  <a:pt x="1272" y="0"/>
                </a:lnTo>
                <a:lnTo>
                  <a:pt x="1281" y="0"/>
                </a:lnTo>
                <a:lnTo>
                  <a:pt x="1291" y="0"/>
                </a:lnTo>
                <a:lnTo>
                  <a:pt x="1298" y="5"/>
                </a:lnTo>
                <a:lnTo>
                  <a:pt x="1303" y="8"/>
                </a:lnTo>
                <a:lnTo>
                  <a:pt x="1310" y="10"/>
                </a:lnTo>
                <a:lnTo>
                  <a:pt x="1314" y="12"/>
                </a:lnTo>
                <a:lnTo>
                  <a:pt x="1322" y="15"/>
                </a:lnTo>
                <a:lnTo>
                  <a:pt x="1329" y="20"/>
                </a:lnTo>
                <a:lnTo>
                  <a:pt x="1338" y="24"/>
                </a:lnTo>
                <a:lnTo>
                  <a:pt x="1348" y="29"/>
                </a:lnTo>
                <a:lnTo>
                  <a:pt x="1357" y="34"/>
                </a:lnTo>
                <a:lnTo>
                  <a:pt x="1367" y="39"/>
                </a:lnTo>
                <a:lnTo>
                  <a:pt x="1379" y="43"/>
                </a:lnTo>
                <a:lnTo>
                  <a:pt x="1391" y="50"/>
                </a:lnTo>
                <a:lnTo>
                  <a:pt x="1403" y="58"/>
                </a:lnTo>
                <a:lnTo>
                  <a:pt x="1417" y="65"/>
                </a:lnTo>
                <a:lnTo>
                  <a:pt x="1431" y="72"/>
                </a:lnTo>
                <a:lnTo>
                  <a:pt x="1445" y="79"/>
                </a:lnTo>
                <a:lnTo>
                  <a:pt x="1460" y="88"/>
                </a:lnTo>
                <a:lnTo>
                  <a:pt x="1474" y="98"/>
                </a:lnTo>
                <a:lnTo>
                  <a:pt x="1486" y="105"/>
                </a:lnTo>
                <a:lnTo>
                  <a:pt x="1500" y="115"/>
                </a:lnTo>
                <a:lnTo>
                  <a:pt x="1510" y="122"/>
                </a:lnTo>
                <a:lnTo>
                  <a:pt x="1522" y="131"/>
                </a:lnTo>
                <a:lnTo>
                  <a:pt x="1531" y="138"/>
                </a:lnTo>
                <a:lnTo>
                  <a:pt x="1538" y="146"/>
                </a:lnTo>
                <a:lnTo>
                  <a:pt x="1546" y="153"/>
                </a:lnTo>
                <a:lnTo>
                  <a:pt x="1553" y="157"/>
                </a:lnTo>
                <a:lnTo>
                  <a:pt x="1560" y="165"/>
                </a:lnTo>
                <a:lnTo>
                  <a:pt x="1562" y="169"/>
                </a:lnTo>
                <a:lnTo>
                  <a:pt x="1567" y="176"/>
                </a:lnTo>
                <a:lnTo>
                  <a:pt x="1569" y="181"/>
                </a:lnTo>
                <a:lnTo>
                  <a:pt x="1572" y="186"/>
                </a:lnTo>
                <a:lnTo>
                  <a:pt x="1574" y="191"/>
                </a:lnTo>
                <a:lnTo>
                  <a:pt x="1574" y="195"/>
                </a:lnTo>
                <a:lnTo>
                  <a:pt x="1572" y="205"/>
                </a:lnTo>
                <a:lnTo>
                  <a:pt x="1569" y="215"/>
                </a:lnTo>
                <a:lnTo>
                  <a:pt x="1565" y="222"/>
                </a:lnTo>
                <a:lnTo>
                  <a:pt x="1557" y="231"/>
                </a:lnTo>
                <a:lnTo>
                  <a:pt x="1550" y="238"/>
                </a:lnTo>
                <a:lnTo>
                  <a:pt x="1541" y="245"/>
                </a:lnTo>
                <a:lnTo>
                  <a:pt x="1529" y="250"/>
                </a:lnTo>
                <a:lnTo>
                  <a:pt x="1517" y="257"/>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12358" name="Freeform 70"/>
          <p:cNvSpPr/>
          <p:nvPr/>
        </p:nvSpPr>
        <p:spPr>
          <a:xfrm>
            <a:off x="8703733" y="2868084"/>
            <a:ext cx="1528233" cy="1250949"/>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805" h="1477">
                <a:moveTo>
                  <a:pt x="1469" y="1477"/>
                </a:moveTo>
                <a:lnTo>
                  <a:pt x="1434" y="1475"/>
                </a:lnTo>
                <a:lnTo>
                  <a:pt x="1398" y="1475"/>
                </a:lnTo>
                <a:lnTo>
                  <a:pt x="1367" y="1475"/>
                </a:lnTo>
                <a:lnTo>
                  <a:pt x="1336" y="1475"/>
                </a:lnTo>
                <a:lnTo>
                  <a:pt x="1305" y="1472"/>
                </a:lnTo>
                <a:lnTo>
                  <a:pt x="1279" y="1470"/>
                </a:lnTo>
                <a:lnTo>
                  <a:pt x="1253" y="1470"/>
                </a:lnTo>
                <a:lnTo>
                  <a:pt x="1231" y="1468"/>
                </a:lnTo>
                <a:lnTo>
                  <a:pt x="1207" y="1465"/>
                </a:lnTo>
                <a:lnTo>
                  <a:pt x="1188" y="1463"/>
                </a:lnTo>
                <a:lnTo>
                  <a:pt x="1172" y="1458"/>
                </a:lnTo>
                <a:lnTo>
                  <a:pt x="1155" y="1456"/>
                </a:lnTo>
                <a:lnTo>
                  <a:pt x="1141" y="1453"/>
                </a:lnTo>
                <a:lnTo>
                  <a:pt x="1129" y="1448"/>
                </a:lnTo>
                <a:lnTo>
                  <a:pt x="1119" y="1444"/>
                </a:lnTo>
                <a:lnTo>
                  <a:pt x="1112" y="1439"/>
                </a:lnTo>
                <a:lnTo>
                  <a:pt x="1105" y="1437"/>
                </a:lnTo>
                <a:lnTo>
                  <a:pt x="1098" y="1432"/>
                </a:lnTo>
                <a:lnTo>
                  <a:pt x="1088" y="1425"/>
                </a:lnTo>
                <a:lnTo>
                  <a:pt x="1079" y="1418"/>
                </a:lnTo>
                <a:lnTo>
                  <a:pt x="1067" y="1408"/>
                </a:lnTo>
                <a:lnTo>
                  <a:pt x="1055" y="1396"/>
                </a:lnTo>
                <a:lnTo>
                  <a:pt x="1041" y="1384"/>
                </a:lnTo>
                <a:lnTo>
                  <a:pt x="1026" y="1370"/>
                </a:lnTo>
                <a:lnTo>
                  <a:pt x="1012" y="1353"/>
                </a:lnTo>
                <a:lnTo>
                  <a:pt x="995" y="1337"/>
                </a:lnTo>
                <a:lnTo>
                  <a:pt x="979" y="1318"/>
                </a:lnTo>
                <a:lnTo>
                  <a:pt x="962" y="1296"/>
                </a:lnTo>
                <a:lnTo>
                  <a:pt x="943" y="1275"/>
                </a:lnTo>
                <a:lnTo>
                  <a:pt x="924" y="1251"/>
                </a:lnTo>
                <a:lnTo>
                  <a:pt x="905" y="1227"/>
                </a:lnTo>
                <a:lnTo>
                  <a:pt x="883" y="1201"/>
                </a:lnTo>
                <a:lnTo>
                  <a:pt x="860" y="1175"/>
                </a:lnTo>
                <a:lnTo>
                  <a:pt x="838" y="1151"/>
                </a:lnTo>
                <a:lnTo>
                  <a:pt x="817" y="1125"/>
                </a:lnTo>
                <a:lnTo>
                  <a:pt x="795" y="1101"/>
                </a:lnTo>
                <a:lnTo>
                  <a:pt x="774" y="1077"/>
                </a:lnTo>
                <a:lnTo>
                  <a:pt x="755" y="1054"/>
                </a:lnTo>
                <a:lnTo>
                  <a:pt x="736" y="1030"/>
                </a:lnTo>
                <a:lnTo>
                  <a:pt x="719" y="1006"/>
                </a:lnTo>
                <a:lnTo>
                  <a:pt x="700" y="982"/>
                </a:lnTo>
                <a:lnTo>
                  <a:pt x="683" y="959"/>
                </a:lnTo>
                <a:lnTo>
                  <a:pt x="667" y="935"/>
                </a:lnTo>
                <a:lnTo>
                  <a:pt x="652" y="913"/>
                </a:lnTo>
                <a:lnTo>
                  <a:pt x="638" y="892"/>
                </a:lnTo>
                <a:lnTo>
                  <a:pt x="624" y="871"/>
                </a:lnTo>
                <a:lnTo>
                  <a:pt x="609" y="849"/>
                </a:lnTo>
                <a:lnTo>
                  <a:pt x="595" y="828"/>
                </a:lnTo>
                <a:lnTo>
                  <a:pt x="583" y="809"/>
                </a:lnTo>
                <a:lnTo>
                  <a:pt x="569" y="787"/>
                </a:lnTo>
                <a:lnTo>
                  <a:pt x="555" y="766"/>
                </a:lnTo>
                <a:lnTo>
                  <a:pt x="540" y="742"/>
                </a:lnTo>
                <a:lnTo>
                  <a:pt x="509" y="697"/>
                </a:lnTo>
                <a:lnTo>
                  <a:pt x="476" y="649"/>
                </a:lnTo>
                <a:lnTo>
                  <a:pt x="440" y="599"/>
                </a:lnTo>
                <a:lnTo>
                  <a:pt x="421" y="573"/>
                </a:lnTo>
                <a:lnTo>
                  <a:pt x="402" y="545"/>
                </a:lnTo>
                <a:lnTo>
                  <a:pt x="383" y="519"/>
                </a:lnTo>
                <a:lnTo>
                  <a:pt x="362" y="490"/>
                </a:lnTo>
                <a:lnTo>
                  <a:pt x="340" y="462"/>
                </a:lnTo>
                <a:lnTo>
                  <a:pt x="321" y="433"/>
                </a:lnTo>
                <a:lnTo>
                  <a:pt x="300" y="404"/>
                </a:lnTo>
                <a:lnTo>
                  <a:pt x="278" y="376"/>
                </a:lnTo>
                <a:lnTo>
                  <a:pt x="259" y="350"/>
                </a:lnTo>
                <a:lnTo>
                  <a:pt x="240" y="324"/>
                </a:lnTo>
                <a:lnTo>
                  <a:pt x="224" y="300"/>
                </a:lnTo>
                <a:lnTo>
                  <a:pt x="207" y="278"/>
                </a:lnTo>
                <a:lnTo>
                  <a:pt x="190" y="257"/>
                </a:lnTo>
                <a:lnTo>
                  <a:pt x="174" y="236"/>
                </a:lnTo>
                <a:lnTo>
                  <a:pt x="159" y="217"/>
                </a:lnTo>
                <a:lnTo>
                  <a:pt x="145" y="200"/>
                </a:lnTo>
                <a:lnTo>
                  <a:pt x="133" y="183"/>
                </a:lnTo>
                <a:lnTo>
                  <a:pt x="121" y="169"/>
                </a:lnTo>
                <a:lnTo>
                  <a:pt x="109" y="155"/>
                </a:lnTo>
                <a:lnTo>
                  <a:pt x="97" y="143"/>
                </a:lnTo>
                <a:lnTo>
                  <a:pt x="88" y="131"/>
                </a:lnTo>
                <a:lnTo>
                  <a:pt x="81" y="121"/>
                </a:lnTo>
                <a:lnTo>
                  <a:pt x="69" y="114"/>
                </a:lnTo>
                <a:lnTo>
                  <a:pt x="59" y="107"/>
                </a:lnTo>
                <a:lnTo>
                  <a:pt x="50" y="100"/>
                </a:lnTo>
                <a:lnTo>
                  <a:pt x="43" y="93"/>
                </a:lnTo>
                <a:lnTo>
                  <a:pt x="35" y="88"/>
                </a:lnTo>
                <a:lnTo>
                  <a:pt x="28" y="81"/>
                </a:lnTo>
                <a:lnTo>
                  <a:pt x="23" y="74"/>
                </a:lnTo>
                <a:lnTo>
                  <a:pt x="19" y="69"/>
                </a:lnTo>
                <a:lnTo>
                  <a:pt x="14" y="62"/>
                </a:lnTo>
                <a:lnTo>
                  <a:pt x="9" y="57"/>
                </a:lnTo>
                <a:lnTo>
                  <a:pt x="7" y="50"/>
                </a:lnTo>
                <a:lnTo>
                  <a:pt x="4" y="45"/>
                </a:lnTo>
                <a:lnTo>
                  <a:pt x="2" y="41"/>
                </a:lnTo>
                <a:lnTo>
                  <a:pt x="0" y="33"/>
                </a:lnTo>
                <a:lnTo>
                  <a:pt x="0" y="24"/>
                </a:lnTo>
                <a:lnTo>
                  <a:pt x="0" y="22"/>
                </a:lnTo>
                <a:lnTo>
                  <a:pt x="2" y="17"/>
                </a:lnTo>
                <a:lnTo>
                  <a:pt x="4" y="12"/>
                </a:lnTo>
                <a:lnTo>
                  <a:pt x="7" y="10"/>
                </a:lnTo>
                <a:lnTo>
                  <a:pt x="12" y="5"/>
                </a:lnTo>
                <a:lnTo>
                  <a:pt x="19" y="3"/>
                </a:lnTo>
                <a:lnTo>
                  <a:pt x="26" y="3"/>
                </a:lnTo>
                <a:lnTo>
                  <a:pt x="33" y="0"/>
                </a:lnTo>
                <a:lnTo>
                  <a:pt x="35" y="0"/>
                </a:lnTo>
                <a:lnTo>
                  <a:pt x="40" y="3"/>
                </a:lnTo>
                <a:lnTo>
                  <a:pt x="43" y="3"/>
                </a:lnTo>
                <a:lnTo>
                  <a:pt x="47" y="3"/>
                </a:lnTo>
                <a:lnTo>
                  <a:pt x="54" y="5"/>
                </a:lnTo>
                <a:lnTo>
                  <a:pt x="59" y="7"/>
                </a:lnTo>
                <a:lnTo>
                  <a:pt x="66" y="10"/>
                </a:lnTo>
                <a:lnTo>
                  <a:pt x="73" y="12"/>
                </a:lnTo>
                <a:lnTo>
                  <a:pt x="90" y="17"/>
                </a:lnTo>
                <a:lnTo>
                  <a:pt x="107" y="26"/>
                </a:lnTo>
                <a:lnTo>
                  <a:pt x="128" y="36"/>
                </a:lnTo>
                <a:lnTo>
                  <a:pt x="147" y="50"/>
                </a:lnTo>
                <a:lnTo>
                  <a:pt x="190" y="76"/>
                </a:lnTo>
                <a:lnTo>
                  <a:pt x="233" y="105"/>
                </a:lnTo>
                <a:lnTo>
                  <a:pt x="252" y="119"/>
                </a:lnTo>
                <a:lnTo>
                  <a:pt x="274" y="136"/>
                </a:lnTo>
                <a:lnTo>
                  <a:pt x="290" y="152"/>
                </a:lnTo>
                <a:lnTo>
                  <a:pt x="309" y="169"/>
                </a:lnTo>
                <a:lnTo>
                  <a:pt x="316" y="181"/>
                </a:lnTo>
                <a:lnTo>
                  <a:pt x="326" y="195"/>
                </a:lnTo>
                <a:lnTo>
                  <a:pt x="336" y="209"/>
                </a:lnTo>
                <a:lnTo>
                  <a:pt x="347" y="226"/>
                </a:lnTo>
                <a:lnTo>
                  <a:pt x="362" y="243"/>
                </a:lnTo>
                <a:lnTo>
                  <a:pt x="376" y="262"/>
                </a:lnTo>
                <a:lnTo>
                  <a:pt x="393" y="283"/>
                </a:lnTo>
                <a:lnTo>
                  <a:pt x="409" y="307"/>
                </a:lnTo>
                <a:lnTo>
                  <a:pt x="428" y="331"/>
                </a:lnTo>
                <a:lnTo>
                  <a:pt x="450" y="357"/>
                </a:lnTo>
                <a:lnTo>
                  <a:pt x="471" y="385"/>
                </a:lnTo>
                <a:lnTo>
                  <a:pt x="493" y="414"/>
                </a:lnTo>
                <a:lnTo>
                  <a:pt x="519" y="447"/>
                </a:lnTo>
                <a:lnTo>
                  <a:pt x="543" y="481"/>
                </a:lnTo>
                <a:lnTo>
                  <a:pt x="569" y="516"/>
                </a:lnTo>
                <a:lnTo>
                  <a:pt x="595" y="552"/>
                </a:lnTo>
                <a:lnTo>
                  <a:pt x="624" y="590"/>
                </a:lnTo>
                <a:lnTo>
                  <a:pt x="650" y="628"/>
                </a:lnTo>
                <a:lnTo>
                  <a:pt x="679" y="664"/>
                </a:lnTo>
                <a:lnTo>
                  <a:pt x="705" y="697"/>
                </a:lnTo>
                <a:lnTo>
                  <a:pt x="731" y="730"/>
                </a:lnTo>
                <a:lnTo>
                  <a:pt x="760" y="761"/>
                </a:lnTo>
                <a:lnTo>
                  <a:pt x="786" y="792"/>
                </a:lnTo>
                <a:lnTo>
                  <a:pt x="812" y="823"/>
                </a:lnTo>
                <a:lnTo>
                  <a:pt x="836" y="852"/>
                </a:lnTo>
                <a:lnTo>
                  <a:pt x="862" y="878"/>
                </a:lnTo>
                <a:lnTo>
                  <a:pt x="888" y="904"/>
                </a:lnTo>
                <a:lnTo>
                  <a:pt x="912" y="930"/>
                </a:lnTo>
                <a:lnTo>
                  <a:pt x="938" y="954"/>
                </a:lnTo>
                <a:lnTo>
                  <a:pt x="962" y="978"/>
                </a:lnTo>
                <a:lnTo>
                  <a:pt x="986" y="999"/>
                </a:lnTo>
                <a:lnTo>
                  <a:pt x="1010" y="1020"/>
                </a:lnTo>
                <a:lnTo>
                  <a:pt x="1033" y="1039"/>
                </a:lnTo>
                <a:lnTo>
                  <a:pt x="1057" y="1061"/>
                </a:lnTo>
                <a:lnTo>
                  <a:pt x="1084" y="1080"/>
                </a:lnTo>
                <a:lnTo>
                  <a:pt x="1110" y="1097"/>
                </a:lnTo>
                <a:lnTo>
                  <a:pt x="1138" y="1116"/>
                </a:lnTo>
                <a:lnTo>
                  <a:pt x="1167" y="1132"/>
                </a:lnTo>
                <a:lnTo>
                  <a:pt x="1195" y="1149"/>
                </a:lnTo>
                <a:lnTo>
                  <a:pt x="1226" y="1165"/>
                </a:lnTo>
                <a:lnTo>
                  <a:pt x="1260" y="1182"/>
                </a:lnTo>
                <a:lnTo>
                  <a:pt x="1291" y="1196"/>
                </a:lnTo>
                <a:lnTo>
                  <a:pt x="1326" y="1213"/>
                </a:lnTo>
                <a:lnTo>
                  <a:pt x="1362" y="1227"/>
                </a:lnTo>
                <a:lnTo>
                  <a:pt x="1398" y="1242"/>
                </a:lnTo>
                <a:lnTo>
                  <a:pt x="1436" y="1256"/>
                </a:lnTo>
                <a:lnTo>
                  <a:pt x="1474" y="1270"/>
                </a:lnTo>
                <a:lnTo>
                  <a:pt x="1515" y="1284"/>
                </a:lnTo>
                <a:lnTo>
                  <a:pt x="1534" y="1292"/>
                </a:lnTo>
                <a:lnTo>
                  <a:pt x="1553" y="1299"/>
                </a:lnTo>
                <a:lnTo>
                  <a:pt x="1572" y="1308"/>
                </a:lnTo>
                <a:lnTo>
                  <a:pt x="1591" y="1315"/>
                </a:lnTo>
                <a:lnTo>
                  <a:pt x="1608" y="1322"/>
                </a:lnTo>
                <a:lnTo>
                  <a:pt x="1624" y="1327"/>
                </a:lnTo>
                <a:lnTo>
                  <a:pt x="1639" y="1334"/>
                </a:lnTo>
                <a:lnTo>
                  <a:pt x="1655" y="1341"/>
                </a:lnTo>
                <a:lnTo>
                  <a:pt x="1670" y="1346"/>
                </a:lnTo>
                <a:lnTo>
                  <a:pt x="1681" y="1353"/>
                </a:lnTo>
                <a:lnTo>
                  <a:pt x="1696" y="1358"/>
                </a:lnTo>
                <a:lnTo>
                  <a:pt x="1708" y="1363"/>
                </a:lnTo>
                <a:lnTo>
                  <a:pt x="1717" y="1370"/>
                </a:lnTo>
                <a:lnTo>
                  <a:pt x="1729" y="1375"/>
                </a:lnTo>
                <a:lnTo>
                  <a:pt x="1739" y="1380"/>
                </a:lnTo>
                <a:lnTo>
                  <a:pt x="1748" y="1384"/>
                </a:lnTo>
                <a:lnTo>
                  <a:pt x="1758" y="1389"/>
                </a:lnTo>
                <a:lnTo>
                  <a:pt x="1765" y="1391"/>
                </a:lnTo>
                <a:lnTo>
                  <a:pt x="1772" y="1396"/>
                </a:lnTo>
                <a:lnTo>
                  <a:pt x="1779" y="1399"/>
                </a:lnTo>
                <a:lnTo>
                  <a:pt x="1784" y="1403"/>
                </a:lnTo>
                <a:lnTo>
                  <a:pt x="1789" y="1406"/>
                </a:lnTo>
                <a:lnTo>
                  <a:pt x="1793" y="1410"/>
                </a:lnTo>
                <a:lnTo>
                  <a:pt x="1796" y="1413"/>
                </a:lnTo>
                <a:lnTo>
                  <a:pt x="1801" y="1415"/>
                </a:lnTo>
                <a:lnTo>
                  <a:pt x="1803" y="1418"/>
                </a:lnTo>
                <a:lnTo>
                  <a:pt x="1803" y="1420"/>
                </a:lnTo>
                <a:lnTo>
                  <a:pt x="1805" y="1422"/>
                </a:lnTo>
                <a:lnTo>
                  <a:pt x="1805" y="1425"/>
                </a:lnTo>
                <a:lnTo>
                  <a:pt x="1803" y="1427"/>
                </a:lnTo>
                <a:lnTo>
                  <a:pt x="1801" y="1427"/>
                </a:lnTo>
                <a:lnTo>
                  <a:pt x="1796" y="1432"/>
                </a:lnTo>
                <a:lnTo>
                  <a:pt x="1789" y="1437"/>
                </a:lnTo>
                <a:lnTo>
                  <a:pt x="1779" y="1441"/>
                </a:lnTo>
                <a:lnTo>
                  <a:pt x="1767" y="1444"/>
                </a:lnTo>
                <a:lnTo>
                  <a:pt x="1753" y="1448"/>
                </a:lnTo>
                <a:lnTo>
                  <a:pt x="1739" y="1451"/>
                </a:lnTo>
                <a:lnTo>
                  <a:pt x="1720" y="1453"/>
                </a:lnTo>
                <a:lnTo>
                  <a:pt x="1700" y="1456"/>
                </a:lnTo>
                <a:lnTo>
                  <a:pt x="1677" y="1458"/>
                </a:lnTo>
                <a:lnTo>
                  <a:pt x="1653" y="1463"/>
                </a:lnTo>
                <a:lnTo>
                  <a:pt x="1627" y="1465"/>
                </a:lnTo>
                <a:lnTo>
                  <a:pt x="1600" y="1468"/>
                </a:lnTo>
                <a:lnTo>
                  <a:pt x="1569" y="1470"/>
                </a:lnTo>
                <a:lnTo>
                  <a:pt x="1539" y="1472"/>
                </a:lnTo>
                <a:lnTo>
                  <a:pt x="1503" y="1475"/>
                </a:lnTo>
                <a:lnTo>
                  <a:pt x="1469" y="1477"/>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18" name="TextBox 17"/>
          <p:cNvSpPr txBox="1">
            <a:spLocks noChangeArrowheads="1"/>
          </p:cNvSpPr>
          <p:nvPr/>
        </p:nvSpPr>
        <p:spPr bwMode="auto">
          <a:xfrm>
            <a:off x="954617" y="4167717"/>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左右</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2" name="TextBox 21"/>
          <p:cNvSpPr txBox="1">
            <a:spLocks noChangeArrowheads="1"/>
          </p:cNvSpPr>
          <p:nvPr/>
        </p:nvSpPr>
        <p:spPr bwMode="auto">
          <a:xfrm>
            <a:off x="954617" y="5255684"/>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汉人  十八罗汉</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3" name="TextBox 22"/>
          <p:cNvSpPr txBox="1">
            <a:spLocks noChangeArrowheads="1"/>
          </p:cNvSpPr>
          <p:nvPr/>
        </p:nvSpPr>
        <p:spPr bwMode="auto">
          <a:xfrm>
            <a:off x="954617" y="5831417"/>
            <a:ext cx="5556251"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我是一个汉族人。 </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4" name="TextBox 23"/>
          <p:cNvSpPr txBox="1">
            <a:spLocks noChangeArrowheads="1"/>
          </p:cNvSpPr>
          <p:nvPr/>
        </p:nvSpPr>
        <p:spPr bwMode="auto">
          <a:xfrm>
            <a:off x="954617" y="46799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H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宋体" panose="02010600030101010101" pitchFamily="2" charset="-122"/>
                <a:cs typeface="+mn-cs"/>
              </a:rPr>
              <a:t>氵</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5" name="矩形 2"/>
          <p:cNvSpPr>
            <a:spLocks noChangeArrowheads="1"/>
          </p:cNvSpPr>
          <p:nvPr/>
        </p:nvSpPr>
        <p:spPr bwMode="auto">
          <a:xfrm>
            <a:off x="6807200" y="5003800"/>
            <a:ext cx="4419600" cy="14471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左窄右宽，又字横稍短，起笔稍向上拉，顿笔后再写一撇。</a:t>
            </a:r>
            <a:endParaRPr kumimoji="0" lang="zh-CN" altLang="en-US" sz="2935" b="1" i="0" u="none" strike="noStrike" kern="1200" cap="none" spc="0" normalizeH="0" baseline="0" noProof="0" dirty="0">
              <a:ln>
                <a:noFill/>
              </a:ln>
              <a:solidFill>
                <a:schemeClr val="tx1"/>
              </a:solidFill>
              <a:effectLst/>
              <a:uLnTx/>
              <a:uFillTx/>
              <a:latin typeface="+mj-ea"/>
              <a:ea typeface="+mj-ea"/>
              <a:cs typeface="+mn-cs"/>
            </a:endParaRPr>
          </a:p>
        </p:txBody>
      </p:sp>
      <p:sp>
        <p:nvSpPr>
          <p:cNvPr id="26"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汉</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27" name="矩形 26"/>
          <p:cNvSpPr/>
          <p:nvPr/>
        </p:nvSpPr>
        <p:spPr>
          <a:xfrm>
            <a:off x="3570817"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hàn</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sp>
        <p:nvSpPr>
          <p:cNvPr id="58393" name="TextBox 52"/>
          <p:cNvSpPr txBox="1"/>
          <p:nvPr/>
        </p:nvSpPr>
        <p:spPr>
          <a:xfrm>
            <a:off x="935567" y="2377017"/>
            <a:ext cx="2252133" cy="1198880"/>
          </a:xfrm>
          <a:prstGeom prst="rect">
            <a:avLst/>
          </a:prstGeom>
          <a:noFill/>
          <a:ln w="9525">
            <a:noFill/>
          </a:ln>
        </p:spPr>
        <p:txBody>
          <a:bodyPr anchor="t">
            <a:spAutoFit/>
          </a:bodyPr>
          <a:p>
            <a:r>
              <a:rPr lang="zh-CN" altLang="en-US" sz="7200" dirty="0">
                <a:solidFill>
                  <a:srgbClr val="FF0000"/>
                </a:solidFill>
                <a:latin typeface="楷体" panose="02010609060101010101" pitchFamily="49" charset="-122"/>
                <a:ea typeface="楷体" panose="02010609060101010101" pitchFamily="49" charset="-122"/>
              </a:rPr>
              <a:t>汉</a:t>
            </a:r>
            <a:r>
              <a:rPr lang="zh-CN" altLang="en-US" sz="7200" dirty="0">
                <a:latin typeface="楷体" panose="02010609060101010101" pitchFamily="49" charset="-122"/>
                <a:ea typeface="楷体" panose="02010609060101010101" pitchFamily="49" charset="-122"/>
              </a:rPr>
              <a:t>族</a:t>
            </a:r>
            <a:endParaRPr lang="zh-CN" altLang="en-US" sz="7200" dirty="0">
              <a:latin typeface="楷体" panose="02010609060101010101" pitchFamily="49" charset="-122"/>
              <a:ea typeface="楷体" panose="02010609060101010101" pitchFamily="49" charset="-122"/>
            </a:endParaRPr>
          </a:p>
        </p:txBody>
      </p:sp>
      <p:grpSp>
        <p:nvGrpSpPr>
          <p:cNvPr id="58394" name="组合 20"/>
          <p:cNvGrpSpPr/>
          <p:nvPr/>
        </p:nvGrpSpPr>
        <p:grpSpPr>
          <a:xfrm>
            <a:off x="772584" y="1028700"/>
            <a:ext cx="1775883" cy="677352"/>
            <a:chOff x="579880" y="770997"/>
            <a:chExt cx="1331484" cy="508957"/>
          </a:xfrm>
        </p:grpSpPr>
        <p:sp>
          <p:nvSpPr>
            <p:cNvPr id="29" name="圆角矩形 28"/>
            <p:cNvSpPr/>
            <p:nvPr/>
          </p:nvSpPr>
          <p:spPr>
            <a:xfrm>
              <a:off x="590550" y="770997"/>
              <a:ext cx="1257227" cy="508957"/>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0"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ppt_x"/>
                                          </p:val>
                                        </p:tav>
                                        <p:tav tm="100000">
                                          <p:val>
                                            <p:strVal val="#ppt_x"/>
                                          </p:val>
                                        </p:tav>
                                      </p:tavLst>
                                    </p:anim>
                                    <p:anim calcmode="lin" valueType="num">
                                      <p:cBhvr additive="base">
                                        <p:cTn id="14"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2354"/>
                                        </p:tgtEl>
                                        <p:attrNameLst>
                                          <p:attrName>style.visibility</p:attrName>
                                        </p:attrNameLst>
                                      </p:cBhvr>
                                      <p:to>
                                        <p:strVal val="visible"/>
                                      </p:to>
                                    </p:set>
                                    <p:animEffect transition="in" filter="wipe(up)">
                                      <p:cBhvr>
                                        <p:cTn id="25" dur="500"/>
                                        <p:tgtEl>
                                          <p:spTgt spid="1235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12355"/>
                                        </p:tgtEl>
                                        <p:attrNameLst>
                                          <p:attrName>style.visibility</p:attrName>
                                        </p:attrNameLst>
                                      </p:cBhvr>
                                      <p:to>
                                        <p:strVal val="visible"/>
                                      </p:to>
                                    </p:set>
                                    <p:animEffect transition="in" filter="wipe(up)">
                                      <p:cBhvr>
                                        <p:cTn id="30" dur="500"/>
                                        <p:tgtEl>
                                          <p:spTgt spid="1235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2356"/>
                                        </p:tgtEl>
                                        <p:attrNameLst>
                                          <p:attrName>style.visibility</p:attrName>
                                        </p:attrNameLst>
                                      </p:cBhvr>
                                      <p:to>
                                        <p:strVal val="visible"/>
                                      </p:to>
                                    </p:set>
                                    <p:animEffect transition="in" filter="wipe(down)">
                                      <p:cBhvr>
                                        <p:cTn id="35" dur="500"/>
                                        <p:tgtEl>
                                          <p:spTgt spid="1235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12357"/>
                                        </p:tgtEl>
                                        <p:attrNameLst>
                                          <p:attrName>style.visibility</p:attrName>
                                        </p:attrNameLst>
                                      </p:cBhvr>
                                      <p:to>
                                        <p:strVal val="visible"/>
                                      </p:to>
                                    </p:set>
                                    <p:animEffect transition="in" filter="wipe(up)">
                                      <p:cBhvr>
                                        <p:cTn id="40" dur="500"/>
                                        <p:tgtEl>
                                          <p:spTgt spid="1235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12358"/>
                                        </p:tgtEl>
                                        <p:attrNameLst>
                                          <p:attrName>style.visibility</p:attrName>
                                        </p:attrNameLst>
                                      </p:cBhvr>
                                      <p:to>
                                        <p:strVal val="visible"/>
                                      </p:to>
                                    </p:set>
                                    <p:animEffect transition="in" filter="wipe(up)">
                                      <p:cBhvr>
                                        <p:cTn id="45" dur="500"/>
                                        <p:tgtEl>
                                          <p:spTgt spid="12358"/>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barn(inVertical)">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barn(inVertical)">
                                      <p:cBhvr>
                                        <p:cTn id="55" dur="500"/>
                                        <p:tgtEl>
                                          <p:spTgt spid="24"/>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arn(inVertical)">
                                      <p:cBhvr>
                                        <p:cTn id="60" dur="500"/>
                                        <p:tgtEl>
                                          <p:spTgt spid="22"/>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barn(inVertical)">
                                      <p:cBhvr>
                                        <p:cTn id="6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23" grpId="0"/>
      <p:bldP spid="24" grpId="0"/>
      <p:bldP spid="25" grpId="0" bldLvl="0" animBg="1"/>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7" name="Picture 39" descr="구름"/>
          <p:cNvPicPr>
            <a:picLocks noChangeAspect="1"/>
          </p:cNvPicPr>
          <p:nvPr/>
        </p:nvPicPr>
        <p:blipFill>
          <a:blip r:embed="rId1"/>
          <a:stretch>
            <a:fillRect/>
          </a:stretch>
        </p:blipFill>
        <p:spPr>
          <a:xfrm>
            <a:off x="6394451" y="179917"/>
            <a:ext cx="910167" cy="364067"/>
          </a:xfrm>
          <a:prstGeom prst="rect">
            <a:avLst/>
          </a:prstGeom>
          <a:noFill/>
          <a:ln w="9525">
            <a:noFill/>
          </a:ln>
        </p:spPr>
      </p:pic>
      <p:pic>
        <p:nvPicPr>
          <p:cNvPr id="34818" name="Picture 40" descr="구름"/>
          <p:cNvPicPr>
            <a:picLocks noChangeAspect="1"/>
          </p:cNvPicPr>
          <p:nvPr/>
        </p:nvPicPr>
        <p:blipFill>
          <a:blip r:embed="rId2"/>
          <a:stretch>
            <a:fillRect/>
          </a:stretch>
        </p:blipFill>
        <p:spPr>
          <a:xfrm>
            <a:off x="9647767" y="503767"/>
            <a:ext cx="1390651" cy="554567"/>
          </a:xfrm>
          <a:prstGeom prst="rect">
            <a:avLst/>
          </a:prstGeom>
          <a:noFill/>
          <a:ln w="9525">
            <a:noFill/>
          </a:ln>
        </p:spPr>
      </p:pic>
      <p:pic>
        <p:nvPicPr>
          <p:cNvPr id="13317" name="Picture 4" descr="f261"/>
          <p:cNvPicPr>
            <a:picLocks noChangeAspect="1"/>
          </p:cNvPicPr>
          <p:nvPr/>
        </p:nvPicPr>
        <p:blipFill>
          <a:blip r:embed="rId3"/>
          <a:stretch>
            <a:fillRect/>
          </a:stretch>
        </p:blipFill>
        <p:spPr>
          <a:xfrm>
            <a:off x="3147484" y="1801284"/>
            <a:ext cx="2656416" cy="2222500"/>
          </a:xfrm>
          <a:prstGeom prst="rect">
            <a:avLst/>
          </a:prstGeom>
          <a:noFill/>
          <a:ln w="9525">
            <a:noFill/>
          </a:ln>
        </p:spPr>
      </p:pic>
      <p:pic>
        <p:nvPicPr>
          <p:cNvPr id="13318" name="Picture 5" descr="f275"/>
          <p:cNvPicPr>
            <a:picLocks noChangeAspect="1"/>
          </p:cNvPicPr>
          <p:nvPr/>
        </p:nvPicPr>
        <p:blipFill>
          <a:blip r:embed="rId4"/>
          <a:stretch>
            <a:fillRect/>
          </a:stretch>
        </p:blipFill>
        <p:spPr>
          <a:xfrm>
            <a:off x="6769100" y="2226733"/>
            <a:ext cx="2008717" cy="2059517"/>
          </a:xfrm>
          <a:prstGeom prst="rect">
            <a:avLst/>
          </a:prstGeom>
          <a:noFill/>
          <a:ln w="9525">
            <a:noFill/>
          </a:ln>
        </p:spPr>
      </p:pic>
      <p:pic>
        <p:nvPicPr>
          <p:cNvPr id="13319" name="Picture 6" descr="f274"/>
          <p:cNvPicPr>
            <a:picLocks noChangeAspect="1"/>
          </p:cNvPicPr>
          <p:nvPr/>
        </p:nvPicPr>
        <p:blipFill>
          <a:blip r:embed="rId5"/>
          <a:stretch>
            <a:fillRect/>
          </a:stretch>
        </p:blipFill>
        <p:spPr>
          <a:xfrm>
            <a:off x="2421467" y="4023784"/>
            <a:ext cx="1771651" cy="2546349"/>
          </a:xfrm>
          <a:prstGeom prst="rect">
            <a:avLst/>
          </a:prstGeom>
          <a:noFill/>
          <a:ln w="9525">
            <a:noFill/>
          </a:ln>
        </p:spPr>
      </p:pic>
      <p:pic>
        <p:nvPicPr>
          <p:cNvPr id="13320" name="Picture 7" descr="f283"/>
          <p:cNvPicPr>
            <a:picLocks noChangeAspect="1"/>
          </p:cNvPicPr>
          <p:nvPr/>
        </p:nvPicPr>
        <p:blipFill>
          <a:blip r:embed="rId6"/>
          <a:stretch>
            <a:fillRect/>
          </a:stretch>
        </p:blipFill>
        <p:spPr>
          <a:xfrm>
            <a:off x="8775700" y="4023784"/>
            <a:ext cx="1534584" cy="2383367"/>
          </a:xfrm>
          <a:prstGeom prst="rect">
            <a:avLst/>
          </a:prstGeom>
          <a:noFill/>
          <a:ln w="9525">
            <a:noFill/>
          </a:ln>
        </p:spPr>
      </p:pic>
      <p:pic>
        <p:nvPicPr>
          <p:cNvPr id="13321" name="Picture 8" descr="汉族"/>
          <p:cNvPicPr>
            <a:picLocks noChangeAspect="1"/>
          </p:cNvPicPr>
          <p:nvPr/>
        </p:nvPicPr>
        <p:blipFill>
          <a:blip r:embed="rId7"/>
          <a:stretch>
            <a:fillRect/>
          </a:stretch>
        </p:blipFill>
        <p:spPr>
          <a:xfrm>
            <a:off x="9459384" y="1587500"/>
            <a:ext cx="2065867" cy="2330451"/>
          </a:xfrm>
          <a:prstGeom prst="rect">
            <a:avLst/>
          </a:prstGeom>
          <a:noFill/>
          <a:ln w="9525">
            <a:noFill/>
          </a:ln>
        </p:spPr>
      </p:pic>
      <p:pic>
        <p:nvPicPr>
          <p:cNvPr id="13322" name="Picture 9" descr="回族"/>
          <p:cNvPicPr>
            <a:picLocks noChangeAspect="1"/>
          </p:cNvPicPr>
          <p:nvPr/>
        </p:nvPicPr>
        <p:blipFill>
          <a:blip r:embed="rId8"/>
          <a:stretch>
            <a:fillRect/>
          </a:stretch>
        </p:blipFill>
        <p:spPr>
          <a:xfrm>
            <a:off x="774700" y="1782233"/>
            <a:ext cx="1830917" cy="2709333"/>
          </a:xfrm>
          <a:prstGeom prst="rect">
            <a:avLst/>
          </a:prstGeom>
          <a:noFill/>
          <a:ln w="9525">
            <a:noFill/>
          </a:ln>
        </p:spPr>
      </p:pic>
      <p:pic>
        <p:nvPicPr>
          <p:cNvPr id="13323" name="Picture 10" descr="维吾尔族"/>
          <p:cNvPicPr>
            <a:picLocks noChangeAspect="1"/>
          </p:cNvPicPr>
          <p:nvPr/>
        </p:nvPicPr>
        <p:blipFill>
          <a:blip r:embed="rId9"/>
          <a:stretch>
            <a:fillRect/>
          </a:stretch>
        </p:blipFill>
        <p:spPr>
          <a:xfrm>
            <a:off x="5094817" y="4042833"/>
            <a:ext cx="1888067" cy="2383367"/>
          </a:xfrm>
          <a:prstGeom prst="rect">
            <a:avLst/>
          </a:prstGeom>
          <a:noFill/>
          <a:ln w="9525">
            <a:noFill/>
          </a:ln>
        </p:spPr>
      </p:pic>
      <p:sp>
        <p:nvSpPr>
          <p:cNvPr id="2" name="矩形 1"/>
          <p:cNvSpPr/>
          <p:nvPr/>
        </p:nvSpPr>
        <p:spPr>
          <a:xfrm>
            <a:off x="2132959" y="723128"/>
            <a:ext cx="8107680" cy="829945"/>
          </a:xfrm>
          <a:prstGeom prst="rect">
            <a:avLst/>
          </a:prstGeom>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4800" b="1" i="0" u="none" strike="noStrike" kern="1200" cap="none" spc="0" normalizeH="0" baseline="0" noProof="0" dirty="0">
                <a:ln>
                  <a:solidFill>
                    <a:schemeClr val="bg1"/>
                  </a:solidFill>
                </a:ln>
                <a:solidFill>
                  <a:srgbClr val="0066FF"/>
                </a:solidFill>
                <a:effectLst/>
                <a:uLnTx/>
                <a:uFillTx/>
                <a:latin typeface="微软雅黑" panose="020B0503020204020204" pitchFamily="34" charset="-122"/>
                <a:ea typeface="微软雅黑" panose="020B0503020204020204" pitchFamily="34" charset="-122"/>
                <a:cs typeface="+mn-cs"/>
              </a:rPr>
              <a:t>你知道这是哪些少数民族吗？</a:t>
            </a:r>
            <a:endParaRPr kumimoji="0" lang="zh-CN" altLang="en-US" sz="4800" b="1" i="0" u="none" strike="noStrike" kern="1200" cap="none" spc="0" normalizeH="0" baseline="0" noProof="0" dirty="0">
              <a:ln>
                <a:solidFill>
                  <a:schemeClr val="bg1"/>
                </a:solidFill>
              </a:ln>
              <a:solidFill>
                <a:srgbClr val="0066FF"/>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3322"/>
                                        </p:tgtEl>
                                        <p:attrNameLst>
                                          <p:attrName>style.visibility</p:attrName>
                                        </p:attrNameLst>
                                      </p:cBhvr>
                                      <p:to>
                                        <p:strVal val="visible"/>
                                      </p:to>
                                    </p:set>
                                    <p:anim calcmode="lin" valueType="num">
                                      <p:cBhvr>
                                        <p:cTn id="7" dur="500" fill="hold"/>
                                        <p:tgtEl>
                                          <p:spTgt spid="13322"/>
                                        </p:tgtEl>
                                        <p:attrNameLst>
                                          <p:attrName>ppt_w</p:attrName>
                                        </p:attrNameLst>
                                      </p:cBhvr>
                                      <p:tavLst>
                                        <p:tav tm="0">
                                          <p:val>
                                            <p:fltVal val="0.000000"/>
                                          </p:val>
                                        </p:tav>
                                        <p:tav tm="100000">
                                          <p:val>
                                            <p:strVal val="#ppt_w"/>
                                          </p:val>
                                        </p:tav>
                                      </p:tavLst>
                                    </p:anim>
                                    <p:anim calcmode="lin" valueType="num">
                                      <p:cBhvr>
                                        <p:cTn id="8" dur="500" fill="hold"/>
                                        <p:tgtEl>
                                          <p:spTgt spid="13322"/>
                                        </p:tgtEl>
                                        <p:attrNameLst>
                                          <p:attrName>ppt_h</p:attrName>
                                        </p:attrNameLst>
                                      </p:cBhvr>
                                      <p:tavLst>
                                        <p:tav tm="0">
                                          <p:val>
                                            <p:fltVal val="0.00000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3317"/>
                                        </p:tgtEl>
                                        <p:attrNameLst>
                                          <p:attrName>style.visibility</p:attrName>
                                        </p:attrNameLst>
                                      </p:cBhvr>
                                      <p:to>
                                        <p:strVal val="visible"/>
                                      </p:to>
                                    </p:set>
                                    <p:anim calcmode="lin" valueType="num">
                                      <p:cBhvr>
                                        <p:cTn id="11" dur="500" fill="hold"/>
                                        <p:tgtEl>
                                          <p:spTgt spid="13317"/>
                                        </p:tgtEl>
                                        <p:attrNameLst>
                                          <p:attrName>ppt_w</p:attrName>
                                        </p:attrNameLst>
                                      </p:cBhvr>
                                      <p:tavLst>
                                        <p:tav tm="0">
                                          <p:val>
                                            <p:fltVal val="0.000000"/>
                                          </p:val>
                                        </p:tav>
                                        <p:tav tm="100000">
                                          <p:val>
                                            <p:strVal val="#ppt_w"/>
                                          </p:val>
                                        </p:tav>
                                      </p:tavLst>
                                    </p:anim>
                                    <p:anim calcmode="lin" valueType="num">
                                      <p:cBhvr>
                                        <p:cTn id="12" dur="500" fill="hold"/>
                                        <p:tgtEl>
                                          <p:spTgt spid="13317"/>
                                        </p:tgtEl>
                                        <p:attrNameLst>
                                          <p:attrName>ppt_h</p:attrName>
                                        </p:attrNameLst>
                                      </p:cBhvr>
                                      <p:tavLst>
                                        <p:tav tm="0">
                                          <p:val>
                                            <p:fltVal val="0.00000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13318"/>
                                        </p:tgtEl>
                                        <p:attrNameLst>
                                          <p:attrName>style.visibility</p:attrName>
                                        </p:attrNameLst>
                                      </p:cBhvr>
                                      <p:to>
                                        <p:strVal val="visible"/>
                                      </p:to>
                                    </p:set>
                                    <p:anim calcmode="lin" valueType="num">
                                      <p:cBhvr>
                                        <p:cTn id="15" dur="500" fill="hold"/>
                                        <p:tgtEl>
                                          <p:spTgt spid="13318"/>
                                        </p:tgtEl>
                                        <p:attrNameLst>
                                          <p:attrName>ppt_w</p:attrName>
                                        </p:attrNameLst>
                                      </p:cBhvr>
                                      <p:tavLst>
                                        <p:tav tm="0">
                                          <p:val>
                                            <p:fltVal val="0.000000"/>
                                          </p:val>
                                        </p:tav>
                                        <p:tav tm="100000">
                                          <p:val>
                                            <p:strVal val="#ppt_w"/>
                                          </p:val>
                                        </p:tav>
                                      </p:tavLst>
                                    </p:anim>
                                    <p:anim calcmode="lin" valueType="num">
                                      <p:cBhvr>
                                        <p:cTn id="16" dur="500" fill="hold"/>
                                        <p:tgtEl>
                                          <p:spTgt spid="13318"/>
                                        </p:tgtEl>
                                        <p:attrNameLst>
                                          <p:attrName>ppt_h</p:attrName>
                                        </p:attrNameLst>
                                      </p:cBhvr>
                                      <p:tavLst>
                                        <p:tav tm="0">
                                          <p:val>
                                            <p:fltVal val="0.00000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13321"/>
                                        </p:tgtEl>
                                        <p:attrNameLst>
                                          <p:attrName>style.visibility</p:attrName>
                                        </p:attrNameLst>
                                      </p:cBhvr>
                                      <p:to>
                                        <p:strVal val="visible"/>
                                      </p:to>
                                    </p:set>
                                    <p:anim calcmode="lin" valueType="num">
                                      <p:cBhvr>
                                        <p:cTn id="19" dur="500" fill="hold"/>
                                        <p:tgtEl>
                                          <p:spTgt spid="13321"/>
                                        </p:tgtEl>
                                        <p:attrNameLst>
                                          <p:attrName>ppt_w</p:attrName>
                                        </p:attrNameLst>
                                      </p:cBhvr>
                                      <p:tavLst>
                                        <p:tav tm="0">
                                          <p:val>
                                            <p:fltVal val="0.000000"/>
                                          </p:val>
                                        </p:tav>
                                        <p:tav tm="100000">
                                          <p:val>
                                            <p:strVal val="#ppt_w"/>
                                          </p:val>
                                        </p:tav>
                                      </p:tavLst>
                                    </p:anim>
                                    <p:anim calcmode="lin" valueType="num">
                                      <p:cBhvr>
                                        <p:cTn id="20" dur="500" fill="hold"/>
                                        <p:tgtEl>
                                          <p:spTgt spid="13321"/>
                                        </p:tgtEl>
                                        <p:attrNameLst>
                                          <p:attrName>ppt_h</p:attrName>
                                        </p:attrNameLst>
                                      </p:cBhvr>
                                      <p:tavLst>
                                        <p:tav tm="0">
                                          <p:val>
                                            <p:fltVal val="0.00000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13320"/>
                                        </p:tgtEl>
                                        <p:attrNameLst>
                                          <p:attrName>style.visibility</p:attrName>
                                        </p:attrNameLst>
                                      </p:cBhvr>
                                      <p:to>
                                        <p:strVal val="visible"/>
                                      </p:to>
                                    </p:set>
                                    <p:anim calcmode="lin" valueType="num">
                                      <p:cBhvr>
                                        <p:cTn id="23" dur="500" fill="hold"/>
                                        <p:tgtEl>
                                          <p:spTgt spid="13320"/>
                                        </p:tgtEl>
                                        <p:attrNameLst>
                                          <p:attrName>ppt_w</p:attrName>
                                        </p:attrNameLst>
                                      </p:cBhvr>
                                      <p:tavLst>
                                        <p:tav tm="0">
                                          <p:val>
                                            <p:fltVal val="0.000000"/>
                                          </p:val>
                                        </p:tav>
                                        <p:tav tm="100000">
                                          <p:val>
                                            <p:strVal val="#ppt_w"/>
                                          </p:val>
                                        </p:tav>
                                      </p:tavLst>
                                    </p:anim>
                                    <p:anim calcmode="lin" valueType="num">
                                      <p:cBhvr>
                                        <p:cTn id="24" dur="500" fill="hold"/>
                                        <p:tgtEl>
                                          <p:spTgt spid="13320"/>
                                        </p:tgtEl>
                                        <p:attrNameLst>
                                          <p:attrName>ppt_h</p:attrName>
                                        </p:attrNameLst>
                                      </p:cBhvr>
                                      <p:tavLst>
                                        <p:tav tm="0">
                                          <p:val>
                                            <p:fltVal val="0.00000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13323"/>
                                        </p:tgtEl>
                                        <p:attrNameLst>
                                          <p:attrName>style.visibility</p:attrName>
                                        </p:attrNameLst>
                                      </p:cBhvr>
                                      <p:to>
                                        <p:strVal val="visible"/>
                                      </p:to>
                                    </p:set>
                                    <p:anim calcmode="lin" valueType="num">
                                      <p:cBhvr>
                                        <p:cTn id="27" dur="500" fill="hold"/>
                                        <p:tgtEl>
                                          <p:spTgt spid="13323"/>
                                        </p:tgtEl>
                                        <p:attrNameLst>
                                          <p:attrName>ppt_w</p:attrName>
                                        </p:attrNameLst>
                                      </p:cBhvr>
                                      <p:tavLst>
                                        <p:tav tm="0">
                                          <p:val>
                                            <p:fltVal val="0.000000"/>
                                          </p:val>
                                        </p:tav>
                                        <p:tav tm="100000">
                                          <p:val>
                                            <p:strVal val="#ppt_w"/>
                                          </p:val>
                                        </p:tav>
                                      </p:tavLst>
                                    </p:anim>
                                    <p:anim calcmode="lin" valueType="num">
                                      <p:cBhvr>
                                        <p:cTn id="28" dur="500" fill="hold"/>
                                        <p:tgtEl>
                                          <p:spTgt spid="13323"/>
                                        </p:tgtEl>
                                        <p:attrNameLst>
                                          <p:attrName>ppt_h</p:attrName>
                                        </p:attrNameLst>
                                      </p:cBhvr>
                                      <p:tavLst>
                                        <p:tav tm="0">
                                          <p:val>
                                            <p:fltVal val="0.000000"/>
                                          </p:val>
                                        </p:tav>
                                        <p:tav tm="100000">
                                          <p:val>
                                            <p:strVal val="#ppt_h"/>
                                          </p:val>
                                        </p:tav>
                                      </p:tavLst>
                                    </p:anim>
                                  </p:childTnLst>
                                </p:cTn>
                              </p:par>
                              <p:par>
                                <p:cTn id="29" presetID="23" presetClass="entr" presetSubtype="16" fill="hold" nodeType="withEffect">
                                  <p:stCondLst>
                                    <p:cond delay="0"/>
                                  </p:stCondLst>
                                  <p:childTnLst>
                                    <p:set>
                                      <p:cBhvr>
                                        <p:cTn id="30" dur="1" fill="hold">
                                          <p:stCondLst>
                                            <p:cond delay="0"/>
                                          </p:stCondLst>
                                        </p:cTn>
                                        <p:tgtEl>
                                          <p:spTgt spid="13319"/>
                                        </p:tgtEl>
                                        <p:attrNameLst>
                                          <p:attrName>style.visibility</p:attrName>
                                        </p:attrNameLst>
                                      </p:cBhvr>
                                      <p:to>
                                        <p:strVal val="visible"/>
                                      </p:to>
                                    </p:set>
                                    <p:anim calcmode="lin" valueType="num">
                                      <p:cBhvr>
                                        <p:cTn id="31" dur="500" fill="hold"/>
                                        <p:tgtEl>
                                          <p:spTgt spid="13319"/>
                                        </p:tgtEl>
                                        <p:attrNameLst>
                                          <p:attrName>ppt_w</p:attrName>
                                        </p:attrNameLst>
                                      </p:cBhvr>
                                      <p:tavLst>
                                        <p:tav tm="0">
                                          <p:val>
                                            <p:fltVal val="0.000000"/>
                                          </p:val>
                                        </p:tav>
                                        <p:tav tm="100000">
                                          <p:val>
                                            <p:strVal val="#ppt_w"/>
                                          </p:val>
                                        </p:tav>
                                      </p:tavLst>
                                    </p:anim>
                                    <p:anim calcmode="lin" valueType="num">
                                      <p:cBhvr>
                                        <p:cTn id="32" dur="500" fill="hold"/>
                                        <p:tgtEl>
                                          <p:spTgt spid="13319"/>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0428" name="Rectangle 54"/>
          <p:cNvSpPr/>
          <p:nvPr/>
        </p:nvSpPr>
        <p:spPr>
          <a:xfrm>
            <a:off x="5405861" y="2159000"/>
            <a:ext cx="42545" cy="205740"/>
          </a:xfrm>
          <a:prstGeom prst="rect">
            <a:avLst/>
          </a:prstGeom>
          <a:noFill/>
          <a:ln w="9525">
            <a:noFill/>
          </a:ln>
        </p:spPr>
        <p:txBody>
          <a:bodyPr wrap="none" lIns="0" tIns="0" rIns="0" bIns="0" anchor="t">
            <a:spAutoFit/>
          </a:bodyPr>
          <a:p>
            <a:pPr algn="just"/>
            <a:r>
              <a:rPr lang="zh-CN" altLang="en-US" sz="1335" dirty="0">
                <a:solidFill>
                  <a:srgbClr val="000000"/>
                </a:solidFill>
                <a:latin typeface="Times New Roman" panose="02020603050405020304" pitchFamily="18"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27720" name="Freeform 72"/>
          <p:cNvSpPr/>
          <p:nvPr/>
        </p:nvSpPr>
        <p:spPr>
          <a:xfrm>
            <a:off x="8185151" y="2988733"/>
            <a:ext cx="704849" cy="2032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832" h="240">
                <a:moveTo>
                  <a:pt x="515" y="169"/>
                </a:moveTo>
                <a:lnTo>
                  <a:pt x="496" y="171"/>
                </a:lnTo>
                <a:lnTo>
                  <a:pt x="474" y="176"/>
                </a:lnTo>
                <a:lnTo>
                  <a:pt x="455" y="181"/>
                </a:lnTo>
                <a:lnTo>
                  <a:pt x="436" y="186"/>
                </a:lnTo>
                <a:lnTo>
                  <a:pt x="420" y="188"/>
                </a:lnTo>
                <a:lnTo>
                  <a:pt x="401" y="193"/>
                </a:lnTo>
                <a:lnTo>
                  <a:pt x="367" y="200"/>
                </a:lnTo>
                <a:lnTo>
                  <a:pt x="336" y="207"/>
                </a:lnTo>
                <a:lnTo>
                  <a:pt x="308" y="212"/>
                </a:lnTo>
                <a:lnTo>
                  <a:pt x="282" y="217"/>
                </a:lnTo>
                <a:lnTo>
                  <a:pt x="258" y="221"/>
                </a:lnTo>
                <a:lnTo>
                  <a:pt x="236" y="226"/>
                </a:lnTo>
                <a:lnTo>
                  <a:pt x="217" y="231"/>
                </a:lnTo>
                <a:lnTo>
                  <a:pt x="198" y="233"/>
                </a:lnTo>
                <a:lnTo>
                  <a:pt x="184" y="236"/>
                </a:lnTo>
                <a:lnTo>
                  <a:pt x="170" y="238"/>
                </a:lnTo>
                <a:lnTo>
                  <a:pt x="158" y="238"/>
                </a:lnTo>
                <a:lnTo>
                  <a:pt x="148" y="240"/>
                </a:lnTo>
                <a:lnTo>
                  <a:pt x="141" y="240"/>
                </a:lnTo>
                <a:lnTo>
                  <a:pt x="127" y="238"/>
                </a:lnTo>
                <a:lnTo>
                  <a:pt x="120" y="238"/>
                </a:lnTo>
                <a:lnTo>
                  <a:pt x="112" y="236"/>
                </a:lnTo>
                <a:lnTo>
                  <a:pt x="105" y="233"/>
                </a:lnTo>
                <a:lnTo>
                  <a:pt x="96" y="228"/>
                </a:lnTo>
                <a:lnTo>
                  <a:pt x="89" y="226"/>
                </a:lnTo>
                <a:lnTo>
                  <a:pt x="79" y="221"/>
                </a:lnTo>
                <a:lnTo>
                  <a:pt x="70" y="214"/>
                </a:lnTo>
                <a:lnTo>
                  <a:pt x="60" y="209"/>
                </a:lnTo>
                <a:lnTo>
                  <a:pt x="50" y="202"/>
                </a:lnTo>
                <a:lnTo>
                  <a:pt x="41" y="195"/>
                </a:lnTo>
                <a:lnTo>
                  <a:pt x="31" y="186"/>
                </a:lnTo>
                <a:lnTo>
                  <a:pt x="22" y="176"/>
                </a:lnTo>
                <a:lnTo>
                  <a:pt x="10" y="167"/>
                </a:lnTo>
                <a:lnTo>
                  <a:pt x="0" y="157"/>
                </a:lnTo>
                <a:lnTo>
                  <a:pt x="48" y="150"/>
                </a:lnTo>
                <a:lnTo>
                  <a:pt x="98" y="143"/>
                </a:lnTo>
                <a:lnTo>
                  <a:pt x="146" y="133"/>
                </a:lnTo>
                <a:lnTo>
                  <a:pt x="196" y="121"/>
                </a:lnTo>
                <a:lnTo>
                  <a:pt x="248" y="110"/>
                </a:lnTo>
                <a:lnTo>
                  <a:pt x="301" y="93"/>
                </a:lnTo>
                <a:lnTo>
                  <a:pt x="355" y="79"/>
                </a:lnTo>
                <a:lnTo>
                  <a:pt x="410" y="60"/>
                </a:lnTo>
                <a:lnTo>
                  <a:pt x="436" y="52"/>
                </a:lnTo>
                <a:lnTo>
                  <a:pt x="460" y="48"/>
                </a:lnTo>
                <a:lnTo>
                  <a:pt x="486" y="41"/>
                </a:lnTo>
                <a:lnTo>
                  <a:pt x="508" y="36"/>
                </a:lnTo>
                <a:lnTo>
                  <a:pt x="532" y="29"/>
                </a:lnTo>
                <a:lnTo>
                  <a:pt x="553" y="24"/>
                </a:lnTo>
                <a:lnTo>
                  <a:pt x="575" y="19"/>
                </a:lnTo>
                <a:lnTo>
                  <a:pt x="594" y="17"/>
                </a:lnTo>
                <a:lnTo>
                  <a:pt x="613" y="12"/>
                </a:lnTo>
                <a:lnTo>
                  <a:pt x="629" y="10"/>
                </a:lnTo>
                <a:lnTo>
                  <a:pt x="646" y="7"/>
                </a:lnTo>
                <a:lnTo>
                  <a:pt x="663" y="5"/>
                </a:lnTo>
                <a:lnTo>
                  <a:pt x="677" y="2"/>
                </a:lnTo>
                <a:lnTo>
                  <a:pt x="691" y="0"/>
                </a:lnTo>
                <a:lnTo>
                  <a:pt x="703" y="0"/>
                </a:lnTo>
                <a:lnTo>
                  <a:pt x="715" y="0"/>
                </a:lnTo>
                <a:lnTo>
                  <a:pt x="737" y="0"/>
                </a:lnTo>
                <a:lnTo>
                  <a:pt x="756" y="2"/>
                </a:lnTo>
                <a:lnTo>
                  <a:pt x="775" y="5"/>
                </a:lnTo>
                <a:lnTo>
                  <a:pt x="791" y="10"/>
                </a:lnTo>
                <a:lnTo>
                  <a:pt x="798" y="12"/>
                </a:lnTo>
                <a:lnTo>
                  <a:pt x="806" y="14"/>
                </a:lnTo>
                <a:lnTo>
                  <a:pt x="813" y="17"/>
                </a:lnTo>
                <a:lnTo>
                  <a:pt x="818" y="19"/>
                </a:lnTo>
                <a:lnTo>
                  <a:pt x="822" y="24"/>
                </a:lnTo>
                <a:lnTo>
                  <a:pt x="827" y="26"/>
                </a:lnTo>
                <a:lnTo>
                  <a:pt x="829" y="31"/>
                </a:lnTo>
                <a:lnTo>
                  <a:pt x="832" y="36"/>
                </a:lnTo>
                <a:lnTo>
                  <a:pt x="832" y="38"/>
                </a:lnTo>
                <a:lnTo>
                  <a:pt x="832" y="43"/>
                </a:lnTo>
                <a:lnTo>
                  <a:pt x="832" y="45"/>
                </a:lnTo>
                <a:lnTo>
                  <a:pt x="832" y="50"/>
                </a:lnTo>
                <a:lnTo>
                  <a:pt x="829" y="52"/>
                </a:lnTo>
                <a:lnTo>
                  <a:pt x="827" y="57"/>
                </a:lnTo>
                <a:lnTo>
                  <a:pt x="822" y="60"/>
                </a:lnTo>
                <a:lnTo>
                  <a:pt x="820" y="64"/>
                </a:lnTo>
                <a:lnTo>
                  <a:pt x="815" y="67"/>
                </a:lnTo>
                <a:lnTo>
                  <a:pt x="808" y="69"/>
                </a:lnTo>
                <a:lnTo>
                  <a:pt x="803" y="74"/>
                </a:lnTo>
                <a:lnTo>
                  <a:pt x="796" y="76"/>
                </a:lnTo>
                <a:lnTo>
                  <a:pt x="789" y="81"/>
                </a:lnTo>
                <a:lnTo>
                  <a:pt x="779" y="86"/>
                </a:lnTo>
                <a:lnTo>
                  <a:pt x="772" y="88"/>
                </a:lnTo>
                <a:lnTo>
                  <a:pt x="763" y="93"/>
                </a:lnTo>
                <a:lnTo>
                  <a:pt x="751" y="95"/>
                </a:lnTo>
                <a:lnTo>
                  <a:pt x="741" y="100"/>
                </a:lnTo>
                <a:lnTo>
                  <a:pt x="729" y="105"/>
                </a:lnTo>
                <a:lnTo>
                  <a:pt x="717" y="110"/>
                </a:lnTo>
                <a:lnTo>
                  <a:pt x="703" y="112"/>
                </a:lnTo>
                <a:lnTo>
                  <a:pt x="689" y="117"/>
                </a:lnTo>
                <a:lnTo>
                  <a:pt x="675" y="121"/>
                </a:lnTo>
                <a:lnTo>
                  <a:pt x="660" y="126"/>
                </a:lnTo>
                <a:lnTo>
                  <a:pt x="646" y="131"/>
                </a:lnTo>
                <a:lnTo>
                  <a:pt x="629" y="136"/>
                </a:lnTo>
                <a:lnTo>
                  <a:pt x="613" y="140"/>
                </a:lnTo>
                <a:lnTo>
                  <a:pt x="594" y="145"/>
                </a:lnTo>
                <a:lnTo>
                  <a:pt x="575" y="152"/>
                </a:lnTo>
                <a:lnTo>
                  <a:pt x="555" y="157"/>
                </a:lnTo>
                <a:lnTo>
                  <a:pt x="536" y="162"/>
                </a:lnTo>
                <a:lnTo>
                  <a:pt x="515" y="169"/>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7721" name="Freeform 73"/>
          <p:cNvSpPr/>
          <p:nvPr/>
        </p:nvSpPr>
        <p:spPr>
          <a:xfrm>
            <a:off x="8106833" y="2611967"/>
            <a:ext cx="823384" cy="2243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971" h="264">
                <a:moveTo>
                  <a:pt x="855" y="122"/>
                </a:moveTo>
                <a:lnTo>
                  <a:pt x="840" y="129"/>
                </a:lnTo>
                <a:lnTo>
                  <a:pt x="826" y="134"/>
                </a:lnTo>
                <a:lnTo>
                  <a:pt x="809" y="141"/>
                </a:lnTo>
                <a:lnTo>
                  <a:pt x="793" y="145"/>
                </a:lnTo>
                <a:lnTo>
                  <a:pt x="774" y="153"/>
                </a:lnTo>
                <a:lnTo>
                  <a:pt x="755" y="157"/>
                </a:lnTo>
                <a:lnTo>
                  <a:pt x="736" y="164"/>
                </a:lnTo>
                <a:lnTo>
                  <a:pt x="714" y="169"/>
                </a:lnTo>
                <a:lnTo>
                  <a:pt x="693" y="174"/>
                </a:lnTo>
                <a:lnTo>
                  <a:pt x="669" y="181"/>
                </a:lnTo>
                <a:lnTo>
                  <a:pt x="645" y="186"/>
                </a:lnTo>
                <a:lnTo>
                  <a:pt x="621" y="193"/>
                </a:lnTo>
                <a:lnTo>
                  <a:pt x="595" y="198"/>
                </a:lnTo>
                <a:lnTo>
                  <a:pt x="569" y="205"/>
                </a:lnTo>
                <a:lnTo>
                  <a:pt x="543" y="210"/>
                </a:lnTo>
                <a:lnTo>
                  <a:pt x="514" y="217"/>
                </a:lnTo>
                <a:lnTo>
                  <a:pt x="483" y="224"/>
                </a:lnTo>
                <a:lnTo>
                  <a:pt x="455" y="229"/>
                </a:lnTo>
                <a:lnTo>
                  <a:pt x="428" y="236"/>
                </a:lnTo>
                <a:lnTo>
                  <a:pt x="402" y="241"/>
                </a:lnTo>
                <a:lnTo>
                  <a:pt x="378" y="245"/>
                </a:lnTo>
                <a:lnTo>
                  <a:pt x="354" y="248"/>
                </a:lnTo>
                <a:lnTo>
                  <a:pt x="331" y="252"/>
                </a:lnTo>
                <a:lnTo>
                  <a:pt x="312" y="255"/>
                </a:lnTo>
                <a:lnTo>
                  <a:pt x="290" y="257"/>
                </a:lnTo>
                <a:lnTo>
                  <a:pt x="273" y="260"/>
                </a:lnTo>
                <a:lnTo>
                  <a:pt x="254" y="262"/>
                </a:lnTo>
                <a:lnTo>
                  <a:pt x="238" y="262"/>
                </a:lnTo>
                <a:lnTo>
                  <a:pt x="223" y="264"/>
                </a:lnTo>
                <a:lnTo>
                  <a:pt x="209" y="264"/>
                </a:lnTo>
                <a:lnTo>
                  <a:pt x="197" y="264"/>
                </a:lnTo>
                <a:lnTo>
                  <a:pt x="185" y="264"/>
                </a:lnTo>
                <a:lnTo>
                  <a:pt x="164" y="264"/>
                </a:lnTo>
                <a:lnTo>
                  <a:pt x="142" y="260"/>
                </a:lnTo>
                <a:lnTo>
                  <a:pt x="119" y="255"/>
                </a:lnTo>
                <a:lnTo>
                  <a:pt x="97" y="248"/>
                </a:lnTo>
                <a:lnTo>
                  <a:pt x="73" y="238"/>
                </a:lnTo>
                <a:lnTo>
                  <a:pt x="50" y="224"/>
                </a:lnTo>
                <a:lnTo>
                  <a:pt x="23" y="210"/>
                </a:lnTo>
                <a:lnTo>
                  <a:pt x="11" y="203"/>
                </a:lnTo>
                <a:lnTo>
                  <a:pt x="0" y="193"/>
                </a:lnTo>
                <a:lnTo>
                  <a:pt x="45" y="181"/>
                </a:lnTo>
                <a:lnTo>
                  <a:pt x="88" y="172"/>
                </a:lnTo>
                <a:lnTo>
                  <a:pt x="131" y="160"/>
                </a:lnTo>
                <a:lnTo>
                  <a:pt x="171" y="150"/>
                </a:lnTo>
                <a:lnTo>
                  <a:pt x="212" y="141"/>
                </a:lnTo>
                <a:lnTo>
                  <a:pt x="250" y="131"/>
                </a:lnTo>
                <a:lnTo>
                  <a:pt x="288" y="122"/>
                </a:lnTo>
                <a:lnTo>
                  <a:pt x="321" y="112"/>
                </a:lnTo>
                <a:lnTo>
                  <a:pt x="357" y="103"/>
                </a:lnTo>
                <a:lnTo>
                  <a:pt x="388" y="96"/>
                </a:lnTo>
                <a:lnTo>
                  <a:pt x="419" y="86"/>
                </a:lnTo>
                <a:lnTo>
                  <a:pt x="447" y="79"/>
                </a:lnTo>
                <a:lnTo>
                  <a:pt x="476" y="72"/>
                </a:lnTo>
                <a:lnTo>
                  <a:pt x="502" y="62"/>
                </a:lnTo>
                <a:lnTo>
                  <a:pt x="526" y="55"/>
                </a:lnTo>
                <a:lnTo>
                  <a:pt x="550" y="50"/>
                </a:lnTo>
                <a:lnTo>
                  <a:pt x="588" y="36"/>
                </a:lnTo>
                <a:lnTo>
                  <a:pt x="628" y="27"/>
                </a:lnTo>
                <a:lnTo>
                  <a:pt x="667" y="17"/>
                </a:lnTo>
                <a:lnTo>
                  <a:pt x="705" y="12"/>
                </a:lnTo>
                <a:lnTo>
                  <a:pt x="740" y="8"/>
                </a:lnTo>
                <a:lnTo>
                  <a:pt x="776" y="3"/>
                </a:lnTo>
                <a:lnTo>
                  <a:pt x="809" y="3"/>
                </a:lnTo>
                <a:lnTo>
                  <a:pt x="843" y="0"/>
                </a:lnTo>
                <a:lnTo>
                  <a:pt x="857" y="0"/>
                </a:lnTo>
                <a:lnTo>
                  <a:pt x="871" y="3"/>
                </a:lnTo>
                <a:lnTo>
                  <a:pt x="883" y="3"/>
                </a:lnTo>
                <a:lnTo>
                  <a:pt x="898" y="3"/>
                </a:lnTo>
                <a:lnTo>
                  <a:pt x="907" y="5"/>
                </a:lnTo>
                <a:lnTo>
                  <a:pt x="919" y="8"/>
                </a:lnTo>
                <a:lnTo>
                  <a:pt x="929" y="8"/>
                </a:lnTo>
                <a:lnTo>
                  <a:pt x="938" y="10"/>
                </a:lnTo>
                <a:lnTo>
                  <a:pt x="945" y="12"/>
                </a:lnTo>
                <a:lnTo>
                  <a:pt x="952" y="15"/>
                </a:lnTo>
                <a:lnTo>
                  <a:pt x="957" y="19"/>
                </a:lnTo>
                <a:lnTo>
                  <a:pt x="962" y="22"/>
                </a:lnTo>
                <a:lnTo>
                  <a:pt x="967" y="24"/>
                </a:lnTo>
                <a:lnTo>
                  <a:pt x="969" y="29"/>
                </a:lnTo>
                <a:lnTo>
                  <a:pt x="971" y="34"/>
                </a:lnTo>
                <a:lnTo>
                  <a:pt x="971" y="38"/>
                </a:lnTo>
                <a:lnTo>
                  <a:pt x="971" y="41"/>
                </a:lnTo>
                <a:lnTo>
                  <a:pt x="969" y="46"/>
                </a:lnTo>
                <a:lnTo>
                  <a:pt x="967" y="50"/>
                </a:lnTo>
                <a:lnTo>
                  <a:pt x="964" y="55"/>
                </a:lnTo>
                <a:lnTo>
                  <a:pt x="960" y="60"/>
                </a:lnTo>
                <a:lnTo>
                  <a:pt x="955" y="65"/>
                </a:lnTo>
                <a:lnTo>
                  <a:pt x="950" y="69"/>
                </a:lnTo>
                <a:lnTo>
                  <a:pt x="943" y="74"/>
                </a:lnTo>
                <a:lnTo>
                  <a:pt x="936" y="79"/>
                </a:lnTo>
                <a:lnTo>
                  <a:pt x="926" y="84"/>
                </a:lnTo>
                <a:lnTo>
                  <a:pt x="917" y="91"/>
                </a:lnTo>
                <a:lnTo>
                  <a:pt x="907" y="96"/>
                </a:lnTo>
                <a:lnTo>
                  <a:pt x="895" y="103"/>
                </a:lnTo>
                <a:lnTo>
                  <a:pt x="883" y="107"/>
                </a:lnTo>
                <a:lnTo>
                  <a:pt x="869" y="115"/>
                </a:lnTo>
                <a:lnTo>
                  <a:pt x="855" y="122"/>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7722" name="Freeform 74"/>
          <p:cNvSpPr/>
          <p:nvPr/>
        </p:nvSpPr>
        <p:spPr>
          <a:xfrm>
            <a:off x="7867651" y="3361267"/>
            <a:ext cx="1159933" cy="30268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370" h="357">
                <a:moveTo>
                  <a:pt x="0" y="207"/>
                </a:moveTo>
                <a:lnTo>
                  <a:pt x="10" y="207"/>
                </a:lnTo>
                <a:lnTo>
                  <a:pt x="19" y="207"/>
                </a:lnTo>
                <a:lnTo>
                  <a:pt x="31" y="207"/>
                </a:lnTo>
                <a:lnTo>
                  <a:pt x="46" y="205"/>
                </a:lnTo>
                <a:lnTo>
                  <a:pt x="58" y="205"/>
                </a:lnTo>
                <a:lnTo>
                  <a:pt x="72" y="205"/>
                </a:lnTo>
                <a:lnTo>
                  <a:pt x="86" y="202"/>
                </a:lnTo>
                <a:lnTo>
                  <a:pt x="103" y="200"/>
                </a:lnTo>
                <a:lnTo>
                  <a:pt x="120" y="200"/>
                </a:lnTo>
                <a:lnTo>
                  <a:pt x="136" y="197"/>
                </a:lnTo>
                <a:lnTo>
                  <a:pt x="153" y="195"/>
                </a:lnTo>
                <a:lnTo>
                  <a:pt x="172" y="193"/>
                </a:lnTo>
                <a:lnTo>
                  <a:pt x="191" y="190"/>
                </a:lnTo>
                <a:lnTo>
                  <a:pt x="212" y="186"/>
                </a:lnTo>
                <a:lnTo>
                  <a:pt x="234" y="183"/>
                </a:lnTo>
                <a:lnTo>
                  <a:pt x="255" y="178"/>
                </a:lnTo>
                <a:lnTo>
                  <a:pt x="277" y="176"/>
                </a:lnTo>
                <a:lnTo>
                  <a:pt x="301" y="171"/>
                </a:lnTo>
                <a:lnTo>
                  <a:pt x="324" y="167"/>
                </a:lnTo>
                <a:lnTo>
                  <a:pt x="348" y="164"/>
                </a:lnTo>
                <a:lnTo>
                  <a:pt x="374" y="159"/>
                </a:lnTo>
                <a:lnTo>
                  <a:pt x="401" y="152"/>
                </a:lnTo>
                <a:lnTo>
                  <a:pt x="427" y="148"/>
                </a:lnTo>
                <a:lnTo>
                  <a:pt x="455" y="143"/>
                </a:lnTo>
                <a:lnTo>
                  <a:pt x="482" y="136"/>
                </a:lnTo>
                <a:lnTo>
                  <a:pt x="513" y="131"/>
                </a:lnTo>
                <a:lnTo>
                  <a:pt x="541" y="124"/>
                </a:lnTo>
                <a:lnTo>
                  <a:pt x="572" y="117"/>
                </a:lnTo>
                <a:lnTo>
                  <a:pt x="603" y="109"/>
                </a:lnTo>
                <a:lnTo>
                  <a:pt x="636" y="102"/>
                </a:lnTo>
                <a:lnTo>
                  <a:pt x="670" y="95"/>
                </a:lnTo>
                <a:lnTo>
                  <a:pt x="703" y="88"/>
                </a:lnTo>
                <a:lnTo>
                  <a:pt x="737" y="81"/>
                </a:lnTo>
                <a:lnTo>
                  <a:pt x="767" y="74"/>
                </a:lnTo>
                <a:lnTo>
                  <a:pt x="801" y="69"/>
                </a:lnTo>
                <a:lnTo>
                  <a:pt x="832" y="62"/>
                </a:lnTo>
                <a:lnTo>
                  <a:pt x="860" y="57"/>
                </a:lnTo>
                <a:lnTo>
                  <a:pt x="891" y="52"/>
                </a:lnTo>
                <a:lnTo>
                  <a:pt x="918" y="48"/>
                </a:lnTo>
                <a:lnTo>
                  <a:pt x="946" y="43"/>
                </a:lnTo>
                <a:lnTo>
                  <a:pt x="972" y="38"/>
                </a:lnTo>
                <a:lnTo>
                  <a:pt x="999" y="33"/>
                </a:lnTo>
                <a:lnTo>
                  <a:pt x="1022" y="29"/>
                </a:lnTo>
                <a:lnTo>
                  <a:pt x="1046" y="26"/>
                </a:lnTo>
                <a:lnTo>
                  <a:pt x="1068" y="21"/>
                </a:lnTo>
                <a:lnTo>
                  <a:pt x="1089" y="19"/>
                </a:lnTo>
                <a:lnTo>
                  <a:pt x="1111" y="17"/>
                </a:lnTo>
                <a:lnTo>
                  <a:pt x="1130" y="14"/>
                </a:lnTo>
                <a:lnTo>
                  <a:pt x="1149" y="12"/>
                </a:lnTo>
                <a:lnTo>
                  <a:pt x="1165" y="10"/>
                </a:lnTo>
                <a:lnTo>
                  <a:pt x="1184" y="7"/>
                </a:lnTo>
                <a:lnTo>
                  <a:pt x="1199" y="5"/>
                </a:lnTo>
                <a:lnTo>
                  <a:pt x="1213" y="5"/>
                </a:lnTo>
                <a:lnTo>
                  <a:pt x="1227" y="2"/>
                </a:lnTo>
                <a:lnTo>
                  <a:pt x="1242" y="2"/>
                </a:lnTo>
                <a:lnTo>
                  <a:pt x="1253" y="2"/>
                </a:lnTo>
                <a:lnTo>
                  <a:pt x="1263" y="0"/>
                </a:lnTo>
                <a:lnTo>
                  <a:pt x="1272" y="0"/>
                </a:lnTo>
                <a:lnTo>
                  <a:pt x="1282" y="0"/>
                </a:lnTo>
                <a:lnTo>
                  <a:pt x="1289" y="0"/>
                </a:lnTo>
                <a:lnTo>
                  <a:pt x="1296" y="0"/>
                </a:lnTo>
                <a:lnTo>
                  <a:pt x="1303" y="2"/>
                </a:lnTo>
                <a:lnTo>
                  <a:pt x="1308" y="2"/>
                </a:lnTo>
                <a:lnTo>
                  <a:pt x="1311" y="5"/>
                </a:lnTo>
                <a:lnTo>
                  <a:pt x="1325" y="12"/>
                </a:lnTo>
                <a:lnTo>
                  <a:pt x="1334" y="19"/>
                </a:lnTo>
                <a:lnTo>
                  <a:pt x="1346" y="26"/>
                </a:lnTo>
                <a:lnTo>
                  <a:pt x="1353" y="33"/>
                </a:lnTo>
                <a:lnTo>
                  <a:pt x="1361" y="38"/>
                </a:lnTo>
                <a:lnTo>
                  <a:pt x="1365" y="43"/>
                </a:lnTo>
                <a:lnTo>
                  <a:pt x="1370" y="48"/>
                </a:lnTo>
                <a:lnTo>
                  <a:pt x="1370" y="52"/>
                </a:lnTo>
                <a:lnTo>
                  <a:pt x="1370" y="55"/>
                </a:lnTo>
                <a:lnTo>
                  <a:pt x="1365" y="57"/>
                </a:lnTo>
                <a:lnTo>
                  <a:pt x="1361" y="60"/>
                </a:lnTo>
                <a:lnTo>
                  <a:pt x="1356" y="62"/>
                </a:lnTo>
                <a:lnTo>
                  <a:pt x="1346" y="67"/>
                </a:lnTo>
                <a:lnTo>
                  <a:pt x="1334" y="69"/>
                </a:lnTo>
                <a:lnTo>
                  <a:pt x="1323" y="74"/>
                </a:lnTo>
                <a:lnTo>
                  <a:pt x="1308" y="79"/>
                </a:lnTo>
                <a:lnTo>
                  <a:pt x="1292" y="83"/>
                </a:lnTo>
                <a:lnTo>
                  <a:pt x="1275" y="88"/>
                </a:lnTo>
                <a:lnTo>
                  <a:pt x="1253" y="93"/>
                </a:lnTo>
                <a:lnTo>
                  <a:pt x="1232" y="98"/>
                </a:lnTo>
                <a:lnTo>
                  <a:pt x="1208" y="105"/>
                </a:lnTo>
                <a:lnTo>
                  <a:pt x="1182" y="109"/>
                </a:lnTo>
                <a:lnTo>
                  <a:pt x="1153" y="117"/>
                </a:lnTo>
                <a:lnTo>
                  <a:pt x="1125" y="124"/>
                </a:lnTo>
                <a:lnTo>
                  <a:pt x="1001" y="150"/>
                </a:lnTo>
                <a:lnTo>
                  <a:pt x="879" y="178"/>
                </a:lnTo>
                <a:lnTo>
                  <a:pt x="820" y="190"/>
                </a:lnTo>
                <a:lnTo>
                  <a:pt x="760" y="205"/>
                </a:lnTo>
                <a:lnTo>
                  <a:pt x="701" y="219"/>
                </a:lnTo>
                <a:lnTo>
                  <a:pt x="644" y="231"/>
                </a:lnTo>
                <a:lnTo>
                  <a:pt x="615" y="240"/>
                </a:lnTo>
                <a:lnTo>
                  <a:pt x="589" y="250"/>
                </a:lnTo>
                <a:lnTo>
                  <a:pt x="563" y="257"/>
                </a:lnTo>
                <a:lnTo>
                  <a:pt x="536" y="266"/>
                </a:lnTo>
                <a:lnTo>
                  <a:pt x="510" y="274"/>
                </a:lnTo>
                <a:lnTo>
                  <a:pt x="486" y="281"/>
                </a:lnTo>
                <a:lnTo>
                  <a:pt x="465" y="288"/>
                </a:lnTo>
                <a:lnTo>
                  <a:pt x="441" y="295"/>
                </a:lnTo>
                <a:lnTo>
                  <a:pt x="420" y="302"/>
                </a:lnTo>
                <a:lnTo>
                  <a:pt x="398" y="307"/>
                </a:lnTo>
                <a:lnTo>
                  <a:pt x="379" y="314"/>
                </a:lnTo>
                <a:lnTo>
                  <a:pt x="360" y="319"/>
                </a:lnTo>
                <a:lnTo>
                  <a:pt x="341" y="324"/>
                </a:lnTo>
                <a:lnTo>
                  <a:pt x="324" y="331"/>
                </a:lnTo>
                <a:lnTo>
                  <a:pt x="308" y="335"/>
                </a:lnTo>
                <a:lnTo>
                  <a:pt x="293" y="340"/>
                </a:lnTo>
                <a:lnTo>
                  <a:pt x="277" y="343"/>
                </a:lnTo>
                <a:lnTo>
                  <a:pt x="262" y="347"/>
                </a:lnTo>
                <a:lnTo>
                  <a:pt x="248" y="350"/>
                </a:lnTo>
                <a:lnTo>
                  <a:pt x="234" y="352"/>
                </a:lnTo>
                <a:lnTo>
                  <a:pt x="220" y="354"/>
                </a:lnTo>
                <a:lnTo>
                  <a:pt x="205" y="357"/>
                </a:lnTo>
                <a:lnTo>
                  <a:pt x="193" y="357"/>
                </a:lnTo>
                <a:lnTo>
                  <a:pt x="179" y="357"/>
                </a:lnTo>
                <a:lnTo>
                  <a:pt x="167" y="354"/>
                </a:lnTo>
                <a:lnTo>
                  <a:pt x="155" y="354"/>
                </a:lnTo>
                <a:lnTo>
                  <a:pt x="143" y="352"/>
                </a:lnTo>
                <a:lnTo>
                  <a:pt x="131" y="347"/>
                </a:lnTo>
                <a:lnTo>
                  <a:pt x="122" y="345"/>
                </a:lnTo>
                <a:lnTo>
                  <a:pt x="112" y="340"/>
                </a:lnTo>
                <a:lnTo>
                  <a:pt x="103" y="333"/>
                </a:lnTo>
                <a:lnTo>
                  <a:pt x="93" y="328"/>
                </a:lnTo>
                <a:lnTo>
                  <a:pt x="81" y="321"/>
                </a:lnTo>
                <a:lnTo>
                  <a:pt x="72" y="314"/>
                </a:lnTo>
                <a:lnTo>
                  <a:pt x="65" y="307"/>
                </a:lnTo>
                <a:lnTo>
                  <a:pt x="55" y="300"/>
                </a:lnTo>
                <a:lnTo>
                  <a:pt x="48" y="293"/>
                </a:lnTo>
                <a:lnTo>
                  <a:pt x="41" y="285"/>
                </a:lnTo>
                <a:lnTo>
                  <a:pt x="34" y="278"/>
                </a:lnTo>
                <a:lnTo>
                  <a:pt x="29" y="271"/>
                </a:lnTo>
                <a:lnTo>
                  <a:pt x="19" y="257"/>
                </a:lnTo>
                <a:lnTo>
                  <a:pt x="10" y="240"/>
                </a:lnTo>
                <a:lnTo>
                  <a:pt x="5" y="224"/>
                </a:lnTo>
                <a:lnTo>
                  <a:pt x="0" y="207"/>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7723" name="Freeform 75"/>
          <p:cNvSpPr/>
          <p:nvPr/>
        </p:nvSpPr>
        <p:spPr>
          <a:xfrm>
            <a:off x="8947151" y="2214033"/>
            <a:ext cx="618067" cy="776817"/>
          </a:xfrm>
          <a:custGeom>
            <a:avLst/>
            <a:gdLst/>
            <a:ahLst/>
            <a:cxnLst>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29" h="917">
                <a:moveTo>
                  <a:pt x="2" y="915"/>
                </a:moveTo>
                <a:lnTo>
                  <a:pt x="0" y="910"/>
                </a:lnTo>
                <a:lnTo>
                  <a:pt x="0" y="906"/>
                </a:lnTo>
                <a:lnTo>
                  <a:pt x="0" y="898"/>
                </a:lnTo>
                <a:lnTo>
                  <a:pt x="2" y="891"/>
                </a:lnTo>
                <a:lnTo>
                  <a:pt x="5" y="884"/>
                </a:lnTo>
                <a:lnTo>
                  <a:pt x="9" y="877"/>
                </a:lnTo>
                <a:lnTo>
                  <a:pt x="14" y="870"/>
                </a:lnTo>
                <a:lnTo>
                  <a:pt x="19" y="860"/>
                </a:lnTo>
                <a:lnTo>
                  <a:pt x="26" y="851"/>
                </a:lnTo>
                <a:lnTo>
                  <a:pt x="36" y="839"/>
                </a:lnTo>
                <a:lnTo>
                  <a:pt x="45" y="827"/>
                </a:lnTo>
                <a:lnTo>
                  <a:pt x="55" y="815"/>
                </a:lnTo>
                <a:lnTo>
                  <a:pt x="67" y="803"/>
                </a:lnTo>
                <a:lnTo>
                  <a:pt x="78" y="789"/>
                </a:lnTo>
                <a:lnTo>
                  <a:pt x="93" y="775"/>
                </a:lnTo>
                <a:lnTo>
                  <a:pt x="107" y="758"/>
                </a:lnTo>
                <a:lnTo>
                  <a:pt x="133" y="732"/>
                </a:lnTo>
                <a:lnTo>
                  <a:pt x="159" y="701"/>
                </a:lnTo>
                <a:lnTo>
                  <a:pt x="186" y="668"/>
                </a:lnTo>
                <a:lnTo>
                  <a:pt x="212" y="634"/>
                </a:lnTo>
                <a:lnTo>
                  <a:pt x="238" y="599"/>
                </a:lnTo>
                <a:lnTo>
                  <a:pt x="264" y="561"/>
                </a:lnTo>
                <a:lnTo>
                  <a:pt x="291" y="523"/>
                </a:lnTo>
                <a:lnTo>
                  <a:pt x="317" y="482"/>
                </a:lnTo>
                <a:lnTo>
                  <a:pt x="331" y="463"/>
                </a:lnTo>
                <a:lnTo>
                  <a:pt x="343" y="444"/>
                </a:lnTo>
                <a:lnTo>
                  <a:pt x="367" y="406"/>
                </a:lnTo>
                <a:lnTo>
                  <a:pt x="391" y="371"/>
                </a:lnTo>
                <a:lnTo>
                  <a:pt x="412" y="337"/>
                </a:lnTo>
                <a:lnTo>
                  <a:pt x="433" y="306"/>
                </a:lnTo>
                <a:lnTo>
                  <a:pt x="450" y="275"/>
                </a:lnTo>
                <a:lnTo>
                  <a:pt x="467" y="247"/>
                </a:lnTo>
                <a:lnTo>
                  <a:pt x="474" y="233"/>
                </a:lnTo>
                <a:lnTo>
                  <a:pt x="481" y="221"/>
                </a:lnTo>
                <a:lnTo>
                  <a:pt x="488" y="206"/>
                </a:lnTo>
                <a:lnTo>
                  <a:pt x="493" y="195"/>
                </a:lnTo>
                <a:lnTo>
                  <a:pt x="498" y="183"/>
                </a:lnTo>
                <a:lnTo>
                  <a:pt x="503" y="171"/>
                </a:lnTo>
                <a:lnTo>
                  <a:pt x="505" y="159"/>
                </a:lnTo>
                <a:lnTo>
                  <a:pt x="507" y="149"/>
                </a:lnTo>
                <a:lnTo>
                  <a:pt x="510" y="140"/>
                </a:lnTo>
                <a:lnTo>
                  <a:pt x="510" y="130"/>
                </a:lnTo>
                <a:lnTo>
                  <a:pt x="512" y="114"/>
                </a:lnTo>
                <a:lnTo>
                  <a:pt x="512" y="97"/>
                </a:lnTo>
                <a:lnTo>
                  <a:pt x="510" y="85"/>
                </a:lnTo>
                <a:lnTo>
                  <a:pt x="505" y="76"/>
                </a:lnTo>
                <a:lnTo>
                  <a:pt x="498" y="66"/>
                </a:lnTo>
                <a:lnTo>
                  <a:pt x="493" y="57"/>
                </a:lnTo>
                <a:lnTo>
                  <a:pt x="488" y="49"/>
                </a:lnTo>
                <a:lnTo>
                  <a:pt x="486" y="40"/>
                </a:lnTo>
                <a:lnTo>
                  <a:pt x="486" y="33"/>
                </a:lnTo>
                <a:lnTo>
                  <a:pt x="486" y="26"/>
                </a:lnTo>
                <a:lnTo>
                  <a:pt x="491" y="21"/>
                </a:lnTo>
                <a:lnTo>
                  <a:pt x="493" y="16"/>
                </a:lnTo>
                <a:lnTo>
                  <a:pt x="498" y="11"/>
                </a:lnTo>
                <a:lnTo>
                  <a:pt x="505" y="7"/>
                </a:lnTo>
                <a:lnTo>
                  <a:pt x="512" y="4"/>
                </a:lnTo>
                <a:lnTo>
                  <a:pt x="519" y="0"/>
                </a:lnTo>
                <a:lnTo>
                  <a:pt x="529" y="0"/>
                </a:lnTo>
                <a:lnTo>
                  <a:pt x="541" y="0"/>
                </a:lnTo>
                <a:lnTo>
                  <a:pt x="550" y="0"/>
                </a:lnTo>
                <a:lnTo>
                  <a:pt x="564" y="4"/>
                </a:lnTo>
                <a:lnTo>
                  <a:pt x="576" y="9"/>
                </a:lnTo>
                <a:lnTo>
                  <a:pt x="591" y="14"/>
                </a:lnTo>
                <a:lnTo>
                  <a:pt x="607" y="21"/>
                </a:lnTo>
                <a:lnTo>
                  <a:pt x="622" y="28"/>
                </a:lnTo>
                <a:lnTo>
                  <a:pt x="653" y="45"/>
                </a:lnTo>
                <a:lnTo>
                  <a:pt x="667" y="54"/>
                </a:lnTo>
                <a:lnTo>
                  <a:pt x="681" y="64"/>
                </a:lnTo>
                <a:lnTo>
                  <a:pt x="693" y="76"/>
                </a:lnTo>
                <a:lnTo>
                  <a:pt x="703" y="87"/>
                </a:lnTo>
                <a:lnTo>
                  <a:pt x="712" y="99"/>
                </a:lnTo>
                <a:lnTo>
                  <a:pt x="717" y="109"/>
                </a:lnTo>
                <a:lnTo>
                  <a:pt x="722" y="116"/>
                </a:lnTo>
                <a:lnTo>
                  <a:pt x="726" y="123"/>
                </a:lnTo>
                <a:lnTo>
                  <a:pt x="726" y="130"/>
                </a:lnTo>
                <a:lnTo>
                  <a:pt x="729" y="135"/>
                </a:lnTo>
                <a:lnTo>
                  <a:pt x="726" y="137"/>
                </a:lnTo>
                <a:lnTo>
                  <a:pt x="726" y="142"/>
                </a:lnTo>
                <a:lnTo>
                  <a:pt x="726" y="147"/>
                </a:lnTo>
                <a:lnTo>
                  <a:pt x="724" y="152"/>
                </a:lnTo>
                <a:lnTo>
                  <a:pt x="722" y="156"/>
                </a:lnTo>
                <a:lnTo>
                  <a:pt x="719" y="164"/>
                </a:lnTo>
                <a:lnTo>
                  <a:pt x="715" y="171"/>
                </a:lnTo>
                <a:lnTo>
                  <a:pt x="712" y="178"/>
                </a:lnTo>
                <a:lnTo>
                  <a:pt x="703" y="195"/>
                </a:lnTo>
                <a:lnTo>
                  <a:pt x="693" y="214"/>
                </a:lnTo>
                <a:lnTo>
                  <a:pt x="681" y="233"/>
                </a:lnTo>
                <a:lnTo>
                  <a:pt x="669" y="256"/>
                </a:lnTo>
                <a:lnTo>
                  <a:pt x="660" y="268"/>
                </a:lnTo>
                <a:lnTo>
                  <a:pt x="650" y="283"/>
                </a:lnTo>
                <a:lnTo>
                  <a:pt x="629" y="313"/>
                </a:lnTo>
                <a:lnTo>
                  <a:pt x="607" y="347"/>
                </a:lnTo>
                <a:lnTo>
                  <a:pt x="584" y="380"/>
                </a:lnTo>
                <a:lnTo>
                  <a:pt x="557" y="416"/>
                </a:lnTo>
                <a:lnTo>
                  <a:pt x="529" y="451"/>
                </a:lnTo>
                <a:lnTo>
                  <a:pt x="500" y="492"/>
                </a:lnTo>
                <a:lnTo>
                  <a:pt x="469" y="532"/>
                </a:lnTo>
                <a:lnTo>
                  <a:pt x="436" y="570"/>
                </a:lnTo>
                <a:lnTo>
                  <a:pt x="400" y="611"/>
                </a:lnTo>
                <a:lnTo>
                  <a:pt x="364" y="649"/>
                </a:lnTo>
                <a:lnTo>
                  <a:pt x="329" y="684"/>
                </a:lnTo>
                <a:lnTo>
                  <a:pt x="291" y="720"/>
                </a:lnTo>
                <a:lnTo>
                  <a:pt x="255" y="753"/>
                </a:lnTo>
                <a:lnTo>
                  <a:pt x="217" y="787"/>
                </a:lnTo>
                <a:lnTo>
                  <a:pt x="176" y="820"/>
                </a:lnTo>
                <a:lnTo>
                  <a:pt x="157" y="834"/>
                </a:lnTo>
                <a:lnTo>
                  <a:pt x="140" y="849"/>
                </a:lnTo>
                <a:lnTo>
                  <a:pt x="124" y="860"/>
                </a:lnTo>
                <a:lnTo>
                  <a:pt x="107" y="872"/>
                </a:lnTo>
                <a:lnTo>
                  <a:pt x="93" y="882"/>
                </a:lnTo>
                <a:lnTo>
                  <a:pt x="78" y="889"/>
                </a:lnTo>
                <a:lnTo>
                  <a:pt x="67" y="896"/>
                </a:lnTo>
                <a:lnTo>
                  <a:pt x="55" y="903"/>
                </a:lnTo>
                <a:lnTo>
                  <a:pt x="43" y="908"/>
                </a:lnTo>
                <a:lnTo>
                  <a:pt x="36" y="913"/>
                </a:lnTo>
                <a:lnTo>
                  <a:pt x="26" y="915"/>
                </a:lnTo>
                <a:lnTo>
                  <a:pt x="19" y="917"/>
                </a:lnTo>
                <a:lnTo>
                  <a:pt x="14" y="917"/>
                </a:lnTo>
                <a:lnTo>
                  <a:pt x="7" y="917"/>
                </a:lnTo>
                <a:lnTo>
                  <a:pt x="5" y="917"/>
                </a:lnTo>
                <a:lnTo>
                  <a:pt x="2" y="915"/>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7724" name="Freeform 76"/>
          <p:cNvSpPr/>
          <p:nvPr/>
        </p:nvSpPr>
        <p:spPr>
          <a:xfrm>
            <a:off x="9256184" y="2531533"/>
            <a:ext cx="626533" cy="6011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39" h="709">
                <a:moveTo>
                  <a:pt x="60" y="709"/>
                </a:moveTo>
                <a:lnTo>
                  <a:pt x="81" y="676"/>
                </a:lnTo>
                <a:lnTo>
                  <a:pt x="103" y="647"/>
                </a:lnTo>
                <a:lnTo>
                  <a:pt x="124" y="616"/>
                </a:lnTo>
                <a:lnTo>
                  <a:pt x="143" y="588"/>
                </a:lnTo>
                <a:lnTo>
                  <a:pt x="162" y="562"/>
                </a:lnTo>
                <a:lnTo>
                  <a:pt x="181" y="535"/>
                </a:lnTo>
                <a:lnTo>
                  <a:pt x="198" y="509"/>
                </a:lnTo>
                <a:lnTo>
                  <a:pt x="217" y="485"/>
                </a:lnTo>
                <a:lnTo>
                  <a:pt x="231" y="462"/>
                </a:lnTo>
                <a:lnTo>
                  <a:pt x="248" y="438"/>
                </a:lnTo>
                <a:lnTo>
                  <a:pt x="262" y="416"/>
                </a:lnTo>
                <a:lnTo>
                  <a:pt x="277" y="395"/>
                </a:lnTo>
                <a:lnTo>
                  <a:pt x="289" y="376"/>
                </a:lnTo>
                <a:lnTo>
                  <a:pt x="300" y="357"/>
                </a:lnTo>
                <a:lnTo>
                  <a:pt x="312" y="338"/>
                </a:lnTo>
                <a:lnTo>
                  <a:pt x="322" y="321"/>
                </a:lnTo>
                <a:lnTo>
                  <a:pt x="334" y="305"/>
                </a:lnTo>
                <a:lnTo>
                  <a:pt x="341" y="290"/>
                </a:lnTo>
                <a:lnTo>
                  <a:pt x="351" y="276"/>
                </a:lnTo>
                <a:lnTo>
                  <a:pt x="358" y="264"/>
                </a:lnTo>
                <a:lnTo>
                  <a:pt x="365" y="250"/>
                </a:lnTo>
                <a:lnTo>
                  <a:pt x="370" y="240"/>
                </a:lnTo>
                <a:lnTo>
                  <a:pt x="374" y="229"/>
                </a:lnTo>
                <a:lnTo>
                  <a:pt x="379" y="219"/>
                </a:lnTo>
                <a:lnTo>
                  <a:pt x="384" y="212"/>
                </a:lnTo>
                <a:lnTo>
                  <a:pt x="386" y="205"/>
                </a:lnTo>
                <a:lnTo>
                  <a:pt x="389" y="198"/>
                </a:lnTo>
                <a:lnTo>
                  <a:pt x="389" y="193"/>
                </a:lnTo>
                <a:lnTo>
                  <a:pt x="391" y="188"/>
                </a:lnTo>
                <a:lnTo>
                  <a:pt x="391" y="183"/>
                </a:lnTo>
                <a:lnTo>
                  <a:pt x="389" y="181"/>
                </a:lnTo>
                <a:lnTo>
                  <a:pt x="386" y="181"/>
                </a:lnTo>
                <a:lnTo>
                  <a:pt x="377" y="176"/>
                </a:lnTo>
                <a:lnTo>
                  <a:pt x="372" y="176"/>
                </a:lnTo>
                <a:lnTo>
                  <a:pt x="365" y="176"/>
                </a:lnTo>
                <a:lnTo>
                  <a:pt x="358" y="176"/>
                </a:lnTo>
                <a:lnTo>
                  <a:pt x="351" y="176"/>
                </a:lnTo>
                <a:lnTo>
                  <a:pt x="341" y="176"/>
                </a:lnTo>
                <a:lnTo>
                  <a:pt x="334" y="179"/>
                </a:lnTo>
                <a:lnTo>
                  <a:pt x="324" y="181"/>
                </a:lnTo>
                <a:lnTo>
                  <a:pt x="312" y="183"/>
                </a:lnTo>
                <a:lnTo>
                  <a:pt x="303" y="186"/>
                </a:lnTo>
                <a:lnTo>
                  <a:pt x="291" y="188"/>
                </a:lnTo>
                <a:lnTo>
                  <a:pt x="277" y="193"/>
                </a:lnTo>
                <a:lnTo>
                  <a:pt x="265" y="195"/>
                </a:lnTo>
                <a:lnTo>
                  <a:pt x="250" y="200"/>
                </a:lnTo>
                <a:lnTo>
                  <a:pt x="236" y="205"/>
                </a:lnTo>
                <a:lnTo>
                  <a:pt x="205" y="212"/>
                </a:lnTo>
                <a:lnTo>
                  <a:pt x="174" y="219"/>
                </a:lnTo>
                <a:lnTo>
                  <a:pt x="143" y="226"/>
                </a:lnTo>
                <a:lnTo>
                  <a:pt x="112" y="231"/>
                </a:lnTo>
                <a:lnTo>
                  <a:pt x="84" y="236"/>
                </a:lnTo>
                <a:lnTo>
                  <a:pt x="55" y="238"/>
                </a:lnTo>
                <a:lnTo>
                  <a:pt x="27" y="240"/>
                </a:lnTo>
                <a:lnTo>
                  <a:pt x="0" y="240"/>
                </a:lnTo>
                <a:lnTo>
                  <a:pt x="12" y="133"/>
                </a:lnTo>
                <a:lnTo>
                  <a:pt x="50" y="129"/>
                </a:lnTo>
                <a:lnTo>
                  <a:pt x="88" y="124"/>
                </a:lnTo>
                <a:lnTo>
                  <a:pt x="127" y="119"/>
                </a:lnTo>
                <a:lnTo>
                  <a:pt x="162" y="112"/>
                </a:lnTo>
                <a:lnTo>
                  <a:pt x="196" y="107"/>
                </a:lnTo>
                <a:lnTo>
                  <a:pt x="229" y="100"/>
                </a:lnTo>
                <a:lnTo>
                  <a:pt x="262" y="93"/>
                </a:lnTo>
                <a:lnTo>
                  <a:pt x="293" y="83"/>
                </a:lnTo>
                <a:lnTo>
                  <a:pt x="322" y="76"/>
                </a:lnTo>
                <a:lnTo>
                  <a:pt x="336" y="72"/>
                </a:lnTo>
                <a:lnTo>
                  <a:pt x="351" y="67"/>
                </a:lnTo>
                <a:lnTo>
                  <a:pt x="362" y="62"/>
                </a:lnTo>
                <a:lnTo>
                  <a:pt x="374" y="57"/>
                </a:lnTo>
                <a:lnTo>
                  <a:pt x="386" y="53"/>
                </a:lnTo>
                <a:lnTo>
                  <a:pt x="398" y="50"/>
                </a:lnTo>
                <a:lnTo>
                  <a:pt x="408" y="45"/>
                </a:lnTo>
                <a:lnTo>
                  <a:pt x="417" y="43"/>
                </a:lnTo>
                <a:lnTo>
                  <a:pt x="427" y="38"/>
                </a:lnTo>
                <a:lnTo>
                  <a:pt x="434" y="36"/>
                </a:lnTo>
                <a:lnTo>
                  <a:pt x="441" y="31"/>
                </a:lnTo>
                <a:lnTo>
                  <a:pt x="448" y="29"/>
                </a:lnTo>
                <a:lnTo>
                  <a:pt x="453" y="26"/>
                </a:lnTo>
                <a:lnTo>
                  <a:pt x="458" y="24"/>
                </a:lnTo>
                <a:lnTo>
                  <a:pt x="462" y="19"/>
                </a:lnTo>
                <a:lnTo>
                  <a:pt x="467" y="15"/>
                </a:lnTo>
                <a:lnTo>
                  <a:pt x="474" y="12"/>
                </a:lnTo>
                <a:lnTo>
                  <a:pt x="484" y="7"/>
                </a:lnTo>
                <a:lnTo>
                  <a:pt x="493" y="5"/>
                </a:lnTo>
                <a:lnTo>
                  <a:pt x="503" y="3"/>
                </a:lnTo>
                <a:lnTo>
                  <a:pt x="515" y="0"/>
                </a:lnTo>
                <a:lnTo>
                  <a:pt x="527" y="0"/>
                </a:lnTo>
                <a:lnTo>
                  <a:pt x="539" y="0"/>
                </a:lnTo>
                <a:lnTo>
                  <a:pt x="551" y="3"/>
                </a:lnTo>
                <a:lnTo>
                  <a:pt x="563" y="5"/>
                </a:lnTo>
                <a:lnTo>
                  <a:pt x="579" y="10"/>
                </a:lnTo>
                <a:lnTo>
                  <a:pt x="596" y="17"/>
                </a:lnTo>
                <a:lnTo>
                  <a:pt x="615" y="26"/>
                </a:lnTo>
                <a:lnTo>
                  <a:pt x="636" y="36"/>
                </a:lnTo>
                <a:lnTo>
                  <a:pt x="658" y="48"/>
                </a:lnTo>
                <a:lnTo>
                  <a:pt x="667" y="55"/>
                </a:lnTo>
                <a:lnTo>
                  <a:pt x="677" y="62"/>
                </a:lnTo>
                <a:lnTo>
                  <a:pt x="686" y="69"/>
                </a:lnTo>
                <a:lnTo>
                  <a:pt x="694" y="76"/>
                </a:lnTo>
                <a:lnTo>
                  <a:pt x="701" y="81"/>
                </a:lnTo>
                <a:lnTo>
                  <a:pt x="708" y="88"/>
                </a:lnTo>
                <a:lnTo>
                  <a:pt x="715" y="93"/>
                </a:lnTo>
                <a:lnTo>
                  <a:pt x="720" y="100"/>
                </a:lnTo>
                <a:lnTo>
                  <a:pt x="725" y="105"/>
                </a:lnTo>
                <a:lnTo>
                  <a:pt x="727" y="110"/>
                </a:lnTo>
                <a:lnTo>
                  <a:pt x="732" y="114"/>
                </a:lnTo>
                <a:lnTo>
                  <a:pt x="734" y="119"/>
                </a:lnTo>
                <a:lnTo>
                  <a:pt x="736" y="124"/>
                </a:lnTo>
                <a:lnTo>
                  <a:pt x="736" y="126"/>
                </a:lnTo>
                <a:lnTo>
                  <a:pt x="739" y="133"/>
                </a:lnTo>
                <a:lnTo>
                  <a:pt x="736" y="141"/>
                </a:lnTo>
                <a:lnTo>
                  <a:pt x="734" y="150"/>
                </a:lnTo>
                <a:lnTo>
                  <a:pt x="729" y="160"/>
                </a:lnTo>
                <a:lnTo>
                  <a:pt x="722" y="167"/>
                </a:lnTo>
                <a:lnTo>
                  <a:pt x="715" y="174"/>
                </a:lnTo>
                <a:lnTo>
                  <a:pt x="703" y="181"/>
                </a:lnTo>
                <a:lnTo>
                  <a:pt x="694" y="188"/>
                </a:lnTo>
                <a:lnTo>
                  <a:pt x="679" y="193"/>
                </a:lnTo>
                <a:lnTo>
                  <a:pt x="674" y="195"/>
                </a:lnTo>
                <a:lnTo>
                  <a:pt x="670" y="198"/>
                </a:lnTo>
                <a:lnTo>
                  <a:pt x="663" y="202"/>
                </a:lnTo>
                <a:lnTo>
                  <a:pt x="655" y="207"/>
                </a:lnTo>
                <a:lnTo>
                  <a:pt x="648" y="214"/>
                </a:lnTo>
                <a:lnTo>
                  <a:pt x="641" y="221"/>
                </a:lnTo>
                <a:lnTo>
                  <a:pt x="632" y="229"/>
                </a:lnTo>
                <a:lnTo>
                  <a:pt x="620" y="238"/>
                </a:lnTo>
                <a:lnTo>
                  <a:pt x="610" y="248"/>
                </a:lnTo>
                <a:lnTo>
                  <a:pt x="598" y="257"/>
                </a:lnTo>
                <a:lnTo>
                  <a:pt x="586" y="269"/>
                </a:lnTo>
                <a:lnTo>
                  <a:pt x="572" y="281"/>
                </a:lnTo>
                <a:lnTo>
                  <a:pt x="560" y="293"/>
                </a:lnTo>
                <a:lnTo>
                  <a:pt x="543" y="307"/>
                </a:lnTo>
                <a:lnTo>
                  <a:pt x="529" y="321"/>
                </a:lnTo>
                <a:lnTo>
                  <a:pt x="513" y="336"/>
                </a:lnTo>
                <a:lnTo>
                  <a:pt x="496" y="352"/>
                </a:lnTo>
                <a:lnTo>
                  <a:pt x="479" y="371"/>
                </a:lnTo>
                <a:lnTo>
                  <a:pt x="462" y="388"/>
                </a:lnTo>
                <a:lnTo>
                  <a:pt x="443" y="407"/>
                </a:lnTo>
                <a:lnTo>
                  <a:pt x="424" y="428"/>
                </a:lnTo>
                <a:lnTo>
                  <a:pt x="403" y="447"/>
                </a:lnTo>
                <a:lnTo>
                  <a:pt x="381" y="471"/>
                </a:lnTo>
                <a:lnTo>
                  <a:pt x="360" y="493"/>
                </a:lnTo>
                <a:lnTo>
                  <a:pt x="339" y="516"/>
                </a:lnTo>
                <a:lnTo>
                  <a:pt x="315" y="540"/>
                </a:lnTo>
                <a:lnTo>
                  <a:pt x="291" y="566"/>
                </a:lnTo>
                <a:lnTo>
                  <a:pt x="267" y="592"/>
                </a:lnTo>
                <a:lnTo>
                  <a:pt x="243" y="621"/>
                </a:lnTo>
                <a:lnTo>
                  <a:pt x="217" y="650"/>
                </a:lnTo>
                <a:lnTo>
                  <a:pt x="191" y="678"/>
                </a:lnTo>
                <a:lnTo>
                  <a:pt x="165" y="709"/>
                </a:lnTo>
                <a:lnTo>
                  <a:pt x="60" y="709"/>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7726" name="Freeform 78"/>
          <p:cNvSpPr/>
          <p:nvPr/>
        </p:nvSpPr>
        <p:spPr>
          <a:xfrm>
            <a:off x="9108017" y="2969684"/>
            <a:ext cx="893233" cy="497416"/>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055" h="588">
                <a:moveTo>
                  <a:pt x="727" y="564"/>
                </a:moveTo>
                <a:lnTo>
                  <a:pt x="731" y="540"/>
                </a:lnTo>
                <a:lnTo>
                  <a:pt x="739" y="516"/>
                </a:lnTo>
                <a:lnTo>
                  <a:pt x="743" y="495"/>
                </a:lnTo>
                <a:lnTo>
                  <a:pt x="746" y="474"/>
                </a:lnTo>
                <a:lnTo>
                  <a:pt x="750" y="452"/>
                </a:lnTo>
                <a:lnTo>
                  <a:pt x="755" y="433"/>
                </a:lnTo>
                <a:lnTo>
                  <a:pt x="758" y="414"/>
                </a:lnTo>
                <a:lnTo>
                  <a:pt x="762" y="395"/>
                </a:lnTo>
                <a:lnTo>
                  <a:pt x="765" y="376"/>
                </a:lnTo>
                <a:lnTo>
                  <a:pt x="767" y="359"/>
                </a:lnTo>
                <a:lnTo>
                  <a:pt x="772" y="343"/>
                </a:lnTo>
                <a:lnTo>
                  <a:pt x="774" y="326"/>
                </a:lnTo>
                <a:lnTo>
                  <a:pt x="777" y="312"/>
                </a:lnTo>
                <a:lnTo>
                  <a:pt x="777" y="298"/>
                </a:lnTo>
                <a:lnTo>
                  <a:pt x="779" y="283"/>
                </a:lnTo>
                <a:lnTo>
                  <a:pt x="781" y="269"/>
                </a:lnTo>
                <a:lnTo>
                  <a:pt x="781" y="257"/>
                </a:lnTo>
                <a:lnTo>
                  <a:pt x="784" y="245"/>
                </a:lnTo>
                <a:lnTo>
                  <a:pt x="784" y="233"/>
                </a:lnTo>
                <a:lnTo>
                  <a:pt x="784" y="224"/>
                </a:lnTo>
                <a:lnTo>
                  <a:pt x="784" y="214"/>
                </a:lnTo>
                <a:lnTo>
                  <a:pt x="786" y="205"/>
                </a:lnTo>
                <a:lnTo>
                  <a:pt x="784" y="198"/>
                </a:lnTo>
                <a:lnTo>
                  <a:pt x="784" y="188"/>
                </a:lnTo>
                <a:lnTo>
                  <a:pt x="784" y="183"/>
                </a:lnTo>
                <a:lnTo>
                  <a:pt x="784" y="176"/>
                </a:lnTo>
                <a:lnTo>
                  <a:pt x="781" y="172"/>
                </a:lnTo>
                <a:lnTo>
                  <a:pt x="781" y="167"/>
                </a:lnTo>
                <a:lnTo>
                  <a:pt x="779" y="162"/>
                </a:lnTo>
                <a:lnTo>
                  <a:pt x="779" y="160"/>
                </a:lnTo>
                <a:lnTo>
                  <a:pt x="777" y="157"/>
                </a:lnTo>
                <a:lnTo>
                  <a:pt x="774" y="155"/>
                </a:lnTo>
                <a:lnTo>
                  <a:pt x="765" y="150"/>
                </a:lnTo>
                <a:lnTo>
                  <a:pt x="755" y="148"/>
                </a:lnTo>
                <a:lnTo>
                  <a:pt x="743" y="143"/>
                </a:lnTo>
                <a:lnTo>
                  <a:pt x="731" y="141"/>
                </a:lnTo>
                <a:lnTo>
                  <a:pt x="719" y="138"/>
                </a:lnTo>
                <a:lnTo>
                  <a:pt x="708" y="138"/>
                </a:lnTo>
                <a:lnTo>
                  <a:pt x="693" y="141"/>
                </a:lnTo>
                <a:lnTo>
                  <a:pt x="681" y="143"/>
                </a:lnTo>
                <a:lnTo>
                  <a:pt x="677" y="145"/>
                </a:lnTo>
                <a:lnTo>
                  <a:pt x="672" y="145"/>
                </a:lnTo>
                <a:lnTo>
                  <a:pt x="665" y="148"/>
                </a:lnTo>
                <a:lnTo>
                  <a:pt x="658" y="150"/>
                </a:lnTo>
                <a:lnTo>
                  <a:pt x="650" y="153"/>
                </a:lnTo>
                <a:lnTo>
                  <a:pt x="638" y="155"/>
                </a:lnTo>
                <a:lnTo>
                  <a:pt x="629" y="157"/>
                </a:lnTo>
                <a:lnTo>
                  <a:pt x="617" y="160"/>
                </a:lnTo>
                <a:lnTo>
                  <a:pt x="603" y="162"/>
                </a:lnTo>
                <a:lnTo>
                  <a:pt x="588" y="164"/>
                </a:lnTo>
                <a:lnTo>
                  <a:pt x="574" y="169"/>
                </a:lnTo>
                <a:lnTo>
                  <a:pt x="557" y="172"/>
                </a:lnTo>
                <a:lnTo>
                  <a:pt x="541" y="176"/>
                </a:lnTo>
                <a:lnTo>
                  <a:pt x="522" y="179"/>
                </a:lnTo>
                <a:lnTo>
                  <a:pt x="503" y="183"/>
                </a:lnTo>
                <a:lnTo>
                  <a:pt x="481" y="188"/>
                </a:lnTo>
                <a:lnTo>
                  <a:pt x="460" y="193"/>
                </a:lnTo>
                <a:lnTo>
                  <a:pt x="436" y="198"/>
                </a:lnTo>
                <a:lnTo>
                  <a:pt x="412" y="202"/>
                </a:lnTo>
                <a:lnTo>
                  <a:pt x="386" y="207"/>
                </a:lnTo>
                <a:lnTo>
                  <a:pt x="360" y="214"/>
                </a:lnTo>
                <a:lnTo>
                  <a:pt x="334" y="219"/>
                </a:lnTo>
                <a:lnTo>
                  <a:pt x="305" y="224"/>
                </a:lnTo>
                <a:lnTo>
                  <a:pt x="274" y="231"/>
                </a:lnTo>
                <a:lnTo>
                  <a:pt x="243" y="238"/>
                </a:lnTo>
                <a:lnTo>
                  <a:pt x="212" y="243"/>
                </a:lnTo>
                <a:lnTo>
                  <a:pt x="179" y="250"/>
                </a:lnTo>
                <a:lnTo>
                  <a:pt x="145" y="257"/>
                </a:lnTo>
                <a:lnTo>
                  <a:pt x="112" y="264"/>
                </a:lnTo>
                <a:lnTo>
                  <a:pt x="76" y="271"/>
                </a:lnTo>
                <a:lnTo>
                  <a:pt x="38" y="281"/>
                </a:lnTo>
                <a:lnTo>
                  <a:pt x="0" y="288"/>
                </a:lnTo>
                <a:lnTo>
                  <a:pt x="0" y="193"/>
                </a:lnTo>
                <a:lnTo>
                  <a:pt x="43" y="183"/>
                </a:lnTo>
                <a:lnTo>
                  <a:pt x="83" y="174"/>
                </a:lnTo>
                <a:lnTo>
                  <a:pt x="124" y="164"/>
                </a:lnTo>
                <a:lnTo>
                  <a:pt x="162" y="157"/>
                </a:lnTo>
                <a:lnTo>
                  <a:pt x="200" y="148"/>
                </a:lnTo>
                <a:lnTo>
                  <a:pt x="236" y="141"/>
                </a:lnTo>
                <a:lnTo>
                  <a:pt x="269" y="134"/>
                </a:lnTo>
                <a:lnTo>
                  <a:pt x="303" y="126"/>
                </a:lnTo>
                <a:lnTo>
                  <a:pt x="336" y="119"/>
                </a:lnTo>
                <a:lnTo>
                  <a:pt x="367" y="112"/>
                </a:lnTo>
                <a:lnTo>
                  <a:pt x="396" y="105"/>
                </a:lnTo>
                <a:lnTo>
                  <a:pt x="424" y="98"/>
                </a:lnTo>
                <a:lnTo>
                  <a:pt x="450" y="93"/>
                </a:lnTo>
                <a:lnTo>
                  <a:pt x="476" y="86"/>
                </a:lnTo>
                <a:lnTo>
                  <a:pt x="503" y="81"/>
                </a:lnTo>
                <a:lnTo>
                  <a:pt x="524" y="76"/>
                </a:lnTo>
                <a:lnTo>
                  <a:pt x="546" y="72"/>
                </a:lnTo>
                <a:lnTo>
                  <a:pt x="567" y="65"/>
                </a:lnTo>
                <a:lnTo>
                  <a:pt x="586" y="62"/>
                </a:lnTo>
                <a:lnTo>
                  <a:pt x="605" y="57"/>
                </a:lnTo>
                <a:lnTo>
                  <a:pt x="622" y="53"/>
                </a:lnTo>
                <a:lnTo>
                  <a:pt x="636" y="48"/>
                </a:lnTo>
                <a:lnTo>
                  <a:pt x="650" y="46"/>
                </a:lnTo>
                <a:lnTo>
                  <a:pt x="662" y="41"/>
                </a:lnTo>
                <a:lnTo>
                  <a:pt x="674" y="38"/>
                </a:lnTo>
                <a:lnTo>
                  <a:pt x="684" y="36"/>
                </a:lnTo>
                <a:lnTo>
                  <a:pt x="693" y="34"/>
                </a:lnTo>
                <a:lnTo>
                  <a:pt x="700" y="31"/>
                </a:lnTo>
                <a:lnTo>
                  <a:pt x="705" y="29"/>
                </a:lnTo>
                <a:lnTo>
                  <a:pt x="710" y="26"/>
                </a:lnTo>
                <a:lnTo>
                  <a:pt x="715" y="24"/>
                </a:lnTo>
                <a:lnTo>
                  <a:pt x="722" y="19"/>
                </a:lnTo>
                <a:lnTo>
                  <a:pt x="729" y="15"/>
                </a:lnTo>
                <a:lnTo>
                  <a:pt x="736" y="10"/>
                </a:lnTo>
                <a:lnTo>
                  <a:pt x="748" y="7"/>
                </a:lnTo>
                <a:lnTo>
                  <a:pt x="760" y="5"/>
                </a:lnTo>
                <a:lnTo>
                  <a:pt x="772" y="3"/>
                </a:lnTo>
                <a:lnTo>
                  <a:pt x="784" y="0"/>
                </a:lnTo>
                <a:lnTo>
                  <a:pt x="798" y="0"/>
                </a:lnTo>
                <a:lnTo>
                  <a:pt x="812" y="5"/>
                </a:lnTo>
                <a:lnTo>
                  <a:pt x="829" y="10"/>
                </a:lnTo>
                <a:lnTo>
                  <a:pt x="846" y="15"/>
                </a:lnTo>
                <a:lnTo>
                  <a:pt x="867" y="22"/>
                </a:lnTo>
                <a:lnTo>
                  <a:pt x="889" y="29"/>
                </a:lnTo>
                <a:lnTo>
                  <a:pt x="910" y="36"/>
                </a:lnTo>
                <a:lnTo>
                  <a:pt x="936" y="48"/>
                </a:lnTo>
                <a:lnTo>
                  <a:pt x="948" y="53"/>
                </a:lnTo>
                <a:lnTo>
                  <a:pt x="962" y="60"/>
                </a:lnTo>
                <a:lnTo>
                  <a:pt x="982" y="74"/>
                </a:lnTo>
                <a:lnTo>
                  <a:pt x="991" y="81"/>
                </a:lnTo>
                <a:lnTo>
                  <a:pt x="1001" y="86"/>
                </a:lnTo>
                <a:lnTo>
                  <a:pt x="1010" y="93"/>
                </a:lnTo>
                <a:lnTo>
                  <a:pt x="1017" y="100"/>
                </a:lnTo>
                <a:lnTo>
                  <a:pt x="1024" y="105"/>
                </a:lnTo>
                <a:lnTo>
                  <a:pt x="1029" y="112"/>
                </a:lnTo>
                <a:lnTo>
                  <a:pt x="1036" y="117"/>
                </a:lnTo>
                <a:lnTo>
                  <a:pt x="1041" y="122"/>
                </a:lnTo>
                <a:lnTo>
                  <a:pt x="1046" y="126"/>
                </a:lnTo>
                <a:lnTo>
                  <a:pt x="1048" y="131"/>
                </a:lnTo>
                <a:lnTo>
                  <a:pt x="1051" y="134"/>
                </a:lnTo>
                <a:lnTo>
                  <a:pt x="1053" y="138"/>
                </a:lnTo>
                <a:lnTo>
                  <a:pt x="1055" y="141"/>
                </a:lnTo>
                <a:lnTo>
                  <a:pt x="1055" y="143"/>
                </a:lnTo>
                <a:lnTo>
                  <a:pt x="1055" y="153"/>
                </a:lnTo>
                <a:lnTo>
                  <a:pt x="1053" y="162"/>
                </a:lnTo>
                <a:lnTo>
                  <a:pt x="1051" y="172"/>
                </a:lnTo>
                <a:lnTo>
                  <a:pt x="1046" y="179"/>
                </a:lnTo>
                <a:lnTo>
                  <a:pt x="1041" y="188"/>
                </a:lnTo>
                <a:lnTo>
                  <a:pt x="1036" y="198"/>
                </a:lnTo>
                <a:lnTo>
                  <a:pt x="1029" y="207"/>
                </a:lnTo>
                <a:lnTo>
                  <a:pt x="1020" y="217"/>
                </a:lnTo>
                <a:lnTo>
                  <a:pt x="1012" y="222"/>
                </a:lnTo>
                <a:lnTo>
                  <a:pt x="1005" y="229"/>
                </a:lnTo>
                <a:lnTo>
                  <a:pt x="998" y="241"/>
                </a:lnTo>
                <a:lnTo>
                  <a:pt x="989" y="252"/>
                </a:lnTo>
                <a:lnTo>
                  <a:pt x="979" y="267"/>
                </a:lnTo>
                <a:lnTo>
                  <a:pt x="970" y="283"/>
                </a:lnTo>
                <a:lnTo>
                  <a:pt x="958" y="302"/>
                </a:lnTo>
                <a:lnTo>
                  <a:pt x="953" y="314"/>
                </a:lnTo>
                <a:lnTo>
                  <a:pt x="946" y="326"/>
                </a:lnTo>
                <a:lnTo>
                  <a:pt x="941" y="336"/>
                </a:lnTo>
                <a:lnTo>
                  <a:pt x="934" y="350"/>
                </a:lnTo>
                <a:lnTo>
                  <a:pt x="927" y="362"/>
                </a:lnTo>
                <a:lnTo>
                  <a:pt x="920" y="376"/>
                </a:lnTo>
                <a:lnTo>
                  <a:pt x="912" y="390"/>
                </a:lnTo>
                <a:lnTo>
                  <a:pt x="905" y="405"/>
                </a:lnTo>
                <a:lnTo>
                  <a:pt x="898" y="421"/>
                </a:lnTo>
                <a:lnTo>
                  <a:pt x="891" y="436"/>
                </a:lnTo>
                <a:lnTo>
                  <a:pt x="884" y="452"/>
                </a:lnTo>
                <a:lnTo>
                  <a:pt x="874" y="471"/>
                </a:lnTo>
                <a:lnTo>
                  <a:pt x="867" y="488"/>
                </a:lnTo>
                <a:lnTo>
                  <a:pt x="858" y="507"/>
                </a:lnTo>
                <a:lnTo>
                  <a:pt x="848" y="526"/>
                </a:lnTo>
                <a:lnTo>
                  <a:pt x="841" y="545"/>
                </a:lnTo>
                <a:lnTo>
                  <a:pt x="831" y="566"/>
                </a:lnTo>
                <a:lnTo>
                  <a:pt x="822" y="588"/>
                </a:lnTo>
                <a:lnTo>
                  <a:pt x="774" y="576"/>
                </a:lnTo>
                <a:lnTo>
                  <a:pt x="727" y="564"/>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7728" name="Freeform 80"/>
          <p:cNvSpPr/>
          <p:nvPr/>
        </p:nvSpPr>
        <p:spPr>
          <a:xfrm>
            <a:off x="9374717" y="3100917"/>
            <a:ext cx="110067" cy="406400"/>
          </a:xfrm>
          <a:custGeom>
            <a:avLst/>
            <a:gdLst/>
            <a:ahLst/>
            <a:cxnLst>
              <a:cxn ang="0">
                <a:pos x="0"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0"/>
              </a:cxn>
              <a:cxn ang="0">
                <a:pos x="0" y="0"/>
              </a:cxn>
            </a:cxnLst>
            <a:pathLst>
              <a:path w="129" h="480">
                <a:moveTo>
                  <a:pt x="0" y="0"/>
                </a:moveTo>
                <a:lnTo>
                  <a:pt x="129" y="0"/>
                </a:lnTo>
                <a:lnTo>
                  <a:pt x="129" y="17"/>
                </a:lnTo>
                <a:lnTo>
                  <a:pt x="129" y="36"/>
                </a:lnTo>
                <a:lnTo>
                  <a:pt x="129" y="57"/>
                </a:lnTo>
                <a:lnTo>
                  <a:pt x="126" y="78"/>
                </a:lnTo>
                <a:lnTo>
                  <a:pt x="126" y="102"/>
                </a:lnTo>
                <a:lnTo>
                  <a:pt x="124" y="128"/>
                </a:lnTo>
                <a:lnTo>
                  <a:pt x="121" y="157"/>
                </a:lnTo>
                <a:lnTo>
                  <a:pt x="119" y="188"/>
                </a:lnTo>
                <a:lnTo>
                  <a:pt x="117" y="219"/>
                </a:lnTo>
                <a:lnTo>
                  <a:pt x="114" y="250"/>
                </a:lnTo>
                <a:lnTo>
                  <a:pt x="112" y="285"/>
                </a:lnTo>
                <a:lnTo>
                  <a:pt x="109" y="321"/>
                </a:lnTo>
                <a:lnTo>
                  <a:pt x="105" y="359"/>
                </a:lnTo>
                <a:lnTo>
                  <a:pt x="102" y="397"/>
                </a:lnTo>
                <a:lnTo>
                  <a:pt x="98" y="438"/>
                </a:lnTo>
                <a:lnTo>
                  <a:pt x="95" y="480"/>
                </a:lnTo>
                <a:lnTo>
                  <a:pt x="0" y="480"/>
                </a:lnTo>
                <a:lnTo>
                  <a:pt x="0" y="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7719" name="Freeform 71"/>
          <p:cNvSpPr/>
          <p:nvPr/>
        </p:nvSpPr>
        <p:spPr>
          <a:xfrm>
            <a:off x="8392584" y="2184400"/>
            <a:ext cx="239183" cy="2216151"/>
          </a:xfrm>
          <a:custGeom>
            <a:avLst/>
            <a:gdLst/>
            <a:ahLst/>
            <a:cxnLst>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81" h="2618">
                <a:moveTo>
                  <a:pt x="0" y="28"/>
                </a:moveTo>
                <a:lnTo>
                  <a:pt x="2" y="21"/>
                </a:lnTo>
                <a:lnTo>
                  <a:pt x="7" y="16"/>
                </a:lnTo>
                <a:lnTo>
                  <a:pt x="12" y="12"/>
                </a:lnTo>
                <a:lnTo>
                  <a:pt x="16" y="7"/>
                </a:lnTo>
                <a:lnTo>
                  <a:pt x="21" y="5"/>
                </a:lnTo>
                <a:lnTo>
                  <a:pt x="28" y="2"/>
                </a:lnTo>
                <a:lnTo>
                  <a:pt x="36" y="0"/>
                </a:lnTo>
                <a:lnTo>
                  <a:pt x="45" y="0"/>
                </a:lnTo>
                <a:lnTo>
                  <a:pt x="55" y="0"/>
                </a:lnTo>
                <a:lnTo>
                  <a:pt x="64" y="2"/>
                </a:lnTo>
                <a:lnTo>
                  <a:pt x="74" y="5"/>
                </a:lnTo>
                <a:lnTo>
                  <a:pt x="86" y="7"/>
                </a:lnTo>
                <a:lnTo>
                  <a:pt x="97" y="12"/>
                </a:lnTo>
                <a:lnTo>
                  <a:pt x="112" y="16"/>
                </a:lnTo>
                <a:lnTo>
                  <a:pt x="126" y="21"/>
                </a:lnTo>
                <a:lnTo>
                  <a:pt x="140" y="28"/>
                </a:lnTo>
                <a:lnTo>
                  <a:pt x="157" y="33"/>
                </a:lnTo>
                <a:lnTo>
                  <a:pt x="169" y="40"/>
                </a:lnTo>
                <a:lnTo>
                  <a:pt x="183" y="47"/>
                </a:lnTo>
                <a:lnTo>
                  <a:pt x="195" y="52"/>
                </a:lnTo>
                <a:lnTo>
                  <a:pt x="207" y="59"/>
                </a:lnTo>
                <a:lnTo>
                  <a:pt x="219" y="64"/>
                </a:lnTo>
                <a:lnTo>
                  <a:pt x="228" y="69"/>
                </a:lnTo>
                <a:lnTo>
                  <a:pt x="238" y="74"/>
                </a:lnTo>
                <a:lnTo>
                  <a:pt x="245" y="78"/>
                </a:lnTo>
                <a:lnTo>
                  <a:pt x="252" y="83"/>
                </a:lnTo>
                <a:lnTo>
                  <a:pt x="259" y="88"/>
                </a:lnTo>
                <a:lnTo>
                  <a:pt x="267" y="93"/>
                </a:lnTo>
                <a:lnTo>
                  <a:pt x="271" y="97"/>
                </a:lnTo>
                <a:lnTo>
                  <a:pt x="276" y="102"/>
                </a:lnTo>
                <a:lnTo>
                  <a:pt x="279" y="107"/>
                </a:lnTo>
                <a:lnTo>
                  <a:pt x="281" y="112"/>
                </a:lnTo>
                <a:lnTo>
                  <a:pt x="281" y="121"/>
                </a:lnTo>
                <a:lnTo>
                  <a:pt x="279" y="131"/>
                </a:lnTo>
                <a:lnTo>
                  <a:pt x="276" y="140"/>
                </a:lnTo>
                <a:lnTo>
                  <a:pt x="274" y="150"/>
                </a:lnTo>
                <a:lnTo>
                  <a:pt x="271" y="159"/>
                </a:lnTo>
                <a:lnTo>
                  <a:pt x="267" y="171"/>
                </a:lnTo>
                <a:lnTo>
                  <a:pt x="262" y="183"/>
                </a:lnTo>
                <a:lnTo>
                  <a:pt x="257" y="195"/>
                </a:lnTo>
                <a:lnTo>
                  <a:pt x="257" y="202"/>
                </a:lnTo>
                <a:lnTo>
                  <a:pt x="255" y="211"/>
                </a:lnTo>
                <a:lnTo>
                  <a:pt x="252" y="221"/>
                </a:lnTo>
                <a:lnTo>
                  <a:pt x="250" y="233"/>
                </a:lnTo>
                <a:lnTo>
                  <a:pt x="248" y="247"/>
                </a:lnTo>
                <a:lnTo>
                  <a:pt x="245" y="261"/>
                </a:lnTo>
                <a:lnTo>
                  <a:pt x="243" y="278"/>
                </a:lnTo>
                <a:lnTo>
                  <a:pt x="243" y="295"/>
                </a:lnTo>
                <a:lnTo>
                  <a:pt x="240" y="314"/>
                </a:lnTo>
                <a:lnTo>
                  <a:pt x="238" y="333"/>
                </a:lnTo>
                <a:lnTo>
                  <a:pt x="238" y="354"/>
                </a:lnTo>
                <a:lnTo>
                  <a:pt x="238" y="378"/>
                </a:lnTo>
                <a:lnTo>
                  <a:pt x="236" y="402"/>
                </a:lnTo>
                <a:lnTo>
                  <a:pt x="236" y="428"/>
                </a:lnTo>
                <a:lnTo>
                  <a:pt x="236" y="454"/>
                </a:lnTo>
                <a:lnTo>
                  <a:pt x="236" y="483"/>
                </a:lnTo>
                <a:lnTo>
                  <a:pt x="236" y="499"/>
                </a:lnTo>
                <a:lnTo>
                  <a:pt x="236" y="514"/>
                </a:lnTo>
                <a:lnTo>
                  <a:pt x="236" y="533"/>
                </a:lnTo>
                <a:lnTo>
                  <a:pt x="236" y="549"/>
                </a:lnTo>
                <a:lnTo>
                  <a:pt x="236" y="571"/>
                </a:lnTo>
                <a:lnTo>
                  <a:pt x="236" y="590"/>
                </a:lnTo>
                <a:lnTo>
                  <a:pt x="236" y="611"/>
                </a:lnTo>
                <a:lnTo>
                  <a:pt x="236" y="635"/>
                </a:lnTo>
                <a:lnTo>
                  <a:pt x="236" y="659"/>
                </a:lnTo>
                <a:lnTo>
                  <a:pt x="233" y="682"/>
                </a:lnTo>
                <a:lnTo>
                  <a:pt x="233" y="709"/>
                </a:lnTo>
                <a:lnTo>
                  <a:pt x="233" y="735"/>
                </a:lnTo>
                <a:lnTo>
                  <a:pt x="233" y="763"/>
                </a:lnTo>
                <a:lnTo>
                  <a:pt x="233" y="792"/>
                </a:lnTo>
                <a:lnTo>
                  <a:pt x="233" y="820"/>
                </a:lnTo>
                <a:lnTo>
                  <a:pt x="233" y="851"/>
                </a:lnTo>
                <a:lnTo>
                  <a:pt x="233" y="885"/>
                </a:lnTo>
                <a:lnTo>
                  <a:pt x="233" y="918"/>
                </a:lnTo>
                <a:lnTo>
                  <a:pt x="233" y="951"/>
                </a:lnTo>
                <a:lnTo>
                  <a:pt x="231" y="987"/>
                </a:lnTo>
                <a:lnTo>
                  <a:pt x="231" y="1022"/>
                </a:lnTo>
                <a:lnTo>
                  <a:pt x="231" y="1061"/>
                </a:lnTo>
                <a:lnTo>
                  <a:pt x="231" y="1099"/>
                </a:lnTo>
                <a:lnTo>
                  <a:pt x="228" y="1137"/>
                </a:lnTo>
                <a:lnTo>
                  <a:pt x="228" y="1177"/>
                </a:lnTo>
                <a:lnTo>
                  <a:pt x="228" y="1220"/>
                </a:lnTo>
                <a:lnTo>
                  <a:pt x="228" y="1263"/>
                </a:lnTo>
                <a:lnTo>
                  <a:pt x="226" y="1305"/>
                </a:lnTo>
                <a:lnTo>
                  <a:pt x="226" y="1351"/>
                </a:lnTo>
                <a:lnTo>
                  <a:pt x="224" y="1396"/>
                </a:lnTo>
                <a:lnTo>
                  <a:pt x="224" y="1443"/>
                </a:lnTo>
                <a:lnTo>
                  <a:pt x="224" y="1491"/>
                </a:lnTo>
                <a:lnTo>
                  <a:pt x="221" y="1539"/>
                </a:lnTo>
                <a:lnTo>
                  <a:pt x="221" y="1584"/>
                </a:lnTo>
                <a:lnTo>
                  <a:pt x="219" y="1631"/>
                </a:lnTo>
                <a:lnTo>
                  <a:pt x="219" y="1674"/>
                </a:lnTo>
                <a:lnTo>
                  <a:pt x="217" y="1717"/>
                </a:lnTo>
                <a:lnTo>
                  <a:pt x="214" y="1760"/>
                </a:lnTo>
                <a:lnTo>
                  <a:pt x="214" y="1800"/>
                </a:lnTo>
                <a:lnTo>
                  <a:pt x="212" y="1838"/>
                </a:lnTo>
                <a:lnTo>
                  <a:pt x="212" y="1876"/>
                </a:lnTo>
                <a:lnTo>
                  <a:pt x="209" y="1914"/>
                </a:lnTo>
                <a:lnTo>
                  <a:pt x="207" y="1950"/>
                </a:lnTo>
                <a:lnTo>
                  <a:pt x="207" y="1986"/>
                </a:lnTo>
                <a:lnTo>
                  <a:pt x="205" y="2019"/>
                </a:lnTo>
                <a:lnTo>
                  <a:pt x="202" y="2052"/>
                </a:lnTo>
                <a:lnTo>
                  <a:pt x="202" y="2083"/>
                </a:lnTo>
                <a:lnTo>
                  <a:pt x="200" y="2112"/>
                </a:lnTo>
                <a:lnTo>
                  <a:pt x="198" y="2143"/>
                </a:lnTo>
                <a:lnTo>
                  <a:pt x="195" y="2169"/>
                </a:lnTo>
                <a:lnTo>
                  <a:pt x="195" y="2195"/>
                </a:lnTo>
                <a:lnTo>
                  <a:pt x="193" y="2221"/>
                </a:lnTo>
                <a:lnTo>
                  <a:pt x="190" y="2245"/>
                </a:lnTo>
                <a:lnTo>
                  <a:pt x="190" y="2269"/>
                </a:lnTo>
                <a:lnTo>
                  <a:pt x="188" y="2290"/>
                </a:lnTo>
                <a:lnTo>
                  <a:pt x="186" y="2311"/>
                </a:lnTo>
                <a:lnTo>
                  <a:pt x="186" y="2330"/>
                </a:lnTo>
                <a:lnTo>
                  <a:pt x="183" y="2349"/>
                </a:lnTo>
                <a:lnTo>
                  <a:pt x="183" y="2369"/>
                </a:lnTo>
                <a:lnTo>
                  <a:pt x="181" y="2383"/>
                </a:lnTo>
                <a:lnTo>
                  <a:pt x="178" y="2399"/>
                </a:lnTo>
                <a:lnTo>
                  <a:pt x="178" y="2414"/>
                </a:lnTo>
                <a:lnTo>
                  <a:pt x="176" y="2426"/>
                </a:lnTo>
                <a:lnTo>
                  <a:pt x="176" y="2437"/>
                </a:lnTo>
                <a:lnTo>
                  <a:pt x="174" y="2457"/>
                </a:lnTo>
                <a:lnTo>
                  <a:pt x="171" y="2476"/>
                </a:lnTo>
                <a:lnTo>
                  <a:pt x="169" y="2495"/>
                </a:lnTo>
                <a:lnTo>
                  <a:pt x="167" y="2509"/>
                </a:lnTo>
                <a:lnTo>
                  <a:pt x="162" y="2525"/>
                </a:lnTo>
                <a:lnTo>
                  <a:pt x="159" y="2540"/>
                </a:lnTo>
                <a:lnTo>
                  <a:pt x="157" y="2552"/>
                </a:lnTo>
                <a:lnTo>
                  <a:pt x="152" y="2564"/>
                </a:lnTo>
                <a:lnTo>
                  <a:pt x="150" y="2575"/>
                </a:lnTo>
                <a:lnTo>
                  <a:pt x="145" y="2585"/>
                </a:lnTo>
                <a:lnTo>
                  <a:pt x="143" y="2592"/>
                </a:lnTo>
                <a:lnTo>
                  <a:pt x="140" y="2599"/>
                </a:lnTo>
                <a:lnTo>
                  <a:pt x="136" y="2606"/>
                </a:lnTo>
                <a:lnTo>
                  <a:pt x="133" y="2611"/>
                </a:lnTo>
                <a:lnTo>
                  <a:pt x="131" y="2616"/>
                </a:lnTo>
                <a:lnTo>
                  <a:pt x="128" y="2618"/>
                </a:lnTo>
                <a:lnTo>
                  <a:pt x="124" y="2618"/>
                </a:lnTo>
                <a:lnTo>
                  <a:pt x="121" y="2616"/>
                </a:lnTo>
                <a:lnTo>
                  <a:pt x="117" y="2613"/>
                </a:lnTo>
                <a:lnTo>
                  <a:pt x="112" y="2609"/>
                </a:lnTo>
                <a:lnTo>
                  <a:pt x="107" y="2604"/>
                </a:lnTo>
                <a:lnTo>
                  <a:pt x="102" y="2599"/>
                </a:lnTo>
                <a:lnTo>
                  <a:pt x="97" y="2592"/>
                </a:lnTo>
                <a:lnTo>
                  <a:pt x="93" y="2583"/>
                </a:lnTo>
                <a:lnTo>
                  <a:pt x="88" y="2575"/>
                </a:lnTo>
                <a:lnTo>
                  <a:pt x="83" y="2564"/>
                </a:lnTo>
                <a:lnTo>
                  <a:pt x="76" y="2554"/>
                </a:lnTo>
                <a:lnTo>
                  <a:pt x="71" y="2542"/>
                </a:lnTo>
                <a:lnTo>
                  <a:pt x="66" y="2530"/>
                </a:lnTo>
                <a:lnTo>
                  <a:pt x="59" y="2516"/>
                </a:lnTo>
                <a:lnTo>
                  <a:pt x="55" y="2502"/>
                </a:lnTo>
                <a:lnTo>
                  <a:pt x="47" y="2485"/>
                </a:lnTo>
                <a:lnTo>
                  <a:pt x="40" y="2471"/>
                </a:lnTo>
                <a:lnTo>
                  <a:pt x="36" y="2454"/>
                </a:lnTo>
                <a:lnTo>
                  <a:pt x="31" y="2437"/>
                </a:lnTo>
                <a:lnTo>
                  <a:pt x="28" y="2421"/>
                </a:lnTo>
                <a:lnTo>
                  <a:pt x="26" y="2404"/>
                </a:lnTo>
                <a:lnTo>
                  <a:pt x="24" y="2385"/>
                </a:lnTo>
                <a:lnTo>
                  <a:pt x="21" y="2369"/>
                </a:lnTo>
                <a:lnTo>
                  <a:pt x="21" y="2352"/>
                </a:lnTo>
                <a:lnTo>
                  <a:pt x="21" y="2333"/>
                </a:lnTo>
                <a:lnTo>
                  <a:pt x="24" y="2314"/>
                </a:lnTo>
                <a:lnTo>
                  <a:pt x="26" y="2295"/>
                </a:lnTo>
                <a:lnTo>
                  <a:pt x="28" y="2276"/>
                </a:lnTo>
                <a:lnTo>
                  <a:pt x="31" y="2257"/>
                </a:lnTo>
                <a:lnTo>
                  <a:pt x="36" y="2238"/>
                </a:lnTo>
                <a:lnTo>
                  <a:pt x="40" y="2219"/>
                </a:lnTo>
                <a:lnTo>
                  <a:pt x="47" y="2197"/>
                </a:lnTo>
                <a:lnTo>
                  <a:pt x="50" y="2188"/>
                </a:lnTo>
                <a:lnTo>
                  <a:pt x="52" y="2176"/>
                </a:lnTo>
                <a:lnTo>
                  <a:pt x="52" y="2164"/>
                </a:lnTo>
                <a:lnTo>
                  <a:pt x="55" y="2150"/>
                </a:lnTo>
                <a:lnTo>
                  <a:pt x="57" y="2133"/>
                </a:lnTo>
                <a:lnTo>
                  <a:pt x="59" y="2114"/>
                </a:lnTo>
                <a:lnTo>
                  <a:pt x="62" y="2095"/>
                </a:lnTo>
                <a:lnTo>
                  <a:pt x="62" y="2074"/>
                </a:lnTo>
                <a:lnTo>
                  <a:pt x="64" y="2052"/>
                </a:lnTo>
                <a:lnTo>
                  <a:pt x="66" y="2028"/>
                </a:lnTo>
                <a:lnTo>
                  <a:pt x="66" y="2002"/>
                </a:lnTo>
                <a:lnTo>
                  <a:pt x="69" y="1974"/>
                </a:lnTo>
                <a:lnTo>
                  <a:pt x="71" y="1945"/>
                </a:lnTo>
                <a:lnTo>
                  <a:pt x="71" y="1914"/>
                </a:lnTo>
                <a:lnTo>
                  <a:pt x="74" y="1883"/>
                </a:lnTo>
                <a:lnTo>
                  <a:pt x="76" y="1848"/>
                </a:lnTo>
                <a:lnTo>
                  <a:pt x="76" y="1814"/>
                </a:lnTo>
                <a:lnTo>
                  <a:pt x="78" y="1776"/>
                </a:lnTo>
                <a:lnTo>
                  <a:pt x="78" y="1738"/>
                </a:lnTo>
                <a:lnTo>
                  <a:pt x="81" y="1698"/>
                </a:lnTo>
                <a:lnTo>
                  <a:pt x="81" y="1655"/>
                </a:lnTo>
                <a:lnTo>
                  <a:pt x="83" y="1612"/>
                </a:lnTo>
                <a:lnTo>
                  <a:pt x="83" y="1567"/>
                </a:lnTo>
                <a:lnTo>
                  <a:pt x="86" y="1522"/>
                </a:lnTo>
                <a:lnTo>
                  <a:pt x="86" y="1474"/>
                </a:lnTo>
                <a:lnTo>
                  <a:pt x="88" y="1424"/>
                </a:lnTo>
                <a:lnTo>
                  <a:pt x="88" y="1374"/>
                </a:lnTo>
                <a:lnTo>
                  <a:pt x="90" y="1320"/>
                </a:lnTo>
                <a:lnTo>
                  <a:pt x="90" y="1267"/>
                </a:lnTo>
                <a:lnTo>
                  <a:pt x="93" y="1210"/>
                </a:lnTo>
                <a:lnTo>
                  <a:pt x="93" y="1153"/>
                </a:lnTo>
                <a:lnTo>
                  <a:pt x="95" y="1094"/>
                </a:lnTo>
                <a:lnTo>
                  <a:pt x="95" y="1037"/>
                </a:lnTo>
                <a:lnTo>
                  <a:pt x="93" y="980"/>
                </a:lnTo>
                <a:lnTo>
                  <a:pt x="93" y="925"/>
                </a:lnTo>
                <a:lnTo>
                  <a:pt x="93" y="870"/>
                </a:lnTo>
                <a:lnTo>
                  <a:pt x="93" y="820"/>
                </a:lnTo>
                <a:lnTo>
                  <a:pt x="93" y="770"/>
                </a:lnTo>
                <a:lnTo>
                  <a:pt x="93" y="723"/>
                </a:lnTo>
                <a:lnTo>
                  <a:pt x="93" y="675"/>
                </a:lnTo>
                <a:lnTo>
                  <a:pt x="90" y="632"/>
                </a:lnTo>
                <a:lnTo>
                  <a:pt x="90" y="590"/>
                </a:lnTo>
                <a:lnTo>
                  <a:pt x="90" y="549"/>
                </a:lnTo>
                <a:lnTo>
                  <a:pt x="88" y="511"/>
                </a:lnTo>
                <a:lnTo>
                  <a:pt x="88" y="473"/>
                </a:lnTo>
                <a:lnTo>
                  <a:pt x="86" y="437"/>
                </a:lnTo>
                <a:lnTo>
                  <a:pt x="86" y="404"/>
                </a:lnTo>
                <a:lnTo>
                  <a:pt x="83" y="373"/>
                </a:lnTo>
                <a:lnTo>
                  <a:pt x="83" y="342"/>
                </a:lnTo>
                <a:lnTo>
                  <a:pt x="81" y="314"/>
                </a:lnTo>
                <a:lnTo>
                  <a:pt x="78" y="288"/>
                </a:lnTo>
                <a:lnTo>
                  <a:pt x="78" y="264"/>
                </a:lnTo>
                <a:lnTo>
                  <a:pt x="76" y="240"/>
                </a:lnTo>
                <a:lnTo>
                  <a:pt x="74" y="219"/>
                </a:lnTo>
                <a:lnTo>
                  <a:pt x="71" y="200"/>
                </a:lnTo>
                <a:lnTo>
                  <a:pt x="69" y="181"/>
                </a:lnTo>
                <a:lnTo>
                  <a:pt x="66" y="164"/>
                </a:lnTo>
                <a:lnTo>
                  <a:pt x="64" y="150"/>
                </a:lnTo>
                <a:lnTo>
                  <a:pt x="62" y="138"/>
                </a:lnTo>
                <a:lnTo>
                  <a:pt x="59" y="126"/>
                </a:lnTo>
                <a:lnTo>
                  <a:pt x="57" y="116"/>
                </a:lnTo>
                <a:lnTo>
                  <a:pt x="55" y="109"/>
                </a:lnTo>
                <a:lnTo>
                  <a:pt x="50" y="104"/>
                </a:lnTo>
                <a:lnTo>
                  <a:pt x="47" y="100"/>
                </a:lnTo>
                <a:lnTo>
                  <a:pt x="36" y="90"/>
                </a:lnTo>
                <a:lnTo>
                  <a:pt x="26" y="81"/>
                </a:lnTo>
                <a:lnTo>
                  <a:pt x="16" y="74"/>
                </a:lnTo>
                <a:lnTo>
                  <a:pt x="12" y="64"/>
                </a:lnTo>
                <a:lnTo>
                  <a:pt x="7" y="55"/>
                </a:lnTo>
                <a:lnTo>
                  <a:pt x="2" y="45"/>
                </a:lnTo>
                <a:lnTo>
                  <a:pt x="2" y="36"/>
                </a:lnTo>
                <a:lnTo>
                  <a:pt x="0" y="28"/>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7727" name="Freeform 79"/>
          <p:cNvSpPr/>
          <p:nvPr/>
        </p:nvSpPr>
        <p:spPr>
          <a:xfrm>
            <a:off x="9108017" y="3401484"/>
            <a:ext cx="764116" cy="198967"/>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pathLst>
              <a:path w="903" h="233">
                <a:moveTo>
                  <a:pt x="0" y="233"/>
                </a:moveTo>
                <a:lnTo>
                  <a:pt x="0" y="147"/>
                </a:lnTo>
                <a:lnTo>
                  <a:pt x="41" y="140"/>
                </a:lnTo>
                <a:lnTo>
                  <a:pt x="79" y="133"/>
                </a:lnTo>
                <a:lnTo>
                  <a:pt x="117" y="123"/>
                </a:lnTo>
                <a:lnTo>
                  <a:pt x="155" y="116"/>
                </a:lnTo>
                <a:lnTo>
                  <a:pt x="191" y="109"/>
                </a:lnTo>
                <a:lnTo>
                  <a:pt x="224" y="104"/>
                </a:lnTo>
                <a:lnTo>
                  <a:pt x="257" y="97"/>
                </a:lnTo>
                <a:lnTo>
                  <a:pt x="291" y="90"/>
                </a:lnTo>
                <a:lnTo>
                  <a:pt x="322" y="85"/>
                </a:lnTo>
                <a:lnTo>
                  <a:pt x="353" y="78"/>
                </a:lnTo>
                <a:lnTo>
                  <a:pt x="381" y="73"/>
                </a:lnTo>
                <a:lnTo>
                  <a:pt x="410" y="69"/>
                </a:lnTo>
                <a:lnTo>
                  <a:pt x="436" y="61"/>
                </a:lnTo>
                <a:lnTo>
                  <a:pt x="462" y="57"/>
                </a:lnTo>
                <a:lnTo>
                  <a:pt x="486" y="52"/>
                </a:lnTo>
                <a:lnTo>
                  <a:pt x="510" y="47"/>
                </a:lnTo>
                <a:lnTo>
                  <a:pt x="534" y="42"/>
                </a:lnTo>
                <a:lnTo>
                  <a:pt x="555" y="40"/>
                </a:lnTo>
                <a:lnTo>
                  <a:pt x="574" y="35"/>
                </a:lnTo>
                <a:lnTo>
                  <a:pt x="593" y="33"/>
                </a:lnTo>
                <a:lnTo>
                  <a:pt x="612" y="28"/>
                </a:lnTo>
                <a:lnTo>
                  <a:pt x="629" y="26"/>
                </a:lnTo>
                <a:lnTo>
                  <a:pt x="646" y="21"/>
                </a:lnTo>
                <a:lnTo>
                  <a:pt x="660" y="19"/>
                </a:lnTo>
                <a:lnTo>
                  <a:pt x="674" y="16"/>
                </a:lnTo>
                <a:lnTo>
                  <a:pt x="686" y="14"/>
                </a:lnTo>
                <a:lnTo>
                  <a:pt x="698" y="12"/>
                </a:lnTo>
                <a:lnTo>
                  <a:pt x="708" y="9"/>
                </a:lnTo>
                <a:lnTo>
                  <a:pt x="717" y="7"/>
                </a:lnTo>
                <a:lnTo>
                  <a:pt x="727" y="7"/>
                </a:lnTo>
                <a:lnTo>
                  <a:pt x="734" y="4"/>
                </a:lnTo>
                <a:lnTo>
                  <a:pt x="739" y="4"/>
                </a:lnTo>
                <a:lnTo>
                  <a:pt x="760" y="0"/>
                </a:lnTo>
                <a:lnTo>
                  <a:pt x="779" y="0"/>
                </a:lnTo>
                <a:lnTo>
                  <a:pt x="796" y="0"/>
                </a:lnTo>
                <a:lnTo>
                  <a:pt x="812" y="0"/>
                </a:lnTo>
                <a:lnTo>
                  <a:pt x="827" y="2"/>
                </a:lnTo>
                <a:lnTo>
                  <a:pt x="841" y="7"/>
                </a:lnTo>
                <a:lnTo>
                  <a:pt x="867" y="16"/>
                </a:lnTo>
                <a:lnTo>
                  <a:pt x="877" y="21"/>
                </a:lnTo>
                <a:lnTo>
                  <a:pt x="884" y="26"/>
                </a:lnTo>
                <a:lnTo>
                  <a:pt x="889" y="33"/>
                </a:lnTo>
                <a:lnTo>
                  <a:pt x="893" y="40"/>
                </a:lnTo>
                <a:lnTo>
                  <a:pt x="898" y="47"/>
                </a:lnTo>
                <a:lnTo>
                  <a:pt x="901" y="52"/>
                </a:lnTo>
                <a:lnTo>
                  <a:pt x="903" y="59"/>
                </a:lnTo>
                <a:lnTo>
                  <a:pt x="903" y="64"/>
                </a:lnTo>
                <a:lnTo>
                  <a:pt x="903" y="71"/>
                </a:lnTo>
                <a:lnTo>
                  <a:pt x="898" y="81"/>
                </a:lnTo>
                <a:lnTo>
                  <a:pt x="893" y="85"/>
                </a:lnTo>
                <a:lnTo>
                  <a:pt x="886" y="92"/>
                </a:lnTo>
                <a:lnTo>
                  <a:pt x="879" y="97"/>
                </a:lnTo>
                <a:lnTo>
                  <a:pt x="867" y="102"/>
                </a:lnTo>
                <a:lnTo>
                  <a:pt x="858" y="107"/>
                </a:lnTo>
                <a:lnTo>
                  <a:pt x="843" y="111"/>
                </a:lnTo>
                <a:lnTo>
                  <a:pt x="836" y="114"/>
                </a:lnTo>
                <a:lnTo>
                  <a:pt x="827" y="116"/>
                </a:lnTo>
                <a:lnTo>
                  <a:pt x="815" y="119"/>
                </a:lnTo>
                <a:lnTo>
                  <a:pt x="803" y="121"/>
                </a:lnTo>
                <a:lnTo>
                  <a:pt x="786" y="123"/>
                </a:lnTo>
                <a:lnTo>
                  <a:pt x="769" y="126"/>
                </a:lnTo>
                <a:lnTo>
                  <a:pt x="750" y="128"/>
                </a:lnTo>
                <a:lnTo>
                  <a:pt x="729" y="130"/>
                </a:lnTo>
                <a:lnTo>
                  <a:pt x="708" y="133"/>
                </a:lnTo>
                <a:lnTo>
                  <a:pt x="681" y="138"/>
                </a:lnTo>
                <a:lnTo>
                  <a:pt x="655" y="140"/>
                </a:lnTo>
                <a:lnTo>
                  <a:pt x="627" y="142"/>
                </a:lnTo>
                <a:lnTo>
                  <a:pt x="596" y="147"/>
                </a:lnTo>
                <a:lnTo>
                  <a:pt x="565" y="152"/>
                </a:lnTo>
                <a:lnTo>
                  <a:pt x="529" y="154"/>
                </a:lnTo>
                <a:lnTo>
                  <a:pt x="493" y="159"/>
                </a:lnTo>
                <a:lnTo>
                  <a:pt x="455" y="166"/>
                </a:lnTo>
                <a:lnTo>
                  <a:pt x="419" y="173"/>
                </a:lnTo>
                <a:lnTo>
                  <a:pt x="384" y="178"/>
                </a:lnTo>
                <a:lnTo>
                  <a:pt x="350" y="185"/>
                </a:lnTo>
                <a:lnTo>
                  <a:pt x="317" y="190"/>
                </a:lnTo>
                <a:lnTo>
                  <a:pt x="284" y="195"/>
                </a:lnTo>
                <a:lnTo>
                  <a:pt x="253" y="199"/>
                </a:lnTo>
                <a:lnTo>
                  <a:pt x="222" y="204"/>
                </a:lnTo>
                <a:lnTo>
                  <a:pt x="191" y="209"/>
                </a:lnTo>
                <a:lnTo>
                  <a:pt x="160" y="214"/>
                </a:lnTo>
                <a:lnTo>
                  <a:pt x="131" y="216"/>
                </a:lnTo>
                <a:lnTo>
                  <a:pt x="105" y="221"/>
                </a:lnTo>
                <a:lnTo>
                  <a:pt x="76" y="223"/>
                </a:lnTo>
                <a:lnTo>
                  <a:pt x="50" y="226"/>
                </a:lnTo>
                <a:lnTo>
                  <a:pt x="26" y="228"/>
                </a:lnTo>
                <a:lnTo>
                  <a:pt x="0" y="233"/>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7725" name="Freeform 77"/>
          <p:cNvSpPr/>
          <p:nvPr/>
        </p:nvSpPr>
        <p:spPr>
          <a:xfrm>
            <a:off x="9012767" y="3105151"/>
            <a:ext cx="1219200" cy="11768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441" h="1389">
                <a:moveTo>
                  <a:pt x="1425" y="1132"/>
                </a:moveTo>
                <a:lnTo>
                  <a:pt x="1432" y="1142"/>
                </a:lnTo>
                <a:lnTo>
                  <a:pt x="1434" y="1151"/>
                </a:lnTo>
                <a:lnTo>
                  <a:pt x="1439" y="1161"/>
                </a:lnTo>
                <a:lnTo>
                  <a:pt x="1439" y="1170"/>
                </a:lnTo>
                <a:lnTo>
                  <a:pt x="1441" y="1177"/>
                </a:lnTo>
                <a:lnTo>
                  <a:pt x="1439" y="1187"/>
                </a:lnTo>
                <a:lnTo>
                  <a:pt x="1437" y="1196"/>
                </a:lnTo>
                <a:lnTo>
                  <a:pt x="1434" y="1206"/>
                </a:lnTo>
                <a:lnTo>
                  <a:pt x="1429" y="1213"/>
                </a:lnTo>
                <a:lnTo>
                  <a:pt x="1422" y="1222"/>
                </a:lnTo>
                <a:lnTo>
                  <a:pt x="1415" y="1232"/>
                </a:lnTo>
                <a:lnTo>
                  <a:pt x="1406" y="1241"/>
                </a:lnTo>
                <a:lnTo>
                  <a:pt x="1394" y="1249"/>
                </a:lnTo>
                <a:lnTo>
                  <a:pt x="1382" y="1258"/>
                </a:lnTo>
                <a:lnTo>
                  <a:pt x="1370" y="1268"/>
                </a:lnTo>
                <a:lnTo>
                  <a:pt x="1356" y="1277"/>
                </a:lnTo>
                <a:lnTo>
                  <a:pt x="1322" y="1294"/>
                </a:lnTo>
                <a:lnTo>
                  <a:pt x="1289" y="1310"/>
                </a:lnTo>
                <a:lnTo>
                  <a:pt x="1253" y="1325"/>
                </a:lnTo>
                <a:lnTo>
                  <a:pt x="1215" y="1339"/>
                </a:lnTo>
                <a:lnTo>
                  <a:pt x="1175" y="1351"/>
                </a:lnTo>
                <a:lnTo>
                  <a:pt x="1132" y="1360"/>
                </a:lnTo>
                <a:lnTo>
                  <a:pt x="1086" y="1368"/>
                </a:lnTo>
                <a:lnTo>
                  <a:pt x="1039" y="1372"/>
                </a:lnTo>
                <a:lnTo>
                  <a:pt x="989" y="1377"/>
                </a:lnTo>
                <a:lnTo>
                  <a:pt x="939" y="1382"/>
                </a:lnTo>
                <a:lnTo>
                  <a:pt x="889" y="1384"/>
                </a:lnTo>
                <a:lnTo>
                  <a:pt x="836" y="1389"/>
                </a:lnTo>
                <a:lnTo>
                  <a:pt x="784" y="1389"/>
                </a:lnTo>
                <a:lnTo>
                  <a:pt x="729" y="1389"/>
                </a:lnTo>
                <a:lnTo>
                  <a:pt x="674" y="1389"/>
                </a:lnTo>
                <a:lnTo>
                  <a:pt x="617" y="1384"/>
                </a:lnTo>
                <a:lnTo>
                  <a:pt x="588" y="1382"/>
                </a:lnTo>
                <a:lnTo>
                  <a:pt x="562" y="1379"/>
                </a:lnTo>
                <a:lnTo>
                  <a:pt x="536" y="1375"/>
                </a:lnTo>
                <a:lnTo>
                  <a:pt x="510" y="1372"/>
                </a:lnTo>
                <a:lnTo>
                  <a:pt x="486" y="1368"/>
                </a:lnTo>
                <a:lnTo>
                  <a:pt x="465" y="1363"/>
                </a:lnTo>
                <a:lnTo>
                  <a:pt x="441" y="1356"/>
                </a:lnTo>
                <a:lnTo>
                  <a:pt x="419" y="1351"/>
                </a:lnTo>
                <a:lnTo>
                  <a:pt x="400" y="1344"/>
                </a:lnTo>
                <a:lnTo>
                  <a:pt x="379" y="1337"/>
                </a:lnTo>
                <a:lnTo>
                  <a:pt x="362" y="1329"/>
                </a:lnTo>
                <a:lnTo>
                  <a:pt x="343" y="1322"/>
                </a:lnTo>
                <a:lnTo>
                  <a:pt x="326" y="1315"/>
                </a:lnTo>
                <a:lnTo>
                  <a:pt x="307" y="1306"/>
                </a:lnTo>
                <a:lnTo>
                  <a:pt x="293" y="1299"/>
                </a:lnTo>
                <a:lnTo>
                  <a:pt x="276" y="1289"/>
                </a:lnTo>
                <a:lnTo>
                  <a:pt x="262" y="1280"/>
                </a:lnTo>
                <a:lnTo>
                  <a:pt x="248" y="1270"/>
                </a:lnTo>
                <a:lnTo>
                  <a:pt x="234" y="1260"/>
                </a:lnTo>
                <a:lnTo>
                  <a:pt x="222" y="1251"/>
                </a:lnTo>
                <a:lnTo>
                  <a:pt x="210" y="1239"/>
                </a:lnTo>
                <a:lnTo>
                  <a:pt x="198" y="1230"/>
                </a:lnTo>
                <a:lnTo>
                  <a:pt x="188" y="1218"/>
                </a:lnTo>
                <a:lnTo>
                  <a:pt x="176" y="1206"/>
                </a:lnTo>
                <a:lnTo>
                  <a:pt x="157" y="1182"/>
                </a:lnTo>
                <a:lnTo>
                  <a:pt x="141" y="1156"/>
                </a:lnTo>
                <a:lnTo>
                  <a:pt x="126" y="1127"/>
                </a:lnTo>
                <a:lnTo>
                  <a:pt x="112" y="1096"/>
                </a:lnTo>
                <a:lnTo>
                  <a:pt x="107" y="1082"/>
                </a:lnTo>
                <a:lnTo>
                  <a:pt x="100" y="1065"/>
                </a:lnTo>
                <a:lnTo>
                  <a:pt x="95" y="1046"/>
                </a:lnTo>
                <a:lnTo>
                  <a:pt x="88" y="1025"/>
                </a:lnTo>
                <a:lnTo>
                  <a:pt x="83" y="1001"/>
                </a:lnTo>
                <a:lnTo>
                  <a:pt x="79" y="975"/>
                </a:lnTo>
                <a:lnTo>
                  <a:pt x="74" y="947"/>
                </a:lnTo>
                <a:lnTo>
                  <a:pt x="72" y="918"/>
                </a:lnTo>
                <a:lnTo>
                  <a:pt x="67" y="885"/>
                </a:lnTo>
                <a:lnTo>
                  <a:pt x="64" y="849"/>
                </a:lnTo>
                <a:lnTo>
                  <a:pt x="62" y="813"/>
                </a:lnTo>
                <a:lnTo>
                  <a:pt x="60" y="773"/>
                </a:lnTo>
                <a:lnTo>
                  <a:pt x="57" y="733"/>
                </a:lnTo>
                <a:lnTo>
                  <a:pt x="55" y="687"/>
                </a:lnTo>
                <a:lnTo>
                  <a:pt x="55" y="642"/>
                </a:lnTo>
                <a:lnTo>
                  <a:pt x="55" y="595"/>
                </a:lnTo>
                <a:lnTo>
                  <a:pt x="55" y="568"/>
                </a:lnTo>
                <a:lnTo>
                  <a:pt x="55" y="545"/>
                </a:lnTo>
                <a:lnTo>
                  <a:pt x="55" y="521"/>
                </a:lnTo>
                <a:lnTo>
                  <a:pt x="55" y="499"/>
                </a:lnTo>
                <a:lnTo>
                  <a:pt x="53" y="478"/>
                </a:lnTo>
                <a:lnTo>
                  <a:pt x="53" y="457"/>
                </a:lnTo>
                <a:lnTo>
                  <a:pt x="53" y="435"/>
                </a:lnTo>
                <a:lnTo>
                  <a:pt x="53" y="416"/>
                </a:lnTo>
                <a:lnTo>
                  <a:pt x="53" y="397"/>
                </a:lnTo>
                <a:lnTo>
                  <a:pt x="50" y="378"/>
                </a:lnTo>
                <a:lnTo>
                  <a:pt x="50" y="359"/>
                </a:lnTo>
                <a:lnTo>
                  <a:pt x="50" y="343"/>
                </a:lnTo>
                <a:lnTo>
                  <a:pt x="48" y="323"/>
                </a:lnTo>
                <a:lnTo>
                  <a:pt x="48" y="309"/>
                </a:lnTo>
                <a:lnTo>
                  <a:pt x="45" y="293"/>
                </a:lnTo>
                <a:lnTo>
                  <a:pt x="45" y="276"/>
                </a:lnTo>
                <a:lnTo>
                  <a:pt x="45" y="262"/>
                </a:lnTo>
                <a:lnTo>
                  <a:pt x="43" y="247"/>
                </a:lnTo>
                <a:lnTo>
                  <a:pt x="41" y="221"/>
                </a:lnTo>
                <a:lnTo>
                  <a:pt x="38" y="197"/>
                </a:lnTo>
                <a:lnTo>
                  <a:pt x="33" y="176"/>
                </a:lnTo>
                <a:lnTo>
                  <a:pt x="31" y="157"/>
                </a:lnTo>
                <a:lnTo>
                  <a:pt x="26" y="140"/>
                </a:lnTo>
                <a:lnTo>
                  <a:pt x="24" y="126"/>
                </a:lnTo>
                <a:lnTo>
                  <a:pt x="19" y="114"/>
                </a:lnTo>
                <a:lnTo>
                  <a:pt x="12" y="95"/>
                </a:lnTo>
                <a:lnTo>
                  <a:pt x="5" y="81"/>
                </a:lnTo>
                <a:lnTo>
                  <a:pt x="2" y="64"/>
                </a:lnTo>
                <a:lnTo>
                  <a:pt x="0" y="52"/>
                </a:lnTo>
                <a:lnTo>
                  <a:pt x="0" y="40"/>
                </a:lnTo>
                <a:lnTo>
                  <a:pt x="0" y="31"/>
                </a:lnTo>
                <a:lnTo>
                  <a:pt x="2" y="24"/>
                </a:lnTo>
                <a:lnTo>
                  <a:pt x="7" y="19"/>
                </a:lnTo>
                <a:lnTo>
                  <a:pt x="17" y="10"/>
                </a:lnTo>
                <a:lnTo>
                  <a:pt x="22" y="5"/>
                </a:lnTo>
                <a:lnTo>
                  <a:pt x="29" y="2"/>
                </a:lnTo>
                <a:lnTo>
                  <a:pt x="36" y="0"/>
                </a:lnTo>
                <a:lnTo>
                  <a:pt x="43" y="0"/>
                </a:lnTo>
                <a:lnTo>
                  <a:pt x="55" y="2"/>
                </a:lnTo>
                <a:lnTo>
                  <a:pt x="67" y="5"/>
                </a:lnTo>
                <a:lnTo>
                  <a:pt x="93" y="14"/>
                </a:lnTo>
                <a:lnTo>
                  <a:pt x="119" y="21"/>
                </a:lnTo>
                <a:lnTo>
                  <a:pt x="131" y="26"/>
                </a:lnTo>
                <a:lnTo>
                  <a:pt x="145" y="29"/>
                </a:lnTo>
                <a:lnTo>
                  <a:pt x="157" y="29"/>
                </a:lnTo>
                <a:lnTo>
                  <a:pt x="172" y="31"/>
                </a:lnTo>
                <a:lnTo>
                  <a:pt x="172" y="86"/>
                </a:lnTo>
                <a:lnTo>
                  <a:pt x="172" y="140"/>
                </a:lnTo>
                <a:lnTo>
                  <a:pt x="172" y="195"/>
                </a:lnTo>
                <a:lnTo>
                  <a:pt x="172" y="245"/>
                </a:lnTo>
                <a:lnTo>
                  <a:pt x="172" y="297"/>
                </a:lnTo>
                <a:lnTo>
                  <a:pt x="172" y="345"/>
                </a:lnTo>
                <a:lnTo>
                  <a:pt x="174" y="392"/>
                </a:lnTo>
                <a:lnTo>
                  <a:pt x="174" y="438"/>
                </a:lnTo>
                <a:lnTo>
                  <a:pt x="174" y="480"/>
                </a:lnTo>
                <a:lnTo>
                  <a:pt x="176" y="521"/>
                </a:lnTo>
                <a:lnTo>
                  <a:pt x="176" y="561"/>
                </a:lnTo>
                <a:lnTo>
                  <a:pt x="176" y="602"/>
                </a:lnTo>
                <a:lnTo>
                  <a:pt x="179" y="637"/>
                </a:lnTo>
                <a:lnTo>
                  <a:pt x="179" y="673"/>
                </a:lnTo>
                <a:lnTo>
                  <a:pt x="181" y="706"/>
                </a:lnTo>
                <a:lnTo>
                  <a:pt x="181" y="740"/>
                </a:lnTo>
                <a:lnTo>
                  <a:pt x="184" y="768"/>
                </a:lnTo>
                <a:lnTo>
                  <a:pt x="186" y="797"/>
                </a:lnTo>
                <a:lnTo>
                  <a:pt x="186" y="825"/>
                </a:lnTo>
                <a:lnTo>
                  <a:pt x="188" y="849"/>
                </a:lnTo>
                <a:lnTo>
                  <a:pt x="191" y="873"/>
                </a:lnTo>
                <a:lnTo>
                  <a:pt x="193" y="897"/>
                </a:lnTo>
                <a:lnTo>
                  <a:pt x="193" y="916"/>
                </a:lnTo>
                <a:lnTo>
                  <a:pt x="195" y="935"/>
                </a:lnTo>
                <a:lnTo>
                  <a:pt x="198" y="951"/>
                </a:lnTo>
                <a:lnTo>
                  <a:pt x="200" y="968"/>
                </a:lnTo>
                <a:lnTo>
                  <a:pt x="203" y="982"/>
                </a:lnTo>
                <a:lnTo>
                  <a:pt x="207" y="994"/>
                </a:lnTo>
                <a:lnTo>
                  <a:pt x="210" y="1004"/>
                </a:lnTo>
                <a:lnTo>
                  <a:pt x="212" y="1013"/>
                </a:lnTo>
                <a:lnTo>
                  <a:pt x="215" y="1020"/>
                </a:lnTo>
                <a:lnTo>
                  <a:pt x="219" y="1025"/>
                </a:lnTo>
                <a:lnTo>
                  <a:pt x="224" y="1037"/>
                </a:lnTo>
                <a:lnTo>
                  <a:pt x="229" y="1046"/>
                </a:lnTo>
                <a:lnTo>
                  <a:pt x="234" y="1056"/>
                </a:lnTo>
                <a:lnTo>
                  <a:pt x="241" y="1065"/>
                </a:lnTo>
                <a:lnTo>
                  <a:pt x="248" y="1075"/>
                </a:lnTo>
                <a:lnTo>
                  <a:pt x="255" y="1085"/>
                </a:lnTo>
                <a:lnTo>
                  <a:pt x="265" y="1092"/>
                </a:lnTo>
                <a:lnTo>
                  <a:pt x="272" y="1099"/>
                </a:lnTo>
                <a:lnTo>
                  <a:pt x="281" y="1108"/>
                </a:lnTo>
                <a:lnTo>
                  <a:pt x="293" y="1115"/>
                </a:lnTo>
                <a:lnTo>
                  <a:pt x="303" y="1123"/>
                </a:lnTo>
                <a:lnTo>
                  <a:pt x="315" y="1130"/>
                </a:lnTo>
                <a:lnTo>
                  <a:pt x="329" y="1137"/>
                </a:lnTo>
                <a:lnTo>
                  <a:pt x="341" y="1144"/>
                </a:lnTo>
                <a:lnTo>
                  <a:pt x="355" y="1151"/>
                </a:lnTo>
                <a:lnTo>
                  <a:pt x="372" y="1156"/>
                </a:lnTo>
                <a:lnTo>
                  <a:pt x="386" y="1163"/>
                </a:lnTo>
                <a:lnTo>
                  <a:pt x="403" y="1170"/>
                </a:lnTo>
                <a:lnTo>
                  <a:pt x="434" y="1180"/>
                </a:lnTo>
                <a:lnTo>
                  <a:pt x="467" y="1189"/>
                </a:lnTo>
                <a:lnTo>
                  <a:pt x="503" y="1194"/>
                </a:lnTo>
                <a:lnTo>
                  <a:pt x="538" y="1199"/>
                </a:lnTo>
                <a:lnTo>
                  <a:pt x="574" y="1203"/>
                </a:lnTo>
                <a:lnTo>
                  <a:pt x="612" y="1203"/>
                </a:lnTo>
                <a:lnTo>
                  <a:pt x="653" y="1206"/>
                </a:lnTo>
                <a:lnTo>
                  <a:pt x="691" y="1206"/>
                </a:lnTo>
                <a:lnTo>
                  <a:pt x="727" y="1206"/>
                </a:lnTo>
                <a:lnTo>
                  <a:pt x="762" y="1203"/>
                </a:lnTo>
                <a:lnTo>
                  <a:pt x="796" y="1203"/>
                </a:lnTo>
                <a:lnTo>
                  <a:pt x="827" y="1201"/>
                </a:lnTo>
                <a:lnTo>
                  <a:pt x="860" y="1201"/>
                </a:lnTo>
                <a:lnTo>
                  <a:pt x="891" y="1196"/>
                </a:lnTo>
                <a:lnTo>
                  <a:pt x="922" y="1194"/>
                </a:lnTo>
                <a:lnTo>
                  <a:pt x="951" y="1189"/>
                </a:lnTo>
                <a:lnTo>
                  <a:pt x="982" y="1184"/>
                </a:lnTo>
                <a:lnTo>
                  <a:pt x="1008" y="1177"/>
                </a:lnTo>
                <a:lnTo>
                  <a:pt x="1036" y="1173"/>
                </a:lnTo>
                <a:lnTo>
                  <a:pt x="1060" y="1165"/>
                </a:lnTo>
                <a:lnTo>
                  <a:pt x="1086" y="1156"/>
                </a:lnTo>
                <a:lnTo>
                  <a:pt x="1110" y="1146"/>
                </a:lnTo>
                <a:lnTo>
                  <a:pt x="1122" y="1139"/>
                </a:lnTo>
                <a:lnTo>
                  <a:pt x="1132" y="1132"/>
                </a:lnTo>
                <a:lnTo>
                  <a:pt x="1144" y="1127"/>
                </a:lnTo>
                <a:lnTo>
                  <a:pt x="1153" y="1120"/>
                </a:lnTo>
                <a:lnTo>
                  <a:pt x="1163" y="1111"/>
                </a:lnTo>
                <a:lnTo>
                  <a:pt x="1172" y="1101"/>
                </a:lnTo>
                <a:lnTo>
                  <a:pt x="1179" y="1089"/>
                </a:lnTo>
                <a:lnTo>
                  <a:pt x="1189" y="1075"/>
                </a:lnTo>
                <a:lnTo>
                  <a:pt x="1196" y="1061"/>
                </a:lnTo>
                <a:lnTo>
                  <a:pt x="1203" y="1044"/>
                </a:lnTo>
                <a:lnTo>
                  <a:pt x="1210" y="1025"/>
                </a:lnTo>
                <a:lnTo>
                  <a:pt x="1217" y="1004"/>
                </a:lnTo>
                <a:lnTo>
                  <a:pt x="1225" y="982"/>
                </a:lnTo>
                <a:lnTo>
                  <a:pt x="1229" y="958"/>
                </a:lnTo>
                <a:lnTo>
                  <a:pt x="1234" y="932"/>
                </a:lnTo>
                <a:lnTo>
                  <a:pt x="1241" y="904"/>
                </a:lnTo>
                <a:lnTo>
                  <a:pt x="1246" y="875"/>
                </a:lnTo>
                <a:lnTo>
                  <a:pt x="1248" y="844"/>
                </a:lnTo>
                <a:lnTo>
                  <a:pt x="1251" y="816"/>
                </a:lnTo>
                <a:lnTo>
                  <a:pt x="1253" y="790"/>
                </a:lnTo>
                <a:lnTo>
                  <a:pt x="1258" y="766"/>
                </a:lnTo>
                <a:lnTo>
                  <a:pt x="1260" y="742"/>
                </a:lnTo>
                <a:lnTo>
                  <a:pt x="1263" y="721"/>
                </a:lnTo>
                <a:lnTo>
                  <a:pt x="1265" y="702"/>
                </a:lnTo>
                <a:lnTo>
                  <a:pt x="1270" y="683"/>
                </a:lnTo>
                <a:lnTo>
                  <a:pt x="1272" y="666"/>
                </a:lnTo>
                <a:lnTo>
                  <a:pt x="1277" y="652"/>
                </a:lnTo>
                <a:lnTo>
                  <a:pt x="1279" y="640"/>
                </a:lnTo>
                <a:lnTo>
                  <a:pt x="1282" y="630"/>
                </a:lnTo>
                <a:lnTo>
                  <a:pt x="1286" y="621"/>
                </a:lnTo>
                <a:lnTo>
                  <a:pt x="1289" y="614"/>
                </a:lnTo>
                <a:lnTo>
                  <a:pt x="1291" y="609"/>
                </a:lnTo>
                <a:lnTo>
                  <a:pt x="1294" y="606"/>
                </a:lnTo>
                <a:lnTo>
                  <a:pt x="1296" y="606"/>
                </a:lnTo>
                <a:lnTo>
                  <a:pt x="1298" y="606"/>
                </a:lnTo>
                <a:lnTo>
                  <a:pt x="1301" y="609"/>
                </a:lnTo>
                <a:lnTo>
                  <a:pt x="1303" y="614"/>
                </a:lnTo>
                <a:lnTo>
                  <a:pt x="1308" y="618"/>
                </a:lnTo>
                <a:lnTo>
                  <a:pt x="1310" y="628"/>
                </a:lnTo>
                <a:lnTo>
                  <a:pt x="1313" y="637"/>
                </a:lnTo>
                <a:lnTo>
                  <a:pt x="1317" y="647"/>
                </a:lnTo>
                <a:lnTo>
                  <a:pt x="1322" y="661"/>
                </a:lnTo>
                <a:lnTo>
                  <a:pt x="1325" y="675"/>
                </a:lnTo>
                <a:lnTo>
                  <a:pt x="1329" y="692"/>
                </a:lnTo>
                <a:lnTo>
                  <a:pt x="1334" y="711"/>
                </a:lnTo>
                <a:lnTo>
                  <a:pt x="1336" y="733"/>
                </a:lnTo>
                <a:lnTo>
                  <a:pt x="1341" y="754"/>
                </a:lnTo>
                <a:lnTo>
                  <a:pt x="1346" y="778"/>
                </a:lnTo>
                <a:lnTo>
                  <a:pt x="1351" y="806"/>
                </a:lnTo>
                <a:lnTo>
                  <a:pt x="1356" y="832"/>
                </a:lnTo>
                <a:lnTo>
                  <a:pt x="1358" y="861"/>
                </a:lnTo>
                <a:lnTo>
                  <a:pt x="1363" y="889"/>
                </a:lnTo>
                <a:lnTo>
                  <a:pt x="1367" y="916"/>
                </a:lnTo>
                <a:lnTo>
                  <a:pt x="1372" y="939"/>
                </a:lnTo>
                <a:lnTo>
                  <a:pt x="1377" y="963"/>
                </a:lnTo>
                <a:lnTo>
                  <a:pt x="1382" y="985"/>
                </a:lnTo>
                <a:lnTo>
                  <a:pt x="1387" y="1004"/>
                </a:lnTo>
                <a:lnTo>
                  <a:pt x="1389" y="1023"/>
                </a:lnTo>
                <a:lnTo>
                  <a:pt x="1394" y="1042"/>
                </a:lnTo>
                <a:lnTo>
                  <a:pt x="1398" y="1058"/>
                </a:lnTo>
                <a:lnTo>
                  <a:pt x="1403" y="1073"/>
                </a:lnTo>
                <a:lnTo>
                  <a:pt x="1408" y="1087"/>
                </a:lnTo>
                <a:lnTo>
                  <a:pt x="1413" y="1101"/>
                </a:lnTo>
                <a:lnTo>
                  <a:pt x="1417" y="1113"/>
                </a:lnTo>
                <a:lnTo>
                  <a:pt x="1420" y="1123"/>
                </a:lnTo>
                <a:lnTo>
                  <a:pt x="1425" y="1132"/>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3" name="TextBox 22"/>
          <p:cNvSpPr txBox="1">
            <a:spLocks noChangeArrowheads="1"/>
          </p:cNvSpPr>
          <p:nvPr/>
        </p:nvSpPr>
        <p:spPr bwMode="auto">
          <a:xfrm>
            <a:off x="954617" y="4167717"/>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左右</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4" name="TextBox 23"/>
          <p:cNvSpPr txBox="1">
            <a:spLocks noChangeArrowheads="1"/>
          </p:cNvSpPr>
          <p:nvPr/>
        </p:nvSpPr>
        <p:spPr bwMode="auto">
          <a:xfrm>
            <a:off x="954617" y="5255684"/>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娇艳  群芳争艳</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5" name="TextBox 24"/>
          <p:cNvSpPr txBox="1">
            <a:spLocks noChangeArrowheads="1"/>
          </p:cNvSpPr>
          <p:nvPr/>
        </p:nvSpPr>
        <p:spPr bwMode="auto">
          <a:xfrm>
            <a:off x="954617" y="5831417"/>
            <a:ext cx="5556251"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公园里开满了艳丽的花朵。 </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6" name="TextBox 25"/>
          <p:cNvSpPr txBox="1">
            <a:spLocks noChangeArrowheads="1"/>
          </p:cNvSpPr>
          <p:nvPr/>
        </p:nvSpPr>
        <p:spPr bwMode="auto">
          <a:xfrm>
            <a:off x="954617" y="46799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Y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色</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7" name="矩形 2"/>
          <p:cNvSpPr>
            <a:spLocks noChangeArrowheads="1"/>
          </p:cNvSpPr>
          <p:nvPr/>
        </p:nvSpPr>
        <p:spPr bwMode="auto">
          <a:xfrm>
            <a:off x="6807200" y="4965700"/>
            <a:ext cx="4419600" cy="14471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丰字三横都稍向上拉，色字中间扁框内有一短竖不能忘。</a:t>
            </a:r>
            <a:endParaRPr kumimoji="0" lang="zh-CN" altLang="en-US" sz="2935" b="1" i="0" u="none" strike="noStrike" kern="1200" cap="none" spc="0" normalizeH="0" baseline="0" noProof="0" dirty="0">
              <a:ln>
                <a:noFill/>
              </a:ln>
              <a:solidFill>
                <a:schemeClr val="tx1"/>
              </a:solidFill>
              <a:effectLst/>
              <a:uLnTx/>
              <a:uFillTx/>
              <a:latin typeface="+mj-ea"/>
              <a:ea typeface="+mj-ea"/>
              <a:cs typeface="+mn-cs"/>
            </a:endParaRPr>
          </a:p>
        </p:txBody>
      </p:sp>
      <p:sp>
        <p:nvSpPr>
          <p:cNvPr id="30"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艳</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1" name="矩形 30"/>
          <p:cNvSpPr/>
          <p:nvPr/>
        </p:nvSpPr>
        <p:spPr>
          <a:xfrm>
            <a:off x="3570817"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yàn</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sp>
        <p:nvSpPr>
          <p:cNvPr id="60446" name="TextBox 52"/>
          <p:cNvSpPr txBox="1"/>
          <p:nvPr/>
        </p:nvSpPr>
        <p:spPr>
          <a:xfrm>
            <a:off x="935567" y="2377017"/>
            <a:ext cx="2252133" cy="1198880"/>
          </a:xfrm>
          <a:prstGeom prst="rect">
            <a:avLst/>
          </a:prstGeom>
          <a:noFill/>
          <a:ln w="9525">
            <a:noFill/>
          </a:ln>
        </p:spPr>
        <p:txBody>
          <a:bodyPr anchor="t">
            <a:spAutoFit/>
          </a:bodyPr>
          <a:p>
            <a:r>
              <a:rPr lang="zh-CN" altLang="en-US" sz="7200" dirty="0">
                <a:solidFill>
                  <a:srgbClr val="FF0000"/>
                </a:solidFill>
                <a:latin typeface="楷体" panose="02010609060101010101" pitchFamily="49" charset="-122"/>
                <a:ea typeface="楷体" panose="02010609060101010101" pitchFamily="49" charset="-122"/>
              </a:rPr>
              <a:t>艳</a:t>
            </a:r>
            <a:r>
              <a:rPr lang="zh-CN" altLang="en-US" sz="7200" dirty="0">
                <a:latin typeface="楷体" panose="02010609060101010101" pitchFamily="49" charset="-122"/>
                <a:ea typeface="楷体" panose="02010609060101010101" pitchFamily="49" charset="-122"/>
              </a:rPr>
              <a:t>丽</a:t>
            </a:r>
            <a:endParaRPr lang="zh-CN" altLang="en-US" sz="7200" dirty="0">
              <a:latin typeface="楷体" panose="02010609060101010101" pitchFamily="49" charset="-122"/>
              <a:ea typeface="楷体" panose="02010609060101010101" pitchFamily="49" charset="-122"/>
            </a:endParaRPr>
          </a:p>
        </p:txBody>
      </p:sp>
      <p:grpSp>
        <p:nvGrpSpPr>
          <p:cNvPr id="60447" name="组合 28"/>
          <p:cNvGrpSpPr/>
          <p:nvPr/>
        </p:nvGrpSpPr>
        <p:grpSpPr>
          <a:xfrm>
            <a:off x="772584" y="1028700"/>
            <a:ext cx="1775883" cy="677352"/>
            <a:chOff x="579880" y="770997"/>
            <a:chExt cx="1331484" cy="508957"/>
          </a:xfrm>
        </p:grpSpPr>
        <p:sp>
          <p:nvSpPr>
            <p:cNvPr id="32" name="圆角矩形 31"/>
            <p:cNvSpPr/>
            <p:nvPr/>
          </p:nvSpPr>
          <p:spPr>
            <a:xfrm>
              <a:off x="590550" y="770997"/>
              <a:ext cx="1257227" cy="508957"/>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5"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7721"/>
                                        </p:tgtEl>
                                        <p:attrNameLst>
                                          <p:attrName>style.visibility</p:attrName>
                                        </p:attrNameLst>
                                      </p:cBhvr>
                                      <p:to>
                                        <p:strVal val="visible"/>
                                      </p:to>
                                    </p:set>
                                    <p:animEffect transition="in" filter="wipe(left)">
                                      <p:cBhvr>
                                        <p:cTn id="25" dur="500"/>
                                        <p:tgtEl>
                                          <p:spTgt spid="2772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7720"/>
                                        </p:tgtEl>
                                        <p:attrNameLst>
                                          <p:attrName>style.visibility</p:attrName>
                                        </p:attrNameLst>
                                      </p:cBhvr>
                                      <p:to>
                                        <p:strVal val="visible"/>
                                      </p:to>
                                    </p:set>
                                    <p:animEffect transition="in" filter="wipe(left)">
                                      <p:cBhvr>
                                        <p:cTn id="30" dur="500"/>
                                        <p:tgtEl>
                                          <p:spTgt spid="2772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7722"/>
                                        </p:tgtEl>
                                        <p:attrNameLst>
                                          <p:attrName>style.visibility</p:attrName>
                                        </p:attrNameLst>
                                      </p:cBhvr>
                                      <p:to>
                                        <p:strVal val="visible"/>
                                      </p:to>
                                    </p:set>
                                    <p:animEffect transition="in" filter="wipe(left)">
                                      <p:cBhvr>
                                        <p:cTn id="35" dur="500"/>
                                        <p:tgtEl>
                                          <p:spTgt spid="2772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27719"/>
                                        </p:tgtEl>
                                        <p:attrNameLst>
                                          <p:attrName>style.visibility</p:attrName>
                                        </p:attrNameLst>
                                      </p:cBhvr>
                                      <p:to>
                                        <p:strVal val="visible"/>
                                      </p:to>
                                    </p:set>
                                    <p:animEffect transition="in" filter="wipe(up)">
                                      <p:cBhvr>
                                        <p:cTn id="40" dur="500"/>
                                        <p:tgtEl>
                                          <p:spTgt spid="2771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27723"/>
                                        </p:tgtEl>
                                        <p:attrNameLst>
                                          <p:attrName>style.visibility</p:attrName>
                                        </p:attrNameLst>
                                      </p:cBhvr>
                                      <p:to>
                                        <p:strVal val="visible"/>
                                      </p:to>
                                    </p:set>
                                    <p:animEffect transition="in" filter="wipe(up)">
                                      <p:cBhvr>
                                        <p:cTn id="45" dur="500"/>
                                        <p:tgtEl>
                                          <p:spTgt spid="2772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27724"/>
                                        </p:tgtEl>
                                        <p:attrNameLst>
                                          <p:attrName>style.visibility</p:attrName>
                                        </p:attrNameLst>
                                      </p:cBhvr>
                                      <p:to>
                                        <p:strVal val="visible"/>
                                      </p:to>
                                    </p:set>
                                    <p:animEffect transition="in" filter="wipe(up)">
                                      <p:cBhvr>
                                        <p:cTn id="50" dur="500"/>
                                        <p:tgtEl>
                                          <p:spTgt spid="2772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27726"/>
                                        </p:tgtEl>
                                        <p:attrNameLst>
                                          <p:attrName>style.visibility</p:attrName>
                                        </p:attrNameLst>
                                      </p:cBhvr>
                                      <p:to>
                                        <p:strVal val="visible"/>
                                      </p:to>
                                    </p:set>
                                    <p:animEffect transition="in" filter="wipe(left)">
                                      <p:cBhvr>
                                        <p:cTn id="55" dur="500"/>
                                        <p:tgtEl>
                                          <p:spTgt spid="27726"/>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27728"/>
                                        </p:tgtEl>
                                        <p:attrNameLst>
                                          <p:attrName>style.visibility</p:attrName>
                                        </p:attrNameLst>
                                      </p:cBhvr>
                                      <p:to>
                                        <p:strVal val="visible"/>
                                      </p:to>
                                    </p:set>
                                    <p:animEffect transition="in" filter="wipe(up)">
                                      <p:cBhvr>
                                        <p:cTn id="60" dur="500"/>
                                        <p:tgtEl>
                                          <p:spTgt spid="27728"/>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27727"/>
                                        </p:tgtEl>
                                        <p:attrNameLst>
                                          <p:attrName>style.visibility</p:attrName>
                                        </p:attrNameLst>
                                      </p:cBhvr>
                                      <p:to>
                                        <p:strVal val="visible"/>
                                      </p:to>
                                    </p:set>
                                    <p:animEffect transition="in" filter="wipe(left)">
                                      <p:cBhvr>
                                        <p:cTn id="65" dur="500"/>
                                        <p:tgtEl>
                                          <p:spTgt spid="2772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27725"/>
                                        </p:tgtEl>
                                        <p:attrNameLst>
                                          <p:attrName>style.visibility</p:attrName>
                                        </p:attrNameLst>
                                      </p:cBhvr>
                                      <p:to>
                                        <p:strVal val="visible"/>
                                      </p:to>
                                    </p:set>
                                    <p:animEffect transition="in" filter="wipe(left)">
                                      <p:cBhvr>
                                        <p:cTn id="70" dur="500"/>
                                        <p:tgtEl>
                                          <p:spTgt spid="27725"/>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barn(inVertical)">
                                      <p:cBhvr>
                                        <p:cTn id="75" dur="500"/>
                                        <p:tgtEl>
                                          <p:spTgt spid="23"/>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barn(inVertical)">
                                      <p:cBhvr>
                                        <p:cTn id="80" dur="500"/>
                                        <p:tgtEl>
                                          <p:spTgt spid="26"/>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barn(inVertical)">
                                      <p:cBhvr>
                                        <p:cTn id="85" dur="500"/>
                                        <p:tgtEl>
                                          <p:spTgt spid="24"/>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barn(inVertical)">
                                      <p:cBhvr>
                                        <p:cTn id="9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bldLvl="0" animBg="1"/>
      <p:bldP spid="30" grpId="0"/>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1771" name="Freeform 27"/>
          <p:cNvSpPr/>
          <p:nvPr/>
        </p:nvSpPr>
        <p:spPr>
          <a:xfrm>
            <a:off x="7988300" y="2478617"/>
            <a:ext cx="438151" cy="1822449"/>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517" h="2152">
                <a:moveTo>
                  <a:pt x="491" y="1111"/>
                </a:moveTo>
                <a:lnTo>
                  <a:pt x="486" y="1175"/>
                </a:lnTo>
                <a:lnTo>
                  <a:pt x="479" y="1239"/>
                </a:lnTo>
                <a:lnTo>
                  <a:pt x="467" y="1301"/>
                </a:lnTo>
                <a:lnTo>
                  <a:pt x="458" y="1360"/>
                </a:lnTo>
                <a:lnTo>
                  <a:pt x="443" y="1420"/>
                </a:lnTo>
                <a:lnTo>
                  <a:pt x="427" y="1479"/>
                </a:lnTo>
                <a:lnTo>
                  <a:pt x="408" y="1536"/>
                </a:lnTo>
                <a:lnTo>
                  <a:pt x="389" y="1596"/>
                </a:lnTo>
                <a:lnTo>
                  <a:pt x="379" y="1624"/>
                </a:lnTo>
                <a:lnTo>
                  <a:pt x="367" y="1653"/>
                </a:lnTo>
                <a:lnTo>
                  <a:pt x="343" y="1705"/>
                </a:lnTo>
                <a:lnTo>
                  <a:pt x="317" y="1757"/>
                </a:lnTo>
                <a:lnTo>
                  <a:pt x="289" y="1807"/>
                </a:lnTo>
                <a:lnTo>
                  <a:pt x="260" y="1855"/>
                </a:lnTo>
                <a:lnTo>
                  <a:pt x="229" y="1900"/>
                </a:lnTo>
                <a:lnTo>
                  <a:pt x="196" y="1945"/>
                </a:lnTo>
                <a:lnTo>
                  <a:pt x="162" y="1986"/>
                </a:lnTo>
                <a:lnTo>
                  <a:pt x="143" y="2007"/>
                </a:lnTo>
                <a:lnTo>
                  <a:pt x="127" y="2028"/>
                </a:lnTo>
                <a:lnTo>
                  <a:pt x="112" y="2048"/>
                </a:lnTo>
                <a:lnTo>
                  <a:pt x="98" y="2064"/>
                </a:lnTo>
                <a:lnTo>
                  <a:pt x="84" y="2078"/>
                </a:lnTo>
                <a:lnTo>
                  <a:pt x="72" y="2095"/>
                </a:lnTo>
                <a:lnTo>
                  <a:pt x="60" y="2107"/>
                </a:lnTo>
                <a:lnTo>
                  <a:pt x="50" y="2119"/>
                </a:lnTo>
                <a:lnTo>
                  <a:pt x="41" y="2128"/>
                </a:lnTo>
                <a:lnTo>
                  <a:pt x="34" y="2136"/>
                </a:lnTo>
                <a:lnTo>
                  <a:pt x="26" y="2143"/>
                </a:lnTo>
                <a:lnTo>
                  <a:pt x="19" y="2147"/>
                </a:lnTo>
                <a:lnTo>
                  <a:pt x="15" y="2150"/>
                </a:lnTo>
                <a:lnTo>
                  <a:pt x="10" y="2152"/>
                </a:lnTo>
                <a:lnTo>
                  <a:pt x="7" y="2152"/>
                </a:lnTo>
                <a:lnTo>
                  <a:pt x="5" y="2152"/>
                </a:lnTo>
                <a:lnTo>
                  <a:pt x="3" y="2150"/>
                </a:lnTo>
                <a:lnTo>
                  <a:pt x="0" y="2145"/>
                </a:lnTo>
                <a:lnTo>
                  <a:pt x="0" y="2138"/>
                </a:lnTo>
                <a:lnTo>
                  <a:pt x="3" y="2131"/>
                </a:lnTo>
                <a:lnTo>
                  <a:pt x="5" y="2124"/>
                </a:lnTo>
                <a:lnTo>
                  <a:pt x="7" y="2114"/>
                </a:lnTo>
                <a:lnTo>
                  <a:pt x="10" y="2102"/>
                </a:lnTo>
                <a:lnTo>
                  <a:pt x="15" y="2090"/>
                </a:lnTo>
                <a:lnTo>
                  <a:pt x="19" y="2078"/>
                </a:lnTo>
                <a:lnTo>
                  <a:pt x="26" y="2064"/>
                </a:lnTo>
                <a:lnTo>
                  <a:pt x="34" y="2048"/>
                </a:lnTo>
                <a:lnTo>
                  <a:pt x="41" y="2031"/>
                </a:lnTo>
                <a:lnTo>
                  <a:pt x="50" y="2012"/>
                </a:lnTo>
                <a:lnTo>
                  <a:pt x="60" y="1993"/>
                </a:lnTo>
                <a:lnTo>
                  <a:pt x="72" y="1971"/>
                </a:lnTo>
                <a:lnTo>
                  <a:pt x="84" y="1950"/>
                </a:lnTo>
                <a:lnTo>
                  <a:pt x="107" y="1910"/>
                </a:lnTo>
                <a:lnTo>
                  <a:pt x="131" y="1867"/>
                </a:lnTo>
                <a:lnTo>
                  <a:pt x="155" y="1819"/>
                </a:lnTo>
                <a:lnTo>
                  <a:pt x="179" y="1772"/>
                </a:lnTo>
                <a:lnTo>
                  <a:pt x="200" y="1722"/>
                </a:lnTo>
                <a:lnTo>
                  <a:pt x="222" y="1672"/>
                </a:lnTo>
                <a:lnTo>
                  <a:pt x="243" y="1617"/>
                </a:lnTo>
                <a:lnTo>
                  <a:pt x="265" y="1560"/>
                </a:lnTo>
                <a:lnTo>
                  <a:pt x="281" y="1505"/>
                </a:lnTo>
                <a:lnTo>
                  <a:pt x="296" y="1451"/>
                </a:lnTo>
                <a:lnTo>
                  <a:pt x="310" y="1396"/>
                </a:lnTo>
                <a:lnTo>
                  <a:pt x="322" y="1339"/>
                </a:lnTo>
                <a:lnTo>
                  <a:pt x="334" y="1282"/>
                </a:lnTo>
                <a:lnTo>
                  <a:pt x="343" y="1225"/>
                </a:lnTo>
                <a:lnTo>
                  <a:pt x="350" y="1168"/>
                </a:lnTo>
                <a:lnTo>
                  <a:pt x="355" y="1111"/>
                </a:lnTo>
                <a:lnTo>
                  <a:pt x="358" y="1080"/>
                </a:lnTo>
                <a:lnTo>
                  <a:pt x="360" y="1049"/>
                </a:lnTo>
                <a:lnTo>
                  <a:pt x="360" y="1018"/>
                </a:lnTo>
                <a:lnTo>
                  <a:pt x="362" y="984"/>
                </a:lnTo>
                <a:lnTo>
                  <a:pt x="365" y="951"/>
                </a:lnTo>
                <a:lnTo>
                  <a:pt x="367" y="915"/>
                </a:lnTo>
                <a:lnTo>
                  <a:pt x="370" y="880"/>
                </a:lnTo>
                <a:lnTo>
                  <a:pt x="370" y="844"/>
                </a:lnTo>
                <a:lnTo>
                  <a:pt x="372" y="804"/>
                </a:lnTo>
                <a:lnTo>
                  <a:pt x="374" y="766"/>
                </a:lnTo>
                <a:lnTo>
                  <a:pt x="374" y="725"/>
                </a:lnTo>
                <a:lnTo>
                  <a:pt x="377" y="682"/>
                </a:lnTo>
                <a:lnTo>
                  <a:pt x="377" y="640"/>
                </a:lnTo>
                <a:lnTo>
                  <a:pt x="377" y="597"/>
                </a:lnTo>
                <a:lnTo>
                  <a:pt x="377" y="552"/>
                </a:lnTo>
                <a:lnTo>
                  <a:pt x="377" y="506"/>
                </a:lnTo>
                <a:lnTo>
                  <a:pt x="377" y="461"/>
                </a:lnTo>
                <a:lnTo>
                  <a:pt x="377" y="421"/>
                </a:lnTo>
                <a:lnTo>
                  <a:pt x="377" y="383"/>
                </a:lnTo>
                <a:lnTo>
                  <a:pt x="374" y="347"/>
                </a:lnTo>
                <a:lnTo>
                  <a:pt x="374" y="311"/>
                </a:lnTo>
                <a:lnTo>
                  <a:pt x="372" y="281"/>
                </a:lnTo>
                <a:lnTo>
                  <a:pt x="372" y="250"/>
                </a:lnTo>
                <a:lnTo>
                  <a:pt x="370" y="223"/>
                </a:lnTo>
                <a:lnTo>
                  <a:pt x="367" y="197"/>
                </a:lnTo>
                <a:lnTo>
                  <a:pt x="365" y="185"/>
                </a:lnTo>
                <a:lnTo>
                  <a:pt x="365" y="176"/>
                </a:lnTo>
                <a:lnTo>
                  <a:pt x="362" y="166"/>
                </a:lnTo>
                <a:lnTo>
                  <a:pt x="362" y="154"/>
                </a:lnTo>
                <a:lnTo>
                  <a:pt x="360" y="147"/>
                </a:lnTo>
                <a:lnTo>
                  <a:pt x="358" y="138"/>
                </a:lnTo>
                <a:lnTo>
                  <a:pt x="358" y="131"/>
                </a:lnTo>
                <a:lnTo>
                  <a:pt x="355" y="124"/>
                </a:lnTo>
                <a:lnTo>
                  <a:pt x="353" y="116"/>
                </a:lnTo>
                <a:lnTo>
                  <a:pt x="350" y="109"/>
                </a:lnTo>
                <a:lnTo>
                  <a:pt x="350" y="105"/>
                </a:lnTo>
                <a:lnTo>
                  <a:pt x="348" y="100"/>
                </a:lnTo>
                <a:lnTo>
                  <a:pt x="346" y="95"/>
                </a:lnTo>
                <a:lnTo>
                  <a:pt x="343" y="90"/>
                </a:lnTo>
                <a:lnTo>
                  <a:pt x="339" y="85"/>
                </a:lnTo>
                <a:lnTo>
                  <a:pt x="331" y="78"/>
                </a:lnTo>
                <a:lnTo>
                  <a:pt x="329" y="71"/>
                </a:lnTo>
                <a:lnTo>
                  <a:pt x="324" y="66"/>
                </a:lnTo>
                <a:lnTo>
                  <a:pt x="322" y="62"/>
                </a:lnTo>
                <a:lnTo>
                  <a:pt x="319" y="55"/>
                </a:lnTo>
                <a:lnTo>
                  <a:pt x="315" y="45"/>
                </a:lnTo>
                <a:lnTo>
                  <a:pt x="315" y="36"/>
                </a:lnTo>
                <a:lnTo>
                  <a:pt x="315" y="26"/>
                </a:lnTo>
                <a:lnTo>
                  <a:pt x="317" y="17"/>
                </a:lnTo>
                <a:lnTo>
                  <a:pt x="322" y="9"/>
                </a:lnTo>
                <a:lnTo>
                  <a:pt x="324" y="7"/>
                </a:lnTo>
                <a:lnTo>
                  <a:pt x="327" y="5"/>
                </a:lnTo>
                <a:lnTo>
                  <a:pt x="334" y="2"/>
                </a:lnTo>
                <a:lnTo>
                  <a:pt x="341" y="2"/>
                </a:lnTo>
                <a:lnTo>
                  <a:pt x="348" y="0"/>
                </a:lnTo>
                <a:lnTo>
                  <a:pt x="358" y="0"/>
                </a:lnTo>
                <a:lnTo>
                  <a:pt x="367" y="0"/>
                </a:lnTo>
                <a:lnTo>
                  <a:pt x="379" y="0"/>
                </a:lnTo>
                <a:lnTo>
                  <a:pt x="391" y="2"/>
                </a:lnTo>
                <a:lnTo>
                  <a:pt x="405" y="2"/>
                </a:lnTo>
                <a:lnTo>
                  <a:pt x="422" y="5"/>
                </a:lnTo>
                <a:lnTo>
                  <a:pt x="436" y="7"/>
                </a:lnTo>
                <a:lnTo>
                  <a:pt x="455" y="9"/>
                </a:lnTo>
                <a:lnTo>
                  <a:pt x="472" y="12"/>
                </a:lnTo>
                <a:lnTo>
                  <a:pt x="493" y="17"/>
                </a:lnTo>
                <a:lnTo>
                  <a:pt x="512" y="21"/>
                </a:lnTo>
                <a:lnTo>
                  <a:pt x="515" y="71"/>
                </a:lnTo>
                <a:lnTo>
                  <a:pt x="515" y="121"/>
                </a:lnTo>
                <a:lnTo>
                  <a:pt x="515" y="169"/>
                </a:lnTo>
                <a:lnTo>
                  <a:pt x="517" y="216"/>
                </a:lnTo>
                <a:lnTo>
                  <a:pt x="517" y="261"/>
                </a:lnTo>
                <a:lnTo>
                  <a:pt x="517" y="307"/>
                </a:lnTo>
                <a:lnTo>
                  <a:pt x="517" y="352"/>
                </a:lnTo>
                <a:lnTo>
                  <a:pt x="517" y="395"/>
                </a:lnTo>
                <a:lnTo>
                  <a:pt x="517" y="437"/>
                </a:lnTo>
                <a:lnTo>
                  <a:pt x="517" y="478"/>
                </a:lnTo>
                <a:lnTo>
                  <a:pt x="517" y="518"/>
                </a:lnTo>
                <a:lnTo>
                  <a:pt x="517" y="556"/>
                </a:lnTo>
                <a:lnTo>
                  <a:pt x="517" y="594"/>
                </a:lnTo>
                <a:lnTo>
                  <a:pt x="515" y="632"/>
                </a:lnTo>
                <a:lnTo>
                  <a:pt x="515" y="668"/>
                </a:lnTo>
                <a:lnTo>
                  <a:pt x="515" y="701"/>
                </a:lnTo>
                <a:lnTo>
                  <a:pt x="515" y="737"/>
                </a:lnTo>
                <a:lnTo>
                  <a:pt x="512" y="768"/>
                </a:lnTo>
                <a:lnTo>
                  <a:pt x="512" y="799"/>
                </a:lnTo>
                <a:lnTo>
                  <a:pt x="510" y="830"/>
                </a:lnTo>
                <a:lnTo>
                  <a:pt x="510" y="861"/>
                </a:lnTo>
                <a:lnTo>
                  <a:pt x="508" y="887"/>
                </a:lnTo>
                <a:lnTo>
                  <a:pt x="508" y="915"/>
                </a:lnTo>
                <a:lnTo>
                  <a:pt x="505" y="942"/>
                </a:lnTo>
                <a:lnTo>
                  <a:pt x="503" y="965"/>
                </a:lnTo>
                <a:lnTo>
                  <a:pt x="503" y="989"/>
                </a:lnTo>
                <a:lnTo>
                  <a:pt x="501" y="1013"/>
                </a:lnTo>
                <a:lnTo>
                  <a:pt x="498" y="1034"/>
                </a:lnTo>
                <a:lnTo>
                  <a:pt x="496" y="1053"/>
                </a:lnTo>
                <a:lnTo>
                  <a:pt x="496" y="1075"/>
                </a:lnTo>
                <a:lnTo>
                  <a:pt x="493" y="1091"/>
                </a:lnTo>
                <a:lnTo>
                  <a:pt x="491" y="1111"/>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1772" name="Freeform 28"/>
          <p:cNvSpPr/>
          <p:nvPr/>
        </p:nvSpPr>
        <p:spPr>
          <a:xfrm>
            <a:off x="8365067" y="2948517"/>
            <a:ext cx="258233" cy="107949"/>
          </a:xfrm>
          <a:custGeom>
            <a:avLst/>
            <a:gdLst/>
            <a:ahLst/>
            <a:cxnLst>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05" h="128">
                <a:moveTo>
                  <a:pt x="136" y="24"/>
                </a:moveTo>
                <a:lnTo>
                  <a:pt x="162" y="14"/>
                </a:lnTo>
                <a:lnTo>
                  <a:pt x="188" y="7"/>
                </a:lnTo>
                <a:lnTo>
                  <a:pt x="202" y="2"/>
                </a:lnTo>
                <a:lnTo>
                  <a:pt x="217" y="0"/>
                </a:lnTo>
                <a:lnTo>
                  <a:pt x="233" y="0"/>
                </a:lnTo>
                <a:lnTo>
                  <a:pt x="247" y="0"/>
                </a:lnTo>
                <a:lnTo>
                  <a:pt x="262" y="0"/>
                </a:lnTo>
                <a:lnTo>
                  <a:pt x="271" y="0"/>
                </a:lnTo>
                <a:lnTo>
                  <a:pt x="281" y="2"/>
                </a:lnTo>
                <a:lnTo>
                  <a:pt x="290" y="7"/>
                </a:lnTo>
                <a:lnTo>
                  <a:pt x="295" y="10"/>
                </a:lnTo>
                <a:lnTo>
                  <a:pt x="302" y="14"/>
                </a:lnTo>
                <a:lnTo>
                  <a:pt x="305" y="19"/>
                </a:lnTo>
                <a:lnTo>
                  <a:pt x="305" y="24"/>
                </a:lnTo>
                <a:lnTo>
                  <a:pt x="305" y="31"/>
                </a:lnTo>
                <a:lnTo>
                  <a:pt x="302" y="40"/>
                </a:lnTo>
                <a:lnTo>
                  <a:pt x="300" y="50"/>
                </a:lnTo>
                <a:lnTo>
                  <a:pt x="295" y="57"/>
                </a:lnTo>
                <a:lnTo>
                  <a:pt x="288" y="67"/>
                </a:lnTo>
                <a:lnTo>
                  <a:pt x="281" y="76"/>
                </a:lnTo>
                <a:lnTo>
                  <a:pt x="271" y="86"/>
                </a:lnTo>
                <a:lnTo>
                  <a:pt x="259" y="93"/>
                </a:lnTo>
                <a:lnTo>
                  <a:pt x="252" y="98"/>
                </a:lnTo>
                <a:lnTo>
                  <a:pt x="245" y="102"/>
                </a:lnTo>
                <a:lnTo>
                  <a:pt x="236" y="107"/>
                </a:lnTo>
                <a:lnTo>
                  <a:pt x="226" y="109"/>
                </a:lnTo>
                <a:lnTo>
                  <a:pt x="214" y="112"/>
                </a:lnTo>
                <a:lnTo>
                  <a:pt x="202" y="117"/>
                </a:lnTo>
                <a:lnTo>
                  <a:pt x="188" y="119"/>
                </a:lnTo>
                <a:lnTo>
                  <a:pt x="171" y="121"/>
                </a:lnTo>
                <a:lnTo>
                  <a:pt x="155" y="124"/>
                </a:lnTo>
                <a:lnTo>
                  <a:pt x="138" y="124"/>
                </a:lnTo>
                <a:lnTo>
                  <a:pt x="119" y="126"/>
                </a:lnTo>
                <a:lnTo>
                  <a:pt x="97" y="126"/>
                </a:lnTo>
                <a:lnTo>
                  <a:pt x="76" y="128"/>
                </a:lnTo>
                <a:lnTo>
                  <a:pt x="52" y="128"/>
                </a:lnTo>
                <a:lnTo>
                  <a:pt x="26" y="128"/>
                </a:lnTo>
                <a:lnTo>
                  <a:pt x="0" y="128"/>
                </a:lnTo>
                <a:lnTo>
                  <a:pt x="0" y="36"/>
                </a:lnTo>
                <a:lnTo>
                  <a:pt x="21" y="36"/>
                </a:lnTo>
                <a:lnTo>
                  <a:pt x="40" y="33"/>
                </a:lnTo>
                <a:lnTo>
                  <a:pt x="59" y="33"/>
                </a:lnTo>
                <a:lnTo>
                  <a:pt x="76" y="33"/>
                </a:lnTo>
                <a:lnTo>
                  <a:pt x="93" y="31"/>
                </a:lnTo>
                <a:lnTo>
                  <a:pt x="107" y="29"/>
                </a:lnTo>
                <a:lnTo>
                  <a:pt x="121" y="26"/>
                </a:lnTo>
                <a:lnTo>
                  <a:pt x="136" y="24"/>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1773" name="Freeform 29"/>
          <p:cNvSpPr/>
          <p:nvPr/>
        </p:nvSpPr>
        <p:spPr>
          <a:xfrm>
            <a:off x="8365067" y="3369733"/>
            <a:ext cx="258233" cy="107951"/>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0"/>
              </a:cxn>
              <a:cxn ang="0">
                <a:pos x="2147483647" y="0"/>
              </a:cxn>
              <a:cxn ang="0">
                <a:pos x="2147483647" y="0"/>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05" h="128">
                <a:moveTo>
                  <a:pt x="193" y="107"/>
                </a:moveTo>
                <a:lnTo>
                  <a:pt x="140" y="114"/>
                </a:lnTo>
                <a:lnTo>
                  <a:pt x="90" y="121"/>
                </a:lnTo>
                <a:lnTo>
                  <a:pt x="66" y="126"/>
                </a:lnTo>
                <a:lnTo>
                  <a:pt x="45" y="128"/>
                </a:lnTo>
                <a:lnTo>
                  <a:pt x="21" y="128"/>
                </a:lnTo>
                <a:lnTo>
                  <a:pt x="0" y="128"/>
                </a:lnTo>
                <a:lnTo>
                  <a:pt x="0" y="0"/>
                </a:lnTo>
                <a:lnTo>
                  <a:pt x="19" y="0"/>
                </a:lnTo>
                <a:lnTo>
                  <a:pt x="35" y="0"/>
                </a:lnTo>
                <a:lnTo>
                  <a:pt x="55" y="0"/>
                </a:lnTo>
                <a:lnTo>
                  <a:pt x="71" y="0"/>
                </a:lnTo>
                <a:lnTo>
                  <a:pt x="88" y="0"/>
                </a:lnTo>
                <a:lnTo>
                  <a:pt x="102" y="0"/>
                </a:lnTo>
                <a:lnTo>
                  <a:pt x="119" y="0"/>
                </a:lnTo>
                <a:lnTo>
                  <a:pt x="133" y="2"/>
                </a:lnTo>
                <a:lnTo>
                  <a:pt x="147" y="2"/>
                </a:lnTo>
                <a:lnTo>
                  <a:pt x="162" y="2"/>
                </a:lnTo>
                <a:lnTo>
                  <a:pt x="174" y="2"/>
                </a:lnTo>
                <a:lnTo>
                  <a:pt x="186" y="5"/>
                </a:lnTo>
                <a:lnTo>
                  <a:pt x="197" y="5"/>
                </a:lnTo>
                <a:lnTo>
                  <a:pt x="209" y="7"/>
                </a:lnTo>
                <a:lnTo>
                  <a:pt x="219" y="7"/>
                </a:lnTo>
                <a:lnTo>
                  <a:pt x="228" y="7"/>
                </a:lnTo>
                <a:lnTo>
                  <a:pt x="238" y="10"/>
                </a:lnTo>
                <a:lnTo>
                  <a:pt x="247" y="10"/>
                </a:lnTo>
                <a:lnTo>
                  <a:pt x="255" y="12"/>
                </a:lnTo>
                <a:lnTo>
                  <a:pt x="262" y="14"/>
                </a:lnTo>
                <a:lnTo>
                  <a:pt x="269" y="14"/>
                </a:lnTo>
                <a:lnTo>
                  <a:pt x="276" y="17"/>
                </a:lnTo>
                <a:lnTo>
                  <a:pt x="281" y="17"/>
                </a:lnTo>
                <a:lnTo>
                  <a:pt x="286" y="19"/>
                </a:lnTo>
                <a:lnTo>
                  <a:pt x="290" y="21"/>
                </a:lnTo>
                <a:lnTo>
                  <a:pt x="295" y="24"/>
                </a:lnTo>
                <a:lnTo>
                  <a:pt x="298" y="24"/>
                </a:lnTo>
                <a:lnTo>
                  <a:pt x="300" y="26"/>
                </a:lnTo>
                <a:lnTo>
                  <a:pt x="302" y="29"/>
                </a:lnTo>
                <a:lnTo>
                  <a:pt x="305" y="31"/>
                </a:lnTo>
                <a:lnTo>
                  <a:pt x="305" y="33"/>
                </a:lnTo>
                <a:lnTo>
                  <a:pt x="305" y="36"/>
                </a:lnTo>
                <a:lnTo>
                  <a:pt x="305" y="40"/>
                </a:lnTo>
                <a:lnTo>
                  <a:pt x="305" y="48"/>
                </a:lnTo>
                <a:lnTo>
                  <a:pt x="302" y="55"/>
                </a:lnTo>
                <a:lnTo>
                  <a:pt x="298" y="60"/>
                </a:lnTo>
                <a:lnTo>
                  <a:pt x="295" y="64"/>
                </a:lnTo>
                <a:lnTo>
                  <a:pt x="290" y="69"/>
                </a:lnTo>
                <a:lnTo>
                  <a:pt x="286" y="74"/>
                </a:lnTo>
                <a:lnTo>
                  <a:pt x="278" y="79"/>
                </a:lnTo>
                <a:lnTo>
                  <a:pt x="271" y="83"/>
                </a:lnTo>
                <a:lnTo>
                  <a:pt x="262" y="88"/>
                </a:lnTo>
                <a:lnTo>
                  <a:pt x="252" y="90"/>
                </a:lnTo>
                <a:lnTo>
                  <a:pt x="243" y="95"/>
                </a:lnTo>
                <a:lnTo>
                  <a:pt x="231" y="98"/>
                </a:lnTo>
                <a:lnTo>
                  <a:pt x="219" y="100"/>
                </a:lnTo>
                <a:lnTo>
                  <a:pt x="207" y="105"/>
                </a:lnTo>
                <a:lnTo>
                  <a:pt x="193" y="107"/>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1774" name="Freeform 30"/>
          <p:cNvSpPr/>
          <p:nvPr/>
        </p:nvSpPr>
        <p:spPr>
          <a:xfrm>
            <a:off x="8346017" y="2396067"/>
            <a:ext cx="531283" cy="186478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629" h="2203">
                <a:moveTo>
                  <a:pt x="0" y="119"/>
                </a:moveTo>
                <a:lnTo>
                  <a:pt x="31" y="117"/>
                </a:lnTo>
                <a:lnTo>
                  <a:pt x="57" y="115"/>
                </a:lnTo>
                <a:lnTo>
                  <a:pt x="83" y="112"/>
                </a:lnTo>
                <a:lnTo>
                  <a:pt x="110" y="110"/>
                </a:lnTo>
                <a:lnTo>
                  <a:pt x="133" y="107"/>
                </a:lnTo>
                <a:lnTo>
                  <a:pt x="155" y="105"/>
                </a:lnTo>
                <a:lnTo>
                  <a:pt x="176" y="103"/>
                </a:lnTo>
                <a:lnTo>
                  <a:pt x="195" y="100"/>
                </a:lnTo>
                <a:lnTo>
                  <a:pt x="214" y="98"/>
                </a:lnTo>
                <a:lnTo>
                  <a:pt x="231" y="96"/>
                </a:lnTo>
                <a:lnTo>
                  <a:pt x="248" y="93"/>
                </a:lnTo>
                <a:lnTo>
                  <a:pt x="262" y="91"/>
                </a:lnTo>
                <a:lnTo>
                  <a:pt x="276" y="88"/>
                </a:lnTo>
                <a:lnTo>
                  <a:pt x="286" y="86"/>
                </a:lnTo>
                <a:lnTo>
                  <a:pt x="298" y="86"/>
                </a:lnTo>
                <a:lnTo>
                  <a:pt x="307" y="84"/>
                </a:lnTo>
                <a:lnTo>
                  <a:pt x="324" y="76"/>
                </a:lnTo>
                <a:lnTo>
                  <a:pt x="338" y="72"/>
                </a:lnTo>
                <a:lnTo>
                  <a:pt x="352" y="65"/>
                </a:lnTo>
                <a:lnTo>
                  <a:pt x="367" y="57"/>
                </a:lnTo>
                <a:lnTo>
                  <a:pt x="379" y="50"/>
                </a:lnTo>
                <a:lnTo>
                  <a:pt x="391" y="41"/>
                </a:lnTo>
                <a:lnTo>
                  <a:pt x="400" y="31"/>
                </a:lnTo>
                <a:lnTo>
                  <a:pt x="407" y="24"/>
                </a:lnTo>
                <a:lnTo>
                  <a:pt x="424" y="15"/>
                </a:lnTo>
                <a:lnTo>
                  <a:pt x="441" y="8"/>
                </a:lnTo>
                <a:lnTo>
                  <a:pt x="448" y="5"/>
                </a:lnTo>
                <a:lnTo>
                  <a:pt x="455" y="3"/>
                </a:lnTo>
                <a:lnTo>
                  <a:pt x="460" y="0"/>
                </a:lnTo>
                <a:lnTo>
                  <a:pt x="464" y="0"/>
                </a:lnTo>
                <a:lnTo>
                  <a:pt x="469" y="0"/>
                </a:lnTo>
                <a:lnTo>
                  <a:pt x="479" y="3"/>
                </a:lnTo>
                <a:lnTo>
                  <a:pt x="486" y="5"/>
                </a:lnTo>
                <a:lnTo>
                  <a:pt x="498" y="10"/>
                </a:lnTo>
                <a:lnTo>
                  <a:pt x="510" y="17"/>
                </a:lnTo>
                <a:lnTo>
                  <a:pt x="524" y="24"/>
                </a:lnTo>
                <a:lnTo>
                  <a:pt x="538" y="34"/>
                </a:lnTo>
                <a:lnTo>
                  <a:pt x="555" y="48"/>
                </a:lnTo>
                <a:lnTo>
                  <a:pt x="567" y="60"/>
                </a:lnTo>
                <a:lnTo>
                  <a:pt x="579" y="72"/>
                </a:lnTo>
                <a:lnTo>
                  <a:pt x="588" y="81"/>
                </a:lnTo>
                <a:lnTo>
                  <a:pt x="598" y="91"/>
                </a:lnTo>
                <a:lnTo>
                  <a:pt x="605" y="100"/>
                </a:lnTo>
                <a:lnTo>
                  <a:pt x="612" y="107"/>
                </a:lnTo>
                <a:lnTo>
                  <a:pt x="619" y="112"/>
                </a:lnTo>
                <a:lnTo>
                  <a:pt x="624" y="119"/>
                </a:lnTo>
                <a:lnTo>
                  <a:pt x="626" y="126"/>
                </a:lnTo>
                <a:lnTo>
                  <a:pt x="629" y="136"/>
                </a:lnTo>
                <a:lnTo>
                  <a:pt x="626" y="143"/>
                </a:lnTo>
                <a:lnTo>
                  <a:pt x="624" y="153"/>
                </a:lnTo>
                <a:lnTo>
                  <a:pt x="622" y="160"/>
                </a:lnTo>
                <a:lnTo>
                  <a:pt x="615" y="167"/>
                </a:lnTo>
                <a:lnTo>
                  <a:pt x="610" y="172"/>
                </a:lnTo>
                <a:lnTo>
                  <a:pt x="600" y="176"/>
                </a:lnTo>
                <a:lnTo>
                  <a:pt x="595" y="181"/>
                </a:lnTo>
                <a:lnTo>
                  <a:pt x="588" y="183"/>
                </a:lnTo>
                <a:lnTo>
                  <a:pt x="584" y="188"/>
                </a:lnTo>
                <a:lnTo>
                  <a:pt x="579" y="195"/>
                </a:lnTo>
                <a:lnTo>
                  <a:pt x="576" y="203"/>
                </a:lnTo>
                <a:lnTo>
                  <a:pt x="572" y="210"/>
                </a:lnTo>
                <a:lnTo>
                  <a:pt x="569" y="219"/>
                </a:lnTo>
                <a:lnTo>
                  <a:pt x="564" y="231"/>
                </a:lnTo>
                <a:lnTo>
                  <a:pt x="562" y="243"/>
                </a:lnTo>
                <a:lnTo>
                  <a:pt x="562" y="255"/>
                </a:lnTo>
                <a:lnTo>
                  <a:pt x="560" y="269"/>
                </a:lnTo>
                <a:lnTo>
                  <a:pt x="557" y="283"/>
                </a:lnTo>
                <a:lnTo>
                  <a:pt x="557" y="300"/>
                </a:lnTo>
                <a:lnTo>
                  <a:pt x="557" y="317"/>
                </a:lnTo>
                <a:lnTo>
                  <a:pt x="555" y="336"/>
                </a:lnTo>
                <a:lnTo>
                  <a:pt x="555" y="355"/>
                </a:lnTo>
                <a:lnTo>
                  <a:pt x="555" y="367"/>
                </a:lnTo>
                <a:lnTo>
                  <a:pt x="555" y="376"/>
                </a:lnTo>
                <a:lnTo>
                  <a:pt x="555" y="390"/>
                </a:lnTo>
                <a:lnTo>
                  <a:pt x="555" y="405"/>
                </a:lnTo>
                <a:lnTo>
                  <a:pt x="555" y="419"/>
                </a:lnTo>
                <a:lnTo>
                  <a:pt x="555" y="436"/>
                </a:lnTo>
                <a:lnTo>
                  <a:pt x="555" y="452"/>
                </a:lnTo>
                <a:lnTo>
                  <a:pt x="555" y="469"/>
                </a:lnTo>
                <a:lnTo>
                  <a:pt x="555" y="490"/>
                </a:lnTo>
                <a:lnTo>
                  <a:pt x="555" y="509"/>
                </a:lnTo>
                <a:lnTo>
                  <a:pt x="555" y="531"/>
                </a:lnTo>
                <a:lnTo>
                  <a:pt x="555" y="554"/>
                </a:lnTo>
                <a:lnTo>
                  <a:pt x="555" y="576"/>
                </a:lnTo>
                <a:lnTo>
                  <a:pt x="555" y="602"/>
                </a:lnTo>
                <a:lnTo>
                  <a:pt x="555" y="628"/>
                </a:lnTo>
                <a:lnTo>
                  <a:pt x="555" y="654"/>
                </a:lnTo>
                <a:lnTo>
                  <a:pt x="555" y="681"/>
                </a:lnTo>
                <a:lnTo>
                  <a:pt x="555" y="711"/>
                </a:lnTo>
                <a:lnTo>
                  <a:pt x="555" y="740"/>
                </a:lnTo>
                <a:lnTo>
                  <a:pt x="555" y="771"/>
                </a:lnTo>
                <a:lnTo>
                  <a:pt x="555" y="802"/>
                </a:lnTo>
                <a:lnTo>
                  <a:pt x="555" y="835"/>
                </a:lnTo>
                <a:lnTo>
                  <a:pt x="555" y="871"/>
                </a:lnTo>
                <a:lnTo>
                  <a:pt x="555" y="904"/>
                </a:lnTo>
                <a:lnTo>
                  <a:pt x="555" y="940"/>
                </a:lnTo>
                <a:lnTo>
                  <a:pt x="555" y="978"/>
                </a:lnTo>
                <a:lnTo>
                  <a:pt x="555" y="1016"/>
                </a:lnTo>
                <a:lnTo>
                  <a:pt x="555" y="1054"/>
                </a:lnTo>
                <a:lnTo>
                  <a:pt x="555" y="1094"/>
                </a:lnTo>
                <a:lnTo>
                  <a:pt x="555" y="1135"/>
                </a:lnTo>
                <a:lnTo>
                  <a:pt x="555" y="1178"/>
                </a:lnTo>
                <a:lnTo>
                  <a:pt x="555" y="1220"/>
                </a:lnTo>
                <a:lnTo>
                  <a:pt x="555" y="1263"/>
                </a:lnTo>
                <a:lnTo>
                  <a:pt x="555" y="1304"/>
                </a:lnTo>
                <a:lnTo>
                  <a:pt x="555" y="1344"/>
                </a:lnTo>
                <a:lnTo>
                  <a:pt x="555" y="1384"/>
                </a:lnTo>
                <a:lnTo>
                  <a:pt x="555" y="1423"/>
                </a:lnTo>
                <a:lnTo>
                  <a:pt x="553" y="1461"/>
                </a:lnTo>
                <a:lnTo>
                  <a:pt x="553" y="1496"/>
                </a:lnTo>
                <a:lnTo>
                  <a:pt x="553" y="1532"/>
                </a:lnTo>
                <a:lnTo>
                  <a:pt x="550" y="1565"/>
                </a:lnTo>
                <a:lnTo>
                  <a:pt x="550" y="1599"/>
                </a:lnTo>
                <a:lnTo>
                  <a:pt x="548" y="1632"/>
                </a:lnTo>
                <a:lnTo>
                  <a:pt x="545" y="1663"/>
                </a:lnTo>
                <a:lnTo>
                  <a:pt x="545" y="1694"/>
                </a:lnTo>
                <a:lnTo>
                  <a:pt x="543" y="1722"/>
                </a:lnTo>
                <a:lnTo>
                  <a:pt x="541" y="1748"/>
                </a:lnTo>
                <a:lnTo>
                  <a:pt x="541" y="1777"/>
                </a:lnTo>
                <a:lnTo>
                  <a:pt x="538" y="1801"/>
                </a:lnTo>
                <a:lnTo>
                  <a:pt x="536" y="1827"/>
                </a:lnTo>
                <a:lnTo>
                  <a:pt x="534" y="1848"/>
                </a:lnTo>
                <a:lnTo>
                  <a:pt x="531" y="1872"/>
                </a:lnTo>
                <a:lnTo>
                  <a:pt x="529" y="1893"/>
                </a:lnTo>
                <a:lnTo>
                  <a:pt x="526" y="1912"/>
                </a:lnTo>
                <a:lnTo>
                  <a:pt x="524" y="1931"/>
                </a:lnTo>
                <a:lnTo>
                  <a:pt x="522" y="1948"/>
                </a:lnTo>
                <a:lnTo>
                  <a:pt x="519" y="1965"/>
                </a:lnTo>
                <a:lnTo>
                  <a:pt x="517" y="1981"/>
                </a:lnTo>
                <a:lnTo>
                  <a:pt x="514" y="1996"/>
                </a:lnTo>
                <a:lnTo>
                  <a:pt x="512" y="2008"/>
                </a:lnTo>
                <a:lnTo>
                  <a:pt x="507" y="2019"/>
                </a:lnTo>
                <a:lnTo>
                  <a:pt x="505" y="2031"/>
                </a:lnTo>
                <a:lnTo>
                  <a:pt x="503" y="2041"/>
                </a:lnTo>
                <a:lnTo>
                  <a:pt x="498" y="2048"/>
                </a:lnTo>
                <a:lnTo>
                  <a:pt x="491" y="2065"/>
                </a:lnTo>
                <a:lnTo>
                  <a:pt x="484" y="2081"/>
                </a:lnTo>
                <a:lnTo>
                  <a:pt x="474" y="2098"/>
                </a:lnTo>
                <a:lnTo>
                  <a:pt x="467" y="2110"/>
                </a:lnTo>
                <a:lnTo>
                  <a:pt x="460" y="2124"/>
                </a:lnTo>
                <a:lnTo>
                  <a:pt x="453" y="2136"/>
                </a:lnTo>
                <a:lnTo>
                  <a:pt x="448" y="2146"/>
                </a:lnTo>
                <a:lnTo>
                  <a:pt x="441" y="2157"/>
                </a:lnTo>
                <a:lnTo>
                  <a:pt x="436" y="2165"/>
                </a:lnTo>
                <a:lnTo>
                  <a:pt x="431" y="2174"/>
                </a:lnTo>
                <a:lnTo>
                  <a:pt x="426" y="2181"/>
                </a:lnTo>
                <a:lnTo>
                  <a:pt x="422" y="2186"/>
                </a:lnTo>
                <a:lnTo>
                  <a:pt x="417" y="2191"/>
                </a:lnTo>
                <a:lnTo>
                  <a:pt x="414" y="2195"/>
                </a:lnTo>
                <a:lnTo>
                  <a:pt x="410" y="2200"/>
                </a:lnTo>
                <a:lnTo>
                  <a:pt x="407" y="2203"/>
                </a:lnTo>
                <a:lnTo>
                  <a:pt x="400" y="2200"/>
                </a:lnTo>
                <a:lnTo>
                  <a:pt x="395" y="2200"/>
                </a:lnTo>
                <a:lnTo>
                  <a:pt x="391" y="2198"/>
                </a:lnTo>
                <a:lnTo>
                  <a:pt x="386" y="2195"/>
                </a:lnTo>
                <a:lnTo>
                  <a:pt x="381" y="2191"/>
                </a:lnTo>
                <a:lnTo>
                  <a:pt x="379" y="2188"/>
                </a:lnTo>
                <a:lnTo>
                  <a:pt x="374" y="2184"/>
                </a:lnTo>
                <a:lnTo>
                  <a:pt x="369" y="2179"/>
                </a:lnTo>
                <a:lnTo>
                  <a:pt x="362" y="2172"/>
                </a:lnTo>
                <a:lnTo>
                  <a:pt x="357" y="2165"/>
                </a:lnTo>
                <a:lnTo>
                  <a:pt x="352" y="2157"/>
                </a:lnTo>
                <a:lnTo>
                  <a:pt x="348" y="2150"/>
                </a:lnTo>
                <a:lnTo>
                  <a:pt x="341" y="2141"/>
                </a:lnTo>
                <a:lnTo>
                  <a:pt x="336" y="2131"/>
                </a:lnTo>
                <a:lnTo>
                  <a:pt x="329" y="2119"/>
                </a:lnTo>
                <a:lnTo>
                  <a:pt x="317" y="2103"/>
                </a:lnTo>
                <a:lnTo>
                  <a:pt x="302" y="2084"/>
                </a:lnTo>
                <a:lnTo>
                  <a:pt x="286" y="2065"/>
                </a:lnTo>
                <a:lnTo>
                  <a:pt x="269" y="2048"/>
                </a:lnTo>
                <a:lnTo>
                  <a:pt x="252" y="2029"/>
                </a:lnTo>
                <a:lnTo>
                  <a:pt x="233" y="2008"/>
                </a:lnTo>
                <a:lnTo>
                  <a:pt x="214" y="1986"/>
                </a:lnTo>
                <a:lnTo>
                  <a:pt x="193" y="1965"/>
                </a:lnTo>
                <a:lnTo>
                  <a:pt x="174" y="1943"/>
                </a:lnTo>
                <a:lnTo>
                  <a:pt x="164" y="1934"/>
                </a:lnTo>
                <a:lnTo>
                  <a:pt x="155" y="1924"/>
                </a:lnTo>
                <a:lnTo>
                  <a:pt x="148" y="1917"/>
                </a:lnTo>
                <a:lnTo>
                  <a:pt x="140" y="1908"/>
                </a:lnTo>
                <a:lnTo>
                  <a:pt x="133" y="1901"/>
                </a:lnTo>
                <a:lnTo>
                  <a:pt x="129" y="1893"/>
                </a:lnTo>
                <a:lnTo>
                  <a:pt x="124" y="1889"/>
                </a:lnTo>
                <a:lnTo>
                  <a:pt x="119" y="1882"/>
                </a:lnTo>
                <a:lnTo>
                  <a:pt x="117" y="1877"/>
                </a:lnTo>
                <a:lnTo>
                  <a:pt x="114" y="1872"/>
                </a:lnTo>
                <a:lnTo>
                  <a:pt x="112" y="1867"/>
                </a:lnTo>
                <a:lnTo>
                  <a:pt x="112" y="1865"/>
                </a:lnTo>
                <a:lnTo>
                  <a:pt x="112" y="1863"/>
                </a:lnTo>
                <a:lnTo>
                  <a:pt x="114" y="1858"/>
                </a:lnTo>
                <a:lnTo>
                  <a:pt x="119" y="1855"/>
                </a:lnTo>
                <a:lnTo>
                  <a:pt x="124" y="1855"/>
                </a:lnTo>
                <a:lnTo>
                  <a:pt x="126" y="1853"/>
                </a:lnTo>
                <a:lnTo>
                  <a:pt x="131" y="1853"/>
                </a:lnTo>
                <a:lnTo>
                  <a:pt x="136" y="1855"/>
                </a:lnTo>
                <a:lnTo>
                  <a:pt x="143" y="1855"/>
                </a:lnTo>
                <a:lnTo>
                  <a:pt x="150" y="1855"/>
                </a:lnTo>
                <a:lnTo>
                  <a:pt x="157" y="1858"/>
                </a:lnTo>
                <a:lnTo>
                  <a:pt x="164" y="1858"/>
                </a:lnTo>
                <a:lnTo>
                  <a:pt x="174" y="1860"/>
                </a:lnTo>
                <a:lnTo>
                  <a:pt x="183" y="1863"/>
                </a:lnTo>
                <a:lnTo>
                  <a:pt x="193" y="1865"/>
                </a:lnTo>
                <a:lnTo>
                  <a:pt x="202" y="1867"/>
                </a:lnTo>
                <a:lnTo>
                  <a:pt x="214" y="1870"/>
                </a:lnTo>
                <a:lnTo>
                  <a:pt x="226" y="1870"/>
                </a:lnTo>
                <a:lnTo>
                  <a:pt x="252" y="1874"/>
                </a:lnTo>
                <a:lnTo>
                  <a:pt x="274" y="1874"/>
                </a:lnTo>
                <a:lnTo>
                  <a:pt x="295" y="1874"/>
                </a:lnTo>
                <a:lnTo>
                  <a:pt x="312" y="1872"/>
                </a:lnTo>
                <a:lnTo>
                  <a:pt x="329" y="1865"/>
                </a:lnTo>
                <a:lnTo>
                  <a:pt x="343" y="1858"/>
                </a:lnTo>
                <a:lnTo>
                  <a:pt x="355" y="1848"/>
                </a:lnTo>
                <a:lnTo>
                  <a:pt x="362" y="1836"/>
                </a:lnTo>
                <a:lnTo>
                  <a:pt x="367" y="1827"/>
                </a:lnTo>
                <a:lnTo>
                  <a:pt x="372" y="1817"/>
                </a:lnTo>
                <a:lnTo>
                  <a:pt x="374" y="1808"/>
                </a:lnTo>
                <a:lnTo>
                  <a:pt x="379" y="1796"/>
                </a:lnTo>
                <a:lnTo>
                  <a:pt x="381" y="1782"/>
                </a:lnTo>
                <a:lnTo>
                  <a:pt x="383" y="1765"/>
                </a:lnTo>
                <a:lnTo>
                  <a:pt x="388" y="1746"/>
                </a:lnTo>
                <a:lnTo>
                  <a:pt x="391" y="1727"/>
                </a:lnTo>
                <a:lnTo>
                  <a:pt x="393" y="1706"/>
                </a:lnTo>
                <a:lnTo>
                  <a:pt x="395" y="1682"/>
                </a:lnTo>
                <a:lnTo>
                  <a:pt x="398" y="1658"/>
                </a:lnTo>
                <a:lnTo>
                  <a:pt x="400" y="1629"/>
                </a:lnTo>
                <a:lnTo>
                  <a:pt x="403" y="1601"/>
                </a:lnTo>
                <a:lnTo>
                  <a:pt x="405" y="1570"/>
                </a:lnTo>
                <a:lnTo>
                  <a:pt x="407" y="1539"/>
                </a:lnTo>
                <a:lnTo>
                  <a:pt x="407" y="1503"/>
                </a:lnTo>
                <a:lnTo>
                  <a:pt x="410" y="1468"/>
                </a:lnTo>
                <a:lnTo>
                  <a:pt x="412" y="1430"/>
                </a:lnTo>
                <a:lnTo>
                  <a:pt x="414" y="1389"/>
                </a:lnTo>
                <a:lnTo>
                  <a:pt x="414" y="1349"/>
                </a:lnTo>
                <a:lnTo>
                  <a:pt x="417" y="1306"/>
                </a:lnTo>
                <a:lnTo>
                  <a:pt x="417" y="1261"/>
                </a:lnTo>
                <a:lnTo>
                  <a:pt x="419" y="1216"/>
                </a:lnTo>
                <a:lnTo>
                  <a:pt x="419" y="1168"/>
                </a:lnTo>
                <a:lnTo>
                  <a:pt x="422" y="1118"/>
                </a:lnTo>
                <a:lnTo>
                  <a:pt x="422" y="1068"/>
                </a:lnTo>
                <a:lnTo>
                  <a:pt x="424" y="1016"/>
                </a:lnTo>
                <a:lnTo>
                  <a:pt x="424" y="964"/>
                </a:lnTo>
                <a:lnTo>
                  <a:pt x="426" y="906"/>
                </a:lnTo>
                <a:lnTo>
                  <a:pt x="426" y="852"/>
                </a:lnTo>
                <a:lnTo>
                  <a:pt x="429" y="792"/>
                </a:lnTo>
                <a:lnTo>
                  <a:pt x="431" y="733"/>
                </a:lnTo>
                <a:lnTo>
                  <a:pt x="431" y="704"/>
                </a:lnTo>
                <a:lnTo>
                  <a:pt x="431" y="676"/>
                </a:lnTo>
                <a:lnTo>
                  <a:pt x="431" y="647"/>
                </a:lnTo>
                <a:lnTo>
                  <a:pt x="431" y="621"/>
                </a:lnTo>
                <a:lnTo>
                  <a:pt x="431" y="595"/>
                </a:lnTo>
                <a:lnTo>
                  <a:pt x="429" y="569"/>
                </a:lnTo>
                <a:lnTo>
                  <a:pt x="429" y="545"/>
                </a:lnTo>
                <a:lnTo>
                  <a:pt x="429" y="521"/>
                </a:lnTo>
                <a:lnTo>
                  <a:pt x="429" y="497"/>
                </a:lnTo>
                <a:lnTo>
                  <a:pt x="429" y="476"/>
                </a:lnTo>
                <a:lnTo>
                  <a:pt x="426" y="455"/>
                </a:lnTo>
                <a:lnTo>
                  <a:pt x="426" y="436"/>
                </a:lnTo>
                <a:lnTo>
                  <a:pt x="426" y="417"/>
                </a:lnTo>
                <a:lnTo>
                  <a:pt x="424" y="398"/>
                </a:lnTo>
                <a:lnTo>
                  <a:pt x="424" y="379"/>
                </a:lnTo>
                <a:lnTo>
                  <a:pt x="422" y="362"/>
                </a:lnTo>
                <a:lnTo>
                  <a:pt x="422" y="348"/>
                </a:lnTo>
                <a:lnTo>
                  <a:pt x="419" y="331"/>
                </a:lnTo>
                <a:lnTo>
                  <a:pt x="419" y="317"/>
                </a:lnTo>
                <a:lnTo>
                  <a:pt x="417" y="305"/>
                </a:lnTo>
                <a:lnTo>
                  <a:pt x="417" y="291"/>
                </a:lnTo>
                <a:lnTo>
                  <a:pt x="414" y="281"/>
                </a:lnTo>
                <a:lnTo>
                  <a:pt x="414" y="269"/>
                </a:lnTo>
                <a:lnTo>
                  <a:pt x="412" y="260"/>
                </a:lnTo>
                <a:lnTo>
                  <a:pt x="410" y="250"/>
                </a:lnTo>
                <a:lnTo>
                  <a:pt x="410" y="243"/>
                </a:lnTo>
                <a:lnTo>
                  <a:pt x="407" y="236"/>
                </a:lnTo>
                <a:lnTo>
                  <a:pt x="405" y="229"/>
                </a:lnTo>
                <a:lnTo>
                  <a:pt x="403" y="224"/>
                </a:lnTo>
                <a:lnTo>
                  <a:pt x="400" y="219"/>
                </a:lnTo>
                <a:lnTo>
                  <a:pt x="400" y="214"/>
                </a:lnTo>
                <a:lnTo>
                  <a:pt x="398" y="212"/>
                </a:lnTo>
                <a:lnTo>
                  <a:pt x="388" y="205"/>
                </a:lnTo>
                <a:lnTo>
                  <a:pt x="376" y="198"/>
                </a:lnTo>
                <a:lnTo>
                  <a:pt x="362" y="191"/>
                </a:lnTo>
                <a:lnTo>
                  <a:pt x="345" y="188"/>
                </a:lnTo>
                <a:lnTo>
                  <a:pt x="329" y="186"/>
                </a:lnTo>
                <a:lnTo>
                  <a:pt x="307" y="183"/>
                </a:lnTo>
                <a:lnTo>
                  <a:pt x="286" y="186"/>
                </a:lnTo>
                <a:lnTo>
                  <a:pt x="262" y="188"/>
                </a:lnTo>
                <a:lnTo>
                  <a:pt x="231" y="195"/>
                </a:lnTo>
                <a:lnTo>
                  <a:pt x="202" y="200"/>
                </a:lnTo>
                <a:lnTo>
                  <a:pt x="171" y="207"/>
                </a:lnTo>
                <a:lnTo>
                  <a:pt x="140" y="212"/>
                </a:lnTo>
                <a:lnTo>
                  <a:pt x="107" y="219"/>
                </a:lnTo>
                <a:lnTo>
                  <a:pt x="74" y="226"/>
                </a:lnTo>
                <a:lnTo>
                  <a:pt x="38" y="231"/>
                </a:lnTo>
                <a:lnTo>
                  <a:pt x="0" y="236"/>
                </a:lnTo>
                <a:lnTo>
                  <a:pt x="0" y="119"/>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1776" name="Freeform 32"/>
          <p:cNvSpPr/>
          <p:nvPr/>
        </p:nvSpPr>
        <p:spPr>
          <a:xfrm>
            <a:off x="9114367" y="2275417"/>
            <a:ext cx="717551" cy="7027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848" h="830">
                <a:moveTo>
                  <a:pt x="326" y="556"/>
                </a:moveTo>
                <a:lnTo>
                  <a:pt x="340" y="559"/>
                </a:lnTo>
                <a:lnTo>
                  <a:pt x="354" y="561"/>
                </a:lnTo>
                <a:lnTo>
                  <a:pt x="369" y="561"/>
                </a:lnTo>
                <a:lnTo>
                  <a:pt x="381" y="563"/>
                </a:lnTo>
                <a:lnTo>
                  <a:pt x="393" y="563"/>
                </a:lnTo>
                <a:lnTo>
                  <a:pt x="402" y="566"/>
                </a:lnTo>
                <a:lnTo>
                  <a:pt x="412" y="566"/>
                </a:lnTo>
                <a:lnTo>
                  <a:pt x="421" y="566"/>
                </a:lnTo>
                <a:lnTo>
                  <a:pt x="431" y="566"/>
                </a:lnTo>
                <a:lnTo>
                  <a:pt x="438" y="566"/>
                </a:lnTo>
                <a:lnTo>
                  <a:pt x="445" y="563"/>
                </a:lnTo>
                <a:lnTo>
                  <a:pt x="452" y="563"/>
                </a:lnTo>
                <a:lnTo>
                  <a:pt x="459" y="561"/>
                </a:lnTo>
                <a:lnTo>
                  <a:pt x="464" y="561"/>
                </a:lnTo>
                <a:lnTo>
                  <a:pt x="474" y="556"/>
                </a:lnTo>
                <a:lnTo>
                  <a:pt x="478" y="554"/>
                </a:lnTo>
                <a:lnTo>
                  <a:pt x="483" y="549"/>
                </a:lnTo>
                <a:lnTo>
                  <a:pt x="488" y="544"/>
                </a:lnTo>
                <a:lnTo>
                  <a:pt x="490" y="537"/>
                </a:lnTo>
                <a:lnTo>
                  <a:pt x="495" y="528"/>
                </a:lnTo>
                <a:lnTo>
                  <a:pt x="500" y="518"/>
                </a:lnTo>
                <a:lnTo>
                  <a:pt x="505" y="509"/>
                </a:lnTo>
                <a:lnTo>
                  <a:pt x="507" y="497"/>
                </a:lnTo>
                <a:lnTo>
                  <a:pt x="512" y="485"/>
                </a:lnTo>
                <a:lnTo>
                  <a:pt x="516" y="471"/>
                </a:lnTo>
                <a:lnTo>
                  <a:pt x="521" y="456"/>
                </a:lnTo>
                <a:lnTo>
                  <a:pt x="526" y="440"/>
                </a:lnTo>
                <a:lnTo>
                  <a:pt x="528" y="423"/>
                </a:lnTo>
                <a:lnTo>
                  <a:pt x="533" y="404"/>
                </a:lnTo>
                <a:lnTo>
                  <a:pt x="538" y="387"/>
                </a:lnTo>
                <a:lnTo>
                  <a:pt x="543" y="366"/>
                </a:lnTo>
                <a:lnTo>
                  <a:pt x="545" y="347"/>
                </a:lnTo>
                <a:lnTo>
                  <a:pt x="545" y="328"/>
                </a:lnTo>
                <a:lnTo>
                  <a:pt x="547" y="311"/>
                </a:lnTo>
                <a:lnTo>
                  <a:pt x="550" y="295"/>
                </a:lnTo>
                <a:lnTo>
                  <a:pt x="552" y="278"/>
                </a:lnTo>
                <a:lnTo>
                  <a:pt x="552" y="264"/>
                </a:lnTo>
                <a:lnTo>
                  <a:pt x="555" y="249"/>
                </a:lnTo>
                <a:lnTo>
                  <a:pt x="557" y="238"/>
                </a:lnTo>
                <a:lnTo>
                  <a:pt x="557" y="226"/>
                </a:lnTo>
                <a:lnTo>
                  <a:pt x="557" y="214"/>
                </a:lnTo>
                <a:lnTo>
                  <a:pt x="557" y="204"/>
                </a:lnTo>
                <a:lnTo>
                  <a:pt x="557" y="197"/>
                </a:lnTo>
                <a:lnTo>
                  <a:pt x="557" y="190"/>
                </a:lnTo>
                <a:lnTo>
                  <a:pt x="557" y="185"/>
                </a:lnTo>
                <a:lnTo>
                  <a:pt x="555" y="180"/>
                </a:lnTo>
                <a:lnTo>
                  <a:pt x="552" y="178"/>
                </a:lnTo>
                <a:lnTo>
                  <a:pt x="550" y="176"/>
                </a:lnTo>
                <a:lnTo>
                  <a:pt x="545" y="173"/>
                </a:lnTo>
                <a:lnTo>
                  <a:pt x="540" y="173"/>
                </a:lnTo>
                <a:lnTo>
                  <a:pt x="533" y="176"/>
                </a:lnTo>
                <a:lnTo>
                  <a:pt x="524" y="176"/>
                </a:lnTo>
                <a:lnTo>
                  <a:pt x="512" y="178"/>
                </a:lnTo>
                <a:lnTo>
                  <a:pt x="500" y="180"/>
                </a:lnTo>
                <a:lnTo>
                  <a:pt x="488" y="183"/>
                </a:lnTo>
                <a:lnTo>
                  <a:pt x="471" y="188"/>
                </a:lnTo>
                <a:lnTo>
                  <a:pt x="455" y="190"/>
                </a:lnTo>
                <a:lnTo>
                  <a:pt x="438" y="195"/>
                </a:lnTo>
                <a:lnTo>
                  <a:pt x="419" y="199"/>
                </a:lnTo>
                <a:lnTo>
                  <a:pt x="397" y="207"/>
                </a:lnTo>
                <a:lnTo>
                  <a:pt x="376" y="211"/>
                </a:lnTo>
                <a:lnTo>
                  <a:pt x="352" y="218"/>
                </a:lnTo>
                <a:lnTo>
                  <a:pt x="326" y="226"/>
                </a:lnTo>
                <a:lnTo>
                  <a:pt x="276" y="238"/>
                </a:lnTo>
                <a:lnTo>
                  <a:pt x="231" y="249"/>
                </a:lnTo>
                <a:lnTo>
                  <a:pt x="207" y="254"/>
                </a:lnTo>
                <a:lnTo>
                  <a:pt x="185" y="259"/>
                </a:lnTo>
                <a:lnTo>
                  <a:pt x="162" y="264"/>
                </a:lnTo>
                <a:lnTo>
                  <a:pt x="142" y="268"/>
                </a:lnTo>
                <a:lnTo>
                  <a:pt x="121" y="271"/>
                </a:lnTo>
                <a:lnTo>
                  <a:pt x="102" y="276"/>
                </a:lnTo>
                <a:lnTo>
                  <a:pt x="83" y="278"/>
                </a:lnTo>
                <a:lnTo>
                  <a:pt x="64" y="280"/>
                </a:lnTo>
                <a:lnTo>
                  <a:pt x="47" y="280"/>
                </a:lnTo>
                <a:lnTo>
                  <a:pt x="30" y="283"/>
                </a:lnTo>
                <a:lnTo>
                  <a:pt x="14" y="283"/>
                </a:lnTo>
                <a:lnTo>
                  <a:pt x="0" y="283"/>
                </a:lnTo>
                <a:lnTo>
                  <a:pt x="0" y="190"/>
                </a:lnTo>
                <a:lnTo>
                  <a:pt x="9" y="190"/>
                </a:lnTo>
                <a:lnTo>
                  <a:pt x="21" y="188"/>
                </a:lnTo>
                <a:lnTo>
                  <a:pt x="35" y="188"/>
                </a:lnTo>
                <a:lnTo>
                  <a:pt x="50" y="185"/>
                </a:lnTo>
                <a:lnTo>
                  <a:pt x="64" y="183"/>
                </a:lnTo>
                <a:lnTo>
                  <a:pt x="81" y="180"/>
                </a:lnTo>
                <a:lnTo>
                  <a:pt x="97" y="176"/>
                </a:lnTo>
                <a:lnTo>
                  <a:pt x="114" y="173"/>
                </a:lnTo>
                <a:lnTo>
                  <a:pt x="133" y="169"/>
                </a:lnTo>
                <a:lnTo>
                  <a:pt x="152" y="164"/>
                </a:lnTo>
                <a:lnTo>
                  <a:pt x="173" y="159"/>
                </a:lnTo>
                <a:lnTo>
                  <a:pt x="192" y="154"/>
                </a:lnTo>
                <a:lnTo>
                  <a:pt x="214" y="150"/>
                </a:lnTo>
                <a:lnTo>
                  <a:pt x="235" y="142"/>
                </a:lnTo>
                <a:lnTo>
                  <a:pt x="281" y="130"/>
                </a:lnTo>
                <a:lnTo>
                  <a:pt x="304" y="123"/>
                </a:lnTo>
                <a:lnTo>
                  <a:pt x="326" y="116"/>
                </a:lnTo>
                <a:lnTo>
                  <a:pt x="345" y="109"/>
                </a:lnTo>
                <a:lnTo>
                  <a:pt x="364" y="104"/>
                </a:lnTo>
                <a:lnTo>
                  <a:pt x="383" y="97"/>
                </a:lnTo>
                <a:lnTo>
                  <a:pt x="400" y="90"/>
                </a:lnTo>
                <a:lnTo>
                  <a:pt x="414" y="83"/>
                </a:lnTo>
                <a:lnTo>
                  <a:pt x="428" y="78"/>
                </a:lnTo>
                <a:lnTo>
                  <a:pt x="443" y="71"/>
                </a:lnTo>
                <a:lnTo>
                  <a:pt x="455" y="66"/>
                </a:lnTo>
                <a:lnTo>
                  <a:pt x="466" y="62"/>
                </a:lnTo>
                <a:lnTo>
                  <a:pt x="476" y="54"/>
                </a:lnTo>
                <a:lnTo>
                  <a:pt x="485" y="50"/>
                </a:lnTo>
                <a:lnTo>
                  <a:pt x="493" y="45"/>
                </a:lnTo>
                <a:lnTo>
                  <a:pt x="502" y="40"/>
                </a:lnTo>
                <a:lnTo>
                  <a:pt x="507" y="35"/>
                </a:lnTo>
                <a:lnTo>
                  <a:pt x="516" y="26"/>
                </a:lnTo>
                <a:lnTo>
                  <a:pt x="526" y="19"/>
                </a:lnTo>
                <a:lnTo>
                  <a:pt x="533" y="14"/>
                </a:lnTo>
                <a:lnTo>
                  <a:pt x="543" y="9"/>
                </a:lnTo>
                <a:lnTo>
                  <a:pt x="550" y="4"/>
                </a:lnTo>
                <a:lnTo>
                  <a:pt x="559" y="2"/>
                </a:lnTo>
                <a:lnTo>
                  <a:pt x="566" y="0"/>
                </a:lnTo>
                <a:lnTo>
                  <a:pt x="576" y="0"/>
                </a:lnTo>
                <a:lnTo>
                  <a:pt x="578" y="0"/>
                </a:lnTo>
                <a:lnTo>
                  <a:pt x="583" y="0"/>
                </a:lnTo>
                <a:lnTo>
                  <a:pt x="588" y="2"/>
                </a:lnTo>
                <a:lnTo>
                  <a:pt x="593" y="4"/>
                </a:lnTo>
                <a:lnTo>
                  <a:pt x="600" y="7"/>
                </a:lnTo>
                <a:lnTo>
                  <a:pt x="607" y="9"/>
                </a:lnTo>
                <a:lnTo>
                  <a:pt x="614" y="14"/>
                </a:lnTo>
                <a:lnTo>
                  <a:pt x="624" y="16"/>
                </a:lnTo>
                <a:lnTo>
                  <a:pt x="633" y="21"/>
                </a:lnTo>
                <a:lnTo>
                  <a:pt x="645" y="28"/>
                </a:lnTo>
                <a:lnTo>
                  <a:pt x="657" y="33"/>
                </a:lnTo>
                <a:lnTo>
                  <a:pt x="669" y="40"/>
                </a:lnTo>
                <a:lnTo>
                  <a:pt x="681" y="47"/>
                </a:lnTo>
                <a:lnTo>
                  <a:pt x="695" y="54"/>
                </a:lnTo>
                <a:lnTo>
                  <a:pt x="724" y="71"/>
                </a:lnTo>
                <a:lnTo>
                  <a:pt x="738" y="81"/>
                </a:lnTo>
                <a:lnTo>
                  <a:pt x="750" y="92"/>
                </a:lnTo>
                <a:lnTo>
                  <a:pt x="764" y="102"/>
                </a:lnTo>
                <a:lnTo>
                  <a:pt x="776" y="111"/>
                </a:lnTo>
                <a:lnTo>
                  <a:pt x="786" y="119"/>
                </a:lnTo>
                <a:lnTo>
                  <a:pt x="798" y="128"/>
                </a:lnTo>
                <a:lnTo>
                  <a:pt x="807" y="135"/>
                </a:lnTo>
                <a:lnTo>
                  <a:pt x="814" y="142"/>
                </a:lnTo>
                <a:lnTo>
                  <a:pt x="821" y="150"/>
                </a:lnTo>
                <a:lnTo>
                  <a:pt x="829" y="154"/>
                </a:lnTo>
                <a:lnTo>
                  <a:pt x="836" y="159"/>
                </a:lnTo>
                <a:lnTo>
                  <a:pt x="838" y="164"/>
                </a:lnTo>
                <a:lnTo>
                  <a:pt x="843" y="169"/>
                </a:lnTo>
                <a:lnTo>
                  <a:pt x="845" y="171"/>
                </a:lnTo>
                <a:lnTo>
                  <a:pt x="848" y="176"/>
                </a:lnTo>
                <a:lnTo>
                  <a:pt x="848" y="178"/>
                </a:lnTo>
                <a:lnTo>
                  <a:pt x="848" y="185"/>
                </a:lnTo>
                <a:lnTo>
                  <a:pt x="845" y="192"/>
                </a:lnTo>
                <a:lnTo>
                  <a:pt x="843" y="199"/>
                </a:lnTo>
                <a:lnTo>
                  <a:pt x="838" y="204"/>
                </a:lnTo>
                <a:lnTo>
                  <a:pt x="831" y="211"/>
                </a:lnTo>
                <a:lnTo>
                  <a:pt x="824" y="216"/>
                </a:lnTo>
                <a:lnTo>
                  <a:pt x="814" y="221"/>
                </a:lnTo>
                <a:lnTo>
                  <a:pt x="802" y="226"/>
                </a:lnTo>
                <a:lnTo>
                  <a:pt x="795" y="228"/>
                </a:lnTo>
                <a:lnTo>
                  <a:pt x="790" y="233"/>
                </a:lnTo>
                <a:lnTo>
                  <a:pt x="783" y="240"/>
                </a:lnTo>
                <a:lnTo>
                  <a:pt x="776" y="247"/>
                </a:lnTo>
                <a:lnTo>
                  <a:pt x="771" y="257"/>
                </a:lnTo>
                <a:lnTo>
                  <a:pt x="764" y="268"/>
                </a:lnTo>
                <a:lnTo>
                  <a:pt x="757" y="280"/>
                </a:lnTo>
                <a:lnTo>
                  <a:pt x="752" y="295"/>
                </a:lnTo>
                <a:lnTo>
                  <a:pt x="745" y="311"/>
                </a:lnTo>
                <a:lnTo>
                  <a:pt x="738" y="330"/>
                </a:lnTo>
                <a:lnTo>
                  <a:pt x="731" y="349"/>
                </a:lnTo>
                <a:lnTo>
                  <a:pt x="726" y="371"/>
                </a:lnTo>
                <a:lnTo>
                  <a:pt x="719" y="394"/>
                </a:lnTo>
                <a:lnTo>
                  <a:pt x="714" y="418"/>
                </a:lnTo>
                <a:lnTo>
                  <a:pt x="707" y="444"/>
                </a:lnTo>
                <a:lnTo>
                  <a:pt x="700" y="473"/>
                </a:lnTo>
                <a:lnTo>
                  <a:pt x="695" y="501"/>
                </a:lnTo>
                <a:lnTo>
                  <a:pt x="688" y="528"/>
                </a:lnTo>
                <a:lnTo>
                  <a:pt x="681" y="554"/>
                </a:lnTo>
                <a:lnTo>
                  <a:pt x="674" y="580"/>
                </a:lnTo>
                <a:lnTo>
                  <a:pt x="667" y="604"/>
                </a:lnTo>
                <a:lnTo>
                  <a:pt x="659" y="625"/>
                </a:lnTo>
                <a:lnTo>
                  <a:pt x="650" y="647"/>
                </a:lnTo>
                <a:lnTo>
                  <a:pt x="643" y="666"/>
                </a:lnTo>
                <a:lnTo>
                  <a:pt x="636" y="685"/>
                </a:lnTo>
                <a:lnTo>
                  <a:pt x="626" y="701"/>
                </a:lnTo>
                <a:lnTo>
                  <a:pt x="619" y="716"/>
                </a:lnTo>
                <a:lnTo>
                  <a:pt x="609" y="730"/>
                </a:lnTo>
                <a:lnTo>
                  <a:pt x="602" y="742"/>
                </a:lnTo>
                <a:lnTo>
                  <a:pt x="593" y="754"/>
                </a:lnTo>
                <a:lnTo>
                  <a:pt x="586" y="761"/>
                </a:lnTo>
                <a:lnTo>
                  <a:pt x="576" y="770"/>
                </a:lnTo>
                <a:lnTo>
                  <a:pt x="559" y="782"/>
                </a:lnTo>
                <a:lnTo>
                  <a:pt x="545" y="794"/>
                </a:lnTo>
                <a:lnTo>
                  <a:pt x="531" y="804"/>
                </a:lnTo>
                <a:lnTo>
                  <a:pt x="519" y="813"/>
                </a:lnTo>
                <a:lnTo>
                  <a:pt x="507" y="820"/>
                </a:lnTo>
                <a:lnTo>
                  <a:pt x="497" y="825"/>
                </a:lnTo>
                <a:lnTo>
                  <a:pt x="490" y="827"/>
                </a:lnTo>
                <a:lnTo>
                  <a:pt x="485" y="830"/>
                </a:lnTo>
                <a:lnTo>
                  <a:pt x="476" y="827"/>
                </a:lnTo>
                <a:lnTo>
                  <a:pt x="469" y="825"/>
                </a:lnTo>
                <a:lnTo>
                  <a:pt x="459" y="818"/>
                </a:lnTo>
                <a:lnTo>
                  <a:pt x="452" y="811"/>
                </a:lnTo>
                <a:lnTo>
                  <a:pt x="445" y="801"/>
                </a:lnTo>
                <a:lnTo>
                  <a:pt x="440" y="789"/>
                </a:lnTo>
                <a:lnTo>
                  <a:pt x="433" y="775"/>
                </a:lnTo>
                <a:lnTo>
                  <a:pt x="428" y="758"/>
                </a:lnTo>
                <a:lnTo>
                  <a:pt x="419" y="739"/>
                </a:lnTo>
                <a:lnTo>
                  <a:pt x="407" y="723"/>
                </a:lnTo>
                <a:lnTo>
                  <a:pt x="395" y="706"/>
                </a:lnTo>
                <a:lnTo>
                  <a:pt x="378" y="687"/>
                </a:lnTo>
                <a:lnTo>
                  <a:pt x="362" y="673"/>
                </a:lnTo>
                <a:lnTo>
                  <a:pt x="345" y="656"/>
                </a:lnTo>
                <a:lnTo>
                  <a:pt x="326" y="642"/>
                </a:lnTo>
                <a:lnTo>
                  <a:pt x="304" y="628"/>
                </a:lnTo>
                <a:lnTo>
                  <a:pt x="293" y="620"/>
                </a:lnTo>
                <a:lnTo>
                  <a:pt x="281" y="613"/>
                </a:lnTo>
                <a:lnTo>
                  <a:pt x="269" y="609"/>
                </a:lnTo>
                <a:lnTo>
                  <a:pt x="259" y="604"/>
                </a:lnTo>
                <a:lnTo>
                  <a:pt x="252" y="597"/>
                </a:lnTo>
                <a:lnTo>
                  <a:pt x="243" y="592"/>
                </a:lnTo>
                <a:lnTo>
                  <a:pt x="235" y="587"/>
                </a:lnTo>
                <a:lnTo>
                  <a:pt x="228" y="582"/>
                </a:lnTo>
                <a:lnTo>
                  <a:pt x="223" y="578"/>
                </a:lnTo>
                <a:lnTo>
                  <a:pt x="219" y="575"/>
                </a:lnTo>
                <a:lnTo>
                  <a:pt x="216" y="570"/>
                </a:lnTo>
                <a:lnTo>
                  <a:pt x="214" y="568"/>
                </a:lnTo>
                <a:lnTo>
                  <a:pt x="212" y="563"/>
                </a:lnTo>
                <a:lnTo>
                  <a:pt x="212" y="561"/>
                </a:lnTo>
                <a:lnTo>
                  <a:pt x="212" y="559"/>
                </a:lnTo>
                <a:lnTo>
                  <a:pt x="214" y="556"/>
                </a:lnTo>
                <a:lnTo>
                  <a:pt x="214" y="554"/>
                </a:lnTo>
                <a:lnTo>
                  <a:pt x="216" y="551"/>
                </a:lnTo>
                <a:lnTo>
                  <a:pt x="221" y="549"/>
                </a:lnTo>
                <a:lnTo>
                  <a:pt x="223" y="549"/>
                </a:lnTo>
                <a:lnTo>
                  <a:pt x="228" y="547"/>
                </a:lnTo>
                <a:lnTo>
                  <a:pt x="233" y="547"/>
                </a:lnTo>
                <a:lnTo>
                  <a:pt x="240" y="547"/>
                </a:lnTo>
                <a:lnTo>
                  <a:pt x="247" y="547"/>
                </a:lnTo>
                <a:lnTo>
                  <a:pt x="257" y="547"/>
                </a:lnTo>
                <a:lnTo>
                  <a:pt x="266" y="549"/>
                </a:lnTo>
                <a:lnTo>
                  <a:pt x="276" y="549"/>
                </a:lnTo>
                <a:lnTo>
                  <a:pt x="288" y="551"/>
                </a:lnTo>
                <a:lnTo>
                  <a:pt x="300" y="551"/>
                </a:lnTo>
                <a:lnTo>
                  <a:pt x="312" y="554"/>
                </a:lnTo>
                <a:lnTo>
                  <a:pt x="326" y="55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1775" name="Freeform 31"/>
          <p:cNvSpPr/>
          <p:nvPr/>
        </p:nvSpPr>
        <p:spPr>
          <a:xfrm>
            <a:off x="9023351" y="2393951"/>
            <a:ext cx="167216" cy="1957916"/>
          </a:xfrm>
          <a:custGeom>
            <a:avLst/>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98" h="2314">
                <a:moveTo>
                  <a:pt x="38" y="4"/>
                </a:moveTo>
                <a:lnTo>
                  <a:pt x="46" y="2"/>
                </a:lnTo>
                <a:lnTo>
                  <a:pt x="53" y="2"/>
                </a:lnTo>
                <a:lnTo>
                  <a:pt x="60" y="0"/>
                </a:lnTo>
                <a:lnTo>
                  <a:pt x="67" y="2"/>
                </a:lnTo>
                <a:lnTo>
                  <a:pt x="74" y="2"/>
                </a:lnTo>
                <a:lnTo>
                  <a:pt x="84" y="4"/>
                </a:lnTo>
                <a:lnTo>
                  <a:pt x="91" y="7"/>
                </a:lnTo>
                <a:lnTo>
                  <a:pt x="100" y="9"/>
                </a:lnTo>
                <a:lnTo>
                  <a:pt x="122" y="16"/>
                </a:lnTo>
                <a:lnTo>
                  <a:pt x="131" y="21"/>
                </a:lnTo>
                <a:lnTo>
                  <a:pt x="143" y="26"/>
                </a:lnTo>
                <a:lnTo>
                  <a:pt x="155" y="33"/>
                </a:lnTo>
                <a:lnTo>
                  <a:pt x="169" y="38"/>
                </a:lnTo>
                <a:lnTo>
                  <a:pt x="184" y="45"/>
                </a:lnTo>
                <a:lnTo>
                  <a:pt x="198" y="52"/>
                </a:lnTo>
                <a:lnTo>
                  <a:pt x="196" y="145"/>
                </a:lnTo>
                <a:lnTo>
                  <a:pt x="196" y="235"/>
                </a:lnTo>
                <a:lnTo>
                  <a:pt x="193" y="323"/>
                </a:lnTo>
                <a:lnTo>
                  <a:pt x="193" y="411"/>
                </a:lnTo>
                <a:lnTo>
                  <a:pt x="191" y="494"/>
                </a:lnTo>
                <a:lnTo>
                  <a:pt x="191" y="578"/>
                </a:lnTo>
                <a:lnTo>
                  <a:pt x="191" y="658"/>
                </a:lnTo>
                <a:lnTo>
                  <a:pt x="189" y="734"/>
                </a:lnTo>
                <a:lnTo>
                  <a:pt x="189" y="811"/>
                </a:lnTo>
                <a:lnTo>
                  <a:pt x="186" y="884"/>
                </a:lnTo>
                <a:lnTo>
                  <a:pt x="186" y="956"/>
                </a:lnTo>
                <a:lnTo>
                  <a:pt x="186" y="1025"/>
                </a:lnTo>
                <a:lnTo>
                  <a:pt x="184" y="1091"/>
                </a:lnTo>
                <a:lnTo>
                  <a:pt x="184" y="1155"/>
                </a:lnTo>
                <a:lnTo>
                  <a:pt x="181" y="1217"/>
                </a:lnTo>
                <a:lnTo>
                  <a:pt x="181" y="1277"/>
                </a:lnTo>
                <a:lnTo>
                  <a:pt x="181" y="1334"/>
                </a:lnTo>
                <a:lnTo>
                  <a:pt x="179" y="1391"/>
                </a:lnTo>
                <a:lnTo>
                  <a:pt x="179" y="1443"/>
                </a:lnTo>
                <a:lnTo>
                  <a:pt x="179" y="1493"/>
                </a:lnTo>
                <a:lnTo>
                  <a:pt x="179" y="1543"/>
                </a:lnTo>
                <a:lnTo>
                  <a:pt x="177" y="1591"/>
                </a:lnTo>
                <a:lnTo>
                  <a:pt x="177" y="1633"/>
                </a:lnTo>
                <a:lnTo>
                  <a:pt x="177" y="1676"/>
                </a:lnTo>
                <a:lnTo>
                  <a:pt x="177" y="1717"/>
                </a:lnTo>
                <a:lnTo>
                  <a:pt x="177" y="1755"/>
                </a:lnTo>
                <a:lnTo>
                  <a:pt x="174" y="1790"/>
                </a:lnTo>
                <a:lnTo>
                  <a:pt x="174" y="1824"/>
                </a:lnTo>
                <a:lnTo>
                  <a:pt x="174" y="1855"/>
                </a:lnTo>
                <a:lnTo>
                  <a:pt x="174" y="1883"/>
                </a:lnTo>
                <a:lnTo>
                  <a:pt x="174" y="1909"/>
                </a:lnTo>
                <a:lnTo>
                  <a:pt x="174" y="1933"/>
                </a:lnTo>
                <a:lnTo>
                  <a:pt x="174" y="1957"/>
                </a:lnTo>
                <a:lnTo>
                  <a:pt x="172" y="1978"/>
                </a:lnTo>
                <a:lnTo>
                  <a:pt x="172" y="2000"/>
                </a:lnTo>
                <a:lnTo>
                  <a:pt x="169" y="2021"/>
                </a:lnTo>
                <a:lnTo>
                  <a:pt x="169" y="2040"/>
                </a:lnTo>
                <a:lnTo>
                  <a:pt x="167" y="2059"/>
                </a:lnTo>
                <a:lnTo>
                  <a:pt x="167" y="2078"/>
                </a:lnTo>
                <a:lnTo>
                  <a:pt x="167" y="2097"/>
                </a:lnTo>
                <a:lnTo>
                  <a:pt x="165" y="2114"/>
                </a:lnTo>
                <a:lnTo>
                  <a:pt x="165" y="2130"/>
                </a:lnTo>
                <a:lnTo>
                  <a:pt x="162" y="2145"/>
                </a:lnTo>
                <a:lnTo>
                  <a:pt x="162" y="2159"/>
                </a:lnTo>
                <a:lnTo>
                  <a:pt x="160" y="2173"/>
                </a:lnTo>
                <a:lnTo>
                  <a:pt x="160" y="2188"/>
                </a:lnTo>
                <a:lnTo>
                  <a:pt x="158" y="2199"/>
                </a:lnTo>
                <a:lnTo>
                  <a:pt x="158" y="2211"/>
                </a:lnTo>
                <a:lnTo>
                  <a:pt x="158" y="2223"/>
                </a:lnTo>
                <a:lnTo>
                  <a:pt x="155" y="2235"/>
                </a:lnTo>
                <a:lnTo>
                  <a:pt x="155" y="2245"/>
                </a:lnTo>
                <a:lnTo>
                  <a:pt x="153" y="2254"/>
                </a:lnTo>
                <a:lnTo>
                  <a:pt x="153" y="2261"/>
                </a:lnTo>
                <a:lnTo>
                  <a:pt x="150" y="2271"/>
                </a:lnTo>
                <a:lnTo>
                  <a:pt x="150" y="2278"/>
                </a:lnTo>
                <a:lnTo>
                  <a:pt x="148" y="2283"/>
                </a:lnTo>
                <a:lnTo>
                  <a:pt x="148" y="2290"/>
                </a:lnTo>
                <a:lnTo>
                  <a:pt x="146" y="2295"/>
                </a:lnTo>
                <a:lnTo>
                  <a:pt x="146" y="2299"/>
                </a:lnTo>
                <a:lnTo>
                  <a:pt x="146" y="2304"/>
                </a:lnTo>
                <a:lnTo>
                  <a:pt x="143" y="2306"/>
                </a:lnTo>
                <a:lnTo>
                  <a:pt x="143" y="2309"/>
                </a:lnTo>
                <a:lnTo>
                  <a:pt x="141" y="2311"/>
                </a:lnTo>
                <a:lnTo>
                  <a:pt x="141" y="2314"/>
                </a:lnTo>
                <a:lnTo>
                  <a:pt x="136" y="2311"/>
                </a:lnTo>
                <a:lnTo>
                  <a:pt x="134" y="2311"/>
                </a:lnTo>
                <a:lnTo>
                  <a:pt x="129" y="2309"/>
                </a:lnTo>
                <a:lnTo>
                  <a:pt x="127" y="2306"/>
                </a:lnTo>
                <a:lnTo>
                  <a:pt x="122" y="2302"/>
                </a:lnTo>
                <a:lnTo>
                  <a:pt x="119" y="2299"/>
                </a:lnTo>
                <a:lnTo>
                  <a:pt x="115" y="2295"/>
                </a:lnTo>
                <a:lnTo>
                  <a:pt x="110" y="2287"/>
                </a:lnTo>
                <a:lnTo>
                  <a:pt x="105" y="2283"/>
                </a:lnTo>
                <a:lnTo>
                  <a:pt x="100" y="2276"/>
                </a:lnTo>
                <a:lnTo>
                  <a:pt x="96" y="2268"/>
                </a:lnTo>
                <a:lnTo>
                  <a:pt x="91" y="2259"/>
                </a:lnTo>
                <a:lnTo>
                  <a:pt x="84" y="2252"/>
                </a:lnTo>
                <a:lnTo>
                  <a:pt x="79" y="2240"/>
                </a:lnTo>
                <a:lnTo>
                  <a:pt x="72" y="2230"/>
                </a:lnTo>
                <a:lnTo>
                  <a:pt x="60" y="2209"/>
                </a:lnTo>
                <a:lnTo>
                  <a:pt x="50" y="2190"/>
                </a:lnTo>
                <a:lnTo>
                  <a:pt x="41" y="2171"/>
                </a:lnTo>
                <a:lnTo>
                  <a:pt x="31" y="2157"/>
                </a:lnTo>
                <a:lnTo>
                  <a:pt x="24" y="2140"/>
                </a:lnTo>
                <a:lnTo>
                  <a:pt x="19" y="2126"/>
                </a:lnTo>
                <a:lnTo>
                  <a:pt x="17" y="2114"/>
                </a:lnTo>
                <a:lnTo>
                  <a:pt x="17" y="2100"/>
                </a:lnTo>
                <a:lnTo>
                  <a:pt x="17" y="2095"/>
                </a:lnTo>
                <a:lnTo>
                  <a:pt x="17" y="2090"/>
                </a:lnTo>
                <a:lnTo>
                  <a:pt x="17" y="2083"/>
                </a:lnTo>
                <a:lnTo>
                  <a:pt x="17" y="2076"/>
                </a:lnTo>
                <a:lnTo>
                  <a:pt x="19" y="2066"/>
                </a:lnTo>
                <a:lnTo>
                  <a:pt x="19" y="2057"/>
                </a:lnTo>
                <a:lnTo>
                  <a:pt x="22" y="2047"/>
                </a:lnTo>
                <a:lnTo>
                  <a:pt x="24" y="2035"/>
                </a:lnTo>
                <a:lnTo>
                  <a:pt x="24" y="2023"/>
                </a:lnTo>
                <a:lnTo>
                  <a:pt x="27" y="2012"/>
                </a:lnTo>
                <a:lnTo>
                  <a:pt x="29" y="1997"/>
                </a:lnTo>
                <a:lnTo>
                  <a:pt x="31" y="1981"/>
                </a:lnTo>
                <a:lnTo>
                  <a:pt x="31" y="1966"/>
                </a:lnTo>
                <a:lnTo>
                  <a:pt x="34" y="1947"/>
                </a:lnTo>
                <a:lnTo>
                  <a:pt x="36" y="1931"/>
                </a:lnTo>
                <a:lnTo>
                  <a:pt x="38" y="1909"/>
                </a:lnTo>
                <a:lnTo>
                  <a:pt x="38" y="1900"/>
                </a:lnTo>
                <a:lnTo>
                  <a:pt x="41" y="1888"/>
                </a:lnTo>
                <a:lnTo>
                  <a:pt x="41" y="1876"/>
                </a:lnTo>
                <a:lnTo>
                  <a:pt x="43" y="1862"/>
                </a:lnTo>
                <a:lnTo>
                  <a:pt x="43" y="1847"/>
                </a:lnTo>
                <a:lnTo>
                  <a:pt x="43" y="1831"/>
                </a:lnTo>
                <a:lnTo>
                  <a:pt x="46" y="1814"/>
                </a:lnTo>
                <a:lnTo>
                  <a:pt x="46" y="1798"/>
                </a:lnTo>
                <a:lnTo>
                  <a:pt x="46" y="1779"/>
                </a:lnTo>
                <a:lnTo>
                  <a:pt x="46" y="1759"/>
                </a:lnTo>
                <a:lnTo>
                  <a:pt x="48" y="1738"/>
                </a:lnTo>
                <a:lnTo>
                  <a:pt x="48" y="1714"/>
                </a:lnTo>
                <a:lnTo>
                  <a:pt x="48" y="1693"/>
                </a:lnTo>
                <a:lnTo>
                  <a:pt x="48" y="1669"/>
                </a:lnTo>
                <a:lnTo>
                  <a:pt x="50" y="1643"/>
                </a:lnTo>
                <a:lnTo>
                  <a:pt x="50" y="1617"/>
                </a:lnTo>
                <a:lnTo>
                  <a:pt x="50" y="1591"/>
                </a:lnTo>
                <a:lnTo>
                  <a:pt x="50" y="1562"/>
                </a:lnTo>
                <a:lnTo>
                  <a:pt x="53" y="1534"/>
                </a:lnTo>
                <a:lnTo>
                  <a:pt x="53" y="1503"/>
                </a:lnTo>
                <a:lnTo>
                  <a:pt x="53" y="1472"/>
                </a:lnTo>
                <a:lnTo>
                  <a:pt x="53" y="1438"/>
                </a:lnTo>
                <a:lnTo>
                  <a:pt x="55" y="1405"/>
                </a:lnTo>
                <a:lnTo>
                  <a:pt x="55" y="1372"/>
                </a:lnTo>
                <a:lnTo>
                  <a:pt x="55" y="1336"/>
                </a:lnTo>
                <a:lnTo>
                  <a:pt x="55" y="1298"/>
                </a:lnTo>
                <a:lnTo>
                  <a:pt x="57" y="1260"/>
                </a:lnTo>
                <a:lnTo>
                  <a:pt x="57" y="1222"/>
                </a:lnTo>
                <a:lnTo>
                  <a:pt x="57" y="1184"/>
                </a:lnTo>
                <a:lnTo>
                  <a:pt x="60" y="1141"/>
                </a:lnTo>
                <a:lnTo>
                  <a:pt x="60" y="1101"/>
                </a:lnTo>
                <a:lnTo>
                  <a:pt x="62" y="1058"/>
                </a:lnTo>
                <a:lnTo>
                  <a:pt x="62" y="1015"/>
                </a:lnTo>
                <a:lnTo>
                  <a:pt x="62" y="972"/>
                </a:lnTo>
                <a:lnTo>
                  <a:pt x="65" y="932"/>
                </a:lnTo>
                <a:lnTo>
                  <a:pt x="65" y="894"/>
                </a:lnTo>
                <a:lnTo>
                  <a:pt x="65" y="856"/>
                </a:lnTo>
                <a:lnTo>
                  <a:pt x="65" y="818"/>
                </a:lnTo>
                <a:lnTo>
                  <a:pt x="65" y="782"/>
                </a:lnTo>
                <a:lnTo>
                  <a:pt x="65" y="746"/>
                </a:lnTo>
                <a:lnTo>
                  <a:pt x="65" y="713"/>
                </a:lnTo>
                <a:lnTo>
                  <a:pt x="65" y="680"/>
                </a:lnTo>
                <a:lnTo>
                  <a:pt x="65" y="649"/>
                </a:lnTo>
                <a:lnTo>
                  <a:pt x="65" y="618"/>
                </a:lnTo>
                <a:lnTo>
                  <a:pt x="65" y="589"/>
                </a:lnTo>
                <a:lnTo>
                  <a:pt x="65" y="561"/>
                </a:lnTo>
                <a:lnTo>
                  <a:pt x="65" y="532"/>
                </a:lnTo>
                <a:lnTo>
                  <a:pt x="65" y="506"/>
                </a:lnTo>
                <a:lnTo>
                  <a:pt x="62" y="482"/>
                </a:lnTo>
                <a:lnTo>
                  <a:pt x="62" y="459"/>
                </a:lnTo>
                <a:lnTo>
                  <a:pt x="62" y="435"/>
                </a:lnTo>
                <a:lnTo>
                  <a:pt x="62" y="413"/>
                </a:lnTo>
                <a:lnTo>
                  <a:pt x="60" y="394"/>
                </a:lnTo>
                <a:lnTo>
                  <a:pt x="60" y="373"/>
                </a:lnTo>
                <a:lnTo>
                  <a:pt x="60" y="356"/>
                </a:lnTo>
                <a:lnTo>
                  <a:pt x="57" y="337"/>
                </a:lnTo>
                <a:lnTo>
                  <a:pt x="57" y="323"/>
                </a:lnTo>
                <a:lnTo>
                  <a:pt x="55" y="306"/>
                </a:lnTo>
                <a:lnTo>
                  <a:pt x="55" y="295"/>
                </a:lnTo>
                <a:lnTo>
                  <a:pt x="55" y="280"/>
                </a:lnTo>
                <a:lnTo>
                  <a:pt x="53" y="268"/>
                </a:lnTo>
                <a:lnTo>
                  <a:pt x="53" y="259"/>
                </a:lnTo>
                <a:lnTo>
                  <a:pt x="50" y="249"/>
                </a:lnTo>
                <a:lnTo>
                  <a:pt x="50" y="240"/>
                </a:lnTo>
                <a:lnTo>
                  <a:pt x="43" y="211"/>
                </a:lnTo>
                <a:lnTo>
                  <a:pt x="36" y="183"/>
                </a:lnTo>
                <a:lnTo>
                  <a:pt x="29" y="157"/>
                </a:lnTo>
                <a:lnTo>
                  <a:pt x="24" y="133"/>
                </a:lnTo>
                <a:lnTo>
                  <a:pt x="17" y="114"/>
                </a:lnTo>
                <a:lnTo>
                  <a:pt x="12" y="95"/>
                </a:lnTo>
                <a:lnTo>
                  <a:pt x="10" y="78"/>
                </a:lnTo>
                <a:lnTo>
                  <a:pt x="5" y="64"/>
                </a:lnTo>
                <a:lnTo>
                  <a:pt x="3" y="50"/>
                </a:lnTo>
                <a:lnTo>
                  <a:pt x="0" y="40"/>
                </a:lnTo>
                <a:lnTo>
                  <a:pt x="3" y="31"/>
                </a:lnTo>
                <a:lnTo>
                  <a:pt x="5" y="23"/>
                </a:lnTo>
                <a:lnTo>
                  <a:pt x="10" y="19"/>
                </a:lnTo>
                <a:lnTo>
                  <a:pt x="17" y="14"/>
                </a:lnTo>
                <a:lnTo>
                  <a:pt x="27" y="9"/>
                </a:lnTo>
                <a:lnTo>
                  <a:pt x="38" y="4"/>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1777" name="Freeform 33"/>
          <p:cNvSpPr/>
          <p:nvPr/>
        </p:nvSpPr>
        <p:spPr>
          <a:xfrm>
            <a:off x="9120717" y="3077633"/>
            <a:ext cx="719667" cy="1009651"/>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850" h="1194">
                <a:moveTo>
                  <a:pt x="534" y="36"/>
                </a:moveTo>
                <a:lnTo>
                  <a:pt x="541" y="29"/>
                </a:lnTo>
                <a:lnTo>
                  <a:pt x="550" y="22"/>
                </a:lnTo>
                <a:lnTo>
                  <a:pt x="557" y="14"/>
                </a:lnTo>
                <a:lnTo>
                  <a:pt x="567" y="10"/>
                </a:lnTo>
                <a:lnTo>
                  <a:pt x="577" y="5"/>
                </a:lnTo>
                <a:lnTo>
                  <a:pt x="584" y="3"/>
                </a:lnTo>
                <a:lnTo>
                  <a:pt x="593" y="3"/>
                </a:lnTo>
                <a:lnTo>
                  <a:pt x="600" y="0"/>
                </a:lnTo>
                <a:lnTo>
                  <a:pt x="603" y="0"/>
                </a:lnTo>
                <a:lnTo>
                  <a:pt x="607" y="3"/>
                </a:lnTo>
                <a:lnTo>
                  <a:pt x="610" y="3"/>
                </a:lnTo>
                <a:lnTo>
                  <a:pt x="615" y="3"/>
                </a:lnTo>
                <a:lnTo>
                  <a:pt x="622" y="5"/>
                </a:lnTo>
                <a:lnTo>
                  <a:pt x="629" y="7"/>
                </a:lnTo>
                <a:lnTo>
                  <a:pt x="636" y="10"/>
                </a:lnTo>
                <a:lnTo>
                  <a:pt x="643" y="12"/>
                </a:lnTo>
                <a:lnTo>
                  <a:pt x="653" y="14"/>
                </a:lnTo>
                <a:lnTo>
                  <a:pt x="662" y="17"/>
                </a:lnTo>
                <a:lnTo>
                  <a:pt x="672" y="22"/>
                </a:lnTo>
                <a:lnTo>
                  <a:pt x="684" y="26"/>
                </a:lnTo>
                <a:lnTo>
                  <a:pt x="696" y="31"/>
                </a:lnTo>
                <a:lnTo>
                  <a:pt x="708" y="36"/>
                </a:lnTo>
                <a:lnTo>
                  <a:pt x="722" y="41"/>
                </a:lnTo>
                <a:lnTo>
                  <a:pt x="736" y="48"/>
                </a:lnTo>
                <a:lnTo>
                  <a:pt x="748" y="55"/>
                </a:lnTo>
                <a:lnTo>
                  <a:pt x="760" y="62"/>
                </a:lnTo>
                <a:lnTo>
                  <a:pt x="772" y="67"/>
                </a:lnTo>
                <a:lnTo>
                  <a:pt x="781" y="74"/>
                </a:lnTo>
                <a:lnTo>
                  <a:pt x="791" y="79"/>
                </a:lnTo>
                <a:lnTo>
                  <a:pt x="800" y="83"/>
                </a:lnTo>
                <a:lnTo>
                  <a:pt x="808" y="88"/>
                </a:lnTo>
                <a:lnTo>
                  <a:pt x="815" y="93"/>
                </a:lnTo>
                <a:lnTo>
                  <a:pt x="822" y="98"/>
                </a:lnTo>
                <a:lnTo>
                  <a:pt x="827" y="100"/>
                </a:lnTo>
                <a:lnTo>
                  <a:pt x="831" y="105"/>
                </a:lnTo>
                <a:lnTo>
                  <a:pt x="836" y="107"/>
                </a:lnTo>
                <a:lnTo>
                  <a:pt x="841" y="112"/>
                </a:lnTo>
                <a:lnTo>
                  <a:pt x="846" y="114"/>
                </a:lnTo>
                <a:lnTo>
                  <a:pt x="850" y="119"/>
                </a:lnTo>
                <a:lnTo>
                  <a:pt x="850" y="129"/>
                </a:lnTo>
                <a:lnTo>
                  <a:pt x="848" y="138"/>
                </a:lnTo>
                <a:lnTo>
                  <a:pt x="846" y="148"/>
                </a:lnTo>
                <a:lnTo>
                  <a:pt x="841" y="157"/>
                </a:lnTo>
                <a:lnTo>
                  <a:pt x="836" y="167"/>
                </a:lnTo>
                <a:lnTo>
                  <a:pt x="831" y="179"/>
                </a:lnTo>
                <a:lnTo>
                  <a:pt x="824" y="190"/>
                </a:lnTo>
                <a:lnTo>
                  <a:pt x="817" y="202"/>
                </a:lnTo>
                <a:lnTo>
                  <a:pt x="810" y="209"/>
                </a:lnTo>
                <a:lnTo>
                  <a:pt x="803" y="219"/>
                </a:lnTo>
                <a:lnTo>
                  <a:pt x="798" y="229"/>
                </a:lnTo>
                <a:lnTo>
                  <a:pt x="793" y="238"/>
                </a:lnTo>
                <a:lnTo>
                  <a:pt x="786" y="250"/>
                </a:lnTo>
                <a:lnTo>
                  <a:pt x="781" y="262"/>
                </a:lnTo>
                <a:lnTo>
                  <a:pt x="777" y="276"/>
                </a:lnTo>
                <a:lnTo>
                  <a:pt x="769" y="290"/>
                </a:lnTo>
                <a:lnTo>
                  <a:pt x="765" y="307"/>
                </a:lnTo>
                <a:lnTo>
                  <a:pt x="760" y="324"/>
                </a:lnTo>
                <a:lnTo>
                  <a:pt x="755" y="343"/>
                </a:lnTo>
                <a:lnTo>
                  <a:pt x="748" y="362"/>
                </a:lnTo>
                <a:lnTo>
                  <a:pt x="743" y="383"/>
                </a:lnTo>
                <a:lnTo>
                  <a:pt x="739" y="405"/>
                </a:lnTo>
                <a:lnTo>
                  <a:pt x="731" y="426"/>
                </a:lnTo>
                <a:lnTo>
                  <a:pt x="724" y="452"/>
                </a:lnTo>
                <a:lnTo>
                  <a:pt x="712" y="500"/>
                </a:lnTo>
                <a:lnTo>
                  <a:pt x="698" y="547"/>
                </a:lnTo>
                <a:lnTo>
                  <a:pt x="681" y="592"/>
                </a:lnTo>
                <a:lnTo>
                  <a:pt x="665" y="638"/>
                </a:lnTo>
                <a:lnTo>
                  <a:pt x="646" y="680"/>
                </a:lnTo>
                <a:lnTo>
                  <a:pt x="624" y="723"/>
                </a:lnTo>
                <a:lnTo>
                  <a:pt x="603" y="766"/>
                </a:lnTo>
                <a:lnTo>
                  <a:pt x="579" y="806"/>
                </a:lnTo>
                <a:lnTo>
                  <a:pt x="565" y="828"/>
                </a:lnTo>
                <a:lnTo>
                  <a:pt x="553" y="849"/>
                </a:lnTo>
                <a:lnTo>
                  <a:pt x="538" y="868"/>
                </a:lnTo>
                <a:lnTo>
                  <a:pt x="527" y="887"/>
                </a:lnTo>
                <a:lnTo>
                  <a:pt x="512" y="906"/>
                </a:lnTo>
                <a:lnTo>
                  <a:pt x="498" y="925"/>
                </a:lnTo>
                <a:lnTo>
                  <a:pt x="484" y="942"/>
                </a:lnTo>
                <a:lnTo>
                  <a:pt x="469" y="956"/>
                </a:lnTo>
                <a:lnTo>
                  <a:pt x="455" y="973"/>
                </a:lnTo>
                <a:lnTo>
                  <a:pt x="441" y="987"/>
                </a:lnTo>
                <a:lnTo>
                  <a:pt x="426" y="999"/>
                </a:lnTo>
                <a:lnTo>
                  <a:pt x="412" y="1013"/>
                </a:lnTo>
                <a:lnTo>
                  <a:pt x="395" y="1025"/>
                </a:lnTo>
                <a:lnTo>
                  <a:pt x="381" y="1035"/>
                </a:lnTo>
                <a:lnTo>
                  <a:pt x="367" y="1047"/>
                </a:lnTo>
                <a:lnTo>
                  <a:pt x="353" y="1054"/>
                </a:lnTo>
                <a:lnTo>
                  <a:pt x="336" y="1066"/>
                </a:lnTo>
                <a:lnTo>
                  <a:pt x="322" y="1075"/>
                </a:lnTo>
                <a:lnTo>
                  <a:pt x="293" y="1094"/>
                </a:lnTo>
                <a:lnTo>
                  <a:pt x="262" y="1113"/>
                </a:lnTo>
                <a:lnTo>
                  <a:pt x="234" y="1127"/>
                </a:lnTo>
                <a:lnTo>
                  <a:pt x="203" y="1142"/>
                </a:lnTo>
                <a:lnTo>
                  <a:pt x="174" y="1154"/>
                </a:lnTo>
                <a:lnTo>
                  <a:pt x="143" y="1163"/>
                </a:lnTo>
                <a:lnTo>
                  <a:pt x="114" y="1173"/>
                </a:lnTo>
                <a:lnTo>
                  <a:pt x="100" y="1177"/>
                </a:lnTo>
                <a:lnTo>
                  <a:pt x="86" y="1182"/>
                </a:lnTo>
                <a:lnTo>
                  <a:pt x="74" y="1185"/>
                </a:lnTo>
                <a:lnTo>
                  <a:pt x="62" y="1187"/>
                </a:lnTo>
                <a:lnTo>
                  <a:pt x="52" y="1189"/>
                </a:lnTo>
                <a:lnTo>
                  <a:pt x="43" y="1192"/>
                </a:lnTo>
                <a:lnTo>
                  <a:pt x="36" y="1192"/>
                </a:lnTo>
                <a:lnTo>
                  <a:pt x="29" y="1192"/>
                </a:lnTo>
                <a:lnTo>
                  <a:pt x="21" y="1194"/>
                </a:lnTo>
                <a:lnTo>
                  <a:pt x="17" y="1194"/>
                </a:lnTo>
                <a:lnTo>
                  <a:pt x="12" y="1192"/>
                </a:lnTo>
                <a:lnTo>
                  <a:pt x="7" y="1192"/>
                </a:lnTo>
                <a:lnTo>
                  <a:pt x="5" y="1192"/>
                </a:lnTo>
                <a:lnTo>
                  <a:pt x="2" y="1189"/>
                </a:lnTo>
                <a:lnTo>
                  <a:pt x="2" y="1187"/>
                </a:lnTo>
                <a:lnTo>
                  <a:pt x="0" y="1185"/>
                </a:lnTo>
                <a:lnTo>
                  <a:pt x="0" y="1182"/>
                </a:lnTo>
                <a:lnTo>
                  <a:pt x="0" y="1180"/>
                </a:lnTo>
                <a:lnTo>
                  <a:pt x="2" y="1175"/>
                </a:lnTo>
                <a:lnTo>
                  <a:pt x="5" y="1170"/>
                </a:lnTo>
                <a:lnTo>
                  <a:pt x="10" y="1163"/>
                </a:lnTo>
                <a:lnTo>
                  <a:pt x="17" y="1156"/>
                </a:lnTo>
                <a:lnTo>
                  <a:pt x="26" y="1149"/>
                </a:lnTo>
                <a:lnTo>
                  <a:pt x="36" y="1142"/>
                </a:lnTo>
                <a:lnTo>
                  <a:pt x="48" y="1132"/>
                </a:lnTo>
                <a:lnTo>
                  <a:pt x="60" y="1123"/>
                </a:lnTo>
                <a:lnTo>
                  <a:pt x="74" y="1111"/>
                </a:lnTo>
                <a:lnTo>
                  <a:pt x="91" y="1099"/>
                </a:lnTo>
                <a:lnTo>
                  <a:pt x="107" y="1087"/>
                </a:lnTo>
                <a:lnTo>
                  <a:pt x="126" y="1073"/>
                </a:lnTo>
                <a:lnTo>
                  <a:pt x="148" y="1059"/>
                </a:lnTo>
                <a:lnTo>
                  <a:pt x="172" y="1042"/>
                </a:lnTo>
                <a:lnTo>
                  <a:pt x="193" y="1028"/>
                </a:lnTo>
                <a:lnTo>
                  <a:pt x="214" y="1011"/>
                </a:lnTo>
                <a:lnTo>
                  <a:pt x="236" y="994"/>
                </a:lnTo>
                <a:lnTo>
                  <a:pt x="255" y="978"/>
                </a:lnTo>
                <a:lnTo>
                  <a:pt x="274" y="961"/>
                </a:lnTo>
                <a:lnTo>
                  <a:pt x="293" y="947"/>
                </a:lnTo>
                <a:lnTo>
                  <a:pt x="310" y="930"/>
                </a:lnTo>
                <a:lnTo>
                  <a:pt x="324" y="913"/>
                </a:lnTo>
                <a:lnTo>
                  <a:pt x="341" y="897"/>
                </a:lnTo>
                <a:lnTo>
                  <a:pt x="355" y="880"/>
                </a:lnTo>
                <a:lnTo>
                  <a:pt x="367" y="863"/>
                </a:lnTo>
                <a:lnTo>
                  <a:pt x="379" y="847"/>
                </a:lnTo>
                <a:lnTo>
                  <a:pt x="391" y="830"/>
                </a:lnTo>
                <a:lnTo>
                  <a:pt x="400" y="814"/>
                </a:lnTo>
                <a:lnTo>
                  <a:pt x="410" y="799"/>
                </a:lnTo>
                <a:lnTo>
                  <a:pt x="419" y="783"/>
                </a:lnTo>
                <a:lnTo>
                  <a:pt x="436" y="752"/>
                </a:lnTo>
                <a:lnTo>
                  <a:pt x="453" y="718"/>
                </a:lnTo>
                <a:lnTo>
                  <a:pt x="469" y="685"/>
                </a:lnTo>
                <a:lnTo>
                  <a:pt x="486" y="652"/>
                </a:lnTo>
                <a:lnTo>
                  <a:pt x="503" y="616"/>
                </a:lnTo>
                <a:lnTo>
                  <a:pt x="517" y="580"/>
                </a:lnTo>
                <a:lnTo>
                  <a:pt x="531" y="545"/>
                </a:lnTo>
                <a:lnTo>
                  <a:pt x="543" y="509"/>
                </a:lnTo>
                <a:lnTo>
                  <a:pt x="555" y="478"/>
                </a:lnTo>
                <a:lnTo>
                  <a:pt x="565" y="447"/>
                </a:lnTo>
                <a:lnTo>
                  <a:pt x="574" y="419"/>
                </a:lnTo>
                <a:lnTo>
                  <a:pt x="579" y="388"/>
                </a:lnTo>
                <a:lnTo>
                  <a:pt x="584" y="359"/>
                </a:lnTo>
                <a:lnTo>
                  <a:pt x="586" y="333"/>
                </a:lnTo>
                <a:lnTo>
                  <a:pt x="588" y="309"/>
                </a:lnTo>
                <a:lnTo>
                  <a:pt x="588" y="286"/>
                </a:lnTo>
                <a:lnTo>
                  <a:pt x="588" y="264"/>
                </a:lnTo>
                <a:lnTo>
                  <a:pt x="588" y="243"/>
                </a:lnTo>
                <a:lnTo>
                  <a:pt x="588" y="224"/>
                </a:lnTo>
                <a:lnTo>
                  <a:pt x="588" y="207"/>
                </a:lnTo>
                <a:lnTo>
                  <a:pt x="588" y="200"/>
                </a:lnTo>
                <a:lnTo>
                  <a:pt x="586" y="193"/>
                </a:lnTo>
                <a:lnTo>
                  <a:pt x="586" y="188"/>
                </a:lnTo>
                <a:lnTo>
                  <a:pt x="584" y="181"/>
                </a:lnTo>
                <a:lnTo>
                  <a:pt x="584" y="176"/>
                </a:lnTo>
                <a:lnTo>
                  <a:pt x="581" y="174"/>
                </a:lnTo>
                <a:lnTo>
                  <a:pt x="581" y="169"/>
                </a:lnTo>
                <a:lnTo>
                  <a:pt x="579" y="167"/>
                </a:lnTo>
                <a:lnTo>
                  <a:pt x="577" y="164"/>
                </a:lnTo>
                <a:lnTo>
                  <a:pt x="572" y="164"/>
                </a:lnTo>
                <a:lnTo>
                  <a:pt x="567" y="162"/>
                </a:lnTo>
                <a:lnTo>
                  <a:pt x="562" y="162"/>
                </a:lnTo>
                <a:lnTo>
                  <a:pt x="555" y="162"/>
                </a:lnTo>
                <a:lnTo>
                  <a:pt x="546" y="162"/>
                </a:lnTo>
                <a:lnTo>
                  <a:pt x="536" y="164"/>
                </a:lnTo>
                <a:lnTo>
                  <a:pt x="527" y="164"/>
                </a:lnTo>
                <a:lnTo>
                  <a:pt x="515" y="167"/>
                </a:lnTo>
                <a:lnTo>
                  <a:pt x="500" y="169"/>
                </a:lnTo>
                <a:lnTo>
                  <a:pt x="486" y="171"/>
                </a:lnTo>
                <a:lnTo>
                  <a:pt x="472" y="174"/>
                </a:lnTo>
                <a:lnTo>
                  <a:pt x="455" y="179"/>
                </a:lnTo>
                <a:lnTo>
                  <a:pt x="436" y="181"/>
                </a:lnTo>
                <a:lnTo>
                  <a:pt x="417" y="186"/>
                </a:lnTo>
                <a:lnTo>
                  <a:pt x="398" y="190"/>
                </a:lnTo>
                <a:lnTo>
                  <a:pt x="355" y="200"/>
                </a:lnTo>
                <a:lnTo>
                  <a:pt x="310" y="207"/>
                </a:lnTo>
                <a:lnTo>
                  <a:pt x="264" y="212"/>
                </a:lnTo>
                <a:lnTo>
                  <a:pt x="219" y="217"/>
                </a:lnTo>
                <a:lnTo>
                  <a:pt x="172" y="221"/>
                </a:lnTo>
                <a:lnTo>
                  <a:pt x="124" y="224"/>
                </a:lnTo>
                <a:lnTo>
                  <a:pt x="74" y="226"/>
                </a:lnTo>
                <a:lnTo>
                  <a:pt x="24" y="226"/>
                </a:lnTo>
                <a:lnTo>
                  <a:pt x="24" y="155"/>
                </a:lnTo>
                <a:lnTo>
                  <a:pt x="62" y="155"/>
                </a:lnTo>
                <a:lnTo>
                  <a:pt x="100" y="152"/>
                </a:lnTo>
                <a:lnTo>
                  <a:pt x="138" y="150"/>
                </a:lnTo>
                <a:lnTo>
                  <a:pt x="179" y="145"/>
                </a:lnTo>
                <a:lnTo>
                  <a:pt x="217" y="138"/>
                </a:lnTo>
                <a:lnTo>
                  <a:pt x="257" y="131"/>
                </a:lnTo>
                <a:lnTo>
                  <a:pt x="298" y="119"/>
                </a:lnTo>
                <a:lnTo>
                  <a:pt x="341" y="107"/>
                </a:lnTo>
                <a:lnTo>
                  <a:pt x="360" y="102"/>
                </a:lnTo>
                <a:lnTo>
                  <a:pt x="376" y="98"/>
                </a:lnTo>
                <a:lnTo>
                  <a:pt x="393" y="93"/>
                </a:lnTo>
                <a:lnTo>
                  <a:pt x="410" y="91"/>
                </a:lnTo>
                <a:lnTo>
                  <a:pt x="426" y="86"/>
                </a:lnTo>
                <a:lnTo>
                  <a:pt x="441" y="81"/>
                </a:lnTo>
                <a:lnTo>
                  <a:pt x="453" y="76"/>
                </a:lnTo>
                <a:lnTo>
                  <a:pt x="467" y="72"/>
                </a:lnTo>
                <a:lnTo>
                  <a:pt x="479" y="67"/>
                </a:lnTo>
                <a:lnTo>
                  <a:pt x="488" y="62"/>
                </a:lnTo>
                <a:lnTo>
                  <a:pt x="498" y="60"/>
                </a:lnTo>
                <a:lnTo>
                  <a:pt x="507" y="55"/>
                </a:lnTo>
                <a:lnTo>
                  <a:pt x="515" y="50"/>
                </a:lnTo>
                <a:lnTo>
                  <a:pt x="522" y="45"/>
                </a:lnTo>
                <a:lnTo>
                  <a:pt x="529" y="41"/>
                </a:lnTo>
                <a:lnTo>
                  <a:pt x="534" y="3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1778" name="Freeform 34"/>
          <p:cNvSpPr/>
          <p:nvPr/>
        </p:nvSpPr>
        <p:spPr>
          <a:xfrm>
            <a:off x="9196917" y="3376084"/>
            <a:ext cx="1159933" cy="844549"/>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372" h="999">
                <a:moveTo>
                  <a:pt x="1372" y="916"/>
                </a:moveTo>
                <a:lnTo>
                  <a:pt x="1372" y="918"/>
                </a:lnTo>
                <a:lnTo>
                  <a:pt x="1370" y="921"/>
                </a:lnTo>
                <a:lnTo>
                  <a:pt x="1365" y="923"/>
                </a:lnTo>
                <a:lnTo>
                  <a:pt x="1360" y="928"/>
                </a:lnTo>
                <a:lnTo>
                  <a:pt x="1353" y="930"/>
                </a:lnTo>
                <a:lnTo>
                  <a:pt x="1346" y="932"/>
                </a:lnTo>
                <a:lnTo>
                  <a:pt x="1334" y="937"/>
                </a:lnTo>
                <a:lnTo>
                  <a:pt x="1325" y="940"/>
                </a:lnTo>
                <a:lnTo>
                  <a:pt x="1310" y="942"/>
                </a:lnTo>
                <a:lnTo>
                  <a:pt x="1296" y="947"/>
                </a:lnTo>
                <a:lnTo>
                  <a:pt x="1282" y="949"/>
                </a:lnTo>
                <a:lnTo>
                  <a:pt x="1263" y="951"/>
                </a:lnTo>
                <a:lnTo>
                  <a:pt x="1244" y="956"/>
                </a:lnTo>
                <a:lnTo>
                  <a:pt x="1225" y="959"/>
                </a:lnTo>
                <a:lnTo>
                  <a:pt x="1203" y="961"/>
                </a:lnTo>
                <a:lnTo>
                  <a:pt x="1182" y="963"/>
                </a:lnTo>
                <a:lnTo>
                  <a:pt x="1156" y="968"/>
                </a:lnTo>
                <a:lnTo>
                  <a:pt x="1132" y="973"/>
                </a:lnTo>
                <a:lnTo>
                  <a:pt x="1110" y="975"/>
                </a:lnTo>
                <a:lnTo>
                  <a:pt x="1086" y="980"/>
                </a:lnTo>
                <a:lnTo>
                  <a:pt x="1067" y="982"/>
                </a:lnTo>
                <a:lnTo>
                  <a:pt x="1046" y="985"/>
                </a:lnTo>
                <a:lnTo>
                  <a:pt x="1029" y="987"/>
                </a:lnTo>
                <a:lnTo>
                  <a:pt x="1010" y="990"/>
                </a:lnTo>
                <a:lnTo>
                  <a:pt x="994" y="992"/>
                </a:lnTo>
                <a:lnTo>
                  <a:pt x="979" y="994"/>
                </a:lnTo>
                <a:lnTo>
                  <a:pt x="965" y="997"/>
                </a:lnTo>
                <a:lnTo>
                  <a:pt x="951" y="997"/>
                </a:lnTo>
                <a:lnTo>
                  <a:pt x="939" y="997"/>
                </a:lnTo>
                <a:lnTo>
                  <a:pt x="929" y="999"/>
                </a:lnTo>
                <a:lnTo>
                  <a:pt x="917" y="999"/>
                </a:lnTo>
                <a:lnTo>
                  <a:pt x="910" y="999"/>
                </a:lnTo>
                <a:lnTo>
                  <a:pt x="898" y="999"/>
                </a:lnTo>
                <a:lnTo>
                  <a:pt x="889" y="997"/>
                </a:lnTo>
                <a:lnTo>
                  <a:pt x="877" y="994"/>
                </a:lnTo>
                <a:lnTo>
                  <a:pt x="867" y="990"/>
                </a:lnTo>
                <a:lnTo>
                  <a:pt x="855" y="985"/>
                </a:lnTo>
                <a:lnTo>
                  <a:pt x="843" y="980"/>
                </a:lnTo>
                <a:lnTo>
                  <a:pt x="832" y="973"/>
                </a:lnTo>
                <a:lnTo>
                  <a:pt x="822" y="966"/>
                </a:lnTo>
                <a:lnTo>
                  <a:pt x="810" y="956"/>
                </a:lnTo>
                <a:lnTo>
                  <a:pt x="798" y="947"/>
                </a:lnTo>
                <a:lnTo>
                  <a:pt x="784" y="937"/>
                </a:lnTo>
                <a:lnTo>
                  <a:pt x="772" y="925"/>
                </a:lnTo>
                <a:lnTo>
                  <a:pt x="758" y="911"/>
                </a:lnTo>
                <a:lnTo>
                  <a:pt x="746" y="899"/>
                </a:lnTo>
                <a:lnTo>
                  <a:pt x="732" y="885"/>
                </a:lnTo>
                <a:lnTo>
                  <a:pt x="717" y="868"/>
                </a:lnTo>
                <a:lnTo>
                  <a:pt x="701" y="852"/>
                </a:lnTo>
                <a:lnTo>
                  <a:pt x="684" y="835"/>
                </a:lnTo>
                <a:lnTo>
                  <a:pt x="667" y="816"/>
                </a:lnTo>
                <a:lnTo>
                  <a:pt x="648" y="795"/>
                </a:lnTo>
                <a:lnTo>
                  <a:pt x="629" y="773"/>
                </a:lnTo>
                <a:lnTo>
                  <a:pt x="608" y="749"/>
                </a:lnTo>
                <a:lnTo>
                  <a:pt x="586" y="726"/>
                </a:lnTo>
                <a:lnTo>
                  <a:pt x="562" y="699"/>
                </a:lnTo>
                <a:lnTo>
                  <a:pt x="539" y="671"/>
                </a:lnTo>
                <a:lnTo>
                  <a:pt x="515" y="642"/>
                </a:lnTo>
                <a:lnTo>
                  <a:pt x="489" y="611"/>
                </a:lnTo>
                <a:lnTo>
                  <a:pt x="462" y="578"/>
                </a:lnTo>
                <a:lnTo>
                  <a:pt x="434" y="542"/>
                </a:lnTo>
                <a:lnTo>
                  <a:pt x="405" y="507"/>
                </a:lnTo>
                <a:lnTo>
                  <a:pt x="374" y="471"/>
                </a:lnTo>
                <a:lnTo>
                  <a:pt x="343" y="431"/>
                </a:lnTo>
                <a:lnTo>
                  <a:pt x="312" y="393"/>
                </a:lnTo>
                <a:lnTo>
                  <a:pt x="284" y="355"/>
                </a:lnTo>
                <a:lnTo>
                  <a:pt x="255" y="321"/>
                </a:lnTo>
                <a:lnTo>
                  <a:pt x="229" y="288"/>
                </a:lnTo>
                <a:lnTo>
                  <a:pt x="205" y="257"/>
                </a:lnTo>
                <a:lnTo>
                  <a:pt x="181" y="231"/>
                </a:lnTo>
                <a:lnTo>
                  <a:pt x="160" y="205"/>
                </a:lnTo>
                <a:lnTo>
                  <a:pt x="141" y="181"/>
                </a:lnTo>
                <a:lnTo>
                  <a:pt x="122" y="160"/>
                </a:lnTo>
                <a:lnTo>
                  <a:pt x="105" y="140"/>
                </a:lnTo>
                <a:lnTo>
                  <a:pt x="88" y="126"/>
                </a:lnTo>
                <a:lnTo>
                  <a:pt x="76" y="110"/>
                </a:lnTo>
                <a:lnTo>
                  <a:pt x="65" y="98"/>
                </a:lnTo>
                <a:lnTo>
                  <a:pt x="53" y="88"/>
                </a:lnTo>
                <a:lnTo>
                  <a:pt x="45" y="81"/>
                </a:lnTo>
                <a:lnTo>
                  <a:pt x="38" y="76"/>
                </a:lnTo>
                <a:lnTo>
                  <a:pt x="26" y="69"/>
                </a:lnTo>
                <a:lnTo>
                  <a:pt x="17" y="64"/>
                </a:lnTo>
                <a:lnTo>
                  <a:pt x="10" y="57"/>
                </a:lnTo>
                <a:lnTo>
                  <a:pt x="3" y="50"/>
                </a:lnTo>
                <a:lnTo>
                  <a:pt x="0" y="43"/>
                </a:lnTo>
                <a:lnTo>
                  <a:pt x="0" y="33"/>
                </a:lnTo>
                <a:lnTo>
                  <a:pt x="0" y="24"/>
                </a:lnTo>
                <a:lnTo>
                  <a:pt x="3" y="17"/>
                </a:lnTo>
                <a:lnTo>
                  <a:pt x="7" y="12"/>
                </a:lnTo>
                <a:lnTo>
                  <a:pt x="14" y="7"/>
                </a:lnTo>
                <a:lnTo>
                  <a:pt x="22" y="5"/>
                </a:lnTo>
                <a:lnTo>
                  <a:pt x="31" y="0"/>
                </a:lnTo>
                <a:lnTo>
                  <a:pt x="41" y="0"/>
                </a:lnTo>
                <a:lnTo>
                  <a:pt x="53" y="0"/>
                </a:lnTo>
                <a:lnTo>
                  <a:pt x="67" y="0"/>
                </a:lnTo>
                <a:lnTo>
                  <a:pt x="84" y="5"/>
                </a:lnTo>
                <a:lnTo>
                  <a:pt x="95" y="10"/>
                </a:lnTo>
                <a:lnTo>
                  <a:pt x="110" y="17"/>
                </a:lnTo>
                <a:lnTo>
                  <a:pt x="124" y="26"/>
                </a:lnTo>
                <a:lnTo>
                  <a:pt x="138" y="36"/>
                </a:lnTo>
                <a:lnTo>
                  <a:pt x="155" y="48"/>
                </a:lnTo>
                <a:lnTo>
                  <a:pt x="169" y="60"/>
                </a:lnTo>
                <a:lnTo>
                  <a:pt x="184" y="74"/>
                </a:lnTo>
                <a:lnTo>
                  <a:pt x="196" y="88"/>
                </a:lnTo>
                <a:lnTo>
                  <a:pt x="203" y="95"/>
                </a:lnTo>
                <a:lnTo>
                  <a:pt x="210" y="102"/>
                </a:lnTo>
                <a:lnTo>
                  <a:pt x="219" y="112"/>
                </a:lnTo>
                <a:lnTo>
                  <a:pt x="229" y="121"/>
                </a:lnTo>
                <a:lnTo>
                  <a:pt x="241" y="133"/>
                </a:lnTo>
                <a:lnTo>
                  <a:pt x="253" y="145"/>
                </a:lnTo>
                <a:lnTo>
                  <a:pt x="265" y="160"/>
                </a:lnTo>
                <a:lnTo>
                  <a:pt x="279" y="174"/>
                </a:lnTo>
                <a:lnTo>
                  <a:pt x="293" y="190"/>
                </a:lnTo>
                <a:lnTo>
                  <a:pt x="307" y="207"/>
                </a:lnTo>
                <a:lnTo>
                  <a:pt x="324" y="224"/>
                </a:lnTo>
                <a:lnTo>
                  <a:pt x="338" y="243"/>
                </a:lnTo>
                <a:lnTo>
                  <a:pt x="358" y="262"/>
                </a:lnTo>
                <a:lnTo>
                  <a:pt x="374" y="281"/>
                </a:lnTo>
                <a:lnTo>
                  <a:pt x="393" y="302"/>
                </a:lnTo>
                <a:lnTo>
                  <a:pt x="410" y="324"/>
                </a:lnTo>
                <a:lnTo>
                  <a:pt x="429" y="345"/>
                </a:lnTo>
                <a:lnTo>
                  <a:pt x="450" y="366"/>
                </a:lnTo>
                <a:lnTo>
                  <a:pt x="489" y="409"/>
                </a:lnTo>
                <a:lnTo>
                  <a:pt x="531" y="447"/>
                </a:lnTo>
                <a:lnTo>
                  <a:pt x="574" y="485"/>
                </a:lnTo>
                <a:lnTo>
                  <a:pt x="617" y="521"/>
                </a:lnTo>
                <a:lnTo>
                  <a:pt x="665" y="554"/>
                </a:lnTo>
                <a:lnTo>
                  <a:pt x="712" y="588"/>
                </a:lnTo>
                <a:lnTo>
                  <a:pt x="762" y="621"/>
                </a:lnTo>
                <a:lnTo>
                  <a:pt x="810" y="652"/>
                </a:lnTo>
                <a:lnTo>
                  <a:pt x="858" y="680"/>
                </a:lnTo>
                <a:lnTo>
                  <a:pt x="905" y="707"/>
                </a:lnTo>
                <a:lnTo>
                  <a:pt x="958" y="733"/>
                </a:lnTo>
                <a:lnTo>
                  <a:pt x="982" y="745"/>
                </a:lnTo>
                <a:lnTo>
                  <a:pt x="1008" y="756"/>
                </a:lnTo>
                <a:lnTo>
                  <a:pt x="1034" y="766"/>
                </a:lnTo>
                <a:lnTo>
                  <a:pt x="1060" y="775"/>
                </a:lnTo>
                <a:lnTo>
                  <a:pt x="1089" y="785"/>
                </a:lnTo>
                <a:lnTo>
                  <a:pt x="1115" y="795"/>
                </a:lnTo>
                <a:lnTo>
                  <a:pt x="1141" y="802"/>
                </a:lnTo>
                <a:lnTo>
                  <a:pt x="1170" y="809"/>
                </a:lnTo>
                <a:lnTo>
                  <a:pt x="1194" y="818"/>
                </a:lnTo>
                <a:lnTo>
                  <a:pt x="1217" y="828"/>
                </a:lnTo>
                <a:lnTo>
                  <a:pt x="1239" y="835"/>
                </a:lnTo>
                <a:lnTo>
                  <a:pt x="1258" y="842"/>
                </a:lnTo>
                <a:lnTo>
                  <a:pt x="1277" y="852"/>
                </a:lnTo>
                <a:lnTo>
                  <a:pt x="1294" y="859"/>
                </a:lnTo>
                <a:lnTo>
                  <a:pt x="1308" y="866"/>
                </a:lnTo>
                <a:lnTo>
                  <a:pt x="1322" y="873"/>
                </a:lnTo>
                <a:lnTo>
                  <a:pt x="1334" y="878"/>
                </a:lnTo>
                <a:lnTo>
                  <a:pt x="1344" y="885"/>
                </a:lnTo>
                <a:lnTo>
                  <a:pt x="1353" y="890"/>
                </a:lnTo>
                <a:lnTo>
                  <a:pt x="1360" y="897"/>
                </a:lnTo>
                <a:lnTo>
                  <a:pt x="1365" y="902"/>
                </a:lnTo>
                <a:lnTo>
                  <a:pt x="1370" y="906"/>
                </a:lnTo>
                <a:lnTo>
                  <a:pt x="1372" y="911"/>
                </a:lnTo>
                <a:lnTo>
                  <a:pt x="1372" y="91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2" name="TextBox 21"/>
          <p:cNvSpPr txBox="1">
            <a:spLocks noChangeArrowheads="1"/>
          </p:cNvSpPr>
          <p:nvPr/>
        </p:nvSpPr>
        <p:spPr bwMode="auto">
          <a:xfrm>
            <a:off x="954617" y="4167717"/>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左右</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3" name="TextBox 22"/>
          <p:cNvSpPr txBox="1">
            <a:spLocks noChangeArrowheads="1"/>
          </p:cNvSpPr>
          <p:nvPr/>
        </p:nvSpPr>
        <p:spPr bwMode="auto">
          <a:xfrm>
            <a:off x="954617" y="5255684"/>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服装  心悦诚服</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4" name="TextBox 23"/>
          <p:cNvSpPr txBox="1">
            <a:spLocks noChangeArrowheads="1"/>
          </p:cNvSpPr>
          <p:nvPr/>
        </p:nvSpPr>
        <p:spPr bwMode="auto">
          <a:xfrm>
            <a:off x="954617" y="5831417"/>
            <a:ext cx="5556251"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妈妈给我买了一件新衣服。 </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5" name="TextBox 24"/>
          <p:cNvSpPr txBox="1">
            <a:spLocks noChangeArrowheads="1"/>
          </p:cNvSpPr>
          <p:nvPr/>
        </p:nvSpPr>
        <p:spPr bwMode="auto">
          <a:xfrm>
            <a:off x="954617" y="46799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F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月</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6" name="矩形 2"/>
          <p:cNvSpPr>
            <a:spLocks noChangeArrowheads="1"/>
          </p:cNvSpPr>
          <p:nvPr/>
        </p:nvSpPr>
        <p:spPr bwMode="auto">
          <a:xfrm>
            <a:off x="6883400" y="5003800"/>
            <a:ext cx="4419600" cy="14471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月字要细窄，右上边横折钩要扁小、左边竖要长。</a:t>
            </a:r>
            <a:endParaRPr kumimoji="0" lang="zh-CN" altLang="en-US" sz="2935" b="1" i="0" u="none" strike="noStrike" kern="1200" cap="none" spc="0" normalizeH="0" baseline="0" noProof="0" dirty="0">
              <a:ln>
                <a:noFill/>
              </a:ln>
              <a:solidFill>
                <a:schemeClr val="tx1"/>
              </a:solidFill>
              <a:effectLst/>
              <a:uLnTx/>
              <a:uFillTx/>
              <a:latin typeface="+mj-ea"/>
              <a:ea typeface="+mj-ea"/>
              <a:cs typeface="+mn-cs"/>
            </a:endParaRPr>
          </a:p>
        </p:txBody>
      </p:sp>
      <p:sp>
        <p:nvSpPr>
          <p:cNvPr id="27"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服</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0" name="矩形 29"/>
          <p:cNvSpPr/>
          <p:nvPr/>
        </p:nvSpPr>
        <p:spPr>
          <a:xfrm>
            <a:off x="3786717"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fú</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sp>
        <p:nvSpPr>
          <p:cNvPr id="62491" name="TextBox 52"/>
          <p:cNvSpPr txBox="1"/>
          <p:nvPr/>
        </p:nvSpPr>
        <p:spPr>
          <a:xfrm>
            <a:off x="935567" y="2377017"/>
            <a:ext cx="2252133" cy="1198880"/>
          </a:xfrm>
          <a:prstGeom prst="rect">
            <a:avLst/>
          </a:prstGeom>
          <a:noFill/>
          <a:ln w="9525">
            <a:noFill/>
          </a:ln>
        </p:spPr>
        <p:txBody>
          <a:bodyPr anchor="t">
            <a:spAutoFit/>
          </a:bodyPr>
          <a:p>
            <a:r>
              <a:rPr lang="zh-CN" altLang="en-US" sz="7200" dirty="0">
                <a:latin typeface="楷体" panose="02010609060101010101" pitchFamily="49" charset="-122"/>
                <a:ea typeface="楷体" panose="02010609060101010101" pitchFamily="49" charset="-122"/>
              </a:rPr>
              <a:t>衣</a:t>
            </a:r>
            <a:r>
              <a:rPr lang="zh-CN" altLang="en-US" sz="7200" dirty="0">
                <a:solidFill>
                  <a:srgbClr val="FF0000"/>
                </a:solidFill>
                <a:latin typeface="楷体" panose="02010609060101010101" pitchFamily="49" charset="-122"/>
                <a:ea typeface="楷体" panose="02010609060101010101" pitchFamily="49" charset="-122"/>
              </a:rPr>
              <a:t>服</a:t>
            </a:r>
            <a:endParaRPr lang="zh-CN" altLang="en-US" sz="7200" dirty="0">
              <a:latin typeface="楷体" panose="02010609060101010101" pitchFamily="49" charset="-122"/>
              <a:ea typeface="楷体" panose="02010609060101010101" pitchFamily="49" charset="-122"/>
            </a:endParaRPr>
          </a:p>
        </p:txBody>
      </p:sp>
      <p:grpSp>
        <p:nvGrpSpPr>
          <p:cNvPr id="62492" name="组合 28"/>
          <p:cNvGrpSpPr/>
          <p:nvPr/>
        </p:nvGrpSpPr>
        <p:grpSpPr>
          <a:xfrm>
            <a:off x="772584" y="1028700"/>
            <a:ext cx="1775883" cy="677352"/>
            <a:chOff x="579880" y="770997"/>
            <a:chExt cx="1331484" cy="508957"/>
          </a:xfrm>
        </p:grpSpPr>
        <p:sp>
          <p:nvSpPr>
            <p:cNvPr id="31" name="圆角矩形 30"/>
            <p:cNvSpPr/>
            <p:nvPr/>
          </p:nvSpPr>
          <p:spPr>
            <a:xfrm>
              <a:off x="590550" y="770997"/>
              <a:ext cx="1257227" cy="508957"/>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4"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ppt_x"/>
                                          </p:val>
                                        </p:tav>
                                        <p:tav tm="100000">
                                          <p:val>
                                            <p:strVal val="#ppt_x"/>
                                          </p:val>
                                        </p:tav>
                                      </p:tavLst>
                                    </p:anim>
                                    <p:anim calcmode="lin" valueType="num">
                                      <p:cBhvr additive="base">
                                        <p:cTn id="14"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31771"/>
                                        </p:tgtEl>
                                        <p:attrNameLst>
                                          <p:attrName>style.visibility</p:attrName>
                                        </p:attrNameLst>
                                      </p:cBhvr>
                                      <p:to>
                                        <p:strVal val="visible"/>
                                      </p:to>
                                    </p:set>
                                    <p:animEffect transition="in" filter="wipe(up)">
                                      <p:cBhvr>
                                        <p:cTn id="19" dur="500"/>
                                        <p:tgtEl>
                                          <p:spTgt spid="3177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31774"/>
                                        </p:tgtEl>
                                        <p:attrNameLst>
                                          <p:attrName>style.visibility</p:attrName>
                                        </p:attrNameLst>
                                      </p:cBhvr>
                                      <p:to>
                                        <p:strVal val="visible"/>
                                      </p:to>
                                    </p:set>
                                    <p:animEffect transition="in" filter="wipe(up)">
                                      <p:cBhvr>
                                        <p:cTn id="24" dur="500"/>
                                        <p:tgtEl>
                                          <p:spTgt spid="3177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31772"/>
                                        </p:tgtEl>
                                        <p:attrNameLst>
                                          <p:attrName>style.visibility</p:attrName>
                                        </p:attrNameLst>
                                      </p:cBhvr>
                                      <p:to>
                                        <p:strVal val="visible"/>
                                      </p:to>
                                    </p:set>
                                    <p:animEffect transition="in" filter="wipe(left)">
                                      <p:cBhvr>
                                        <p:cTn id="29" dur="500"/>
                                        <p:tgtEl>
                                          <p:spTgt spid="3177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31773"/>
                                        </p:tgtEl>
                                        <p:attrNameLst>
                                          <p:attrName>style.visibility</p:attrName>
                                        </p:attrNameLst>
                                      </p:cBhvr>
                                      <p:to>
                                        <p:strVal val="visible"/>
                                      </p:to>
                                    </p:set>
                                    <p:animEffect transition="in" filter="wipe(left)">
                                      <p:cBhvr>
                                        <p:cTn id="34" dur="500"/>
                                        <p:tgtEl>
                                          <p:spTgt spid="3177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31776"/>
                                        </p:tgtEl>
                                        <p:attrNameLst>
                                          <p:attrName>style.visibility</p:attrName>
                                        </p:attrNameLst>
                                      </p:cBhvr>
                                      <p:to>
                                        <p:strVal val="visible"/>
                                      </p:to>
                                    </p:set>
                                    <p:animEffect transition="in" filter="wipe(up)">
                                      <p:cBhvr>
                                        <p:cTn id="39" dur="500"/>
                                        <p:tgtEl>
                                          <p:spTgt spid="3177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31775"/>
                                        </p:tgtEl>
                                        <p:attrNameLst>
                                          <p:attrName>style.visibility</p:attrName>
                                        </p:attrNameLst>
                                      </p:cBhvr>
                                      <p:to>
                                        <p:strVal val="visible"/>
                                      </p:to>
                                    </p:set>
                                    <p:animEffect transition="in" filter="wipe(up)">
                                      <p:cBhvr>
                                        <p:cTn id="44" dur="500"/>
                                        <p:tgtEl>
                                          <p:spTgt spid="3177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31777"/>
                                        </p:tgtEl>
                                        <p:attrNameLst>
                                          <p:attrName>style.visibility</p:attrName>
                                        </p:attrNameLst>
                                      </p:cBhvr>
                                      <p:to>
                                        <p:strVal val="visible"/>
                                      </p:to>
                                    </p:set>
                                    <p:animEffect transition="in" filter="wipe(up)">
                                      <p:cBhvr>
                                        <p:cTn id="49" dur="500"/>
                                        <p:tgtEl>
                                          <p:spTgt spid="3177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31778"/>
                                        </p:tgtEl>
                                        <p:attrNameLst>
                                          <p:attrName>style.visibility</p:attrName>
                                        </p:attrNameLst>
                                      </p:cBhvr>
                                      <p:to>
                                        <p:strVal val="visible"/>
                                      </p:to>
                                    </p:set>
                                    <p:animEffect transition="in" filter="wipe(left)">
                                      <p:cBhvr>
                                        <p:cTn id="54" dur="500"/>
                                        <p:tgtEl>
                                          <p:spTgt spid="31778"/>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500" fill="hold"/>
                                        <p:tgtEl>
                                          <p:spTgt spid="26"/>
                                        </p:tgtEl>
                                        <p:attrNameLst>
                                          <p:attrName>ppt_x</p:attrName>
                                        </p:attrNameLst>
                                      </p:cBhvr>
                                      <p:tavLst>
                                        <p:tav tm="0">
                                          <p:val>
                                            <p:strVal val="#ppt_x"/>
                                          </p:val>
                                        </p:tav>
                                        <p:tav tm="100000">
                                          <p:val>
                                            <p:strVal val="#ppt_x"/>
                                          </p:val>
                                        </p:tav>
                                      </p:tavLst>
                                    </p:anim>
                                    <p:anim calcmode="lin" valueType="num">
                                      <p:cBhvr additive="base">
                                        <p:cTn id="6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barn(inVertical)">
                                      <p:cBhvr>
                                        <p:cTn id="65" dur="500"/>
                                        <p:tgtEl>
                                          <p:spTgt spid="22"/>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barn(inVertical)">
                                      <p:cBhvr>
                                        <p:cTn id="70" dur="500"/>
                                        <p:tgtEl>
                                          <p:spTgt spid="25"/>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barn(inVertical)">
                                      <p:cBhvr>
                                        <p:cTn id="75" dur="500"/>
                                        <p:tgtEl>
                                          <p:spTgt spid="23"/>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barn(inVertical)">
                                      <p:cBhvr>
                                        <p:cTn id="8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bldLvl="0" animBg="1"/>
      <p:bldP spid="27"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4524" name="Rectangle 24"/>
          <p:cNvSpPr/>
          <p:nvPr/>
        </p:nvSpPr>
        <p:spPr>
          <a:xfrm>
            <a:off x="5369878" y="2150533"/>
            <a:ext cx="42545" cy="205740"/>
          </a:xfrm>
          <a:prstGeom prst="rect">
            <a:avLst/>
          </a:prstGeom>
          <a:noFill/>
          <a:ln w="9525">
            <a:noFill/>
          </a:ln>
        </p:spPr>
        <p:txBody>
          <a:bodyPr wrap="none" lIns="0" tIns="0" rIns="0" bIns="0" anchor="t">
            <a:spAutoFit/>
          </a:bodyPr>
          <a:p>
            <a:pPr algn="just"/>
            <a:r>
              <a:rPr lang="zh-CN" altLang="en-US" sz="1335" dirty="0">
                <a:solidFill>
                  <a:srgbClr val="000000"/>
                </a:solidFill>
                <a:latin typeface="Times New Roman" panose="02020603050405020304" pitchFamily="18"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33829" name="Freeform 37"/>
          <p:cNvSpPr/>
          <p:nvPr/>
        </p:nvSpPr>
        <p:spPr>
          <a:xfrm>
            <a:off x="8756651" y="2448984"/>
            <a:ext cx="1024467" cy="2709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211" h="319">
                <a:moveTo>
                  <a:pt x="577" y="119"/>
                </a:moveTo>
                <a:lnTo>
                  <a:pt x="606" y="110"/>
                </a:lnTo>
                <a:lnTo>
                  <a:pt x="632" y="103"/>
                </a:lnTo>
                <a:lnTo>
                  <a:pt x="658" y="95"/>
                </a:lnTo>
                <a:lnTo>
                  <a:pt x="684" y="88"/>
                </a:lnTo>
                <a:lnTo>
                  <a:pt x="710" y="81"/>
                </a:lnTo>
                <a:lnTo>
                  <a:pt x="734" y="76"/>
                </a:lnTo>
                <a:lnTo>
                  <a:pt x="756" y="69"/>
                </a:lnTo>
                <a:lnTo>
                  <a:pt x="779" y="64"/>
                </a:lnTo>
                <a:lnTo>
                  <a:pt x="801" y="57"/>
                </a:lnTo>
                <a:lnTo>
                  <a:pt x="820" y="53"/>
                </a:lnTo>
                <a:lnTo>
                  <a:pt x="841" y="48"/>
                </a:lnTo>
                <a:lnTo>
                  <a:pt x="858" y="43"/>
                </a:lnTo>
                <a:lnTo>
                  <a:pt x="877" y="38"/>
                </a:lnTo>
                <a:lnTo>
                  <a:pt x="894" y="36"/>
                </a:lnTo>
                <a:lnTo>
                  <a:pt x="910" y="31"/>
                </a:lnTo>
                <a:lnTo>
                  <a:pt x="927" y="26"/>
                </a:lnTo>
                <a:lnTo>
                  <a:pt x="941" y="24"/>
                </a:lnTo>
                <a:lnTo>
                  <a:pt x="956" y="22"/>
                </a:lnTo>
                <a:lnTo>
                  <a:pt x="968" y="17"/>
                </a:lnTo>
                <a:lnTo>
                  <a:pt x="980" y="15"/>
                </a:lnTo>
                <a:lnTo>
                  <a:pt x="991" y="12"/>
                </a:lnTo>
                <a:lnTo>
                  <a:pt x="1003" y="10"/>
                </a:lnTo>
                <a:lnTo>
                  <a:pt x="1013" y="7"/>
                </a:lnTo>
                <a:lnTo>
                  <a:pt x="1020" y="7"/>
                </a:lnTo>
                <a:lnTo>
                  <a:pt x="1030" y="5"/>
                </a:lnTo>
                <a:lnTo>
                  <a:pt x="1037" y="3"/>
                </a:lnTo>
                <a:lnTo>
                  <a:pt x="1044" y="3"/>
                </a:lnTo>
                <a:lnTo>
                  <a:pt x="1049" y="0"/>
                </a:lnTo>
                <a:lnTo>
                  <a:pt x="1053" y="0"/>
                </a:lnTo>
                <a:lnTo>
                  <a:pt x="1058" y="0"/>
                </a:lnTo>
                <a:lnTo>
                  <a:pt x="1061" y="0"/>
                </a:lnTo>
                <a:lnTo>
                  <a:pt x="1063" y="0"/>
                </a:lnTo>
                <a:lnTo>
                  <a:pt x="1070" y="0"/>
                </a:lnTo>
                <a:lnTo>
                  <a:pt x="1077" y="3"/>
                </a:lnTo>
                <a:lnTo>
                  <a:pt x="1087" y="5"/>
                </a:lnTo>
                <a:lnTo>
                  <a:pt x="1096" y="10"/>
                </a:lnTo>
                <a:lnTo>
                  <a:pt x="1108" y="17"/>
                </a:lnTo>
                <a:lnTo>
                  <a:pt x="1122" y="24"/>
                </a:lnTo>
                <a:lnTo>
                  <a:pt x="1139" y="34"/>
                </a:lnTo>
                <a:lnTo>
                  <a:pt x="1153" y="48"/>
                </a:lnTo>
                <a:lnTo>
                  <a:pt x="1165" y="60"/>
                </a:lnTo>
                <a:lnTo>
                  <a:pt x="1177" y="69"/>
                </a:lnTo>
                <a:lnTo>
                  <a:pt x="1187" y="79"/>
                </a:lnTo>
                <a:lnTo>
                  <a:pt x="1196" y="86"/>
                </a:lnTo>
                <a:lnTo>
                  <a:pt x="1201" y="91"/>
                </a:lnTo>
                <a:lnTo>
                  <a:pt x="1206" y="98"/>
                </a:lnTo>
                <a:lnTo>
                  <a:pt x="1211" y="103"/>
                </a:lnTo>
                <a:lnTo>
                  <a:pt x="1211" y="107"/>
                </a:lnTo>
                <a:lnTo>
                  <a:pt x="1211" y="114"/>
                </a:lnTo>
                <a:lnTo>
                  <a:pt x="1211" y="124"/>
                </a:lnTo>
                <a:lnTo>
                  <a:pt x="1208" y="129"/>
                </a:lnTo>
                <a:lnTo>
                  <a:pt x="1206" y="133"/>
                </a:lnTo>
                <a:lnTo>
                  <a:pt x="1203" y="138"/>
                </a:lnTo>
                <a:lnTo>
                  <a:pt x="1199" y="143"/>
                </a:lnTo>
                <a:lnTo>
                  <a:pt x="1194" y="145"/>
                </a:lnTo>
                <a:lnTo>
                  <a:pt x="1187" y="148"/>
                </a:lnTo>
                <a:lnTo>
                  <a:pt x="1177" y="150"/>
                </a:lnTo>
                <a:lnTo>
                  <a:pt x="1168" y="152"/>
                </a:lnTo>
                <a:lnTo>
                  <a:pt x="1156" y="152"/>
                </a:lnTo>
                <a:lnTo>
                  <a:pt x="1141" y="152"/>
                </a:lnTo>
                <a:lnTo>
                  <a:pt x="1125" y="155"/>
                </a:lnTo>
                <a:lnTo>
                  <a:pt x="1108" y="155"/>
                </a:lnTo>
                <a:lnTo>
                  <a:pt x="1068" y="155"/>
                </a:lnTo>
                <a:lnTo>
                  <a:pt x="1025" y="155"/>
                </a:lnTo>
                <a:lnTo>
                  <a:pt x="1003" y="157"/>
                </a:lnTo>
                <a:lnTo>
                  <a:pt x="982" y="160"/>
                </a:lnTo>
                <a:lnTo>
                  <a:pt x="960" y="162"/>
                </a:lnTo>
                <a:lnTo>
                  <a:pt x="939" y="164"/>
                </a:lnTo>
                <a:lnTo>
                  <a:pt x="927" y="167"/>
                </a:lnTo>
                <a:lnTo>
                  <a:pt x="913" y="171"/>
                </a:lnTo>
                <a:lnTo>
                  <a:pt x="899" y="174"/>
                </a:lnTo>
                <a:lnTo>
                  <a:pt x="879" y="179"/>
                </a:lnTo>
                <a:lnTo>
                  <a:pt x="860" y="183"/>
                </a:lnTo>
                <a:lnTo>
                  <a:pt x="839" y="188"/>
                </a:lnTo>
                <a:lnTo>
                  <a:pt x="815" y="193"/>
                </a:lnTo>
                <a:lnTo>
                  <a:pt x="789" y="198"/>
                </a:lnTo>
                <a:lnTo>
                  <a:pt x="763" y="202"/>
                </a:lnTo>
                <a:lnTo>
                  <a:pt x="732" y="210"/>
                </a:lnTo>
                <a:lnTo>
                  <a:pt x="701" y="214"/>
                </a:lnTo>
                <a:lnTo>
                  <a:pt x="667" y="221"/>
                </a:lnTo>
                <a:lnTo>
                  <a:pt x="634" y="229"/>
                </a:lnTo>
                <a:lnTo>
                  <a:pt x="598" y="236"/>
                </a:lnTo>
                <a:lnTo>
                  <a:pt x="560" y="240"/>
                </a:lnTo>
                <a:lnTo>
                  <a:pt x="520" y="248"/>
                </a:lnTo>
                <a:lnTo>
                  <a:pt x="498" y="252"/>
                </a:lnTo>
                <a:lnTo>
                  <a:pt x="479" y="257"/>
                </a:lnTo>
                <a:lnTo>
                  <a:pt x="441" y="264"/>
                </a:lnTo>
                <a:lnTo>
                  <a:pt x="403" y="274"/>
                </a:lnTo>
                <a:lnTo>
                  <a:pt x="370" y="281"/>
                </a:lnTo>
                <a:lnTo>
                  <a:pt x="339" y="286"/>
                </a:lnTo>
                <a:lnTo>
                  <a:pt x="308" y="293"/>
                </a:lnTo>
                <a:lnTo>
                  <a:pt x="282" y="298"/>
                </a:lnTo>
                <a:lnTo>
                  <a:pt x="255" y="302"/>
                </a:lnTo>
                <a:lnTo>
                  <a:pt x="234" y="307"/>
                </a:lnTo>
                <a:lnTo>
                  <a:pt x="212" y="309"/>
                </a:lnTo>
                <a:lnTo>
                  <a:pt x="193" y="312"/>
                </a:lnTo>
                <a:lnTo>
                  <a:pt x="179" y="314"/>
                </a:lnTo>
                <a:lnTo>
                  <a:pt x="165" y="317"/>
                </a:lnTo>
                <a:lnTo>
                  <a:pt x="153" y="319"/>
                </a:lnTo>
                <a:lnTo>
                  <a:pt x="143" y="319"/>
                </a:lnTo>
                <a:lnTo>
                  <a:pt x="136" y="319"/>
                </a:lnTo>
                <a:lnTo>
                  <a:pt x="122" y="319"/>
                </a:lnTo>
                <a:lnTo>
                  <a:pt x="108" y="314"/>
                </a:lnTo>
                <a:lnTo>
                  <a:pt x="93" y="309"/>
                </a:lnTo>
                <a:lnTo>
                  <a:pt x="77" y="302"/>
                </a:lnTo>
                <a:lnTo>
                  <a:pt x="58" y="293"/>
                </a:lnTo>
                <a:lnTo>
                  <a:pt x="41" y="279"/>
                </a:lnTo>
                <a:lnTo>
                  <a:pt x="20" y="264"/>
                </a:lnTo>
                <a:lnTo>
                  <a:pt x="0" y="248"/>
                </a:lnTo>
                <a:lnTo>
                  <a:pt x="8" y="248"/>
                </a:lnTo>
                <a:lnTo>
                  <a:pt x="15" y="245"/>
                </a:lnTo>
                <a:lnTo>
                  <a:pt x="24" y="243"/>
                </a:lnTo>
                <a:lnTo>
                  <a:pt x="34" y="243"/>
                </a:lnTo>
                <a:lnTo>
                  <a:pt x="46" y="240"/>
                </a:lnTo>
                <a:lnTo>
                  <a:pt x="55" y="238"/>
                </a:lnTo>
                <a:lnTo>
                  <a:pt x="67" y="236"/>
                </a:lnTo>
                <a:lnTo>
                  <a:pt x="81" y="233"/>
                </a:lnTo>
                <a:lnTo>
                  <a:pt x="93" y="231"/>
                </a:lnTo>
                <a:lnTo>
                  <a:pt x="108" y="226"/>
                </a:lnTo>
                <a:lnTo>
                  <a:pt x="122" y="224"/>
                </a:lnTo>
                <a:lnTo>
                  <a:pt x="136" y="221"/>
                </a:lnTo>
                <a:lnTo>
                  <a:pt x="153" y="217"/>
                </a:lnTo>
                <a:lnTo>
                  <a:pt x="170" y="214"/>
                </a:lnTo>
                <a:lnTo>
                  <a:pt x="186" y="210"/>
                </a:lnTo>
                <a:lnTo>
                  <a:pt x="203" y="205"/>
                </a:lnTo>
                <a:lnTo>
                  <a:pt x="222" y="202"/>
                </a:lnTo>
                <a:lnTo>
                  <a:pt x="241" y="198"/>
                </a:lnTo>
                <a:lnTo>
                  <a:pt x="260" y="193"/>
                </a:lnTo>
                <a:lnTo>
                  <a:pt x="282" y="188"/>
                </a:lnTo>
                <a:lnTo>
                  <a:pt x="303" y="183"/>
                </a:lnTo>
                <a:lnTo>
                  <a:pt x="324" y="179"/>
                </a:lnTo>
                <a:lnTo>
                  <a:pt x="346" y="174"/>
                </a:lnTo>
                <a:lnTo>
                  <a:pt x="370" y="167"/>
                </a:lnTo>
                <a:lnTo>
                  <a:pt x="394" y="162"/>
                </a:lnTo>
                <a:lnTo>
                  <a:pt x="417" y="155"/>
                </a:lnTo>
                <a:lnTo>
                  <a:pt x="441" y="150"/>
                </a:lnTo>
                <a:lnTo>
                  <a:pt x="467" y="143"/>
                </a:lnTo>
                <a:lnTo>
                  <a:pt x="494" y="138"/>
                </a:lnTo>
                <a:lnTo>
                  <a:pt x="522" y="131"/>
                </a:lnTo>
                <a:lnTo>
                  <a:pt x="548" y="124"/>
                </a:lnTo>
                <a:lnTo>
                  <a:pt x="577" y="119"/>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3831" name="Freeform 39"/>
          <p:cNvSpPr/>
          <p:nvPr/>
        </p:nvSpPr>
        <p:spPr>
          <a:xfrm>
            <a:off x="8197851" y="2529417"/>
            <a:ext cx="230716" cy="23918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71" h="283">
                <a:moveTo>
                  <a:pt x="262" y="236"/>
                </a:moveTo>
                <a:lnTo>
                  <a:pt x="257" y="248"/>
                </a:lnTo>
                <a:lnTo>
                  <a:pt x="252" y="260"/>
                </a:lnTo>
                <a:lnTo>
                  <a:pt x="247" y="267"/>
                </a:lnTo>
                <a:lnTo>
                  <a:pt x="240" y="274"/>
                </a:lnTo>
                <a:lnTo>
                  <a:pt x="233" y="279"/>
                </a:lnTo>
                <a:lnTo>
                  <a:pt x="228" y="281"/>
                </a:lnTo>
                <a:lnTo>
                  <a:pt x="221" y="283"/>
                </a:lnTo>
                <a:lnTo>
                  <a:pt x="216" y="283"/>
                </a:lnTo>
                <a:lnTo>
                  <a:pt x="212" y="283"/>
                </a:lnTo>
                <a:lnTo>
                  <a:pt x="207" y="281"/>
                </a:lnTo>
                <a:lnTo>
                  <a:pt x="202" y="279"/>
                </a:lnTo>
                <a:lnTo>
                  <a:pt x="195" y="274"/>
                </a:lnTo>
                <a:lnTo>
                  <a:pt x="190" y="269"/>
                </a:lnTo>
                <a:lnTo>
                  <a:pt x="183" y="264"/>
                </a:lnTo>
                <a:lnTo>
                  <a:pt x="176" y="257"/>
                </a:lnTo>
                <a:lnTo>
                  <a:pt x="166" y="250"/>
                </a:lnTo>
                <a:lnTo>
                  <a:pt x="159" y="241"/>
                </a:lnTo>
                <a:lnTo>
                  <a:pt x="150" y="231"/>
                </a:lnTo>
                <a:lnTo>
                  <a:pt x="143" y="222"/>
                </a:lnTo>
                <a:lnTo>
                  <a:pt x="133" y="210"/>
                </a:lnTo>
                <a:lnTo>
                  <a:pt x="123" y="195"/>
                </a:lnTo>
                <a:lnTo>
                  <a:pt x="114" y="184"/>
                </a:lnTo>
                <a:lnTo>
                  <a:pt x="102" y="169"/>
                </a:lnTo>
                <a:lnTo>
                  <a:pt x="93" y="153"/>
                </a:lnTo>
                <a:lnTo>
                  <a:pt x="81" y="138"/>
                </a:lnTo>
                <a:lnTo>
                  <a:pt x="69" y="124"/>
                </a:lnTo>
                <a:lnTo>
                  <a:pt x="59" y="110"/>
                </a:lnTo>
                <a:lnTo>
                  <a:pt x="50" y="98"/>
                </a:lnTo>
                <a:lnTo>
                  <a:pt x="40" y="86"/>
                </a:lnTo>
                <a:lnTo>
                  <a:pt x="31" y="74"/>
                </a:lnTo>
                <a:lnTo>
                  <a:pt x="23" y="65"/>
                </a:lnTo>
                <a:lnTo>
                  <a:pt x="19" y="55"/>
                </a:lnTo>
                <a:lnTo>
                  <a:pt x="12" y="48"/>
                </a:lnTo>
                <a:lnTo>
                  <a:pt x="9" y="38"/>
                </a:lnTo>
                <a:lnTo>
                  <a:pt x="4" y="34"/>
                </a:lnTo>
                <a:lnTo>
                  <a:pt x="2" y="27"/>
                </a:lnTo>
                <a:lnTo>
                  <a:pt x="0" y="22"/>
                </a:lnTo>
                <a:lnTo>
                  <a:pt x="0" y="17"/>
                </a:lnTo>
                <a:lnTo>
                  <a:pt x="0" y="15"/>
                </a:lnTo>
                <a:lnTo>
                  <a:pt x="2" y="12"/>
                </a:lnTo>
                <a:lnTo>
                  <a:pt x="2" y="8"/>
                </a:lnTo>
                <a:lnTo>
                  <a:pt x="7" y="5"/>
                </a:lnTo>
                <a:lnTo>
                  <a:pt x="12" y="3"/>
                </a:lnTo>
                <a:lnTo>
                  <a:pt x="19" y="0"/>
                </a:lnTo>
                <a:lnTo>
                  <a:pt x="28" y="0"/>
                </a:lnTo>
                <a:lnTo>
                  <a:pt x="40" y="0"/>
                </a:lnTo>
                <a:lnTo>
                  <a:pt x="54" y="0"/>
                </a:lnTo>
                <a:lnTo>
                  <a:pt x="71" y="0"/>
                </a:lnTo>
                <a:lnTo>
                  <a:pt x="83" y="0"/>
                </a:lnTo>
                <a:lnTo>
                  <a:pt x="97" y="0"/>
                </a:lnTo>
                <a:lnTo>
                  <a:pt x="112" y="3"/>
                </a:lnTo>
                <a:lnTo>
                  <a:pt x="126" y="8"/>
                </a:lnTo>
                <a:lnTo>
                  <a:pt x="157" y="15"/>
                </a:lnTo>
                <a:lnTo>
                  <a:pt x="171" y="19"/>
                </a:lnTo>
                <a:lnTo>
                  <a:pt x="183" y="24"/>
                </a:lnTo>
                <a:lnTo>
                  <a:pt x="195" y="34"/>
                </a:lnTo>
                <a:lnTo>
                  <a:pt x="209" y="43"/>
                </a:lnTo>
                <a:lnTo>
                  <a:pt x="221" y="55"/>
                </a:lnTo>
                <a:lnTo>
                  <a:pt x="231" y="67"/>
                </a:lnTo>
                <a:lnTo>
                  <a:pt x="243" y="79"/>
                </a:lnTo>
                <a:lnTo>
                  <a:pt x="250" y="91"/>
                </a:lnTo>
                <a:lnTo>
                  <a:pt x="257" y="105"/>
                </a:lnTo>
                <a:lnTo>
                  <a:pt x="262" y="117"/>
                </a:lnTo>
                <a:lnTo>
                  <a:pt x="266" y="136"/>
                </a:lnTo>
                <a:lnTo>
                  <a:pt x="269" y="150"/>
                </a:lnTo>
                <a:lnTo>
                  <a:pt x="271" y="167"/>
                </a:lnTo>
                <a:lnTo>
                  <a:pt x="271" y="181"/>
                </a:lnTo>
                <a:lnTo>
                  <a:pt x="271" y="195"/>
                </a:lnTo>
                <a:lnTo>
                  <a:pt x="269" y="210"/>
                </a:lnTo>
                <a:lnTo>
                  <a:pt x="266" y="224"/>
                </a:lnTo>
                <a:lnTo>
                  <a:pt x="262" y="23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3832" name="Freeform 40"/>
          <p:cNvSpPr/>
          <p:nvPr/>
        </p:nvSpPr>
        <p:spPr>
          <a:xfrm>
            <a:off x="8015817" y="2829984"/>
            <a:ext cx="615949" cy="3513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27" h="416">
                <a:moveTo>
                  <a:pt x="365" y="154"/>
                </a:moveTo>
                <a:lnTo>
                  <a:pt x="393" y="142"/>
                </a:lnTo>
                <a:lnTo>
                  <a:pt x="422" y="131"/>
                </a:lnTo>
                <a:lnTo>
                  <a:pt x="448" y="121"/>
                </a:lnTo>
                <a:lnTo>
                  <a:pt x="474" y="109"/>
                </a:lnTo>
                <a:lnTo>
                  <a:pt x="500" y="100"/>
                </a:lnTo>
                <a:lnTo>
                  <a:pt x="524" y="88"/>
                </a:lnTo>
                <a:lnTo>
                  <a:pt x="546" y="78"/>
                </a:lnTo>
                <a:lnTo>
                  <a:pt x="567" y="69"/>
                </a:lnTo>
                <a:lnTo>
                  <a:pt x="589" y="57"/>
                </a:lnTo>
                <a:lnTo>
                  <a:pt x="608" y="47"/>
                </a:lnTo>
                <a:lnTo>
                  <a:pt x="627" y="40"/>
                </a:lnTo>
                <a:lnTo>
                  <a:pt x="643" y="31"/>
                </a:lnTo>
                <a:lnTo>
                  <a:pt x="660" y="21"/>
                </a:lnTo>
                <a:lnTo>
                  <a:pt x="677" y="14"/>
                </a:lnTo>
                <a:lnTo>
                  <a:pt x="691" y="7"/>
                </a:lnTo>
                <a:lnTo>
                  <a:pt x="703" y="0"/>
                </a:lnTo>
                <a:lnTo>
                  <a:pt x="727" y="59"/>
                </a:lnTo>
                <a:lnTo>
                  <a:pt x="691" y="83"/>
                </a:lnTo>
                <a:lnTo>
                  <a:pt x="658" y="104"/>
                </a:lnTo>
                <a:lnTo>
                  <a:pt x="627" y="126"/>
                </a:lnTo>
                <a:lnTo>
                  <a:pt x="596" y="147"/>
                </a:lnTo>
                <a:lnTo>
                  <a:pt x="565" y="166"/>
                </a:lnTo>
                <a:lnTo>
                  <a:pt x="536" y="185"/>
                </a:lnTo>
                <a:lnTo>
                  <a:pt x="508" y="204"/>
                </a:lnTo>
                <a:lnTo>
                  <a:pt x="479" y="223"/>
                </a:lnTo>
                <a:lnTo>
                  <a:pt x="453" y="240"/>
                </a:lnTo>
                <a:lnTo>
                  <a:pt x="427" y="257"/>
                </a:lnTo>
                <a:lnTo>
                  <a:pt x="403" y="271"/>
                </a:lnTo>
                <a:lnTo>
                  <a:pt x="379" y="285"/>
                </a:lnTo>
                <a:lnTo>
                  <a:pt x="358" y="299"/>
                </a:lnTo>
                <a:lnTo>
                  <a:pt x="336" y="311"/>
                </a:lnTo>
                <a:lnTo>
                  <a:pt x="315" y="323"/>
                </a:lnTo>
                <a:lnTo>
                  <a:pt x="296" y="335"/>
                </a:lnTo>
                <a:lnTo>
                  <a:pt x="277" y="347"/>
                </a:lnTo>
                <a:lnTo>
                  <a:pt x="260" y="356"/>
                </a:lnTo>
                <a:lnTo>
                  <a:pt x="243" y="366"/>
                </a:lnTo>
                <a:lnTo>
                  <a:pt x="229" y="373"/>
                </a:lnTo>
                <a:lnTo>
                  <a:pt x="215" y="380"/>
                </a:lnTo>
                <a:lnTo>
                  <a:pt x="200" y="387"/>
                </a:lnTo>
                <a:lnTo>
                  <a:pt x="188" y="395"/>
                </a:lnTo>
                <a:lnTo>
                  <a:pt x="176" y="399"/>
                </a:lnTo>
                <a:lnTo>
                  <a:pt x="167" y="404"/>
                </a:lnTo>
                <a:lnTo>
                  <a:pt x="157" y="406"/>
                </a:lnTo>
                <a:lnTo>
                  <a:pt x="150" y="411"/>
                </a:lnTo>
                <a:lnTo>
                  <a:pt x="143" y="414"/>
                </a:lnTo>
                <a:lnTo>
                  <a:pt x="138" y="414"/>
                </a:lnTo>
                <a:lnTo>
                  <a:pt x="134" y="416"/>
                </a:lnTo>
                <a:lnTo>
                  <a:pt x="129" y="416"/>
                </a:lnTo>
                <a:lnTo>
                  <a:pt x="126" y="414"/>
                </a:lnTo>
                <a:lnTo>
                  <a:pt x="117" y="414"/>
                </a:lnTo>
                <a:lnTo>
                  <a:pt x="110" y="409"/>
                </a:lnTo>
                <a:lnTo>
                  <a:pt x="100" y="404"/>
                </a:lnTo>
                <a:lnTo>
                  <a:pt x="91" y="397"/>
                </a:lnTo>
                <a:lnTo>
                  <a:pt x="81" y="387"/>
                </a:lnTo>
                <a:lnTo>
                  <a:pt x="72" y="373"/>
                </a:lnTo>
                <a:lnTo>
                  <a:pt x="60" y="359"/>
                </a:lnTo>
                <a:lnTo>
                  <a:pt x="48" y="342"/>
                </a:lnTo>
                <a:lnTo>
                  <a:pt x="36" y="326"/>
                </a:lnTo>
                <a:lnTo>
                  <a:pt x="24" y="309"/>
                </a:lnTo>
                <a:lnTo>
                  <a:pt x="15" y="295"/>
                </a:lnTo>
                <a:lnTo>
                  <a:pt x="7" y="280"/>
                </a:lnTo>
                <a:lnTo>
                  <a:pt x="5" y="273"/>
                </a:lnTo>
                <a:lnTo>
                  <a:pt x="3" y="268"/>
                </a:lnTo>
                <a:lnTo>
                  <a:pt x="0" y="261"/>
                </a:lnTo>
                <a:lnTo>
                  <a:pt x="0" y="257"/>
                </a:lnTo>
                <a:lnTo>
                  <a:pt x="0" y="252"/>
                </a:lnTo>
                <a:lnTo>
                  <a:pt x="0" y="245"/>
                </a:lnTo>
                <a:lnTo>
                  <a:pt x="0" y="240"/>
                </a:lnTo>
                <a:lnTo>
                  <a:pt x="3" y="238"/>
                </a:lnTo>
                <a:lnTo>
                  <a:pt x="3" y="228"/>
                </a:lnTo>
                <a:lnTo>
                  <a:pt x="5" y="223"/>
                </a:lnTo>
                <a:lnTo>
                  <a:pt x="12" y="219"/>
                </a:lnTo>
                <a:lnTo>
                  <a:pt x="17" y="216"/>
                </a:lnTo>
                <a:lnTo>
                  <a:pt x="26" y="216"/>
                </a:lnTo>
                <a:lnTo>
                  <a:pt x="36" y="219"/>
                </a:lnTo>
                <a:lnTo>
                  <a:pt x="45" y="221"/>
                </a:lnTo>
                <a:lnTo>
                  <a:pt x="60" y="226"/>
                </a:lnTo>
                <a:lnTo>
                  <a:pt x="72" y="228"/>
                </a:lnTo>
                <a:lnTo>
                  <a:pt x="81" y="233"/>
                </a:lnTo>
                <a:lnTo>
                  <a:pt x="93" y="238"/>
                </a:lnTo>
                <a:lnTo>
                  <a:pt x="100" y="240"/>
                </a:lnTo>
                <a:lnTo>
                  <a:pt x="110" y="245"/>
                </a:lnTo>
                <a:lnTo>
                  <a:pt x="117" y="247"/>
                </a:lnTo>
                <a:lnTo>
                  <a:pt x="122" y="247"/>
                </a:lnTo>
                <a:lnTo>
                  <a:pt x="126" y="249"/>
                </a:lnTo>
                <a:lnTo>
                  <a:pt x="129" y="247"/>
                </a:lnTo>
                <a:lnTo>
                  <a:pt x="134" y="247"/>
                </a:lnTo>
                <a:lnTo>
                  <a:pt x="141" y="245"/>
                </a:lnTo>
                <a:lnTo>
                  <a:pt x="148" y="242"/>
                </a:lnTo>
                <a:lnTo>
                  <a:pt x="157" y="238"/>
                </a:lnTo>
                <a:lnTo>
                  <a:pt x="167" y="235"/>
                </a:lnTo>
                <a:lnTo>
                  <a:pt x="181" y="228"/>
                </a:lnTo>
                <a:lnTo>
                  <a:pt x="196" y="223"/>
                </a:lnTo>
                <a:lnTo>
                  <a:pt x="210" y="216"/>
                </a:lnTo>
                <a:lnTo>
                  <a:pt x="227" y="209"/>
                </a:lnTo>
                <a:lnTo>
                  <a:pt x="246" y="202"/>
                </a:lnTo>
                <a:lnTo>
                  <a:pt x="267" y="195"/>
                </a:lnTo>
                <a:lnTo>
                  <a:pt x="288" y="185"/>
                </a:lnTo>
                <a:lnTo>
                  <a:pt x="312" y="176"/>
                </a:lnTo>
                <a:lnTo>
                  <a:pt x="338" y="164"/>
                </a:lnTo>
                <a:lnTo>
                  <a:pt x="365" y="154"/>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3833" name="Freeform 41"/>
          <p:cNvSpPr/>
          <p:nvPr/>
        </p:nvSpPr>
        <p:spPr>
          <a:xfrm>
            <a:off x="8775700" y="3119967"/>
            <a:ext cx="211667" cy="2413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52" h="286">
                <a:moveTo>
                  <a:pt x="226" y="83"/>
                </a:moveTo>
                <a:lnTo>
                  <a:pt x="233" y="93"/>
                </a:lnTo>
                <a:lnTo>
                  <a:pt x="238" y="102"/>
                </a:lnTo>
                <a:lnTo>
                  <a:pt x="243" y="112"/>
                </a:lnTo>
                <a:lnTo>
                  <a:pt x="245" y="124"/>
                </a:lnTo>
                <a:lnTo>
                  <a:pt x="248" y="136"/>
                </a:lnTo>
                <a:lnTo>
                  <a:pt x="250" y="148"/>
                </a:lnTo>
                <a:lnTo>
                  <a:pt x="252" y="160"/>
                </a:lnTo>
                <a:lnTo>
                  <a:pt x="252" y="171"/>
                </a:lnTo>
                <a:lnTo>
                  <a:pt x="252" y="183"/>
                </a:lnTo>
                <a:lnTo>
                  <a:pt x="250" y="198"/>
                </a:lnTo>
                <a:lnTo>
                  <a:pt x="248" y="212"/>
                </a:lnTo>
                <a:lnTo>
                  <a:pt x="245" y="226"/>
                </a:lnTo>
                <a:lnTo>
                  <a:pt x="243" y="240"/>
                </a:lnTo>
                <a:lnTo>
                  <a:pt x="238" y="255"/>
                </a:lnTo>
                <a:lnTo>
                  <a:pt x="233" y="269"/>
                </a:lnTo>
                <a:lnTo>
                  <a:pt x="226" y="286"/>
                </a:lnTo>
                <a:lnTo>
                  <a:pt x="198" y="255"/>
                </a:lnTo>
                <a:lnTo>
                  <a:pt x="169" y="226"/>
                </a:lnTo>
                <a:lnTo>
                  <a:pt x="143" y="198"/>
                </a:lnTo>
                <a:lnTo>
                  <a:pt x="119" y="174"/>
                </a:lnTo>
                <a:lnTo>
                  <a:pt x="98" y="150"/>
                </a:lnTo>
                <a:lnTo>
                  <a:pt x="79" y="129"/>
                </a:lnTo>
                <a:lnTo>
                  <a:pt x="62" y="110"/>
                </a:lnTo>
                <a:lnTo>
                  <a:pt x="45" y="91"/>
                </a:lnTo>
                <a:lnTo>
                  <a:pt x="33" y="74"/>
                </a:lnTo>
                <a:lnTo>
                  <a:pt x="24" y="60"/>
                </a:lnTo>
                <a:lnTo>
                  <a:pt x="14" y="48"/>
                </a:lnTo>
                <a:lnTo>
                  <a:pt x="7" y="36"/>
                </a:lnTo>
                <a:lnTo>
                  <a:pt x="2" y="29"/>
                </a:lnTo>
                <a:lnTo>
                  <a:pt x="0" y="22"/>
                </a:lnTo>
                <a:lnTo>
                  <a:pt x="0" y="17"/>
                </a:lnTo>
                <a:lnTo>
                  <a:pt x="0" y="12"/>
                </a:lnTo>
                <a:lnTo>
                  <a:pt x="5" y="10"/>
                </a:lnTo>
                <a:lnTo>
                  <a:pt x="12" y="5"/>
                </a:lnTo>
                <a:lnTo>
                  <a:pt x="19" y="3"/>
                </a:lnTo>
                <a:lnTo>
                  <a:pt x="28" y="3"/>
                </a:lnTo>
                <a:lnTo>
                  <a:pt x="33" y="3"/>
                </a:lnTo>
                <a:lnTo>
                  <a:pt x="40" y="3"/>
                </a:lnTo>
                <a:lnTo>
                  <a:pt x="48" y="0"/>
                </a:lnTo>
                <a:lnTo>
                  <a:pt x="55" y="0"/>
                </a:lnTo>
                <a:lnTo>
                  <a:pt x="62" y="0"/>
                </a:lnTo>
                <a:lnTo>
                  <a:pt x="71" y="0"/>
                </a:lnTo>
                <a:lnTo>
                  <a:pt x="81" y="0"/>
                </a:lnTo>
                <a:lnTo>
                  <a:pt x="90" y="0"/>
                </a:lnTo>
                <a:lnTo>
                  <a:pt x="112" y="5"/>
                </a:lnTo>
                <a:lnTo>
                  <a:pt x="131" y="12"/>
                </a:lnTo>
                <a:lnTo>
                  <a:pt x="150" y="19"/>
                </a:lnTo>
                <a:lnTo>
                  <a:pt x="167" y="29"/>
                </a:lnTo>
                <a:lnTo>
                  <a:pt x="183" y="41"/>
                </a:lnTo>
                <a:lnTo>
                  <a:pt x="200" y="53"/>
                </a:lnTo>
                <a:lnTo>
                  <a:pt x="214" y="67"/>
                </a:lnTo>
                <a:lnTo>
                  <a:pt x="226" y="83"/>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3834" name="Freeform 42"/>
          <p:cNvSpPr/>
          <p:nvPr/>
        </p:nvSpPr>
        <p:spPr>
          <a:xfrm>
            <a:off x="8221133" y="3251200"/>
            <a:ext cx="1170517" cy="292100"/>
          </a:xfrm>
          <a:custGeom>
            <a:avLst/>
            <a:gdLst/>
            <a:ahLst/>
            <a:cxnLst>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384" h="345">
                <a:moveTo>
                  <a:pt x="917" y="83"/>
                </a:moveTo>
                <a:lnTo>
                  <a:pt x="950" y="71"/>
                </a:lnTo>
                <a:lnTo>
                  <a:pt x="984" y="62"/>
                </a:lnTo>
                <a:lnTo>
                  <a:pt x="1015" y="52"/>
                </a:lnTo>
                <a:lnTo>
                  <a:pt x="1046" y="45"/>
                </a:lnTo>
                <a:lnTo>
                  <a:pt x="1072" y="38"/>
                </a:lnTo>
                <a:lnTo>
                  <a:pt x="1098" y="31"/>
                </a:lnTo>
                <a:lnTo>
                  <a:pt x="1122" y="24"/>
                </a:lnTo>
                <a:lnTo>
                  <a:pt x="1146" y="19"/>
                </a:lnTo>
                <a:lnTo>
                  <a:pt x="1165" y="14"/>
                </a:lnTo>
                <a:lnTo>
                  <a:pt x="1184" y="9"/>
                </a:lnTo>
                <a:lnTo>
                  <a:pt x="1200" y="7"/>
                </a:lnTo>
                <a:lnTo>
                  <a:pt x="1215" y="5"/>
                </a:lnTo>
                <a:lnTo>
                  <a:pt x="1227" y="2"/>
                </a:lnTo>
                <a:lnTo>
                  <a:pt x="1239" y="0"/>
                </a:lnTo>
                <a:lnTo>
                  <a:pt x="1248" y="0"/>
                </a:lnTo>
                <a:lnTo>
                  <a:pt x="1255" y="0"/>
                </a:lnTo>
                <a:lnTo>
                  <a:pt x="1267" y="0"/>
                </a:lnTo>
                <a:lnTo>
                  <a:pt x="1279" y="0"/>
                </a:lnTo>
                <a:lnTo>
                  <a:pt x="1300" y="2"/>
                </a:lnTo>
                <a:lnTo>
                  <a:pt x="1312" y="2"/>
                </a:lnTo>
                <a:lnTo>
                  <a:pt x="1322" y="5"/>
                </a:lnTo>
                <a:lnTo>
                  <a:pt x="1334" y="7"/>
                </a:lnTo>
                <a:lnTo>
                  <a:pt x="1346" y="12"/>
                </a:lnTo>
                <a:lnTo>
                  <a:pt x="1358" y="16"/>
                </a:lnTo>
                <a:lnTo>
                  <a:pt x="1367" y="24"/>
                </a:lnTo>
                <a:lnTo>
                  <a:pt x="1374" y="31"/>
                </a:lnTo>
                <a:lnTo>
                  <a:pt x="1379" y="38"/>
                </a:lnTo>
                <a:lnTo>
                  <a:pt x="1384" y="47"/>
                </a:lnTo>
                <a:lnTo>
                  <a:pt x="1384" y="59"/>
                </a:lnTo>
                <a:lnTo>
                  <a:pt x="1384" y="71"/>
                </a:lnTo>
                <a:lnTo>
                  <a:pt x="1379" y="83"/>
                </a:lnTo>
                <a:lnTo>
                  <a:pt x="1379" y="85"/>
                </a:lnTo>
                <a:lnTo>
                  <a:pt x="1377" y="90"/>
                </a:lnTo>
                <a:lnTo>
                  <a:pt x="1372" y="93"/>
                </a:lnTo>
                <a:lnTo>
                  <a:pt x="1367" y="97"/>
                </a:lnTo>
                <a:lnTo>
                  <a:pt x="1362" y="100"/>
                </a:lnTo>
                <a:lnTo>
                  <a:pt x="1355" y="104"/>
                </a:lnTo>
                <a:lnTo>
                  <a:pt x="1346" y="107"/>
                </a:lnTo>
                <a:lnTo>
                  <a:pt x="1339" y="112"/>
                </a:lnTo>
                <a:lnTo>
                  <a:pt x="1327" y="116"/>
                </a:lnTo>
                <a:lnTo>
                  <a:pt x="1317" y="119"/>
                </a:lnTo>
                <a:lnTo>
                  <a:pt x="1305" y="123"/>
                </a:lnTo>
                <a:lnTo>
                  <a:pt x="1291" y="128"/>
                </a:lnTo>
                <a:lnTo>
                  <a:pt x="1277" y="133"/>
                </a:lnTo>
                <a:lnTo>
                  <a:pt x="1262" y="138"/>
                </a:lnTo>
                <a:lnTo>
                  <a:pt x="1246" y="142"/>
                </a:lnTo>
                <a:lnTo>
                  <a:pt x="1229" y="145"/>
                </a:lnTo>
                <a:lnTo>
                  <a:pt x="1210" y="150"/>
                </a:lnTo>
                <a:lnTo>
                  <a:pt x="1191" y="154"/>
                </a:lnTo>
                <a:lnTo>
                  <a:pt x="1169" y="162"/>
                </a:lnTo>
                <a:lnTo>
                  <a:pt x="1148" y="166"/>
                </a:lnTo>
                <a:lnTo>
                  <a:pt x="1127" y="171"/>
                </a:lnTo>
                <a:lnTo>
                  <a:pt x="1103" y="176"/>
                </a:lnTo>
                <a:lnTo>
                  <a:pt x="1079" y="181"/>
                </a:lnTo>
                <a:lnTo>
                  <a:pt x="1053" y="188"/>
                </a:lnTo>
                <a:lnTo>
                  <a:pt x="1027" y="192"/>
                </a:lnTo>
                <a:lnTo>
                  <a:pt x="1000" y="200"/>
                </a:lnTo>
                <a:lnTo>
                  <a:pt x="972" y="204"/>
                </a:lnTo>
                <a:lnTo>
                  <a:pt x="941" y="211"/>
                </a:lnTo>
                <a:lnTo>
                  <a:pt x="912" y="216"/>
                </a:lnTo>
                <a:lnTo>
                  <a:pt x="879" y="223"/>
                </a:lnTo>
                <a:lnTo>
                  <a:pt x="848" y="230"/>
                </a:lnTo>
                <a:lnTo>
                  <a:pt x="814" y="238"/>
                </a:lnTo>
                <a:lnTo>
                  <a:pt x="781" y="242"/>
                </a:lnTo>
                <a:lnTo>
                  <a:pt x="748" y="250"/>
                </a:lnTo>
                <a:lnTo>
                  <a:pt x="717" y="257"/>
                </a:lnTo>
                <a:lnTo>
                  <a:pt x="686" y="261"/>
                </a:lnTo>
                <a:lnTo>
                  <a:pt x="655" y="269"/>
                </a:lnTo>
                <a:lnTo>
                  <a:pt x="626" y="273"/>
                </a:lnTo>
                <a:lnTo>
                  <a:pt x="600" y="278"/>
                </a:lnTo>
                <a:lnTo>
                  <a:pt x="572" y="285"/>
                </a:lnTo>
                <a:lnTo>
                  <a:pt x="545" y="290"/>
                </a:lnTo>
                <a:lnTo>
                  <a:pt x="521" y="295"/>
                </a:lnTo>
                <a:lnTo>
                  <a:pt x="498" y="297"/>
                </a:lnTo>
                <a:lnTo>
                  <a:pt x="474" y="302"/>
                </a:lnTo>
                <a:lnTo>
                  <a:pt x="452" y="307"/>
                </a:lnTo>
                <a:lnTo>
                  <a:pt x="431" y="311"/>
                </a:lnTo>
                <a:lnTo>
                  <a:pt x="410" y="314"/>
                </a:lnTo>
                <a:lnTo>
                  <a:pt x="390" y="318"/>
                </a:lnTo>
                <a:lnTo>
                  <a:pt x="371" y="321"/>
                </a:lnTo>
                <a:lnTo>
                  <a:pt x="355" y="323"/>
                </a:lnTo>
                <a:lnTo>
                  <a:pt x="338" y="326"/>
                </a:lnTo>
                <a:lnTo>
                  <a:pt x="324" y="328"/>
                </a:lnTo>
                <a:lnTo>
                  <a:pt x="309" y="330"/>
                </a:lnTo>
                <a:lnTo>
                  <a:pt x="295" y="333"/>
                </a:lnTo>
                <a:lnTo>
                  <a:pt x="283" y="335"/>
                </a:lnTo>
                <a:lnTo>
                  <a:pt x="271" y="337"/>
                </a:lnTo>
                <a:lnTo>
                  <a:pt x="259" y="337"/>
                </a:lnTo>
                <a:lnTo>
                  <a:pt x="250" y="340"/>
                </a:lnTo>
                <a:lnTo>
                  <a:pt x="243" y="340"/>
                </a:lnTo>
                <a:lnTo>
                  <a:pt x="233" y="342"/>
                </a:lnTo>
                <a:lnTo>
                  <a:pt x="228" y="342"/>
                </a:lnTo>
                <a:lnTo>
                  <a:pt x="221" y="342"/>
                </a:lnTo>
                <a:lnTo>
                  <a:pt x="217" y="342"/>
                </a:lnTo>
                <a:lnTo>
                  <a:pt x="214" y="345"/>
                </a:lnTo>
                <a:lnTo>
                  <a:pt x="181" y="342"/>
                </a:lnTo>
                <a:lnTo>
                  <a:pt x="145" y="342"/>
                </a:lnTo>
                <a:lnTo>
                  <a:pt x="128" y="340"/>
                </a:lnTo>
                <a:lnTo>
                  <a:pt x="112" y="337"/>
                </a:lnTo>
                <a:lnTo>
                  <a:pt x="95" y="335"/>
                </a:lnTo>
                <a:lnTo>
                  <a:pt x="78" y="333"/>
                </a:lnTo>
                <a:lnTo>
                  <a:pt x="67" y="330"/>
                </a:lnTo>
                <a:lnTo>
                  <a:pt x="59" y="328"/>
                </a:lnTo>
                <a:lnTo>
                  <a:pt x="50" y="326"/>
                </a:lnTo>
                <a:lnTo>
                  <a:pt x="43" y="323"/>
                </a:lnTo>
                <a:lnTo>
                  <a:pt x="36" y="321"/>
                </a:lnTo>
                <a:lnTo>
                  <a:pt x="28" y="318"/>
                </a:lnTo>
                <a:lnTo>
                  <a:pt x="21" y="314"/>
                </a:lnTo>
                <a:lnTo>
                  <a:pt x="16" y="311"/>
                </a:lnTo>
                <a:lnTo>
                  <a:pt x="12" y="309"/>
                </a:lnTo>
                <a:lnTo>
                  <a:pt x="9" y="307"/>
                </a:lnTo>
                <a:lnTo>
                  <a:pt x="5" y="304"/>
                </a:lnTo>
                <a:lnTo>
                  <a:pt x="2" y="299"/>
                </a:lnTo>
                <a:lnTo>
                  <a:pt x="2" y="297"/>
                </a:lnTo>
                <a:lnTo>
                  <a:pt x="0" y="292"/>
                </a:lnTo>
                <a:lnTo>
                  <a:pt x="0" y="285"/>
                </a:lnTo>
                <a:lnTo>
                  <a:pt x="19" y="280"/>
                </a:lnTo>
                <a:lnTo>
                  <a:pt x="38" y="276"/>
                </a:lnTo>
                <a:lnTo>
                  <a:pt x="59" y="271"/>
                </a:lnTo>
                <a:lnTo>
                  <a:pt x="81" y="266"/>
                </a:lnTo>
                <a:lnTo>
                  <a:pt x="102" y="261"/>
                </a:lnTo>
                <a:lnTo>
                  <a:pt x="124" y="257"/>
                </a:lnTo>
                <a:lnTo>
                  <a:pt x="148" y="252"/>
                </a:lnTo>
                <a:lnTo>
                  <a:pt x="171" y="247"/>
                </a:lnTo>
                <a:lnTo>
                  <a:pt x="195" y="242"/>
                </a:lnTo>
                <a:lnTo>
                  <a:pt x="221" y="238"/>
                </a:lnTo>
                <a:lnTo>
                  <a:pt x="248" y="230"/>
                </a:lnTo>
                <a:lnTo>
                  <a:pt x="276" y="226"/>
                </a:lnTo>
                <a:lnTo>
                  <a:pt x="305" y="221"/>
                </a:lnTo>
                <a:lnTo>
                  <a:pt x="333" y="214"/>
                </a:lnTo>
                <a:lnTo>
                  <a:pt x="364" y="209"/>
                </a:lnTo>
                <a:lnTo>
                  <a:pt x="395" y="202"/>
                </a:lnTo>
                <a:lnTo>
                  <a:pt x="455" y="188"/>
                </a:lnTo>
                <a:lnTo>
                  <a:pt x="517" y="173"/>
                </a:lnTo>
                <a:lnTo>
                  <a:pt x="579" y="162"/>
                </a:lnTo>
                <a:lnTo>
                  <a:pt x="643" y="147"/>
                </a:lnTo>
                <a:lnTo>
                  <a:pt x="707" y="133"/>
                </a:lnTo>
                <a:lnTo>
                  <a:pt x="776" y="116"/>
                </a:lnTo>
                <a:lnTo>
                  <a:pt x="845" y="100"/>
                </a:lnTo>
                <a:lnTo>
                  <a:pt x="917" y="83"/>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3835" name="Freeform 43"/>
          <p:cNvSpPr/>
          <p:nvPr/>
        </p:nvSpPr>
        <p:spPr>
          <a:xfrm>
            <a:off x="7893051" y="3441700"/>
            <a:ext cx="960967" cy="8001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Lst>
            <a:pathLst>
              <a:path w="1134" h="944">
                <a:moveTo>
                  <a:pt x="1053" y="0"/>
                </a:moveTo>
                <a:lnTo>
                  <a:pt x="1062" y="14"/>
                </a:lnTo>
                <a:lnTo>
                  <a:pt x="1072" y="28"/>
                </a:lnTo>
                <a:lnTo>
                  <a:pt x="1081" y="43"/>
                </a:lnTo>
                <a:lnTo>
                  <a:pt x="1091" y="57"/>
                </a:lnTo>
                <a:lnTo>
                  <a:pt x="1098" y="69"/>
                </a:lnTo>
                <a:lnTo>
                  <a:pt x="1105" y="81"/>
                </a:lnTo>
                <a:lnTo>
                  <a:pt x="1112" y="92"/>
                </a:lnTo>
                <a:lnTo>
                  <a:pt x="1117" y="102"/>
                </a:lnTo>
                <a:lnTo>
                  <a:pt x="1122" y="111"/>
                </a:lnTo>
                <a:lnTo>
                  <a:pt x="1127" y="121"/>
                </a:lnTo>
                <a:lnTo>
                  <a:pt x="1129" y="128"/>
                </a:lnTo>
                <a:lnTo>
                  <a:pt x="1131" y="135"/>
                </a:lnTo>
                <a:lnTo>
                  <a:pt x="1134" y="142"/>
                </a:lnTo>
                <a:lnTo>
                  <a:pt x="1134" y="147"/>
                </a:lnTo>
                <a:lnTo>
                  <a:pt x="1134" y="150"/>
                </a:lnTo>
                <a:lnTo>
                  <a:pt x="1131" y="152"/>
                </a:lnTo>
                <a:lnTo>
                  <a:pt x="1124" y="171"/>
                </a:lnTo>
                <a:lnTo>
                  <a:pt x="1117" y="180"/>
                </a:lnTo>
                <a:lnTo>
                  <a:pt x="1112" y="190"/>
                </a:lnTo>
                <a:lnTo>
                  <a:pt x="1105" y="199"/>
                </a:lnTo>
                <a:lnTo>
                  <a:pt x="1096" y="211"/>
                </a:lnTo>
                <a:lnTo>
                  <a:pt x="1086" y="223"/>
                </a:lnTo>
                <a:lnTo>
                  <a:pt x="1074" y="235"/>
                </a:lnTo>
                <a:lnTo>
                  <a:pt x="1062" y="249"/>
                </a:lnTo>
                <a:lnTo>
                  <a:pt x="1046" y="266"/>
                </a:lnTo>
                <a:lnTo>
                  <a:pt x="1029" y="285"/>
                </a:lnTo>
                <a:lnTo>
                  <a:pt x="1008" y="304"/>
                </a:lnTo>
                <a:lnTo>
                  <a:pt x="988" y="328"/>
                </a:lnTo>
                <a:lnTo>
                  <a:pt x="965" y="349"/>
                </a:lnTo>
                <a:lnTo>
                  <a:pt x="941" y="375"/>
                </a:lnTo>
                <a:lnTo>
                  <a:pt x="917" y="402"/>
                </a:lnTo>
                <a:lnTo>
                  <a:pt x="886" y="428"/>
                </a:lnTo>
                <a:lnTo>
                  <a:pt x="853" y="456"/>
                </a:lnTo>
                <a:lnTo>
                  <a:pt x="817" y="485"/>
                </a:lnTo>
                <a:lnTo>
                  <a:pt x="781" y="516"/>
                </a:lnTo>
                <a:lnTo>
                  <a:pt x="741" y="544"/>
                </a:lnTo>
                <a:lnTo>
                  <a:pt x="700" y="575"/>
                </a:lnTo>
                <a:lnTo>
                  <a:pt x="657" y="606"/>
                </a:lnTo>
                <a:lnTo>
                  <a:pt x="612" y="639"/>
                </a:lnTo>
                <a:lnTo>
                  <a:pt x="560" y="673"/>
                </a:lnTo>
                <a:lnTo>
                  <a:pt x="510" y="708"/>
                </a:lnTo>
                <a:lnTo>
                  <a:pt x="460" y="739"/>
                </a:lnTo>
                <a:lnTo>
                  <a:pt x="407" y="770"/>
                </a:lnTo>
                <a:lnTo>
                  <a:pt x="357" y="799"/>
                </a:lnTo>
                <a:lnTo>
                  <a:pt x="305" y="827"/>
                </a:lnTo>
                <a:lnTo>
                  <a:pt x="255" y="851"/>
                </a:lnTo>
                <a:lnTo>
                  <a:pt x="205" y="875"/>
                </a:lnTo>
                <a:lnTo>
                  <a:pt x="179" y="887"/>
                </a:lnTo>
                <a:lnTo>
                  <a:pt x="157" y="896"/>
                </a:lnTo>
                <a:lnTo>
                  <a:pt x="133" y="906"/>
                </a:lnTo>
                <a:lnTo>
                  <a:pt x="114" y="913"/>
                </a:lnTo>
                <a:lnTo>
                  <a:pt x="95" y="920"/>
                </a:lnTo>
                <a:lnTo>
                  <a:pt x="79" y="927"/>
                </a:lnTo>
                <a:lnTo>
                  <a:pt x="64" y="932"/>
                </a:lnTo>
                <a:lnTo>
                  <a:pt x="50" y="937"/>
                </a:lnTo>
                <a:lnTo>
                  <a:pt x="38" y="939"/>
                </a:lnTo>
                <a:lnTo>
                  <a:pt x="28" y="941"/>
                </a:lnTo>
                <a:lnTo>
                  <a:pt x="19" y="944"/>
                </a:lnTo>
                <a:lnTo>
                  <a:pt x="12" y="944"/>
                </a:lnTo>
                <a:lnTo>
                  <a:pt x="7" y="944"/>
                </a:lnTo>
                <a:lnTo>
                  <a:pt x="2" y="941"/>
                </a:lnTo>
                <a:lnTo>
                  <a:pt x="0" y="939"/>
                </a:lnTo>
                <a:lnTo>
                  <a:pt x="0" y="934"/>
                </a:lnTo>
                <a:lnTo>
                  <a:pt x="0" y="932"/>
                </a:lnTo>
                <a:lnTo>
                  <a:pt x="0" y="930"/>
                </a:lnTo>
                <a:lnTo>
                  <a:pt x="0" y="927"/>
                </a:lnTo>
                <a:lnTo>
                  <a:pt x="2" y="925"/>
                </a:lnTo>
                <a:lnTo>
                  <a:pt x="5" y="922"/>
                </a:lnTo>
                <a:lnTo>
                  <a:pt x="9" y="918"/>
                </a:lnTo>
                <a:lnTo>
                  <a:pt x="12" y="915"/>
                </a:lnTo>
                <a:lnTo>
                  <a:pt x="17" y="911"/>
                </a:lnTo>
                <a:lnTo>
                  <a:pt x="21" y="906"/>
                </a:lnTo>
                <a:lnTo>
                  <a:pt x="28" y="901"/>
                </a:lnTo>
                <a:lnTo>
                  <a:pt x="33" y="896"/>
                </a:lnTo>
                <a:lnTo>
                  <a:pt x="40" y="892"/>
                </a:lnTo>
                <a:lnTo>
                  <a:pt x="48" y="884"/>
                </a:lnTo>
                <a:lnTo>
                  <a:pt x="57" y="880"/>
                </a:lnTo>
                <a:lnTo>
                  <a:pt x="67" y="873"/>
                </a:lnTo>
                <a:lnTo>
                  <a:pt x="86" y="858"/>
                </a:lnTo>
                <a:lnTo>
                  <a:pt x="107" y="844"/>
                </a:lnTo>
                <a:lnTo>
                  <a:pt x="131" y="827"/>
                </a:lnTo>
                <a:lnTo>
                  <a:pt x="157" y="808"/>
                </a:lnTo>
                <a:lnTo>
                  <a:pt x="186" y="789"/>
                </a:lnTo>
                <a:lnTo>
                  <a:pt x="214" y="768"/>
                </a:lnTo>
                <a:lnTo>
                  <a:pt x="248" y="744"/>
                </a:lnTo>
                <a:lnTo>
                  <a:pt x="283" y="720"/>
                </a:lnTo>
                <a:lnTo>
                  <a:pt x="319" y="697"/>
                </a:lnTo>
                <a:lnTo>
                  <a:pt x="352" y="673"/>
                </a:lnTo>
                <a:lnTo>
                  <a:pt x="386" y="649"/>
                </a:lnTo>
                <a:lnTo>
                  <a:pt x="419" y="628"/>
                </a:lnTo>
                <a:lnTo>
                  <a:pt x="450" y="606"/>
                </a:lnTo>
                <a:lnTo>
                  <a:pt x="479" y="585"/>
                </a:lnTo>
                <a:lnTo>
                  <a:pt x="507" y="563"/>
                </a:lnTo>
                <a:lnTo>
                  <a:pt x="536" y="544"/>
                </a:lnTo>
                <a:lnTo>
                  <a:pt x="562" y="523"/>
                </a:lnTo>
                <a:lnTo>
                  <a:pt x="588" y="504"/>
                </a:lnTo>
                <a:lnTo>
                  <a:pt x="612" y="487"/>
                </a:lnTo>
                <a:lnTo>
                  <a:pt x="636" y="468"/>
                </a:lnTo>
                <a:lnTo>
                  <a:pt x="657" y="452"/>
                </a:lnTo>
                <a:lnTo>
                  <a:pt x="676" y="435"/>
                </a:lnTo>
                <a:lnTo>
                  <a:pt x="695" y="418"/>
                </a:lnTo>
                <a:lnTo>
                  <a:pt x="712" y="402"/>
                </a:lnTo>
                <a:lnTo>
                  <a:pt x="729" y="385"/>
                </a:lnTo>
                <a:lnTo>
                  <a:pt x="743" y="368"/>
                </a:lnTo>
                <a:lnTo>
                  <a:pt x="762" y="349"/>
                </a:lnTo>
                <a:lnTo>
                  <a:pt x="779" y="328"/>
                </a:lnTo>
                <a:lnTo>
                  <a:pt x="798" y="307"/>
                </a:lnTo>
                <a:lnTo>
                  <a:pt x="817" y="285"/>
                </a:lnTo>
                <a:lnTo>
                  <a:pt x="836" y="261"/>
                </a:lnTo>
                <a:lnTo>
                  <a:pt x="857" y="235"/>
                </a:lnTo>
                <a:lnTo>
                  <a:pt x="879" y="209"/>
                </a:lnTo>
                <a:lnTo>
                  <a:pt x="903" y="183"/>
                </a:lnTo>
                <a:lnTo>
                  <a:pt x="924" y="154"/>
                </a:lnTo>
                <a:lnTo>
                  <a:pt x="950" y="126"/>
                </a:lnTo>
                <a:lnTo>
                  <a:pt x="974" y="95"/>
                </a:lnTo>
                <a:lnTo>
                  <a:pt x="1000" y="64"/>
                </a:lnTo>
                <a:lnTo>
                  <a:pt x="1027" y="33"/>
                </a:lnTo>
                <a:lnTo>
                  <a:pt x="1053" y="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3836" name="Freeform 44"/>
          <p:cNvSpPr/>
          <p:nvPr/>
        </p:nvSpPr>
        <p:spPr>
          <a:xfrm>
            <a:off x="8593667" y="3651251"/>
            <a:ext cx="556684" cy="882649"/>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657" h="1042">
                <a:moveTo>
                  <a:pt x="181" y="973"/>
                </a:moveTo>
                <a:lnTo>
                  <a:pt x="171" y="989"/>
                </a:lnTo>
                <a:lnTo>
                  <a:pt x="164" y="1004"/>
                </a:lnTo>
                <a:lnTo>
                  <a:pt x="157" y="1016"/>
                </a:lnTo>
                <a:lnTo>
                  <a:pt x="147" y="1025"/>
                </a:lnTo>
                <a:lnTo>
                  <a:pt x="140" y="1032"/>
                </a:lnTo>
                <a:lnTo>
                  <a:pt x="135" y="1039"/>
                </a:lnTo>
                <a:lnTo>
                  <a:pt x="128" y="1042"/>
                </a:lnTo>
                <a:lnTo>
                  <a:pt x="123" y="1042"/>
                </a:lnTo>
                <a:lnTo>
                  <a:pt x="116" y="1042"/>
                </a:lnTo>
                <a:lnTo>
                  <a:pt x="107" y="1039"/>
                </a:lnTo>
                <a:lnTo>
                  <a:pt x="97" y="1035"/>
                </a:lnTo>
                <a:lnTo>
                  <a:pt x="88" y="1027"/>
                </a:lnTo>
                <a:lnTo>
                  <a:pt x="78" y="1018"/>
                </a:lnTo>
                <a:lnTo>
                  <a:pt x="69" y="1008"/>
                </a:lnTo>
                <a:lnTo>
                  <a:pt x="57" y="997"/>
                </a:lnTo>
                <a:lnTo>
                  <a:pt x="45" y="985"/>
                </a:lnTo>
                <a:lnTo>
                  <a:pt x="33" y="966"/>
                </a:lnTo>
                <a:lnTo>
                  <a:pt x="23" y="951"/>
                </a:lnTo>
                <a:lnTo>
                  <a:pt x="16" y="935"/>
                </a:lnTo>
                <a:lnTo>
                  <a:pt x="9" y="923"/>
                </a:lnTo>
                <a:lnTo>
                  <a:pt x="4" y="911"/>
                </a:lnTo>
                <a:lnTo>
                  <a:pt x="2" y="901"/>
                </a:lnTo>
                <a:lnTo>
                  <a:pt x="0" y="894"/>
                </a:lnTo>
                <a:lnTo>
                  <a:pt x="0" y="890"/>
                </a:lnTo>
                <a:lnTo>
                  <a:pt x="0" y="880"/>
                </a:lnTo>
                <a:lnTo>
                  <a:pt x="2" y="868"/>
                </a:lnTo>
                <a:lnTo>
                  <a:pt x="4" y="859"/>
                </a:lnTo>
                <a:lnTo>
                  <a:pt x="9" y="847"/>
                </a:lnTo>
                <a:lnTo>
                  <a:pt x="14" y="832"/>
                </a:lnTo>
                <a:lnTo>
                  <a:pt x="19" y="821"/>
                </a:lnTo>
                <a:lnTo>
                  <a:pt x="26" y="809"/>
                </a:lnTo>
                <a:lnTo>
                  <a:pt x="33" y="794"/>
                </a:lnTo>
                <a:lnTo>
                  <a:pt x="35" y="790"/>
                </a:lnTo>
                <a:lnTo>
                  <a:pt x="38" y="782"/>
                </a:lnTo>
                <a:lnTo>
                  <a:pt x="40" y="775"/>
                </a:lnTo>
                <a:lnTo>
                  <a:pt x="40" y="766"/>
                </a:lnTo>
                <a:lnTo>
                  <a:pt x="42" y="756"/>
                </a:lnTo>
                <a:lnTo>
                  <a:pt x="45" y="744"/>
                </a:lnTo>
                <a:lnTo>
                  <a:pt x="47" y="733"/>
                </a:lnTo>
                <a:lnTo>
                  <a:pt x="47" y="718"/>
                </a:lnTo>
                <a:lnTo>
                  <a:pt x="50" y="704"/>
                </a:lnTo>
                <a:lnTo>
                  <a:pt x="52" y="687"/>
                </a:lnTo>
                <a:lnTo>
                  <a:pt x="52" y="668"/>
                </a:lnTo>
                <a:lnTo>
                  <a:pt x="54" y="649"/>
                </a:lnTo>
                <a:lnTo>
                  <a:pt x="54" y="630"/>
                </a:lnTo>
                <a:lnTo>
                  <a:pt x="57" y="609"/>
                </a:lnTo>
                <a:lnTo>
                  <a:pt x="57" y="585"/>
                </a:lnTo>
                <a:lnTo>
                  <a:pt x="59" y="561"/>
                </a:lnTo>
                <a:lnTo>
                  <a:pt x="59" y="535"/>
                </a:lnTo>
                <a:lnTo>
                  <a:pt x="61" y="509"/>
                </a:lnTo>
                <a:lnTo>
                  <a:pt x="61" y="483"/>
                </a:lnTo>
                <a:lnTo>
                  <a:pt x="61" y="452"/>
                </a:lnTo>
                <a:lnTo>
                  <a:pt x="64" y="421"/>
                </a:lnTo>
                <a:lnTo>
                  <a:pt x="64" y="390"/>
                </a:lnTo>
                <a:lnTo>
                  <a:pt x="64" y="357"/>
                </a:lnTo>
                <a:lnTo>
                  <a:pt x="64" y="323"/>
                </a:lnTo>
                <a:lnTo>
                  <a:pt x="66" y="288"/>
                </a:lnTo>
                <a:lnTo>
                  <a:pt x="66" y="250"/>
                </a:lnTo>
                <a:lnTo>
                  <a:pt x="66" y="212"/>
                </a:lnTo>
                <a:lnTo>
                  <a:pt x="66" y="171"/>
                </a:lnTo>
                <a:lnTo>
                  <a:pt x="66" y="131"/>
                </a:lnTo>
                <a:lnTo>
                  <a:pt x="66" y="88"/>
                </a:lnTo>
                <a:lnTo>
                  <a:pt x="66" y="45"/>
                </a:lnTo>
                <a:lnTo>
                  <a:pt x="66" y="0"/>
                </a:lnTo>
                <a:lnTo>
                  <a:pt x="88" y="14"/>
                </a:lnTo>
                <a:lnTo>
                  <a:pt x="107" y="26"/>
                </a:lnTo>
                <a:lnTo>
                  <a:pt x="123" y="36"/>
                </a:lnTo>
                <a:lnTo>
                  <a:pt x="138" y="48"/>
                </a:lnTo>
                <a:lnTo>
                  <a:pt x="152" y="57"/>
                </a:lnTo>
                <a:lnTo>
                  <a:pt x="166" y="67"/>
                </a:lnTo>
                <a:lnTo>
                  <a:pt x="192" y="83"/>
                </a:lnTo>
                <a:lnTo>
                  <a:pt x="195" y="90"/>
                </a:lnTo>
                <a:lnTo>
                  <a:pt x="200" y="100"/>
                </a:lnTo>
                <a:lnTo>
                  <a:pt x="202" y="109"/>
                </a:lnTo>
                <a:lnTo>
                  <a:pt x="207" y="119"/>
                </a:lnTo>
                <a:lnTo>
                  <a:pt x="209" y="131"/>
                </a:lnTo>
                <a:lnTo>
                  <a:pt x="212" y="143"/>
                </a:lnTo>
                <a:lnTo>
                  <a:pt x="214" y="157"/>
                </a:lnTo>
                <a:lnTo>
                  <a:pt x="216" y="171"/>
                </a:lnTo>
                <a:lnTo>
                  <a:pt x="216" y="188"/>
                </a:lnTo>
                <a:lnTo>
                  <a:pt x="219" y="205"/>
                </a:lnTo>
                <a:lnTo>
                  <a:pt x="219" y="224"/>
                </a:lnTo>
                <a:lnTo>
                  <a:pt x="219" y="243"/>
                </a:lnTo>
                <a:lnTo>
                  <a:pt x="219" y="264"/>
                </a:lnTo>
                <a:lnTo>
                  <a:pt x="216" y="285"/>
                </a:lnTo>
                <a:lnTo>
                  <a:pt x="216" y="309"/>
                </a:lnTo>
                <a:lnTo>
                  <a:pt x="214" y="333"/>
                </a:lnTo>
                <a:lnTo>
                  <a:pt x="212" y="357"/>
                </a:lnTo>
                <a:lnTo>
                  <a:pt x="209" y="378"/>
                </a:lnTo>
                <a:lnTo>
                  <a:pt x="209" y="402"/>
                </a:lnTo>
                <a:lnTo>
                  <a:pt x="207" y="423"/>
                </a:lnTo>
                <a:lnTo>
                  <a:pt x="204" y="442"/>
                </a:lnTo>
                <a:lnTo>
                  <a:pt x="202" y="461"/>
                </a:lnTo>
                <a:lnTo>
                  <a:pt x="200" y="480"/>
                </a:lnTo>
                <a:lnTo>
                  <a:pt x="200" y="497"/>
                </a:lnTo>
                <a:lnTo>
                  <a:pt x="197" y="514"/>
                </a:lnTo>
                <a:lnTo>
                  <a:pt x="195" y="528"/>
                </a:lnTo>
                <a:lnTo>
                  <a:pt x="195" y="542"/>
                </a:lnTo>
                <a:lnTo>
                  <a:pt x="192" y="557"/>
                </a:lnTo>
                <a:lnTo>
                  <a:pt x="192" y="566"/>
                </a:lnTo>
                <a:lnTo>
                  <a:pt x="192" y="576"/>
                </a:lnTo>
                <a:lnTo>
                  <a:pt x="192" y="585"/>
                </a:lnTo>
                <a:lnTo>
                  <a:pt x="192" y="592"/>
                </a:lnTo>
                <a:lnTo>
                  <a:pt x="192" y="609"/>
                </a:lnTo>
                <a:lnTo>
                  <a:pt x="192" y="623"/>
                </a:lnTo>
                <a:lnTo>
                  <a:pt x="195" y="637"/>
                </a:lnTo>
                <a:lnTo>
                  <a:pt x="200" y="647"/>
                </a:lnTo>
                <a:lnTo>
                  <a:pt x="202" y="656"/>
                </a:lnTo>
                <a:lnTo>
                  <a:pt x="207" y="664"/>
                </a:lnTo>
                <a:lnTo>
                  <a:pt x="209" y="671"/>
                </a:lnTo>
                <a:lnTo>
                  <a:pt x="214" y="675"/>
                </a:lnTo>
                <a:lnTo>
                  <a:pt x="216" y="678"/>
                </a:lnTo>
                <a:lnTo>
                  <a:pt x="221" y="678"/>
                </a:lnTo>
                <a:lnTo>
                  <a:pt x="226" y="678"/>
                </a:lnTo>
                <a:lnTo>
                  <a:pt x="233" y="675"/>
                </a:lnTo>
                <a:lnTo>
                  <a:pt x="242" y="673"/>
                </a:lnTo>
                <a:lnTo>
                  <a:pt x="252" y="668"/>
                </a:lnTo>
                <a:lnTo>
                  <a:pt x="264" y="664"/>
                </a:lnTo>
                <a:lnTo>
                  <a:pt x="276" y="656"/>
                </a:lnTo>
                <a:lnTo>
                  <a:pt x="293" y="649"/>
                </a:lnTo>
                <a:lnTo>
                  <a:pt x="307" y="640"/>
                </a:lnTo>
                <a:lnTo>
                  <a:pt x="326" y="630"/>
                </a:lnTo>
                <a:lnTo>
                  <a:pt x="345" y="618"/>
                </a:lnTo>
                <a:lnTo>
                  <a:pt x="366" y="604"/>
                </a:lnTo>
                <a:lnTo>
                  <a:pt x="390" y="590"/>
                </a:lnTo>
                <a:lnTo>
                  <a:pt x="414" y="576"/>
                </a:lnTo>
                <a:lnTo>
                  <a:pt x="440" y="557"/>
                </a:lnTo>
                <a:lnTo>
                  <a:pt x="466" y="540"/>
                </a:lnTo>
                <a:lnTo>
                  <a:pt x="488" y="523"/>
                </a:lnTo>
                <a:lnTo>
                  <a:pt x="509" y="509"/>
                </a:lnTo>
                <a:lnTo>
                  <a:pt x="531" y="497"/>
                </a:lnTo>
                <a:lnTo>
                  <a:pt x="547" y="485"/>
                </a:lnTo>
                <a:lnTo>
                  <a:pt x="564" y="473"/>
                </a:lnTo>
                <a:lnTo>
                  <a:pt x="581" y="466"/>
                </a:lnTo>
                <a:lnTo>
                  <a:pt x="595" y="457"/>
                </a:lnTo>
                <a:lnTo>
                  <a:pt x="607" y="452"/>
                </a:lnTo>
                <a:lnTo>
                  <a:pt x="619" y="445"/>
                </a:lnTo>
                <a:lnTo>
                  <a:pt x="628" y="442"/>
                </a:lnTo>
                <a:lnTo>
                  <a:pt x="636" y="438"/>
                </a:lnTo>
                <a:lnTo>
                  <a:pt x="643" y="438"/>
                </a:lnTo>
                <a:lnTo>
                  <a:pt x="650" y="438"/>
                </a:lnTo>
                <a:lnTo>
                  <a:pt x="652" y="438"/>
                </a:lnTo>
                <a:lnTo>
                  <a:pt x="657" y="440"/>
                </a:lnTo>
                <a:lnTo>
                  <a:pt x="657" y="442"/>
                </a:lnTo>
                <a:lnTo>
                  <a:pt x="657" y="447"/>
                </a:lnTo>
                <a:lnTo>
                  <a:pt x="652" y="452"/>
                </a:lnTo>
                <a:lnTo>
                  <a:pt x="647" y="461"/>
                </a:lnTo>
                <a:lnTo>
                  <a:pt x="640" y="471"/>
                </a:lnTo>
                <a:lnTo>
                  <a:pt x="631" y="480"/>
                </a:lnTo>
                <a:lnTo>
                  <a:pt x="621" y="495"/>
                </a:lnTo>
                <a:lnTo>
                  <a:pt x="607" y="509"/>
                </a:lnTo>
                <a:lnTo>
                  <a:pt x="593" y="523"/>
                </a:lnTo>
                <a:lnTo>
                  <a:pt x="576" y="540"/>
                </a:lnTo>
                <a:lnTo>
                  <a:pt x="557" y="559"/>
                </a:lnTo>
                <a:lnTo>
                  <a:pt x="538" y="580"/>
                </a:lnTo>
                <a:lnTo>
                  <a:pt x="516" y="602"/>
                </a:lnTo>
                <a:lnTo>
                  <a:pt x="493" y="626"/>
                </a:lnTo>
                <a:lnTo>
                  <a:pt x="466" y="649"/>
                </a:lnTo>
                <a:lnTo>
                  <a:pt x="440" y="675"/>
                </a:lnTo>
                <a:lnTo>
                  <a:pt x="414" y="704"/>
                </a:lnTo>
                <a:lnTo>
                  <a:pt x="388" y="730"/>
                </a:lnTo>
                <a:lnTo>
                  <a:pt x="364" y="756"/>
                </a:lnTo>
                <a:lnTo>
                  <a:pt x="343" y="780"/>
                </a:lnTo>
                <a:lnTo>
                  <a:pt x="321" y="804"/>
                </a:lnTo>
                <a:lnTo>
                  <a:pt x="300" y="825"/>
                </a:lnTo>
                <a:lnTo>
                  <a:pt x="281" y="844"/>
                </a:lnTo>
                <a:lnTo>
                  <a:pt x="264" y="863"/>
                </a:lnTo>
                <a:lnTo>
                  <a:pt x="250" y="882"/>
                </a:lnTo>
                <a:lnTo>
                  <a:pt x="235" y="899"/>
                </a:lnTo>
                <a:lnTo>
                  <a:pt x="221" y="913"/>
                </a:lnTo>
                <a:lnTo>
                  <a:pt x="209" y="928"/>
                </a:lnTo>
                <a:lnTo>
                  <a:pt x="200" y="939"/>
                </a:lnTo>
                <a:lnTo>
                  <a:pt x="192" y="951"/>
                </a:lnTo>
                <a:lnTo>
                  <a:pt x="185" y="963"/>
                </a:lnTo>
                <a:lnTo>
                  <a:pt x="181" y="973"/>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3838" name="Freeform 46"/>
          <p:cNvSpPr/>
          <p:nvPr/>
        </p:nvSpPr>
        <p:spPr>
          <a:xfrm>
            <a:off x="9118600" y="3403600"/>
            <a:ext cx="455084" cy="3894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536" h="459">
                <a:moveTo>
                  <a:pt x="284" y="173"/>
                </a:moveTo>
                <a:lnTo>
                  <a:pt x="291" y="166"/>
                </a:lnTo>
                <a:lnTo>
                  <a:pt x="300" y="156"/>
                </a:lnTo>
                <a:lnTo>
                  <a:pt x="305" y="149"/>
                </a:lnTo>
                <a:lnTo>
                  <a:pt x="312" y="140"/>
                </a:lnTo>
                <a:lnTo>
                  <a:pt x="317" y="133"/>
                </a:lnTo>
                <a:lnTo>
                  <a:pt x="322" y="126"/>
                </a:lnTo>
                <a:lnTo>
                  <a:pt x="324" y="118"/>
                </a:lnTo>
                <a:lnTo>
                  <a:pt x="327" y="111"/>
                </a:lnTo>
                <a:lnTo>
                  <a:pt x="329" y="107"/>
                </a:lnTo>
                <a:lnTo>
                  <a:pt x="331" y="99"/>
                </a:lnTo>
                <a:lnTo>
                  <a:pt x="334" y="92"/>
                </a:lnTo>
                <a:lnTo>
                  <a:pt x="334" y="88"/>
                </a:lnTo>
                <a:lnTo>
                  <a:pt x="331" y="78"/>
                </a:lnTo>
                <a:lnTo>
                  <a:pt x="329" y="69"/>
                </a:lnTo>
                <a:lnTo>
                  <a:pt x="322" y="64"/>
                </a:lnTo>
                <a:lnTo>
                  <a:pt x="317" y="57"/>
                </a:lnTo>
                <a:lnTo>
                  <a:pt x="312" y="49"/>
                </a:lnTo>
                <a:lnTo>
                  <a:pt x="310" y="42"/>
                </a:lnTo>
                <a:lnTo>
                  <a:pt x="310" y="35"/>
                </a:lnTo>
                <a:lnTo>
                  <a:pt x="312" y="26"/>
                </a:lnTo>
                <a:lnTo>
                  <a:pt x="315" y="19"/>
                </a:lnTo>
                <a:lnTo>
                  <a:pt x="317" y="9"/>
                </a:lnTo>
                <a:lnTo>
                  <a:pt x="322" y="4"/>
                </a:lnTo>
                <a:lnTo>
                  <a:pt x="329" y="2"/>
                </a:lnTo>
                <a:lnTo>
                  <a:pt x="336" y="0"/>
                </a:lnTo>
                <a:lnTo>
                  <a:pt x="346" y="0"/>
                </a:lnTo>
                <a:lnTo>
                  <a:pt x="355" y="0"/>
                </a:lnTo>
                <a:lnTo>
                  <a:pt x="367" y="2"/>
                </a:lnTo>
                <a:lnTo>
                  <a:pt x="381" y="4"/>
                </a:lnTo>
                <a:lnTo>
                  <a:pt x="398" y="9"/>
                </a:lnTo>
                <a:lnTo>
                  <a:pt x="410" y="14"/>
                </a:lnTo>
                <a:lnTo>
                  <a:pt x="422" y="19"/>
                </a:lnTo>
                <a:lnTo>
                  <a:pt x="436" y="26"/>
                </a:lnTo>
                <a:lnTo>
                  <a:pt x="448" y="35"/>
                </a:lnTo>
                <a:lnTo>
                  <a:pt x="460" y="45"/>
                </a:lnTo>
                <a:lnTo>
                  <a:pt x="474" y="54"/>
                </a:lnTo>
                <a:lnTo>
                  <a:pt x="486" y="66"/>
                </a:lnTo>
                <a:lnTo>
                  <a:pt x="498" y="80"/>
                </a:lnTo>
                <a:lnTo>
                  <a:pt x="510" y="92"/>
                </a:lnTo>
                <a:lnTo>
                  <a:pt x="520" y="107"/>
                </a:lnTo>
                <a:lnTo>
                  <a:pt x="527" y="118"/>
                </a:lnTo>
                <a:lnTo>
                  <a:pt x="534" y="130"/>
                </a:lnTo>
                <a:lnTo>
                  <a:pt x="536" y="142"/>
                </a:lnTo>
                <a:lnTo>
                  <a:pt x="536" y="154"/>
                </a:lnTo>
                <a:lnTo>
                  <a:pt x="536" y="164"/>
                </a:lnTo>
                <a:lnTo>
                  <a:pt x="534" y="173"/>
                </a:lnTo>
                <a:lnTo>
                  <a:pt x="531" y="178"/>
                </a:lnTo>
                <a:lnTo>
                  <a:pt x="527" y="183"/>
                </a:lnTo>
                <a:lnTo>
                  <a:pt x="522" y="190"/>
                </a:lnTo>
                <a:lnTo>
                  <a:pt x="517" y="195"/>
                </a:lnTo>
                <a:lnTo>
                  <a:pt x="512" y="199"/>
                </a:lnTo>
                <a:lnTo>
                  <a:pt x="505" y="206"/>
                </a:lnTo>
                <a:lnTo>
                  <a:pt x="498" y="211"/>
                </a:lnTo>
                <a:lnTo>
                  <a:pt x="491" y="218"/>
                </a:lnTo>
                <a:lnTo>
                  <a:pt x="481" y="225"/>
                </a:lnTo>
                <a:lnTo>
                  <a:pt x="472" y="233"/>
                </a:lnTo>
                <a:lnTo>
                  <a:pt x="462" y="240"/>
                </a:lnTo>
                <a:lnTo>
                  <a:pt x="450" y="247"/>
                </a:lnTo>
                <a:lnTo>
                  <a:pt x="439" y="254"/>
                </a:lnTo>
                <a:lnTo>
                  <a:pt x="424" y="264"/>
                </a:lnTo>
                <a:lnTo>
                  <a:pt x="412" y="273"/>
                </a:lnTo>
                <a:lnTo>
                  <a:pt x="398" y="280"/>
                </a:lnTo>
                <a:lnTo>
                  <a:pt x="381" y="292"/>
                </a:lnTo>
                <a:lnTo>
                  <a:pt x="367" y="304"/>
                </a:lnTo>
                <a:lnTo>
                  <a:pt x="348" y="313"/>
                </a:lnTo>
                <a:lnTo>
                  <a:pt x="331" y="325"/>
                </a:lnTo>
                <a:lnTo>
                  <a:pt x="312" y="337"/>
                </a:lnTo>
                <a:lnTo>
                  <a:pt x="293" y="347"/>
                </a:lnTo>
                <a:lnTo>
                  <a:pt x="272" y="359"/>
                </a:lnTo>
                <a:lnTo>
                  <a:pt x="250" y="371"/>
                </a:lnTo>
                <a:lnTo>
                  <a:pt x="227" y="380"/>
                </a:lnTo>
                <a:lnTo>
                  <a:pt x="203" y="392"/>
                </a:lnTo>
                <a:lnTo>
                  <a:pt x="179" y="401"/>
                </a:lnTo>
                <a:lnTo>
                  <a:pt x="153" y="413"/>
                </a:lnTo>
                <a:lnTo>
                  <a:pt x="124" y="425"/>
                </a:lnTo>
                <a:lnTo>
                  <a:pt x="96" y="435"/>
                </a:lnTo>
                <a:lnTo>
                  <a:pt x="67" y="447"/>
                </a:lnTo>
                <a:lnTo>
                  <a:pt x="36" y="459"/>
                </a:lnTo>
                <a:lnTo>
                  <a:pt x="0" y="423"/>
                </a:lnTo>
                <a:lnTo>
                  <a:pt x="26" y="401"/>
                </a:lnTo>
                <a:lnTo>
                  <a:pt x="53" y="380"/>
                </a:lnTo>
                <a:lnTo>
                  <a:pt x="76" y="359"/>
                </a:lnTo>
                <a:lnTo>
                  <a:pt x="100" y="340"/>
                </a:lnTo>
                <a:lnTo>
                  <a:pt x="122" y="321"/>
                </a:lnTo>
                <a:lnTo>
                  <a:pt x="143" y="304"/>
                </a:lnTo>
                <a:lnTo>
                  <a:pt x="162" y="287"/>
                </a:lnTo>
                <a:lnTo>
                  <a:pt x="181" y="271"/>
                </a:lnTo>
                <a:lnTo>
                  <a:pt x="198" y="256"/>
                </a:lnTo>
                <a:lnTo>
                  <a:pt x="212" y="242"/>
                </a:lnTo>
                <a:lnTo>
                  <a:pt x="229" y="228"/>
                </a:lnTo>
                <a:lnTo>
                  <a:pt x="241" y="216"/>
                </a:lnTo>
                <a:lnTo>
                  <a:pt x="253" y="204"/>
                </a:lnTo>
                <a:lnTo>
                  <a:pt x="265" y="195"/>
                </a:lnTo>
                <a:lnTo>
                  <a:pt x="274" y="183"/>
                </a:lnTo>
                <a:lnTo>
                  <a:pt x="284" y="173"/>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3827" name="Freeform 35"/>
          <p:cNvSpPr/>
          <p:nvPr/>
        </p:nvSpPr>
        <p:spPr>
          <a:xfrm>
            <a:off x="8502651" y="2203451"/>
            <a:ext cx="203200" cy="10160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41" h="1201">
                <a:moveTo>
                  <a:pt x="231" y="148"/>
                </a:moveTo>
                <a:lnTo>
                  <a:pt x="231" y="150"/>
                </a:lnTo>
                <a:lnTo>
                  <a:pt x="229" y="155"/>
                </a:lnTo>
                <a:lnTo>
                  <a:pt x="229" y="159"/>
                </a:lnTo>
                <a:lnTo>
                  <a:pt x="229" y="164"/>
                </a:lnTo>
                <a:lnTo>
                  <a:pt x="227" y="169"/>
                </a:lnTo>
                <a:lnTo>
                  <a:pt x="227" y="176"/>
                </a:lnTo>
                <a:lnTo>
                  <a:pt x="227" y="186"/>
                </a:lnTo>
                <a:lnTo>
                  <a:pt x="224" y="195"/>
                </a:lnTo>
                <a:lnTo>
                  <a:pt x="224" y="205"/>
                </a:lnTo>
                <a:lnTo>
                  <a:pt x="224" y="214"/>
                </a:lnTo>
                <a:lnTo>
                  <a:pt x="224" y="226"/>
                </a:lnTo>
                <a:lnTo>
                  <a:pt x="224" y="240"/>
                </a:lnTo>
                <a:lnTo>
                  <a:pt x="222" y="255"/>
                </a:lnTo>
                <a:lnTo>
                  <a:pt x="222" y="269"/>
                </a:lnTo>
                <a:lnTo>
                  <a:pt x="222" y="283"/>
                </a:lnTo>
                <a:lnTo>
                  <a:pt x="222" y="300"/>
                </a:lnTo>
                <a:lnTo>
                  <a:pt x="222" y="316"/>
                </a:lnTo>
                <a:lnTo>
                  <a:pt x="222" y="335"/>
                </a:lnTo>
                <a:lnTo>
                  <a:pt x="222" y="354"/>
                </a:lnTo>
                <a:lnTo>
                  <a:pt x="222" y="376"/>
                </a:lnTo>
                <a:lnTo>
                  <a:pt x="222" y="397"/>
                </a:lnTo>
                <a:lnTo>
                  <a:pt x="222" y="419"/>
                </a:lnTo>
                <a:lnTo>
                  <a:pt x="222" y="442"/>
                </a:lnTo>
                <a:lnTo>
                  <a:pt x="219" y="466"/>
                </a:lnTo>
                <a:lnTo>
                  <a:pt x="219" y="490"/>
                </a:lnTo>
                <a:lnTo>
                  <a:pt x="219" y="516"/>
                </a:lnTo>
                <a:lnTo>
                  <a:pt x="219" y="542"/>
                </a:lnTo>
                <a:lnTo>
                  <a:pt x="219" y="571"/>
                </a:lnTo>
                <a:lnTo>
                  <a:pt x="219" y="599"/>
                </a:lnTo>
                <a:lnTo>
                  <a:pt x="219" y="630"/>
                </a:lnTo>
                <a:lnTo>
                  <a:pt x="219" y="661"/>
                </a:lnTo>
                <a:lnTo>
                  <a:pt x="219" y="692"/>
                </a:lnTo>
                <a:lnTo>
                  <a:pt x="219" y="723"/>
                </a:lnTo>
                <a:lnTo>
                  <a:pt x="219" y="754"/>
                </a:lnTo>
                <a:lnTo>
                  <a:pt x="219" y="785"/>
                </a:lnTo>
                <a:lnTo>
                  <a:pt x="219" y="813"/>
                </a:lnTo>
                <a:lnTo>
                  <a:pt x="219" y="840"/>
                </a:lnTo>
                <a:lnTo>
                  <a:pt x="219" y="866"/>
                </a:lnTo>
                <a:lnTo>
                  <a:pt x="219" y="892"/>
                </a:lnTo>
                <a:lnTo>
                  <a:pt x="219" y="916"/>
                </a:lnTo>
                <a:lnTo>
                  <a:pt x="217" y="940"/>
                </a:lnTo>
                <a:lnTo>
                  <a:pt x="217" y="963"/>
                </a:lnTo>
                <a:lnTo>
                  <a:pt x="217" y="985"/>
                </a:lnTo>
                <a:lnTo>
                  <a:pt x="215" y="1004"/>
                </a:lnTo>
                <a:lnTo>
                  <a:pt x="215" y="1023"/>
                </a:lnTo>
                <a:lnTo>
                  <a:pt x="215" y="1042"/>
                </a:lnTo>
                <a:lnTo>
                  <a:pt x="212" y="1058"/>
                </a:lnTo>
                <a:lnTo>
                  <a:pt x="212" y="1075"/>
                </a:lnTo>
                <a:lnTo>
                  <a:pt x="210" y="1092"/>
                </a:lnTo>
                <a:lnTo>
                  <a:pt x="210" y="1106"/>
                </a:lnTo>
                <a:lnTo>
                  <a:pt x="208" y="1118"/>
                </a:lnTo>
                <a:lnTo>
                  <a:pt x="208" y="1130"/>
                </a:lnTo>
                <a:lnTo>
                  <a:pt x="205" y="1142"/>
                </a:lnTo>
                <a:lnTo>
                  <a:pt x="205" y="1154"/>
                </a:lnTo>
                <a:lnTo>
                  <a:pt x="203" y="1161"/>
                </a:lnTo>
                <a:lnTo>
                  <a:pt x="200" y="1170"/>
                </a:lnTo>
                <a:lnTo>
                  <a:pt x="200" y="1177"/>
                </a:lnTo>
                <a:lnTo>
                  <a:pt x="198" y="1184"/>
                </a:lnTo>
                <a:lnTo>
                  <a:pt x="196" y="1189"/>
                </a:lnTo>
                <a:lnTo>
                  <a:pt x="193" y="1194"/>
                </a:lnTo>
                <a:lnTo>
                  <a:pt x="193" y="1196"/>
                </a:lnTo>
                <a:lnTo>
                  <a:pt x="191" y="1199"/>
                </a:lnTo>
                <a:lnTo>
                  <a:pt x="188" y="1201"/>
                </a:lnTo>
                <a:lnTo>
                  <a:pt x="186" y="1201"/>
                </a:lnTo>
                <a:lnTo>
                  <a:pt x="179" y="1201"/>
                </a:lnTo>
                <a:lnTo>
                  <a:pt x="169" y="1196"/>
                </a:lnTo>
                <a:lnTo>
                  <a:pt x="162" y="1192"/>
                </a:lnTo>
                <a:lnTo>
                  <a:pt x="153" y="1184"/>
                </a:lnTo>
                <a:lnTo>
                  <a:pt x="146" y="1177"/>
                </a:lnTo>
                <a:lnTo>
                  <a:pt x="141" y="1165"/>
                </a:lnTo>
                <a:lnTo>
                  <a:pt x="134" y="1156"/>
                </a:lnTo>
                <a:lnTo>
                  <a:pt x="129" y="1142"/>
                </a:lnTo>
                <a:lnTo>
                  <a:pt x="129" y="1139"/>
                </a:lnTo>
                <a:lnTo>
                  <a:pt x="127" y="1135"/>
                </a:lnTo>
                <a:lnTo>
                  <a:pt x="124" y="1130"/>
                </a:lnTo>
                <a:lnTo>
                  <a:pt x="122" y="1123"/>
                </a:lnTo>
                <a:lnTo>
                  <a:pt x="119" y="1118"/>
                </a:lnTo>
                <a:lnTo>
                  <a:pt x="119" y="1111"/>
                </a:lnTo>
                <a:lnTo>
                  <a:pt x="117" y="1101"/>
                </a:lnTo>
                <a:lnTo>
                  <a:pt x="115" y="1094"/>
                </a:lnTo>
                <a:lnTo>
                  <a:pt x="115" y="1085"/>
                </a:lnTo>
                <a:lnTo>
                  <a:pt x="112" y="1075"/>
                </a:lnTo>
                <a:lnTo>
                  <a:pt x="110" y="1066"/>
                </a:lnTo>
                <a:lnTo>
                  <a:pt x="110" y="1054"/>
                </a:lnTo>
                <a:lnTo>
                  <a:pt x="108" y="1042"/>
                </a:lnTo>
                <a:lnTo>
                  <a:pt x="108" y="1030"/>
                </a:lnTo>
                <a:lnTo>
                  <a:pt x="105" y="1016"/>
                </a:lnTo>
                <a:lnTo>
                  <a:pt x="105" y="1004"/>
                </a:lnTo>
                <a:lnTo>
                  <a:pt x="103" y="989"/>
                </a:lnTo>
                <a:lnTo>
                  <a:pt x="103" y="975"/>
                </a:lnTo>
                <a:lnTo>
                  <a:pt x="103" y="959"/>
                </a:lnTo>
                <a:lnTo>
                  <a:pt x="100" y="942"/>
                </a:lnTo>
                <a:lnTo>
                  <a:pt x="100" y="925"/>
                </a:lnTo>
                <a:lnTo>
                  <a:pt x="100" y="909"/>
                </a:lnTo>
                <a:lnTo>
                  <a:pt x="98" y="892"/>
                </a:lnTo>
                <a:lnTo>
                  <a:pt x="98" y="873"/>
                </a:lnTo>
                <a:lnTo>
                  <a:pt x="98" y="835"/>
                </a:lnTo>
                <a:lnTo>
                  <a:pt x="96" y="792"/>
                </a:lnTo>
                <a:lnTo>
                  <a:pt x="96" y="749"/>
                </a:lnTo>
                <a:lnTo>
                  <a:pt x="96" y="704"/>
                </a:lnTo>
                <a:lnTo>
                  <a:pt x="96" y="659"/>
                </a:lnTo>
                <a:lnTo>
                  <a:pt x="96" y="614"/>
                </a:lnTo>
                <a:lnTo>
                  <a:pt x="96" y="573"/>
                </a:lnTo>
                <a:lnTo>
                  <a:pt x="96" y="533"/>
                </a:lnTo>
                <a:lnTo>
                  <a:pt x="96" y="495"/>
                </a:lnTo>
                <a:lnTo>
                  <a:pt x="96" y="459"/>
                </a:lnTo>
                <a:lnTo>
                  <a:pt x="96" y="426"/>
                </a:lnTo>
                <a:lnTo>
                  <a:pt x="96" y="393"/>
                </a:lnTo>
                <a:lnTo>
                  <a:pt x="93" y="364"/>
                </a:lnTo>
                <a:lnTo>
                  <a:pt x="93" y="335"/>
                </a:lnTo>
                <a:lnTo>
                  <a:pt x="93" y="309"/>
                </a:lnTo>
                <a:lnTo>
                  <a:pt x="91" y="286"/>
                </a:lnTo>
                <a:lnTo>
                  <a:pt x="91" y="262"/>
                </a:lnTo>
                <a:lnTo>
                  <a:pt x="88" y="243"/>
                </a:lnTo>
                <a:lnTo>
                  <a:pt x="86" y="224"/>
                </a:lnTo>
                <a:lnTo>
                  <a:pt x="84" y="207"/>
                </a:lnTo>
                <a:lnTo>
                  <a:pt x="79" y="181"/>
                </a:lnTo>
                <a:lnTo>
                  <a:pt x="77" y="169"/>
                </a:lnTo>
                <a:lnTo>
                  <a:pt x="74" y="157"/>
                </a:lnTo>
                <a:lnTo>
                  <a:pt x="72" y="148"/>
                </a:lnTo>
                <a:lnTo>
                  <a:pt x="67" y="138"/>
                </a:lnTo>
                <a:lnTo>
                  <a:pt x="65" y="129"/>
                </a:lnTo>
                <a:lnTo>
                  <a:pt x="60" y="119"/>
                </a:lnTo>
                <a:lnTo>
                  <a:pt x="57" y="112"/>
                </a:lnTo>
                <a:lnTo>
                  <a:pt x="53" y="105"/>
                </a:lnTo>
                <a:lnTo>
                  <a:pt x="48" y="98"/>
                </a:lnTo>
                <a:lnTo>
                  <a:pt x="46" y="93"/>
                </a:lnTo>
                <a:lnTo>
                  <a:pt x="41" y="86"/>
                </a:lnTo>
                <a:lnTo>
                  <a:pt x="36" y="83"/>
                </a:lnTo>
                <a:lnTo>
                  <a:pt x="31" y="79"/>
                </a:lnTo>
                <a:lnTo>
                  <a:pt x="29" y="76"/>
                </a:lnTo>
                <a:lnTo>
                  <a:pt x="19" y="71"/>
                </a:lnTo>
                <a:lnTo>
                  <a:pt x="12" y="67"/>
                </a:lnTo>
                <a:lnTo>
                  <a:pt x="7" y="62"/>
                </a:lnTo>
                <a:lnTo>
                  <a:pt x="5" y="57"/>
                </a:lnTo>
                <a:lnTo>
                  <a:pt x="3" y="52"/>
                </a:lnTo>
                <a:lnTo>
                  <a:pt x="0" y="45"/>
                </a:lnTo>
                <a:lnTo>
                  <a:pt x="3" y="38"/>
                </a:lnTo>
                <a:lnTo>
                  <a:pt x="5" y="29"/>
                </a:lnTo>
                <a:lnTo>
                  <a:pt x="5" y="24"/>
                </a:lnTo>
                <a:lnTo>
                  <a:pt x="7" y="22"/>
                </a:lnTo>
                <a:lnTo>
                  <a:pt x="10" y="17"/>
                </a:lnTo>
                <a:lnTo>
                  <a:pt x="12" y="14"/>
                </a:lnTo>
                <a:lnTo>
                  <a:pt x="15" y="10"/>
                </a:lnTo>
                <a:lnTo>
                  <a:pt x="19" y="7"/>
                </a:lnTo>
                <a:lnTo>
                  <a:pt x="24" y="5"/>
                </a:lnTo>
                <a:lnTo>
                  <a:pt x="31" y="5"/>
                </a:lnTo>
                <a:lnTo>
                  <a:pt x="38" y="3"/>
                </a:lnTo>
                <a:lnTo>
                  <a:pt x="46" y="3"/>
                </a:lnTo>
                <a:lnTo>
                  <a:pt x="53" y="0"/>
                </a:lnTo>
                <a:lnTo>
                  <a:pt x="62" y="0"/>
                </a:lnTo>
                <a:lnTo>
                  <a:pt x="72" y="0"/>
                </a:lnTo>
                <a:lnTo>
                  <a:pt x="84" y="3"/>
                </a:lnTo>
                <a:lnTo>
                  <a:pt x="96" y="3"/>
                </a:lnTo>
                <a:lnTo>
                  <a:pt x="108" y="5"/>
                </a:lnTo>
                <a:lnTo>
                  <a:pt x="131" y="10"/>
                </a:lnTo>
                <a:lnTo>
                  <a:pt x="153" y="17"/>
                </a:lnTo>
                <a:lnTo>
                  <a:pt x="165" y="19"/>
                </a:lnTo>
                <a:lnTo>
                  <a:pt x="174" y="24"/>
                </a:lnTo>
                <a:lnTo>
                  <a:pt x="181" y="26"/>
                </a:lnTo>
                <a:lnTo>
                  <a:pt x="191" y="31"/>
                </a:lnTo>
                <a:lnTo>
                  <a:pt x="198" y="33"/>
                </a:lnTo>
                <a:lnTo>
                  <a:pt x="205" y="38"/>
                </a:lnTo>
                <a:lnTo>
                  <a:pt x="212" y="43"/>
                </a:lnTo>
                <a:lnTo>
                  <a:pt x="217" y="48"/>
                </a:lnTo>
                <a:lnTo>
                  <a:pt x="222" y="52"/>
                </a:lnTo>
                <a:lnTo>
                  <a:pt x="227" y="55"/>
                </a:lnTo>
                <a:lnTo>
                  <a:pt x="229" y="60"/>
                </a:lnTo>
                <a:lnTo>
                  <a:pt x="231" y="64"/>
                </a:lnTo>
                <a:lnTo>
                  <a:pt x="236" y="74"/>
                </a:lnTo>
                <a:lnTo>
                  <a:pt x="239" y="83"/>
                </a:lnTo>
                <a:lnTo>
                  <a:pt x="239" y="93"/>
                </a:lnTo>
                <a:lnTo>
                  <a:pt x="241" y="102"/>
                </a:lnTo>
                <a:lnTo>
                  <a:pt x="239" y="112"/>
                </a:lnTo>
                <a:lnTo>
                  <a:pt x="239" y="124"/>
                </a:lnTo>
                <a:lnTo>
                  <a:pt x="236" y="136"/>
                </a:lnTo>
                <a:lnTo>
                  <a:pt x="231" y="148"/>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3828" name="Freeform 36"/>
          <p:cNvSpPr/>
          <p:nvPr/>
        </p:nvSpPr>
        <p:spPr>
          <a:xfrm>
            <a:off x="9118600" y="2127251"/>
            <a:ext cx="220133" cy="8128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58" h="961">
                <a:moveTo>
                  <a:pt x="250" y="107"/>
                </a:moveTo>
                <a:lnTo>
                  <a:pt x="253" y="116"/>
                </a:lnTo>
                <a:lnTo>
                  <a:pt x="255" y="126"/>
                </a:lnTo>
                <a:lnTo>
                  <a:pt x="258" y="133"/>
                </a:lnTo>
                <a:lnTo>
                  <a:pt x="258" y="142"/>
                </a:lnTo>
                <a:lnTo>
                  <a:pt x="258" y="150"/>
                </a:lnTo>
                <a:lnTo>
                  <a:pt x="255" y="157"/>
                </a:lnTo>
                <a:lnTo>
                  <a:pt x="253" y="161"/>
                </a:lnTo>
                <a:lnTo>
                  <a:pt x="250" y="166"/>
                </a:lnTo>
                <a:lnTo>
                  <a:pt x="248" y="171"/>
                </a:lnTo>
                <a:lnTo>
                  <a:pt x="246" y="178"/>
                </a:lnTo>
                <a:lnTo>
                  <a:pt x="243" y="185"/>
                </a:lnTo>
                <a:lnTo>
                  <a:pt x="241" y="192"/>
                </a:lnTo>
                <a:lnTo>
                  <a:pt x="241" y="202"/>
                </a:lnTo>
                <a:lnTo>
                  <a:pt x="238" y="211"/>
                </a:lnTo>
                <a:lnTo>
                  <a:pt x="236" y="223"/>
                </a:lnTo>
                <a:lnTo>
                  <a:pt x="234" y="235"/>
                </a:lnTo>
                <a:lnTo>
                  <a:pt x="234" y="249"/>
                </a:lnTo>
                <a:lnTo>
                  <a:pt x="231" y="264"/>
                </a:lnTo>
                <a:lnTo>
                  <a:pt x="231" y="278"/>
                </a:lnTo>
                <a:lnTo>
                  <a:pt x="229" y="295"/>
                </a:lnTo>
                <a:lnTo>
                  <a:pt x="229" y="311"/>
                </a:lnTo>
                <a:lnTo>
                  <a:pt x="227" y="330"/>
                </a:lnTo>
                <a:lnTo>
                  <a:pt x="227" y="349"/>
                </a:lnTo>
                <a:lnTo>
                  <a:pt x="227" y="368"/>
                </a:lnTo>
                <a:lnTo>
                  <a:pt x="224" y="390"/>
                </a:lnTo>
                <a:lnTo>
                  <a:pt x="224" y="411"/>
                </a:lnTo>
                <a:lnTo>
                  <a:pt x="222" y="437"/>
                </a:lnTo>
                <a:lnTo>
                  <a:pt x="222" y="466"/>
                </a:lnTo>
                <a:lnTo>
                  <a:pt x="219" y="494"/>
                </a:lnTo>
                <a:lnTo>
                  <a:pt x="219" y="525"/>
                </a:lnTo>
                <a:lnTo>
                  <a:pt x="217" y="561"/>
                </a:lnTo>
                <a:lnTo>
                  <a:pt x="217" y="597"/>
                </a:lnTo>
                <a:lnTo>
                  <a:pt x="217" y="632"/>
                </a:lnTo>
                <a:lnTo>
                  <a:pt x="217" y="673"/>
                </a:lnTo>
                <a:lnTo>
                  <a:pt x="217" y="713"/>
                </a:lnTo>
                <a:lnTo>
                  <a:pt x="217" y="758"/>
                </a:lnTo>
                <a:lnTo>
                  <a:pt x="217" y="804"/>
                </a:lnTo>
                <a:lnTo>
                  <a:pt x="217" y="849"/>
                </a:lnTo>
                <a:lnTo>
                  <a:pt x="217" y="899"/>
                </a:lnTo>
                <a:lnTo>
                  <a:pt x="217" y="949"/>
                </a:lnTo>
                <a:lnTo>
                  <a:pt x="103" y="961"/>
                </a:lnTo>
                <a:lnTo>
                  <a:pt x="103" y="920"/>
                </a:lnTo>
                <a:lnTo>
                  <a:pt x="100" y="882"/>
                </a:lnTo>
                <a:lnTo>
                  <a:pt x="100" y="844"/>
                </a:lnTo>
                <a:lnTo>
                  <a:pt x="98" y="808"/>
                </a:lnTo>
                <a:lnTo>
                  <a:pt x="98" y="773"/>
                </a:lnTo>
                <a:lnTo>
                  <a:pt x="98" y="739"/>
                </a:lnTo>
                <a:lnTo>
                  <a:pt x="98" y="706"/>
                </a:lnTo>
                <a:lnTo>
                  <a:pt x="96" y="673"/>
                </a:lnTo>
                <a:lnTo>
                  <a:pt x="96" y="642"/>
                </a:lnTo>
                <a:lnTo>
                  <a:pt x="96" y="611"/>
                </a:lnTo>
                <a:lnTo>
                  <a:pt x="93" y="582"/>
                </a:lnTo>
                <a:lnTo>
                  <a:pt x="93" y="554"/>
                </a:lnTo>
                <a:lnTo>
                  <a:pt x="93" y="528"/>
                </a:lnTo>
                <a:lnTo>
                  <a:pt x="93" y="502"/>
                </a:lnTo>
                <a:lnTo>
                  <a:pt x="91" y="475"/>
                </a:lnTo>
                <a:lnTo>
                  <a:pt x="91" y="452"/>
                </a:lnTo>
                <a:lnTo>
                  <a:pt x="91" y="430"/>
                </a:lnTo>
                <a:lnTo>
                  <a:pt x="91" y="406"/>
                </a:lnTo>
                <a:lnTo>
                  <a:pt x="91" y="385"/>
                </a:lnTo>
                <a:lnTo>
                  <a:pt x="88" y="366"/>
                </a:lnTo>
                <a:lnTo>
                  <a:pt x="88" y="347"/>
                </a:lnTo>
                <a:lnTo>
                  <a:pt x="88" y="328"/>
                </a:lnTo>
                <a:lnTo>
                  <a:pt x="88" y="311"/>
                </a:lnTo>
                <a:lnTo>
                  <a:pt x="86" y="295"/>
                </a:lnTo>
                <a:lnTo>
                  <a:pt x="86" y="280"/>
                </a:lnTo>
                <a:lnTo>
                  <a:pt x="86" y="266"/>
                </a:lnTo>
                <a:lnTo>
                  <a:pt x="84" y="252"/>
                </a:lnTo>
                <a:lnTo>
                  <a:pt x="84" y="240"/>
                </a:lnTo>
                <a:lnTo>
                  <a:pt x="84" y="230"/>
                </a:lnTo>
                <a:lnTo>
                  <a:pt x="81" y="219"/>
                </a:lnTo>
                <a:lnTo>
                  <a:pt x="81" y="209"/>
                </a:lnTo>
                <a:lnTo>
                  <a:pt x="81" y="202"/>
                </a:lnTo>
                <a:lnTo>
                  <a:pt x="79" y="188"/>
                </a:lnTo>
                <a:lnTo>
                  <a:pt x="76" y="173"/>
                </a:lnTo>
                <a:lnTo>
                  <a:pt x="72" y="159"/>
                </a:lnTo>
                <a:lnTo>
                  <a:pt x="69" y="147"/>
                </a:lnTo>
                <a:lnTo>
                  <a:pt x="67" y="138"/>
                </a:lnTo>
                <a:lnTo>
                  <a:pt x="65" y="128"/>
                </a:lnTo>
                <a:lnTo>
                  <a:pt x="60" y="119"/>
                </a:lnTo>
                <a:lnTo>
                  <a:pt x="57" y="109"/>
                </a:lnTo>
                <a:lnTo>
                  <a:pt x="55" y="102"/>
                </a:lnTo>
                <a:lnTo>
                  <a:pt x="50" y="97"/>
                </a:lnTo>
                <a:lnTo>
                  <a:pt x="48" y="90"/>
                </a:lnTo>
                <a:lnTo>
                  <a:pt x="46" y="85"/>
                </a:lnTo>
                <a:lnTo>
                  <a:pt x="43" y="81"/>
                </a:lnTo>
                <a:lnTo>
                  <a:pt x="41" y="78"/>
                </a:lnTo>
                <a:lnTo>
                  <a:pt x="36" y="73"/>
                </a:lnTo>
                <a:lnTo>
                  <a:pt x="36" y="71"/>
                </a:lnTo>
                <a:lnTo>
                  <a:pt x="26" y="66"/>
                </a:lnTo>
                <a:lnTo>
                  <a:pt x="19" y="62"/>
                </a:lnTo>
                <a:lnTo>
                  <a:pt x="15" y="57"/>
                </a:lnTo>
                <a:lnTo>
                  <a:pt x="10" y="52"/>
                </a:lnTo>
                <a:lnTo>
                  <a:pt x="5" y="47"/>
                </a:lnTo>
                <a:lnTo>
                  <a:pt x="3" y="40"/>
                </a:lnTo>
                <a:lnTo>
                  <a:pt x="0" y="33"/>
                </a:lnTo>
                <a:lnTo>
                  <a:pt x="0" y="24"/>
                </a:lnTo>
                <a:lnTo>
                  <a:pt x="3" y="21"/>
                </a:lnTo>
                <a:lnTo>
                  <a:pt x="3" y="16"/>
                </a:lnTo>
                <a:lnTo>
                  <a:pt x="7" y="12"/>
                </a:lnTo>
                <a:lnTo>
                  <a:pt x="10" y="9"/>
                </a:lnTo>
                <a:lnTo>
                  <a:pt x="17" y="5"/>
                </a:lnTo>
                <a:lnTo>
                  <a:pt x="24" y="2"/>
                </a:lnTo>
                <a:lnTo>
                  <a:pt x="34" y="2"/>
                </a:lnTo>
                <a:lnTo>
                  <a:pt x="46" y="0"/>
                </a:lnTo>
                <a:lnTo>
                  <a:pt x="60" y="2"/>
                </a:lnTo>
                <a:lnTo>
                  <a:pt x="72" y="2"/>
                </a:lnTo>
                <a:lnTo>
                  <a:pt x="86" y="5"/>
                </a:lnTo>
                <a:lnTo>
                  <a:pt x="100" y="9"/>
                </a:lnTo>
                <a:lnTo>
                  <a:pt x="115" y="14"/>
                </a:lnTo>
                <a:lnTo>
                  <a:pt x="131" y="21"/>
                </a:lnTo>
                <a:lnTo>
                  <a:pt x="150" y="28"/>
                </a:lnTo>
                <a:lnTo>
                  <a:pt x="172" y="35"/>
                </a:lnTo>
                <a:lnTo>
                  <a:pt x="181" y="40"/>
                </a:lnTo>
                <a:lnTo>
                  <a:pt x="191" y="45"/>
                </a:lnTo>
                <a:lnTo>
                  <a:pt x="198" y="50"/>
                </a:lnTo>
                <a:lnTo>
                  <a:pt x="207" y="54"/>
                </a:lnTo>
                <a:lnTo>
                  <a:pt x="215" y="59"/>
                </a:lnTo>
                <a:lnTo>
                  <a:pt x="219" y="64"/>
                </a:lnTo>
                <a:lnTo>
                  <a:pt x="227" y="66"/>
                </a:lnTo>
                <a:lnTo>
                  <a:pt x="231" y="71"/>
                </a:lnTo>
                <a:lnTo>
                  <a:pt x="236" y="76"/>
                </a:lnTo>
                <a:lnTo>
                  <a:pt x="241" y="81"/>
                </a:lnTo>
                <a:lnTo>
                  <a:pt x="243" y="85"/>
                </a:lnTo>
                <a:lnTo>
                  <a:pt x="246" y="90"/>
                </a:lnTo>
                <a:lnTo>
                  <a:pt x="248" y="95"/>
                </a:lnTo>
                <a:lnTo>
                  <a:pt x="248" y="97"/>
                </a:lnTo>
                <a:lnTo>
                  <a:pt x="250" y="107"/>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3830" name="Freeform 38"/>
          <p:cNvSpPr/>
          <p:nvPr/>
        </p:nvSpPr>
        <p:spPr>
          <a:xfrm>
            <a:off x="8890000" y="2851151"/>
            <a:ext cx="766233" cy="1905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pathLst>
              <a:path w="905" h="225">
                <a:moveTo>
                  <a:pt x="0" y="154"/>
                </a:moveTo>
                <a:lnTo>
                  <a:pt x="43" y="142"/>
                </a:lnTo>
                <a:lnTo>
                  <a:pt x="85" y="133"/>
                </a:lnTo>
                <a:lnTo>
                  <a:pt x="126" y="123"/>
                </a:lnTo>
                <a:lnTo>
                  <a:pt x="164" y="116"/>
                </a:lnTo>
                <a:lnTo>
                  <a:pt x="202" y="107"/>
                </a:lnTo>
                <a:lnTo>
                  <a:pt x="238" y="99"/>
                </a:lnTo>
                <a:lnTo>
                  <a:pt x="274" y="90"/>
                </a:lnTo>
                <a:lnTo>
                  <a:pt x="307" y="83"/>
                </a:lnTo>
                <a:lnTo>
                  <a:pt x="338" y="76"/>
                </a:lnTo>
                <a:lnTo>
                  <a:pt x="369" y="68"/>
                </a:lnTo>
                <a:lnTo>
                  <a:pt x="400" y="64"/>
                </a:lnTo>
                <a:lnTo>
                  <a:pt x="428" y="57"/>
                </a:lnTo>
                <a:lnTo>
                  <a:pt x="455" y="52"/>
                </a:lnTo>
                <a:lnTo>
                  <a:pt x="481" y="45"/>
                </a:lnTo>
                <a:lnTo>
                  <a:pt x="507" y="40"/>
                </a:lnTo>
                <a:lnTo>
                  <a:pt x="529" y="35"/>
                </a:lnTo>
                <a:lnTo>
                  <a:pt x="552" y="30"/>
                </a:lnTo>
                <a:lnTo>
                  <a:pt x="571" y="26"/>
                </a:lnTo>
                <a:lnTo>
                  <a:pt x="593" y="23"/>
                </a:lnTo>
                <a:lnTo>
                  <a:pt x="610" y="19"/>
                </a:lnTo>
                <a:lnTo>
                  <a:pt x="629" y="16"/>
                </a:lnTo>
                <a:lnTo>
                  <a:pt x="643" y="14"/>
                </a:lnTo>
                <a:lnTo>
                  <a:pt x="660" y="11"/>
                </a:lnTo>
                <a:lnTo>
                  <a:pt x="671" y="9"/>
                </a:lnTo>
                <a:lnTo>
                  <a:pt x="683" y="7"/>
                </a:lnTo>
                <a:lnTo>
                  <a:pt x="695" y="4"/>
                </a:lnTo>
                <a:lnTo>
                  <a:pt x="705" y="2"/>
                </a:lnTo>
                <a:lnTo>
                  <a:pt x="714" y="2"/>
                </a:lnTo>
                <a:lnTo>
                  <a:pt x="721" y="0"/>
                </a:lnTo>
                <a:lnTo>
                  <a:pt x="726" y="0"/>
                </a:lnTo>
                <a:lnTo>
                  <a:pt x="733" y="0"/>
                </a:lnTo>
                <a:lnTo>
                  <a:pt x="736" y="0"/>
                </a:lnTo>
                <a:lnTo>
                  <a:pt x="748" y="0"/>
                </a:lnTo>
                <a:lnTo>
                  <a:pt x="762" y="2"/>
                </a:lnTo>
                <a:lnTo>
                  <a:pt x="774" y="4"/>
                </a:lnTo>
                <a:lnTo>
                  <a:pt x="788" y="7"/>
                </a:lnTo>
                <a:lnTo>
                  <a:pt x="802" y="9"/>
                </a:lnTo>
                <a:lnTo>
                  <a:pt x="817" y="14"/>
                </a:lnTo>
                <a:lnTo>
                  <a:pt x="833" y="19"/>
                </a:lnTo>
                <a:lnTo>
                  <a:pt x="850" y="23"/>
                </a:lnTo>
                <a:lnTo>
                  <a:pt x="862" y="30"/>
                </a:lnTo>
                <a:lnTo>
                  <a:pt x="872" y="40"/>
                </a:lnTo>
                <a:lnTo>
                  <a:pt x="881" y="45"/>
                </a:lnTo>
                <a:lnTo>
                  <a:pt x="891" y="52"/>
                </a:lnTo>
                <a:lnTo>
                  <a:pt x="898" y="57"/>
                </a:lnTo>
                <a:lnTo>
                  <a:pt x="903" y="61"/>
                </a:lnTo>
                <a:lnTo>
                  <a:pt x="905" y="66"/>
                </a:lnTo>
                <a:lnTo>
                  <a:pt x="905" y="71"/>
                </a:lnTo>
                <a:lnTo>
                  <a:pt x="905" y="76"/>
                </a:lnTo>
                <a:lnTo>
                  <a:pt x="903" y="80"/>
                </a:lnTo>
                <a:lnTo>
                  <a:pt x="900" y="83"/>
                </a:lnTo>
                <a:lnTo>
                  <a:pt x="895" y="88"/>
                </a:lnTo>
                <a:lnTo>
                  <a:pt x="891" y="92"/>
                </a:lnTo>
                <a:lnTo>
                  <a:pt x="881" y="97"/>
                </a:lnTo>
                <a:lnTo>
                  <a:pt x="872" y="102"/>
                </a:lnTo>
                <a:lnTo>
                  <a:pt x="860" y="107"/>
                </a:lnTo>
                <a:lnTo>
                  <a:pt x="852" y="109"/>
                </a:lnTo>
                <a:lnTo>
                  <a:pt x="843" y="111"/>
                </a:lnTo>
                <a:lnTo>
                  <a:pt x="833" y="114"/>
                </a:lnTo>
                <a:lnTo>
                  <a:pt x="819" y="116"/>
                </a:lnTo>
                <a:lnTo>
                  <a:pt x="805" y="121"/>
                </a:lnTo>
                <a:lnTo>
                  <a:pt x="788" y="123"/>
                </a:lnTo>
                <a:lnTo>
                  <a:pt x="771" y="128"/>
                </a:lnTo>
                <a:lnTo>
                  <a:pt x="750" y="133"/>
                </a:lnTo>
                <a:lnTo>
                  <a:pt x="729" y="137"/>
                </a:lnTo>
                <a:lnTo>
                  <a:pt x="705" y="142"/>
                </a:lnTo>
                <a:lnTo>
                  <a:pt x="679" y="147"/>
                </a:lnTo>
                <a:lnTo>
                  <a:pt x="650" y="152"/>
                </a:lnTo>
                <a:lnTo>
                  <a:pt x="621" y="159"/>
                </a:lnTo>
                <a:lnTo>
                  <a:pt x="588" y="164"/>
                </a:lnTo>
                <a:lnTo>
                  <a:pt x="557" y="171"/>
                </a:lnTo>
                <a:lnTo>
                  <a:pt x="521" y="178"/>
                </a:lnTo>
                <a:lnTo>
                  <a:pt x="483" y="183"/>
                </a:lnTo>
                <a:lnTo>
                  <a:pt x="450" y="190"/>
                </a:lnTo>
                <a:lnTo>
                  <a:pt x="417" y="195"/>
                </a:lnTo>
                <a:lnTo>
                  <a:pt x="386" y="199"/>
                </a:lnTo>
                <a:lnTo>
                  <a:pt x="357" y="204"/>
                </a:lnTo>
                <a:lnTo>
                  <a:pt x="328" y="209"/>
                </a:lnTo>
                <a:lnTo>
                  <a:pt x="305" y="211"/>
                </a:lnTo>
                <a:lnTo>
                  <a:pt x="281" y="214"/>
                </a:lnTo>
                <a:lnTo>
                  <a:pt x="262" y="216"/>
                </a:lnTo>
                <a:lnTo>
                  <a:pt x="243" y="218"/>
                </a:lnTo>
                <a:lnTo>
                  <a:pt x="226" y="221"/>
                </a:lnTo>
                <a:lnTo>
                  <a:pt x="212" y="223"/>
                </a:lnTo>
                <a:lnTo>
                  <a:pt x="197" y="223"/>
                </a:lnTo>
                <a:lnTo>
                  <a:pt x="185" y="223"/>
                </a:lnTo>
                <a:lnTo>
                  <a:pt x="178" y="223"/>
                </a:lnTo>
                <a:lnTo>
                  <a:pt x="171" y="225"/>
                </a:lnTo>
                <a:lnTo>
                  <a:pt x="157" y="223"/>
                </a:lnTo>
                <a:lnTo>
                  <a:pt x="140" y="221"/>
                </a:lnTo>
                <a:lnTo>
                  <a:pt x="121" y="214"/>
                </a:lnTo>
                <a:lnTo>
                  <a:pt x="102" y="206"/>
                </a:lnTo>
                <a:lnTo>
                  <a:pt x="81" y="197"/>
                </a:lnTo>
                <a:lnTo>
                  <a:pt x="54" y="185"/>
                </a:lnTo>
                <a:lnTo>
                  <a:pt x="28" y="171"/>
                </a:lnTo>
                <a:lnTo>
                  <a:pt x="0" y="154"/>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3837" name="Freeform 45"/>
          <p:cNvSpPr/>
          <p:nvPr/>
        </p:nvSpPr>
        <p:spPr>
          <a:xfrm>
            <a:off x="8784167" y="3570817"/>
            <a:ext cx="1428751" cy="6731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686" h="794">
                <a:moveTo>
                  <a:pt x="736" y="369"/>
                </a:moveTo>
                <a:lnTo>
                  <a:pt x="764" y="383"/>
                </a:lnTo>
                <a:lnTo>
                  <a:pt x="793" y="399"/>
                </a:lnTo>
                <a:lnTo>
                  <a:pt x="824" y="414"/>
                </a:lnTo>
                <a:lnTo>
                  <a:pt x="855" y="426"/>
                </a:lnTo>
                <a:lnTo>
                  <a:pt x="888" y="440"/>
                </a:lnTo>
                <a:lnTo>
                  <a:pt x="924" y="452"/>
                </a:lnTo>
                <a:lnTo>
                  <a:pt x="960" y="466"/>
                </a:lnTo>
                <a:lnTo>
                  <a:pt x="996" y="478"/>
                </a:lnTo>
                <a:lnTo>
                  <a:pt x="1034" y="490"/>
                </a:lnTo>
                <a:lnTo>
                  <a:pt x="1072" y="502"/>
                </a:lnTo>
                <a:lnTo>
                  <a:pt x="1112" y="514"/>
                </a:lnTo>
                <a:lnTo>
                  <a:pt x="1153" y="523"/>
                </a:lnTo>
                <a:lnTo>
                  <a:pt x="1193" y="535"/>
                </a:lnTo>
                <a:lnTo>
                  <a:pt x="1236" y="547"/>
                </a:lnTo>
                <a:lnTo>
                  <a:pt x="1279" y="559"/>
                </a:lnTo>
                <a:lnTo>
                  <a:pt x="1324" y="568"/>
                </a:lnTo>
                <a:lnTo>
                  <a:pt x="1346" y="575"/>
                </a:lnTo>
                <a:lnTo>
                  <a:pt x="1367" y="580"/>
                </a:lnTo>
                <a:lnTo>
                  <a:pt x="1389" y="585"/>
                </a:lnTo>
                <a:lnTo>
                  <a:pt x="1408" y="590"/>
                </a:lnTo>
                <a:lnTo>
                  <a:pt x="1427" y="594"/>
                </a:lnTo>
                <a:lnTo>
                  <a:pt x="1446" y="602"/>
                </a:lnTo>
                <a:lnTo>
                  <a:pt x="1465" y="606"/>
                </a:lnTo>
                <a:lnTo>
                  <a:pt x="1481" y="609"/>
                </a:lnTo>
                <a:lnTo>
                  <a:pt x="1498" y="614"/>
                </a:lnTo>
                <a:lnTo>
                  <a:pt x="1512" y="618"/>
                </a:lnTo>
                <a:lnTo>
                  <a:pt x="1529" y="623"/>
                </a:lnTo>
                <a:lnTo>
                  <a:pt x="1543" y="625"/>
                </a:lnTo>
                <a:lnTo>
                  <a:pt x="1558" y="630"/>
                </a:lnTo>
                <a:lnTo>
                  <a:pt x="1570" y="635"/>
                </a:lnTo>
                <a:lnTo>
                  <a:pt x="1582" y="637"/>
                </a:lnTo>
                <a:lnTo>
                  <a:pt x="1593" y="640"/>
                </a:lnTo>
                <a:lnTo>
                  <a:pt x="1605" y="644"/>
                </a:lnTo>
                <a:lnTo>
                  <a:pt x="1615" y="647"/>
                </a:lnTo>
                <a:lnTo>
                  <a:pt x="1624" y="649"/>
                </a:lnTo>
                <a:lnTo>
                  <a:pt x="1634" y="654"/>
                </a:lnTo>
                <a:lnTo>
                  <a:pt x="1643" y="656"/>
                </a:lnTo>
                <a:lnTo>
                  <a:pt x="1651" y="659"/>
                </a:lnTo>
                <a:lnTo>
                  <a:pt x="1658" y="661"/>
                </a:lnTo>
                <a:lnTo>
                  <a:pt x="1663" y="663"/>
                </a:lnTo>
                <a:lnTo>
                  <a:pt x="1670" y="666"/>
                </a:lnTo>
                <a:lnTo>
                  <a:pt x="1674" y="666"/>
                </a:lnTo>
                <a:lnTo>
                  <a:pt x="1677" y="668"/>
                </a:lnTo>
                <a:lnTo>
                  <a:pt x="1682" y="671"/>
                </a:lnTo>
                <a:lnTo>
                  <a:pt x="1684" y="673"/>
                </a:lnTo>
                <a:lnTo>
                  <a:pt x="1686" y="675"/>
                </a:lnTo>
                <a:lnTo>
                  <a:pt x="1686" y="678"/>
                </a:lnTo>
                <a:lnTo>
                  <a:pt x="1682" y="680"/>
                </a:lnTo>
                <a:lnTo>
                  <a:pt x="1679" y="685"/>
                </a:lnTo>
                <a:lnTo>
                  <a:pt x="1672" y="687"/>
                </a:lnTo>
                <a:lnTo>
                  <a:pt x="1663" y="690"/>
                </a:lnTo>
                <a:lnTo>
                  <a:pt x="1653" y="694"/>
                </a:lnTo>
                <a:lnTo>
                  <a:pt x="1641" y="699"/>
                </a:lnTo>
                <a:lnTo>
                  <a:pt x="1629" y="701"/>
                </a:lnTo>
                <a:lnTo>
                  <a:pt x="1613" y="706"/>
                </a:lnTo>
                <a:lnTo>
                  <a:pt x="1596" y="711"/>
                </a:lnTo>
                <a:lnTo>
                  <a:pt x="1577" y="716"/>
                </a:lnTo>
                <a:lnTo>
                  <a:pt x="1558" y="723"/>
                </a:lnTo>
                <a:lnTo>
                  <a:pt x="1536" y="728"/>
                </a:lnTo>
                <a:lnTo>
                  <a:pt x="1512" y="735"/>
                </a:lnTo>
                <a:lnTo>
                  <a:pt x="1486" y="740"/>
                </a:lnTo>
                <a:lnTo>
                  <a:pt x="1460" y="747"/>
                </a:lnTo>
                <a:lnTo>
                  <a:pt x="1434" y="754"/>
                </a:lnTo>
                <a:lnTo>
                  <a:pt x="1408" y="759"/>
                </a:lnTo>
                <a:lnTo>
                  <a:pt x="1381" y="766"/>
                </a:lnTo>
                <a:lnTo>
                  <a:pt x="1355" y="770"/>
                </a:lnTo>
                <a:lnTo>
                  <a:pt x="1331" y="773"/>
                </a:lnTo>
                <a:lnTo>
                  <a:pt x="1310" y="778"/>
                </a:lnTo>
                <a:lnTo>
                  <a:pt x="1289" y="782"/>
                </a:lnTo>
                <a:lnTo>
                  <a:pt x="1267" y="785"/>
                </a:lnTo>
                <a:lnTo>
                  <a:pt x="1246" y="787"/>
                </a:lnTo>
                <a:lnTo>
                  <a:pt x="1227" y="789"/>
                </a:lnTo>
                <a:lnTo>
                  <a:pt x="1208" y="789"/>
                </a:lnTo>
                <a:lnTo>
                  <a:pt x="1191" y="792"/>
                </a:lnTo>
                <a:lnTo>
                  <a:pt x="1174" y="792"/>
                </a:lnTo>
                <a:lnTo>
                  <a:pt x="1160" y="794"/>
                </a:lnTo>
                <a:lnTo>
                  <a:pt x="1146" y="794"/>
                </a:lnTo>
                <a:lnTo>
                  <a:pt x="1131" y="794"/>
                </a:lnTo>
                <a:lnTo>
                  <a:pt x="1105" y="794"/>
                </a:lnTo>
                <a:lnTo>
                  <a:pt x="1081" y="789"/>
                </a:lnTo>
                <a:lnTo>
                  <a:pt x="1055" y="785"/>
                </a:lnTo>
                <a:lnTo>
                  <a:pt x="1031" y="778"/>
                </a:lnTo>
                <a:lnTo>
                  <a:pt x="1007" y="766"/>
                </a:lnTo>
                <a:lnTo>
                  <a:pt x="984" y="754"/>
                </a:lnTo>
                <a:lnTo>
                  <a:pt x="960" y="740"/>
                </a:lnTo>
                <a:lnTo>
                  <a:pt x="938" y="723"/>
                </a:lnTo>
                <a:lnTo>
                  <a:pt x="917" y="709"/>
                </a:lnTo>
                <a:lnTo>
                  <a:pt x="893" y="692"/>
                </a:lnTo>
                <a:lnTo>
                  <a:pt x="867" y="673"/>
                </a:lnTo>
                <a:lnTo>
                  <a:pt x="838" y="652"/>
                </a:lnTo>
                <a:lnTo>
                  <a:pt x="810" y="630"/>
                </a:lnTo>
                <a:lnTo>
                  <a:pt x="779" y="604"/>
                </a:lnTo>
                <a:lnTo>
                  <a:pt x="762" y="590"/>
                </a:lnTo>
                <a:lnTo>
                  <a:pt x="745" y="575"/>
                </a:lnTo>
                <a:lnTo>
                  <a:pt x="729" y="561"/>
                </a:lnTo>
                <a:lnTo>
                  <a:pt x="712" y="545"/>
                </a:lnTo>
                <a:lnTo>
                  <a:pt x="705" y="537"/>
                </a:lnTo>
                <a:lnTo>
                  <a:pt x="695" y="530"/>
                </a:lnTo>
                <a:lnTo>
                  <a:pt x="683" y="523"/>
                </a:lnTo>
                <a:lnTo>
                  <a:pt x="672" y="514"/>
                </a:lnTo>
                <a:lnTo>
                  <a:pt x="660" y="504"/>
                </a:lnTo>
                <a:lnTo>
                  <a:pt x="645" y="495"/>
                </a:lnTo>
                <a:lnTo>
                  <a:pt x="633" y="483"/>
                </a:lnTo>
                <a:lnTo>
                  <a:pt x="617" y="473"/>
                </a:lnTo>
                <a:lnTo>
                  <a:pt x="602" y="461"/>
                </a:lnTo>
                <a:lnTo>
                  <a:pt x="586" y="447"/>
                </a:lnTo>
                <a:lnTo>
                  <a:pt x="567" y="435"/>
                </a:lnTo>
                <a:lnTo>
                  <a:pt x="548" y="421"/>
                </a:lnTo>
                <a:lnTo>
                  <a:pt x="529" y="407"/>
                </a:lnTo>
                <a:lnTo>
                  <a:pt x="510" y="390"/>
                </a:lnTo>
                <a:lnTo>
                  <a:pt x="488" y="376"/>
                </a:lnTo>
                <a:lnTo>
                  <a:pt x="467" y="359"/>
                </a:lnTo>
                <a:lnTo>
                  <a:pt x="443" y="342"/>
                </a:lnTo>
                <a:lnTo>
                  <a:pt x="419" y="323"/>
                </a:lnTo>
                <a:lnTo>
                  <a:pt x="395" y="304"/>
                </a:lnTo>
                <a:lnTo>
                  <a:pt x="369" y="285"/>
                </a:lnTo>
                <a:lnTo>
                  <a:pt x="343" y="266"/>
                </a:lnTo>
                <a:lnTo>
                  <a:pt x="317" y="245"/>
                </a:lnTo>
                <a:lnTo>
                  <a:pt x="288" y="223"/>
                </a:lnTo>
                <a:lnTo>
                  <a:pt x="259" y="202"/>
                </a:lnTo>
                <a:lnTo>
                  <a:pt x="231" y="181"/>
                </a:lnTo>
                <a:lnTo>
                  <a:pt x="200" y="157"/>
                </a:lnTo>
                <a:lnTo>
                  <a:pt x="169" y="133"/>
                </a:lnTo>
                <a:lnTo>
                  <a:pt x="136" y="107"/>
                </a:lnTo>
                <a:lnTo>
                  <a:pt x="102" y="81"/>
                </a:lnTo>
                <a:lnTo>
                  <a:pt x="69" y="55"/>
                </a:lnTo>
                <a:lnTo>
                  <a:pt x="36" y="28"/>
                </a:lnTo>
                <a:lnTo>
                  <a:pt x="0" y="0"/>
                </a:lnTo>
                <a:lnTo>
                  <a:pt x="19" y="2"/>
                </a:lnTo>
                <a:lnTo>
                  <a:pt x="38" y="2"/>
                </a:lnTo>
                <a:lnTo>
                  <a:pt x="57" y="5"/>
                </a:lnTo>
                <a:lnTo>
                  <a:pt x="78" y="7"/>
                </a:lnTo>
                <a:lnTo>
                  <a:pt x="97" y="12"/>
                </a:lnTo>
                <a:lnTo>
                  <a:pt x="119" y="17"/>
                </a:lnTo>
                <a:lnTo>
                  <a:pt x="140" y="21"/>
                </a:lnTo>
                <a:lnTo>
                  <a:pt x="162" y="28"/>
                </a:lnTo>
                <a:lnTo>
                  <a:pt x="183" y="36"/>
                </a:lnTo>
                <a:lnTo>
                  <a:pt x="205" y="45"/>
                </a:lnTo>
                <a:lnTo>
                  <a:pt x="226" y="55"/>
                </a:lnTo>
                <a:lnTo>
                  <a:pt x="248" y="67"/>
                </a:lnTo>
                <a:lnTo>
                  <a:pt x="271" y="76"/>
                </a:lnTo>
                <a:lnTo>
                  <a:pt x="293" y="90"/>
                </a:lnTo>
                <a:lnTo>
                  <a:pt x="317" y="105"/>
                </a:lnTo>
                <a:lnTo>
                  <a:pt x="340" y="119"/>
                </a:lnTo>
                <a:lnTo>
                  <a:pt x="386" y="150"/>
                </a:lnTo>
                <a:lnTo>
                  <a:pt x="433" y="181"/>
                </a:lnTo>
                <a:lnTo>
                  <a:pt x="481" y="212"/>
                </a:lnTo>
                <a:lnTo>
                  <a:pt x="529" y="243"/>
                </a:lnTo>
                <a:lnTo>
                  <a:pt x="579" y="273"/>
                </a:lnTo>
                <a:lnTo>
                  <a:pt x="629" y="304"/>
                </a:lnTo>
                <a:lnTo>
                  <a:pt x="681" y="338"/>
                </a:lnTo>
                <a:lnTo>
                  <a:pt x="736" y="369"/>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5" name="TextBox 24"/>
          <p:cNvSpPr txBox="1">
            <a:spLocks noChangeArrowheads="1"/>
          </p:cNvSpPr>
          <p:nvPr/>
        </p:nvSpPr>
        <p:spPr bwMode="auto">
          <a:xfrm>
            <a:off x="954617" y="4155017"/>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上下</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6" name="TextBox 25"/>
          <p:cNvSpPr txBox="1">
            <a:spLocks noChangeArrowheads="1"/>
          </p:cNvSpPr>
          <p:nvPr/>
        </p:nvSpPr>
        <p:spPr bwMode="auto">
          <a:xfrm>
            <a:off x="954617" y="5242984"/>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军装  装聋卖傻</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7" name="TextBox 26"/>
          <p:cNvSpPr txBox="1">
            <a:spLocks noChangeArrowheads="1"/>
          </p:cNvSpPr>
          <p:nvPr/>
        </p:nvSpPr>
        <p:spPr bwMode="auto">
          <a:xfrm>
            <a:off x="954617" y="5818717"/>
            <a:ext cx="5556251"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同学们都穿着整齐的服装。 </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30" name="TextBox 29"/>
          <p:cNvSpPr txBox="1">
            <a:spLocks noChangeArrowheads="1"/>
          </p:cNvSpPr>
          <p:nvPr/>
        </p:nvSpPr>
        <p:spPr bwMode="auto">
          <a:xfrm>
            <a:off x="954617" y="46672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Z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衣</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31" name="矩形 2"/>
          <p:cNvSpPr>
            <a:spLocks noChangeArrowheads="1"/>
          </p:cNvSpPr>
          <p:nvPr/>
        </p:nvSpPr>
        <p:spPr bwMode="auto">
          <a:xfrm>
            <a:off x="6832600" y="4965700"/>
            <a:ext cx="4419600" cy="14471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上下都要扁，右上边士字下横要短，衣字两边的撇和捺要舒展。</a:t>
            </a:r>
            <a:endParaRPr kumimoji="0" lang="zh-CN" altLang="en-US" sz="2935" b="1" i="0" u="none" strike="noStrike" kern="1200" cap="none" spc="0" normalizeH="0" baseline="0" noProof="0" dirty="0">
              <a:ln>
                <a:noFill/>
              </a:ln>
              <a:solidFill>
                <a:schemeClr val="tx1"/>
              </a:solidFill>
              <a:effectLst/>
              <a:uLnTx/>
              <a:uFillTx/>
              <a:latin typeface="+mj-ea"/>
              <a:ea typeface="+mj-ea"/>
              <a:cs typeface="+mn-cs"/>
            </a:endParaRPr>
          </a:p>
        </p:txBody>
      </p:sp>
      <p:sp>
        <p:nvSpPr>
          <p:cNvPr id="32"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装</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3" name="矩形 32"/>
          <p:cNvSpPr/>
          <p:nvPr/>
        </p:nvSpPr>
        <p:spPr>
          <a:xfrm>
            <a:off x="3202517"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zhuāng</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sp>
        <p:nvSpPr>
          <p:cNvPr id="64544" name="TextBox 52"/>
          <p:cNvSpPr txBox="1"/>
          <p:nvPr/>
        </p:nvSpPr>
        <p:spPr>
          <a:xfrm>
            <a:off x="935567" y="2377017"/>
            <a:ext cx="2252133" cy="1198880"/>
          </a:xfrm>
          <a:prstGeom prst="rect">
            <a:avLst/>
          </a:prstGeom>
          <a:noFill/>
          <a:ln w="9525">
            <a:noFill/>
          </a:ln>
        </p:spPr>
        <p:txBody>
          <a:bodyPr anchor="t">
            <a:spAutoFit/>
          </a:bodyPr>
          <a:p>
            <a:r>
              <a:rPr lang="zh-CN" altLang="en-US" sz="7200" dirty="0">
                <a:latin typeface="楷体" panose="02010609060101010101" pitchFamily="49" charset="-122"/>
                <a:ea typeface="楷体" panose="02010609060101010101" pitchFamily="49" charset="-122"/>
              </a:rPr>
              <a:t>服</a:t>
            </a:r>
            <a:r>
              <a:rPr lang="zh-CN" altLang="en-US" sz="7200" dirty="0">
                <a:solidFill>
                  <a:srgbClr val="FF0000"/>
                </a:solidFill>
                <a:latin typeface="楷体" panose="02010609060101010101" pitchFamily="49" charset="-122"/>
                <a:ea typeface="楷体" panose="02010609060101010101" pitchFamily="49" charset="-122"/>
              </a:rPr>
              <a:t>装</a:t>
            </a:r>
            <a:endParaRPr lang="zh-CN" altLang="en-US" sz="7200" dirty="0">
              <a:solidFill>
                <a:srgbClr val="FF0000"/>
              </a:solidFill>
              <a:latin typeface="楷体" panose="02010609060101010101" pitchFamily="49" charset="-122"/>
              <a:ea typeface="楷体" panose="02010609060101010101" pitchFamily="49" charset="-122"/>
            </a:endParaRPr>
          </a:p>
        </p:txBody>
      </p:sp>
      <p:grpSp>
        <p:nvGrpSpPr>
          <p:cNvPr id="64545" name="组合 28"/>
          <p:cNvGrpSpPr/>
          <p:nvPr/>
        </p:nvGrpSpPr>
        <p:grpSpPr>
          <a:xfrm>
            <a:off x="772584" y="1028700"/>
            <a:ext cx="1775883" cy="677352"/>
            <a:chOff x="579880" y="770997"/>
            <a:chExt cx="1331484" cy="508957"/>
          </a:xfrm>
        </p:grpSpPr>
        <p:sp>
          <p:nvSpPr>
            <p:cNvPr id="34" name="圆角矩形 33"/>
            <p:cNvSpPr/>
            <p:nvPr/>
          </p:nvSpPr>
          <p:spPr>
            <a:xfrm>
              <a:off x="590550" y="770997"/>
              <a:ext cx="1257227" cy="508957"/>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7"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ppt_x"/>
                                          </p:val>
                                        </p:tav>
                                        <p:tav tm="100000">
                                          <p:val>
                                            <p:strVal val="#ppt_x"/>
                                          </p:val>
                                        </p:tav>
                                      </p:tavLst>
                                    </p:anim>
                                    <p:anim calcmode="lin" valueType="num">
                                      <p:cBhvr additive="base">
                                        <p:cTn id="14" dur="500" fill="hold"/>
                                        <p:tgtEl>
                                          <p:spTgt spid="3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33831"/>
                                        </p:tgtEl>
                                        <p:attrNameLst>
                                          <p:attrName>style.visibility</p:attrName>
                                        </p:attrNameLst>
                                      </p:cBhvr>
                                      <p:to>
                                        <p:strVal val="visible"/>
                                      </p:to>
                                    </p:set>
                                    <p:animEffect transition="in" filter="wipe(up)">
                                      <p:cBhvr>
                                        <p:cTn id="25" dur="500"/>
                                        <p:tgtEl>
                                          <p:spTgt spid="3383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33832"/>
                                        </p:tgtEl>
                                        <p:attrNameLst>
                                          <p:attrName>style.visibility</p:attrName>
                                        </p:attrNameLst>
                                      </p:cBhvr>
                                      <p:to>
                                        <p:strVal val="visible"/>
                                      </p:to>
                                    </p:set>
                                    <p:animEffect transition="in" filter="wipe(left)">
                                      <p:cBhvr>
                                        <p:cTn id="30" dur="500"/>
                                        <p:tgtEl>
                                          <p:spTgt spid="3383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33827"/>
                                        </p:tgtEl>
                                        <p:attrNameLst>
                                          <p:attrName>style.visibility</p:attrName>
                                        </p:attrNameLst>
                                      </p:cBhvr>
                                      <p:to>
                                        <p:strVal val="visible"/>
                                      </p:to>
                                    </p:set>
                                    <p:animEffect transition="in" filter="wipe(up)">
                                      <p:cBhvr>
                                        <p:cTn id="35" dur="500"/>
                                        <p:tgtEl>
                                          <p:spTgt spid="3382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33829"/>
                                        </p:tgtEl>
                                        <p:attrNameLst>
                                          <p:attrName>style.visibility</p:attrName>
                                        </p:attrNameLst>
                                      </p:cBhvr>
                                      <p:to>
                                        <p:strVal val="visible"/>
                                      </p:to>
                                    </p:set>
                                    <p:animEffect transition="in" filter="wipe(left)">
                                      <p:cBhvr>
                                        <p:cTn id="40" dur="500"/>
                                        <p:tgtEl>
                                          <p:spTgt spid="3382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33828"/>
                                        </p:tgtEl>
                                        <p:attrNameLst>
                                          <p:attrName>style.visibility</p:attrName>
                                        </p:attrNameLst>
                                      </p:cBhvr>
                                      <p:to>
                                        <p:strVal val="visible"/>
                                      </p:to>
                                    </p:set>
                                    <p:animEffect transition="in" filter="wipe(up)">
                                      <p:cBhvr>
                                        <p:cTn id="45" dur="500"/>
                                        <p:tgtEl>
                                          <p:spTgt spid="3382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33830"/>
                                        </p:tgtEl>
                                        <p:attrNameLst>
                                          <p:attrName>style.visibility</p:attrName>
                                        </p:attrNameLst>
                                      </p:cBhvr>
                                      <p:to>
                                        <p:strVal val="visible"/>
                                      </p:to>
                                    </p:set>
                                    <p:animEffect transition="in" filter="wipe(left)">
                                      <p:cBhvr>
                                        <p:cTn id="50" dur="500"/>
                                        <p:tgtEl>
                                          <p:spTgt spid="3383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33833"/>
                                        </p:tgtEl>
                                        <p:attrNameLst>
                                          <p:attrName>style.visibility</p:attrName>
                                        </p:attrNameLst>
                                      </p:cBhvr>
                                      <p:to>
                                        <p:strVal val="visible"/>
                                      </p:to>
                                    </p:set>
                                    <p:animEffect transition="in" filter="wipe(up)">
                                      <p:cBhvr>
                                        <p:cTn id="55" dur="500"/>
                                        <p:tgtEl>
                                          <p:spTgt spid="33833"/>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33834"/>
                                        </p:tgtEl>
                                        <p:attrNameLst>
                                          <p:attrName>style.visibility</p:attrName>
                                        </p:attrNameLst>
                                      </p:cBhvr>
                                      <p:to>
                                        <p:strVal val="visible"/>
                                      </p:to>
                                    </p:set>
                                    <p:animEffect transition="in" filter="wipe(left)">
                                      <p:cBhvr>
                                        <p:cTn id="60" dur="500"/>
                                        <p:tgtEl>
                                          <p:spTgt spid="3383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33835"/>
                                        </p:tgtEl>
                                        <p:attrNameLst>
                                          <p:attrName>style.visibility</p:attrName>
                                        </p:attrNameLst>
                                      </p:cBhvr>
                                      <p:to>
                                        <p:strVal val="visible"/>
                                      </p:to>
                                    </p:set>
                                    <p:animEffect transition="in" filter="wipe(up)">
                                      <p:cBhvr>
                                        <p:cTn id="65" dur="500"/>
                                        <p:tgtEl>
                                          <p:spTgt spid="33835"/>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33836"/>
                                        </p:tgtEl>
                                        <p:attrNameLst>
                                          <p:attrName>style.visibility</p:attrName>
                                        </p:attrNameLst>
                                      </p:cBhvr>
                                      <p:to>
                                        <p:strVal val="visible"/>
                                      </p:to>
                                    </p:set>
                                    <p:animEffect transition="in" filter="wipe(up)">
                                      <p:cBhvr>
                                        <p:cTn id="70" dur="500"/>
                                        <p:tgtEl>
                                          <p:spTgt spid="33836"/>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nodeType="clickEffect">
                                  <p:stCondLst>
                                    <p:cond delay="0"/>
                                  </p:stCondLst>
                                  <p:childTnLst>
                                    <p:set>
                                      <p:cBhvr>
                                        <p:cTn id="74" dur="1" fill="hold">
                                          <p:stCondLst>
                                            <p:cond delay="0"/>
                                          </p:stCondLst>
                                        </p:cTn>
                                        <p:tgtEl>
                                          <p:spTgt spid="33838"/>
                                        </p:tgtEl>
                                        <p:attrNameLst>
                                          <p:attrName>style.visibility</p:attrName>
                                        </p:attrNameLst>
                                      </p:cBhvr>
                                      <p:to>
                                        <p:strVal val="visible"/>
                                      </p:to>
                                    </p:set>
                                    <p:animEffect transition="in" filter="wipe(up)">
                                      <p:cBhvr>
                                        <p:cTn id="75" dur="500"/>
                                        <p:tgtEl>
                                          <p:spTgt spid="33838"/>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33837"/>
                                        </p:tgtEl>
                                        <p:attrNameLst>
                                          <p:attrName>style.visibility</p:attrName>
                                        </p:attrNameLst>
                                      </p:cBhvr>
                                      <p:to>
                                        <p:strVal val="visible"/>
                                      </p:to>
                                    </p:set>
                                    <p:animEffect transition="in" filter="wipe(left)">
                                      <p:cBhvr>
                                        <p:cTn id="80" dur="500"/>
                                        <p:tgtEl>
                                          <p:spTgt spid="33837"/>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barn(inVertical)">
                                      <p:cBhvr>
                                        <p:cTn id="85" dur="500"/>
                                        <p:tgtEl>
                                          <p:spTgt spid="25"/>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30"/>
                                        </p:tgtEl>
                                        <p:attrNameLst>
                                          <p:attrName>style.visibility</p:attrName>
                                        </p:attrNameLst>
                                      </p:cBhvr>
                                      <p:to>
                                        <p:strVal val="visible"/>
                                      </p:to>
                                    </p:set>
                                    <p:animEffect transition="in" filter="barn(inVertical)">
                                      <p:cBhvr>
                                        <p:cTn id="90" dur="500"/>
                                        <p:tgtEl>
                                          <p:spTgt spid="30"/>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barn(inVertical)">
                                      <p:cBhvr>
                                        <p:cTn id="95" dur="500"/>
                                        <p:tgtEl>
                                          <p:spTgt spid="26"/>
                                        </p:tgtEl>
                                      </p:cBhvr>
                                    </p:animEffect>
                                  </p:childTnLst>
                                </p:cTn>
                              </p:par>
                            </p:childTnLst>
                          </p:cTn>
                        </p:par>
                      </p:childTnLst>
                    </p:cTn>
                  </p:par>
                  <p:par>
                    <p:cTn id="96" fill="hold">
                      <p:stCondLst>
                        <p:cond delay="indefinite"/>
                      </p:stCondLst>
                      <p:childTnLst>
                        <p:par>
                          <p:cTn id="97" fill="hold">
                            <p:stCondLst>
                              <p:cond delay="0"/>
                            </p:stCondLst>
                            <p:childTnLst>
                              <p:par>
                                <p:cTn id="98" presetID="16" presetClass="entr" presetSubtype="21" fill="hold" grpId="0" nodeType="click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barn(inVertical)">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0" grpId="0"/>
      <p:bldP spid="31" grpId="0" bldLvl="0" animBg="1"/>
      <p:bldP spid="32" grpId="0"/>
      <p:bldP spid="3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6572" name="Rectangle 24"/>
          <p:cNvSpPr/>
          <p:nvPr/>
        </p:nvSpPr>
        <p:spPr>
          <a:xfrm>
            <a:off x="7892945" y="2108200"/>
            <a:ext cx="42545" cy="205740"/>
          </a:xfrm>
          <a:prstGeom prst="rect">
            <a:avLst/>
          </a:prstGeom>
          <a:noFill/>
          <a:ln w="9525">
            <a:noFill/>
          </a:ln>
        </p:spPr>
        <p:txBody>
          <a:bodyPr wrap="none" lIns="0" tIns="0" rIns="0" bIns="0" anchor="t">
            <a:spAutoFit/>
          </a:bodyPr>
          <a:p>
            <a:pPr algn="just"/>
            <a:r>
              <a:rPr lang="zh-CN" altLang="en-US" sz="1335" dirty="0">
                <a:solidFill>
                  <a:srgbClr val="000000"/>
                </a:solidFill>
                <a:latin typeface="Times New Roman" panose="02020603050405020304" pitchFamily="18"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35868" name="Freeform 28"/>
          <p:cNvSpPr/>
          <p:nvPr/>
        </p:nvSpPr>
        <p:spPr>
          <a:xfrm>
            <a:off x="8904817" y="3282951"/>
            <a:ext cx="933449" cy="1208616"/>
          </a:xfrm>
          <a:custGeom>
            <a:avLst/>
            <a:gdLst/>
            <a:ahLst/>
            <a:cxnLst>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pathLst>
              <a:path w="1103" h="1427">
                <a:moveTo>
                  <a:pt x="481" y="142"/>
                </a:moveTo>
                <a:lnTo>
                  <a:pt x="505" y="135"/>
                </a:lnTo>
                <a:lnTo>
                  <a:pt x="529" y="128"/>
                </a:lnTo>
                <a:lnTo>
                  <a:pt x="553" y="121"/>
                </a:lnTo>
                <a:lnTo>
                  <a:pt x="572" y="114"/>
                </a:lnTo>
                <a:lnTo>
                  <a:pt x="593" y="107"/>
                </a:lnTo>
                <a:lnTo>
                  <a:pt x="610" y="100"/>
                </a:lnTo>
                <a:lnTo>
                  <a:pt x="627" y="93"/>
                </a:lnTo>
                <a:lnTo>
                  <a:pt x="643" y="85"/>
                </a:lnTo>
                <a:lnTo>
                  <a:pt x="658" y="78"/>
                </a:lnTo>
                <a:lnTo>
                  <a:pt x="672" y="74"/>
                </a:lnTo>
                <a:lnTo>
                  <a:pt x="684" y="66"/>
                </a:lnTo>
                <a:lnTo>
                  <a:pt x="696" y="62"/>
                </a:lnTo>
                <a:lnTo>
                  <a:pt x="705" y="54"/>
                </a:lnTo>
                <a:lnTo>
                  <a:pt x="715" y="50"/>
                </a:lnTo>
                <a:lnTo>
                  <a:pt x="722" y="45"/>
                </a:lnTo>
                <a:lnTo>
                  <a:pt x="729" y="38"/>
                </a:lnTo>
                <a:lnTo>
                  <a:pt x="741" y="28"/>
                </a:lnTo>
                <a:lnTo>
                  <a:pt x="753" y="21"/>
                </a:lnTo>
                <a:lnTo>
                  <a:pt x="765" y="14"/>
                </a:lnTo>
                <a:lnTo>
                  <a:pt x="774" y="9"/>
                </a:lnTo>
                <a:lnTo>
                  <a:pt x="784" y="5"/>
                </a:lnTo>
                <a:lnTo>
                  <a:pt x="791" y="2"/>
                </a:lnTo>
                <a:lnTo>
                  <a:pt x="801" y="0"/>
                </a:lnTo>
                <a:lnTo>
                  <a:pt x="810" y="0"/>
                </a:lnTo>
                <a:lnTo>
                  <a:pt x="813" y="0"/>
                </a:lnTo>
                <a:lnTo>
                  <a:pt x="815" y="2"/>
                </a:lnTo>
                <a:lnTo>
                  <a:pt x="820" y="5"/>
                </a:lnTo>
                <a:lnTo>
                  <a:pt x="827" y="7"/>
                </a:lnTo>
                <a:lnTo>
                  <a:pt x="834" y="9"/>
                </a:lnTo>
                <a:lnTo>
                  <a:pt x="841" y="14"/>
                </a:lnTo>
                <a:lnTo>
                  <a:pt x="848" y="21"/>
                </a:lnTo>
                <a:lnTo>
                  <a:pt x="858" y="26"/>
                </a:lnTo>
                <a:lnTo>
                  <a:pt x="870" y="33"/>
                </a:lnTo>
                <a:lnTo>
                  <a:pt x="882" y="43"/>
                </a:lnTo>
                <a:lnTo>
                  <a:pt x="894" y="50"/>
                </a:lnTo>
                <a:lnTo>
                  <a:pt x="906" y="59"/>
                </a:lnTo>
                <a:lnTo>
                  <a:pt x="920" y="69"/>
                </a:lnTo>
                <a:lnTo>
                  <a:pt x="934" y="81"/>
                </a:lnTo>
                <a:lnTo>
                  <a:pt x="951" y="93"/>
                </a:lnTo>
                <a:lnTo>
                  <a:pt x="967" y="104"/>
                </a:lnTo>
                <a:lnTo>
                  <a:pt x="984" y="116"/>
                </a:lnTo>
                <a:lnTo>
                  <a:pt x="998" y="128"/>
                </a:lnTo>
                <a:lnTo>
                  <a:pt x="1013" y="140"/>
                </a:lnTo>
                <a:lnTo>
                  <a:pt x="1027" y="150"/>
                </a:lnTo>
                <a:lnTo>
                  <a:pt x="1039" y="162"/>
                </a:lnTo>
                <a:lnTo>
                  <a:pt x="1051" y="171"/>
                </a:lnTo>
                <a:lnTo>
                  <a:pt x="1060" y="181"/>
                </a:lnTo>
                <a:lnTo>
                  <a:pt x="1070" y="190"/>
                </a:lnTo>
                <a:lnTo>
                  <a:pt x="1077" y="197"/>
                </a:lnTo>
                <a:lnTo>
                  <a:pt x="1084" y="204"/>
                </a:lnTo>
                <a:lnTo>
                  <a:pt x="1089" y="211"/>
                </a:lnTo>
                <a:lnTo>
                  <a:pt x="1094" y="219"/>
                </a:lnTo>
                <a:lnTo>
                  <a:pt x="1098" y="223"/>
                </a:lnTo>
                <a:lnTo>
                  <a:pt x="1101" y="228"/>
                </a:lnTo>
                <a:lnTo>
                  <a:pt x="1103" y="233"/>
                </a:lnTo>
                <a:lnTo>
                  <a:pt x="1103" y="235"/>
                </a:lnTo>
                <a:lnTo>
                  <a:pt x="1103" y="245"/>
                </a:lnTo>
                <a:lnTo>
                  <a:pt x="1101" y="254"/>
                </a:lnTo>
                <a:lnTo>
                  <a:pt x="1098" y="264"/>
                </a:lnTo>
                <a:lnTo>
                  <a:pt x="1094" y="273"/>
                </a:lnTo>
                <a:lnTo>
                  <a:pt x="1089" y="285"/>
                </a:lnTo>
                <a:lnTo>
                  <a:pt x="1084" y="295"/>
                </a:lnTo>
                <a:lnTo>
                  <a:pt x="1077" y="304"/>
                </a:lnTo>
                <a:lnTo>
                  <a:pt x="1070" y="314"/>
                </a:lnTo>
                <a:lnTo>
                  <a:pt x="1058" y="328"/>
                </a:lnTo>
                <a:lnTo>
                  <a:pt x="1048" y="347"/>
                </a:lnTo>
                <a:lnTo>
                  <a:pt x="1039" y="364"/>
                </a:lnTo>
                <a:lnTo>
                  <a:pt x="1032" y="385"/>
                </a:lnTo>
                <a:lnTo>
                  <a:pt x="1027" y="406"/>
                </a:lnTo>
                <a:lnTo>
                  <a:pt x="1022" y="430"/>
                </a:lnTo>
                <a:lnTo>
                  <a:pt x="1017" y="456"/>
                </a:lnTo>
                <a:lnTo>
                  <a:pt x="1015" y="468"/>
                </a:lnTo>
                <a:lnTo>
                  <a:pt x="1013" y="485"/>
                </a:lnTo>
                <a:lnTo>
                  <a:pt x="1008" y="518"/>
                </a:lnTo>
                <a:lnTo>
                  <a:pt x="1003" y="554"/>
                </a:lnTo>
                <a:lnTo>
                  <a:pt x="998" y="587"/>
                </a:lnTo>
                <a:lnTo>
                  <a:pt x="994" y="625"/>
                </a:lnTo>
                <a:lnTo>
                  <a:pt x="989" y="661"/>
                </a:lnTo>
                <a:lnTo>
                  <a:pt x="982" y="701"/>
                </a:lnTo>
                <a:lnTo>
                  <a:pt x="975" y="742"/>
                </a:lnTo>
                <a:lnTo>
                  <a:pt x="972" y="763"/>
                </a:lnTo>
                <a:lnTo>
                  <a:pt x="967" y="785"/>
                </a:lnTo>
                <a:lnTo>
                  <a:pt x="956" y="830"/>
                </a:lnTo>
                <a:lnTo>
                  <a:pt x="941" y="870"/>
                </a:lnTo>
                <a:lnTo>
                  <a:pt x="927" y="913"/>
                </a:lnTo>
                <a:lnTo>
                  <a:pt x="913" y="956"/>
                </a:lnTo>
                <a:lnTo>
                  <a:pt x="898" y="996"/>
                </a:lnTo>
                <a:lnTo>
                  <a:pt x="882" y="1039"/>
                </a:lnTo>
                <a:lnTo>
                  <a:pt x="863" y="1082"/>
                </a:lnTo>
                <a:lnTo>
                  <a:pt x="844" y="1125"/>
                </a:lnTo>
                <a:lnTo>
                  <a:pt x="832" y="1146"/>
                </a:lnTo>
                <a:lnTo>
                  <a:pt x="822" y="1167"/>
                </a:lnTo>
                <a:lnTo>
                  <a:pt x="813" y="1187"/>
                </a:lnTo>
                <a:lnTo>
                  <a:pt x="801" y="1206"/>
                </a:lnTo>
                <a:lnTo>
                  <a:pt x="791" y="1225"/>
                </a:lnTo>
                <a:lnTo>
                  <a:pt x="779" y="1241"/>
                </a:lnTo>
                <a:lnTo>
                  <a:pt x="770" y="1258"/>
                </a:lnTo>
                <a:lnTo>
                  <a:pt x="758" y="1272"/>
                </a:lnTo>
                <a:lnTo>
                  <a:pt x="748" y="1286"/>
                </a:lnTo>
                <a:lnTo>
                  <a:pt x="736" y="1301"/>
                </a:lnTo>
                <a:lnTo>
                  <a:pt x="727" y="1313"/>
                </a:lnTo>
                <a:lnTo>
                  <a:pt x="715" y="1324"/>
                </a:lnTo>
                <a:lnTo>
                  <a:pt x="705" y="1334"/>
                </a:lnTo>
                <a:lnTo>
                  <a:pt x="696" y="1343"/>
                </a:lnTo>
                <a:lnTo>
                  <a:pt x="684" y="1353"/>
                </a:lnTo>
                <a:lnTo>
                  <a:pt x="674" y="1360"/>
                </a:lnTo>
                <a:lnTo>
                  <a:pt x="653" y="1374"/>
                </a:lnTo>
                <a:lnTo>
                  <a:pt x="634" y="1389"/>
                </a:lnTo>
                <a:lnTo>
                  <a:pt x="617" y="1398"/>
                </a:lnTo>
                <a:lnTo>
                  <a:pt x="601" y="1408"/>
                </a:lnTo>
                <a:lnTo>
                  <a:pt x="586" y="1417"/>
                </a:lnTo>
                <a:lnTo>
                  <a:pt x="582" y="1420"/>
                </a:lnTo>
                <a:lnTo>
                  <a:pt x="574" y="1422"/>
                </a:lnTo>
                <a:lnTo>
                  <a:pt x="570" y="1424"/>
                </a:lnTo>
                <a:lnTo>
                  <a:pt x="567" y="1424"/>
                </a:lnTo>
                <a:lnTo>
                  <a:pt x="562" y="1427"/>
                </a:lnTo>
                <a:lnTo>
                  <a:pt x="560" y="1427"/>
                </a:lnTo>
                <a:lnTo>
                  <a:pt x="555" y="1422"/>
                </a:lnTo>
                <a:lnTo>
                  <a:pt x="553" y="1415"/>
                </a:lnTo>
                <a:lnTo>
                  <a:pt x="548" y="1405"/>
                </a:lnTo>
                <a:lnTo>
                  <a:pt x="546" y="1401"/>
                </a:lnTo>
                <a:lnTo>
                  <a:pt x="546" y="1393"/>
                </a:lnTo>
                <a:lnTo>
                  <a:pt x="543" y="1386"/>
                </a:lnTo>
                <a:lnTo>
                  <a:pt x="541" y="1379"/>
                </a:lnTo>
                <a:lnTo>
                  <a:pt x="541" y="1372"/>
                </a:lnTo>
                <a:lnTo>
                  <a:pt x="541" y="1365"/>
                </a:lnTo>
                <a:lnTo>
                  <a:pt x="539" y="1355"/>
                </a:lnTo>
                <a:lnTo>
                  <a:pt x="539" y="1343"/>
                </a:lnTo>
                <a:lnTo>
                  <a:pt x="539" y="1334"/>
                </a:lnTo>
                <a:lnTo>
                  <a:pt x="539" y="1322"/>
                </a:lnTo>
                <a:lnTo>
                  <a:pt x="534" y="1294"/>
                </a:lnTo>
                <a:lnTo>
                  <a:pt x="527" y="1265"/>
                </a:lnTo>
                <a:lnTo>
                  <a:pt x="520" y="1236"/>
                </a:lnTo>
                <a:lnTo>
                  <a:pt x="510" y="1210"/>
                </a:lnTo>
                <a:lnTo>
                  <a:pt x="498" y="1184"/>
                </a:lnTo>
                <a:lnTo>
                  <a:pt x="491" y="1170"/>
                </a:lnTo>
                <a:lnTo>
                  <a:pt x="484" y="1156"/>
                </a:lnTo>
                <a:lnTo>
                  <a:pt x="477" y="1141"/>
                </a:lnTo>
                <a:lnTo>
                  <a:pt x="467" y="1127"/>
                </a:lnTo>
                <a:lnTo>
                  <a:pt x="458" y="1113"/>
                </a:lnTo>
                <a:lnTo>
                  <a:pt x="448" y="1099"/>
                </a:lnTo>
                <a:lnTo>
                  <a:pt x="439" y="1087"/>
                </a:lnTo>
                <a:lnTo>
                  <a:pt x="429" y="1075"/>
                </a:lnTo>
                <a:lnTo>
                  <a:pt x="420" y="1065"/>
                </a:lnTo>
                <a:lnTo>
                  <a:pt x="412" y="1056"/>
                </a:lnTo>
                <a:lnTo>
                  <a:pt x="405" y="1046"/>
                </a:lnTo>
                <a:lnTo>
                  <a:pt x="398" y="1037"/>
                </a:lnTo>
                <a:lnTo>
                  <a:pt x="393" y="1027"/>
                </a:lnTo>
                <a:lnTo>
                  <a:pt x="389" y="1020"/>
                </a:lnTo>
                <a:lnTo>
                  <a:pt x="384" y="1013"/>
                </a:lnTo>
                <a:lnTo>
                  <a:pt x="381" y="1008"/>
                </a:lnTo>
                <a:lnTo>
                  <a:pt x="379" y="1001"/>
                </a:lnTo>
                <a:lnTo>
                  <a:pt x="379" y="996"/>
                </a:lnTo>
                <a:lnTo>
                  <a:pt x="377" y="991"/>
                </a:lnTo>
                <a:lnTo>
                  <a:pt x="377" y="987"/>
                </a:lnTo>
                <a:lnTo>
                  <a:pt x="379" y="984"/>
                </a:lnTo>
                <a:lnTo>
                  <a:pt x="379" y="982"/>
                </a:lnTo>
                <a:lnTo>
                  <a:pt x="381" y="982"/>
                </a:lnTo>
                <a:lnTo>
                  <a:pt x="386" y="982"/>
                </a:lnTo>
                <a:lnTo>
                  <a:pt x="389" y="982"/>
                </a:lnTo>
                <a:lnTo>
                  <a:pt x="393" y="984"/>
                </a:lnTo>
                <a:lnTo>
                  <a:pt x="398" y="984"/>
                </a:lnTo>
                <a:lnTo>
                  <a:pt x="403" y="987"/>
                </a:lnTo>
                <a:lnTo>
                  <a:pt x="410" y="989"/>
                </a:lnTo>
                <a:lnTo>
                  <a:pt x="417" y="991"/>
                </a:lnTo>
                <a:lnTo>
                  <a:pt x="424" y="996"/>
                </a:lnTo>
                <a:lnTo>
                  <a:pt x="434" y="999"/>
                </a:lnTo>
                <a:lnTo>
                  <a:pt x="443" y="1003"/>
                </a:lnTo>
                <a:lnTo>
                  <a:pt x="453" y="1008"/>
                </a:lnTo>
                <a:lnTo>
                  <a:pt x="465" y="1013"/>
                </a:lnTo>
                <a:lnTo>
                  <a:pt x="477" y="1020"/>
                </a:lnTo>
                <a:lnTo>
                  <a:pt x="491" y="1027"/>
                </a:lnTo>
                <a:lnTo>
                  <a:pt x="505" y="1034"/>
                </a:lnTo>
                <a:lnTo>
                  <a:pt x="520" y="1041"/>
                </a:lnTo>
                <a:lnTo>
                  <a:pt x="532" y="1046"/>
                </a:lnTo>
                <a:lnTo>
                  <a:pt x="546" y="1051"/>
                </a:lnTo>
                <a:lnTo>
                  <a:pt x="558" y="1056"/>
                </a:lnTo>
                <a:lnTo>
                  <a:pt x="570" y="1060"/>
                </a:lnTo>
                <a:lnTo>
                  <a:pt x="579" y="1063"/>
                </a:lnTo>
                <a:lnTo>
                  <a:pt x="591" y="1065"/>
                </a:lnTo>
                <a:lnTo>
                  <a:pt x="601" y="1065"/>
                </a:lnTo>
                <a:lnTo>
                  <a:pt x="610" y="1065"/>
                </a:lnTo>
                <a:lnTo>
                  <a:pt x="617" y="1065"/>
                </a:lnTo>
                <a:lnTo>
                  <a:pt x="627" y="1063"/>
                </a:lnTo>
                <a:lnTo>
                  <a:pt x="634" y="1060"/>
                </a:lnTo>
                <a:lnTo>
                  <a:pt x="641" y="1058"/>
                </a:lnTo>
                <a:lnTo>
                  <a:pt x="648" y="1056"/>
                </a:lnTo>
                <a:lnTo>
                  <a:pt x="655" y="1051"/>
                </a:lnTo>
                <a:lnTo>
                  <a:pt x="663" y="1046"/>
                </a:lnTo>
                <a:lnTo>
                  <a:pt x="667" y="1041"/>
                </a:lnTo>
                <a:lnTo>
                  <a:pt x="672" y="1034"/>
                </a:lnTo>
                <a:lnTo>
                  <a:pt x="677" y="1025"/>
                </a:lnTo>
                <a:lnTo>
                  <a:pt x="682" y="1015"/>
                </a:lnTo>
                <a:lnTo>
                  <a:pt x="686" y="1003"/>
                </a:lnTo>
                <a:lnTo>
                  <a:pt x="694" y="989"/>
                </a:lnTo>
                <a:lnTo>
                  <a:pt x="698" y="975"/>
                </a:lnTo>
                <a:lnTo>
                  <a:pt x="705" y="956"/>
                </a:lnTo>
                <a:lnTo>
                  <a:pt x="713" y="939"/>
                </a:lnTo>
                <a:lnTo>
                  <a:pt x="717" y="918"/>
                </a:lnTo>
                <a:lnTo>
                  <a:pt x="724" y="896"/>
                </a:lnTo>
                <a:lnTo>
                  <a:pt x="732" y="873"/>
                </a:lnTo>
                <a:lnTo>
                  <a:pt x="741" y="846"/>
                </a:lnTo>
                <a:lnTo>
                  <a:pt x="748" y="818"/>
                </a:lnTo>
                <a:lnTo>
                  <a:pt x="755" y="789"/>
                </a:lnTo>
                <a:lnTo>
                  <a:pt x="765" y="758"/>
                </a:lnTo>
                <a:lnTo>
                  <a:pt x="772" y="730"/>
                </a:lnTo>
                <a:lnTo>
                  <a:pt x="779" y="701"/>
                </a:lnTo>
                <a:lnTo>
                  <a:pt x="786" y="673"/>
                </a:lnTo>
                <a:lnTo>
                  <a:pt x="794" y="647"/>
                </a:lnTo>
                <a:lnTo>
                  <a:pt x="798" y="620"/>
                </a:lnTo>
                <a:lnTo>
                  <a:pt x="805" y="594"/>
                </a:lnTo>
                <a:lnTo>
                  <a:pt x="810" y="568"/>
                </a:lnTo>
                <a:lnTo>
                  <a:pt x="815" y="544"/>
                </a:lnTo>
                <a:lnTo>
                  <a:pt x="820" y="521"/>
                </a:lnTo>
                <a:lnTo>
                  <a:pt x="822" y="497"/>
                </a:lnTo>
                <a:lnTo>
                  <a:pt x="825" y="475"/>
                </a:lnTo>
                <a:lnTo>
                  <a:pt x="827" y="454"/>
                </a:lnTo>
                <a:lnTo>
                  <a:pt x="829" y="435"/>
                </a:lnTo>
                <a:lnTo>
                  <a:pt x="832" y="416"/>
                </a:lnTo>
                <a:lnTo>
                  <a:pt x="832" y="397"/>
                </a:lnTo>
                <a:lnTo>
                  <a:pt x="832" y="378"/>
                </a:lnTo>
                <a:lnTo>
                  <a:pt x="832" y="361"/>
                </a:lnTo>
                <a:lnTo>
                  <a:pt x="832" y="347"/>
                </a:lnTo>
                <a:lnTo>
                  <a:pt x="832" y="333"/>
                </a:lnTo>
                <a:lnTo>
                  <a:pt x="829" y="318"/>
                </a:lnTo>
                <a:lnTo>
                  <a:pt x="829" y="304"/>
                </a:lnTo>
                <a:lnTo>
                  <a:pt x="827" y="292"/>
                </a:lnTo>
                <a:lnTo>
                  <a:pt x="825" y="280"/>
                </a:lnTo>
                <a:lnTo>
                  <a:pt x="822" y="269"/>
                </a:lnTo>
                <a:lnTo>
                  <a:pt x="822" y="259"/>
                </a:lnTo>
                <a:lnTo>
                  <a:pt x="817" y="249"/>
                </a:lnTo>
                <a:lnTo>
                  <a:pt x="815" y="242"/>
                </a:lnTo>
                <a:lnTo>
                  <a:pt x="813" y="233"/>
                </a:lnTo>
                <a:lnTo>
                  <a:pt x="810" y="226"/>
                </a:lnTo>
                <a:lnTo>
                  <a:pt x="805" y="221"/>
                </a:lnTo>
                <a:lnTo>
                  <a:pt x="803" y="214"/>
                </a:lnTo>
                <a:lnTo>
                  <a:pt x="798" y="209"/>
                </a:lnTo>
                <a:lnTo>
                  <a:pt x="794" y="204"/>
                </a:lnTo>
                <a:lnTo>
                  <a:pt x="789" y="200"/>
                </a:lnTo>
                <a:lnTo>
                  <a:pt x="784" y="197"/>
                </a:lnTo>
                <a:lnTo>
                  <a:pt x="777" y="195"/>
                </a:lnTo>
                <a:lnTo>
                  <a:pt x="770" y="192"/>
                </a:lnTo>
                <a:lnTo>
                  <a:pt x="763" y="190"/>
                </a:lnTo>
                <a:lnTo>
                  <a:pt x="755" y="190"/>
                </a:lnTo>
                <a:lnTo>
                  <a:pt x="748" y="190"/>
                </a:lnTo>
                <a:lnTo>
                  <a:pt x="741" y="190"/>
                </a:lnTo>
                <a:lnTo>
                  <a:pt x="732" y="190"/>
                </a:lnTo>
                <a:lnTo>
                  <a:pt x="722" y="192"/>
                </a:lnTo>
                <a:lnTo>
                  <a:pt x="713" y="195"/>
                </a:lnTo>
                <a:lnTo>
                  <a:pt x="703" y="197"/>
                </a:lnTo>
                <a:lnTo>
                  <a:pt x="694" y="200"/>
                </a:lnTo>
                <a:lnTo>
                  <a:pt x="684" y="204"/>
                </a:lnTo>
                <a:lnTo>
                  <a:pt x="674" y="209"/>
                </a:lnTo>
                <a:lnTo>
                  <a:pt x="660" y="214"/>
                </a:lnTo>
                <a:lnTo>
                  <a:pt x="646" y="219"/>
                </a:lnTo>
                <a:lnTo>
                  <a:pt x="632" y="223"/>
                </a:lnTo>
                <a:lnTo>
                  <a:pt x="615" y="228"/>
                </a:lnTo>
                <a:lnTo>
                  <a:pt x="598" y="233"/>
                </a:lnTo>
                <a:lnTo>
                  <a:pt x="579" y="240"/>
                </a:lnTo>
                <a:lnTo>
                  <a:pt x="560" y="245"/>
                </a:lnTo>
                <a:lnTo>
                  <a:pt x="539" y="249"/>
                </a:lnTo>
                <a:lnTo>
                  <a:pt x="517" y="254"/>
                </a:lnTo>
                <a:lnTo>
                  <a:pt x="496" y="261"/>
                </a:lnTo>
                <a:lnTo>
                  <a:pt x="474" y="266"/>
                </a:lnTo>
                <a:lnTo>
                  <a:pt x="451" y="273"/>
                </a:lnTo>
                <a:lnTo>
                  <a:pt x="424" y="280"/>
                </a:lnTo>
                <a:lnTo>
                  <a:pt x="401" y="285"/>
                </a:lnTo>
                <a:lnTo>
                  <a:pt x="372" y="292"/>
                </a:lnTo>
                <a:lnTo>
                  <a:pt x="346" y="299"/>
                </a:lnTo>
                <a:lnTo>
                  <a:pt x="320" y="309"/>
                </a:lnTo>
                <a:lnTo>
                  <a:pt x="293" y="314"/>
                </a:lnTo>
                <a:lnTo>
                  <a:pt x="269" y="321"/>
                </a:lnTo>
                <a:lnTo>
                  <a:pt x="246" y="328"/>
                </a:lnTo>
                <a:lnTo>
                  <a:pt x="224" y="333"/>
                </a:lnTo>
                <a:lnTo>
                  <a:pt x="205" y="337"/>
                </a:lnTo>
                <a:lnTo>
                  <a:pt x="186" y="342"/>
                </a:lnTo>
                <a:lnTo>
                  <a:pt x="169" y="347"/>
                </a:lnTo>
                <a:lnTo>
                  <a:pt x="153" y="349"/>
                </a:lnTo>
                <a:lnTo>
                  <a:pt x="138" y="352"/>
                </a:lnTo>
                <a:lnTo>
                  <a:pt x="127" y="354"/>
                </a:lnTo>
                <a:lnTo>
                  <a:pt x="115" y="357"/>
                </a:lnTo>
                <a:lnTo>
                  <a:pt x="105" y="357"/>
                </a:lnTo>
                <a:lnTo>
                  <a:pt x="98" y="357"/>
                </a:lnTo>
                <a:lnTo>
                  <a:pt x="91" y="354"/>
                </a:lnTo>
                <a:lnTo>
                  <a:pt x="86" y="354"/>
                </a:lnTo>
                <a:lnTo>
                  <a:pt x="74" y="347"/>
                </a:lnTo>
                <a:lnTo>
                  <a:pt x="62" y="342"/>
                </a:lnTo>
                <a:lnTo>
                  <a:pt x="53" y="337"/>
                </a:lnTo>
                <a:lnTo>
                  <a:pt x="43" y="330"/>
                </a:lnTo>
                <a:lnTo>
                  <a:pt x="36" y="321"/>
                </a:lnTo>
                <a:lnTo>
                  <a:pt x="29" y="311"/>
                </a:lnTo>
                <a:lnTo>
                  <a:pt x="24" y="302"/>
                </a:lnTo>
                <a:lnTo>
                  <a:pt x="19" y="295"/>
                </a:lnTo>
                <a:lnTo>
                  <a:pt x="19" y="288"/>
                </a:lnTo>
                <a:lnTo>
                  <a:pt x="10" y="278"/>
                </a:lnTo>
                <a:lnTo>
                  <a:pt x="5" y="271"/>
                </a:lnTo>
                <a:lnTo>
                  <a:pt x="3" y="264"/>
                </a:lnTo>
                <a:lnTo>
                  <a:pt x="0" y="259"/>
                </a:lnTo>
                <a:lnTo>
                  <a:pt x="0" y="254"/>
                </a:lnTo>
                <a:lnTo>
                  <a:pt x="0" y="249"/>
                </a:lnTo>
                <a:lnTo>
                  <a:pt x="3" y="249"/>
                </a:lnTo>
                <a:lnTo>
                  <a:pt x="7" y="247"/>
                </a:lnTo>
                <a:lnTo>
                  <a:pt x="10" y="247"/>
                </a:lnTo>
                <a:lnTo>
                  <a:pt x="12" y="247"/>
                </a:lnTo>
                <a:lnTo>
                  <a:pt x="17" y="247"/>
                </a:lnTo>
                <a:lnTo>
                  <a:pt x="24" y="247"/>
                </a:lnTo>
                <a:lnTo>
                  <a:pt x="31" y="245"/>
                </a:lnTo>
                <a:lnTo>
                  <a:pt x="38" y="242"/>
                </a:lnTo>
                <a:lnTo>
                  <a:pt x="48" y="242"/>
                </a:lnTo>
                <a:lnTo>
                  <a:pt x="57" y="240"/>
                </a:lnTo>
                <a:lnTo>
                  <a:pt x="67" y="238"/>
                </a:lnTo>
                <a:lnTo>
                  <a:pt x="79" y="235"/>
                </a:lnTo>
                <a:lnTo>
                  <a:pt x="91" y="233"/>
                </a:lnTo>
                <a:lnTo>
                  <a:pt x="105" y="233"/>
                </a:lnTo>
                <a:lnTo>
                  <a:pt x="117" y="230"/>
                </a:lnTo>
                <a:lnTo>
                  <a:pt x="134" y="228"/>
                </a:lnTo>
                <a:lnTo>
                  <a:pt x="148" y="223"/>
                </a:lnTo>
                <a:lnTo>
                  <a:pt x="165" y="221"/>
                </a:lnTo>
                <a:lnTo>
                  <a:pt x="181" y="219"/>
                </a:lnTo>
                <a:lnTo>
                  <a:pt x="196" y="216"/>
                </a:lnTo>
                <a:lnTo>
                  <a:pt x="212" y="214"/>
                </a:lnTo>
                <a:lnTo>
                  <a:pt x="231" y="209"/>
                </a:lnTo>
                <a:lnTo>
                  <a:pt x="248" y="207"/>
                </a:lnTo>
                <a:lnTo>
                  <a:pt x="267" y="202"/>
                </a:lnTo>
                <a:lnTo>
                  <a:pt x="286" y="197"/>
                </a:lnTo>
                <a:lnTo>
                  <a:pt x="308" y="192"/>
                </a:lnTo>
                <a:lnTo>
                  <a:pt x="348" y="183"/>
                </a:lnTo>
                <a:lnTo>
                  <a:pt x="391" y="171"/>
                </a:lnTo>
                <a:lnTo>
                  <a:pt x="436" y="157"/>
                </a:lnTo>
                <a:lnTo>
                  <a:pt x="481" y="142"/>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5869" name="Freeform 29"/>
          <p:cNvSpPr/>
          <p:nvPr/>
        </p:nvSpPr>
        <p:spPr>
          <a:xfrm>
            <a:off x="8688917" y="2677584"/>
            <a:ext cx="556683" cy="8847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658" h="1044">
                <a:moveTo>
                  <a:pt x="443" y="7"/>
                </a:moveTo>
                <a:lnTo>
                  <a:pt x="448" y="5"/>
                </a:lnTo>
                <a:lnTo>
                  <a:pt x="455" y="3"/>
                </a:lnTo>
                <a:lnTo>
                  <a:pt x="463" y="3"/>
                </a:lnTo>
                <a:lnTo>
                  <a:pt x="470" y="0"/>
                </a:lnTo>
                <a:lnTo>
                  <a:pt x="477" y="3"/>
                </a:lnTo>
                <a:lnTo>
                  <a:pt x="486" y="3"/>
                </a:lnTo>
                <a:lnTo>
                  <a:pt x="494" y="5"/>
                </a:lnTo>
                <a:lnTo>
                  <a:pt x="503" y="5"/>
                </a:lnTo>
                <a:lnTo>
                  <a:pt x="510" y="10"/>
                </a:lnTo>
                <a:lnTo>
                  <a:pt x="520" y="12"/>
                </a:lnTo>
                <a:lnTo>
                  <a:pt x="529" y="17"/>
                </a:lnTo>
                <a:lnTo>
                  <a:pt x="539" y="22"/>
                </a:lnTo>
                <a:lnTo>
                  <a:pt x="548" y="26"/>
                </a:lnTo>
                <a:lnTo>
                  <a:pt x="558" y="31"/>
                </a:lnTo>
                <a:lnTo>
                  <a:pt x="567" y="38"/>
                </a:lnTo>
                <a:lnTo>
                  <a:pt x="579" y="46"/>
                </a:lnTo>
                <a:lnTo>
                  <a:pt x="589" y="55"/>
                </a:lnTo>
                <a:lnTo>
                  <a:pt x="598" y="65"/>
                </a:lnTo>
                <a:lnTo>
                  <a:pt x="605" y="74"/>
                </a:lnTo>
                <a:lnTo>
                  <a:pt x="615" y="84"/>
                </a:lnTo>
                <a:lnTo>
                  <a:pt x="622" y="91"/>
                </a:lnTo>
                <a:lnTo>
                  <a:pt x="627" y="100"/>
                </a:lnTo>
                <a:lnTo>
                  <a:pt x="634" y="107"/>
                </a:lnTo>
                <a:lnTo>
                  <a:pt x="639" y="117"/>
                </a:lnTo>
                <a:lnTo>
                  <a:pt x="644" y="124"/>
                </a:lnTo>
                <a:lnTo>
                  <a:pt x="648" y="131"/>
                </a:lnTo>
                <a:lnTo>
                  <a:pt x="651" y="141"/>
                </a:lnTo>
                <a:lnTo>
                  <a:pt x="653" y="148"/>
                </a:lnTo>
                <a:lnTo>
                  <a:pt x="656" y="155"/>
                </a:lnTo>
                <a:lnTo>
                  <a:pt x="656" y="162"/>
                </a:lnTo>
                <a:lnTo>
                  <a:pt x="658" y="176"/>
                </a:lnTo>
                <a:lnTo>
                  <a:pt x="658" y="186"/>
                </a:lnTo>
                <a:lnTo>
                  <a:pt x="656" y="195"/>
                </a:lnTo>
                <a:lnTo>
                  <a:pt x="651" y="205"/>
                </a:lnTo>
                <a:lnTo>
                  <a:pt x="646" y="219"/>
                </a:lnTo>
                <a:lnTo>
                  <a:pt x="641" y="233"/>
                </a:lnTo>
                <a:lnTo>
                  <a:pt x="634" y="248"/>
                </a:lnTo>
                <a:lnTo>
                  <a:pt x="625" y="264"/>
                </a:lnTo>
                <a:lnTo>
                  <a:pt x="615" y="283"/>
                </a:lnTo>
                <a:lnTo>
                  <a:pt x="603" y="305"/>
                </a:lnTo>
                <a:lnTo>
                  <a:pt x="591" y="326"/>
                </a:lnTo>
                <a:lnTo>
                  <a:pt x="577" y="350"/>
                </a:lnTo>
                <a:lnTo>
                  <a:pt x="560" y="376"/>
                </a:lnTo>
                <a:lnTo>
                  <a:pt x="546" y="402"/>
                </a:lnTo>
                <a:lnTo>
                  <a:pt x="527" y="431"/>
                </a:lnTo>
                <a:lnTo>
                  <a:pt x="508" y="459"/>
                </a:lnTo>
                <a:lnTo>
                  <a:pt x="489" y="490"/>
                </a:lnTo>
                <a:lnTo>
                  <a:pt x="467" y="524"/>
                </a:lnTo>
                <a:lnTo>
                  <a:pt x="446" y="554"/>
                </a:lnTo>
                <a:lnTo>
                  <a:pt x="427" y="583"/>
                </a:lnTo>
                <a:lnTo>
                  <a:pt x="405" y="614"/>
                </a:lnTo>
                <a:lnTo>
                  <a:pt x="386" y="642"/>
                </a:lnTo>
                <a:lnTo>
                  <a:pt x="365" y="671"/>
                </a:lnTo>
                <a:lnTo>
                  <a:pt x="346" y="697"/>
                </a:lnTo>
                <a:lnTo>
                  <a:pt x="327" y="726"/>
                </a:lnTo>
                <a:lnTo>
                  <a:pt x="305" y="752"/>
                </a:lnTo>
                <a:lnTo>
                  <a:pt x="286" y="776"/>
                </a:lnTo>
                <a:lnTo>
                  <a:pt x="267" y="799"/>
                </a:lnTo>
                <a:lnTo>
                  <a:pt x="248" y="823"/>
                </a:lnTo>
                <a:lnTo>
                  <a:pt x="229" y="847"/>
                </a:lnTo>
                <a:lnTo>
                  <a:pt x="210" y="868"/>
                </a:lnTo>
                <a:lnTo>
                  <a:pt x="191" y="890"/>
                </a:lnTo>
                <a:lnTo>
                  <a:pt x="172" y="909"/>
                </a:lnTo>
                <a:lnTo>
                  <a:pt x="153" y="928"/>
                </a:lnTo>
                <a:lnTo>
                  <a:pt x="136" y="947"/>
                </a:lnTo>
                <a:lnTo>
                  <a:pt x="120" y="963"/>
                </a:lnTo>
                <a:lnTo>
                  <a:pt x="105" y="978"/>
                </a:lnTo>
                <a:lnTo>
                  <a:pt x="91" y="990"/>
                </a:lnTo>
                <a:lnTo>
                  <a:pt x="77" y="1002"/>
                </a:lnTo>
                <a:lnTo>
                  <a:pt x="65" y="1011"/>
                </a:lnTo>
                <a:lnTo>
                  <a:pt x="53" y="1021"/>
                </a:lnTo>
                <a:lnTo>
                  <a:pt x="43" y="1028"/>
                </a:lnTo>
                <a:lnTo>
                  <a:pt x="34" y="1032"/>
                </a:lnTo>
                <a:lnTo>
                  <a:pt x="27" y="1037"/>
                </a:lnTo>
                <a:lnTo>
                  <a:pt x="19" y="1040"/>
                </a:lnTo>
                <a:lnTo>
                  <a:pt x="12" y="1042"/>
                </a:lnTo>
                <a:lnTo>
                  <a:pt x="8" y="1044"/>
                </a:lnTo>
                <a:lnTo>
                  <a:pt x="5" y="1042"/>
                </a:lnTo>
                <a:lnTo>
                  <a:pt x="3" y="1040"/>
                </a:lnTo>
                <a:lnTo>
                  <a:pt x="0" y="1037"/>
                </a:lnTo>
                <a:lnTo>
                  <a:pt x="0" y="1032"/>
                </a:lnTo>
                <a:lnTo>
                  <a:pt x="3" y="1028"/>
                </a:lnTo>
                <a:lnTo>
                  <a:pt x="5" y="1021"/>
                </a:lnTo>
                <a:lnTo>
                  <a:pt x="8" y="1013"/>
                </a:lnTo>
                <a:lnTo>
                  <a:pt x="12" y="1002"/>
                </a:lnTo>
                <a:lnTo>
                  <a:pt x="19" y="992"/>
                </a:lnTo>
                <a:lnTo>
                  <a:pt x="27" y="978"/>
                </a:lnTo>
                <a:lnTo>
                  <a:pt x="36" y="963"/>
                </a:lnTo>
                <a:lnTo>
                  <a:pt x="46" y="949"/>
                </a:lnTo>
                <a:lnTo>
                  <a:pt x="55" y="930"/>
                </a:lnTo>
                <a:lnTo>
                  <a:pt x="67" y="911"/>
                </a:lnTo>
                <a:lnTo>
                  <a:pt x="81" y="892"/>
                </a:lnTo>
                <a:lnTo>
                  <a:pt x="96" y="868"/>
                </a:lnTo>
                <a:lnTo>
                  <a:pt x="110" y="845"/>
                </a:lnTo>
                <a:lnTo>
                  <a:pt x="127" y="818"/>
                </a:lnTo>
                <a:lnTo>
                  <a:pt x="143" y="792"/>
                </a:lnTo>
                <a:lnTo>
                  <a:pt x="160" y="766"/>
                </a:lnTo>
                <a:lnTo>
                  <a:pt x="174" y="740"/>
                </a:lnTo>
                <a:lnTo>
                  <a:pt x="189" y="714"/>
                </a:lnTo>
                <a:lnTo>
                  <a:pt x="220" y="666"/>
                </a:lnTo>
                <a:lnTo>
                  <a:pt x="246" y="621"/>
                </a:lnTo>
                <a:lnTo>
                  <a:pt x="272" y="576"/>
                </a:lnTo>
                <a:lnTo>
                  <a:pt x="296" y="533"/>
                </a:lnTo>
                <a:lnTo>
                  <a:pt x="320" y="493"/>
                </a:lnTo>
                <a:lnTo>
                  <a:pt x="341" y="452"/>
                </a:lnTo>
                <a:lnTo>
                  <a:pt x="348" y="433"/>
                </a:lnTo>
                <a:lnTo>
                  <a:pt x="358" y="414"/>
                </a:lnTo>
                <a:lnTo>
                  <a:pt x="372" y="378"/>
                </a:lnTo>
                <a:lnTo>
                  <a:pt x="386" y="345"/>
                </a:lnTo>
                <a:lnTo>
                  <a:pt x="401" y="312"/>
                </a:lnTo>
                <a:lnTo>
                  <a:pt x="413" y="283"/>
                </a:lnTo>
                <a:lnTo>
                  <a:pt x="424" y="255"/>
                </a:lnTo>
                <a:lnTo>
                  <a:pt x="434" y="229"/>
                </a:lnTo>
                <a:lnTo>
                  <a:pt x="443" y="202"/>
                </a:lnTo>
                <a:lnTo>
                  <a:pt x="446" y="183"/>
                </a:lnTo>
                <a:lnTo>
                  <a:pt x="448" y="167"/>
                </a:lnTo>
                <a:lnTo>
                  <a:pt x="451" y="148"/>
                </a:lnTo>
                <a:lnTo>
                  <a:pt x="451" y="134"/>
                </a:lnTo>
                <a:lnTo>
                  <a:pt x="451" y="117"/>
                </a:lnTo>
                <a:lnTo>
                  <a:pt x="448" y="103"/>
                </a:lnTo>
                <a:lnTo>
                  <a:pt x="446" y="86"/>
                </a:lnTo>
                <a:lnTo>
                  <a:pt x="443" y="72"/>
                </a:lnTo>
                <a:lnTo>
                  <a:pt x="439" y="65"/>
                </a:lnTo>
                <a:lnTo>
                  <a:pt x="436" y="57"/>
                </a:lnTo>
                <a:lnTo>
                  <a:pt x="429" y="48"/>
                </a:lnTo>
                <a:lnTo>
                  <a:pt x="427" y="38"/>
                </a:lnTo>
                <a:lnTo>
                  <a:pt x="427" y="29"/>
                </a:lnTo>
                <a:lnTo>
                  <a:pt x="427" y="22"/>
                </a:lnTo>
                <a:lnTo>
                  <a:pt x="429" y="17"/>
                </a:lnTo>
                <a:lnTo>
                  <a:pt x="436" y="12"/>
                </a:lnTo>
                <a:lnTo>
                  <a:pt x="443" y="7"/>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5871" name="Freeform 31"/>
          <p:cNvSpPr/>
          <p:nvPr/>
        </p:nvSpPr>
        <p:spPr>
          <a:xfrm>
            <a:off x="8066617" y="2783417"/>
            <a:ext cx="738716" cy="2667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872" h="314">
                <a:moveTo>
                  <a:pt x="791" y="131"/>
                </a:moveTo>
                <a:lnTo>
                  <a:pt x="783" y="136"/>
                </a:lnTo>
                <a:lnTo>
                  <a:pt x="772" y="143"/>
                </a:lnTo>
                <a:lnTo>
                  <a:pt x="762" y="147"/>
                </a:lnTo>
                <a:lnTo>
                  <a:pt x="750" y="152"/>
                </a:lnTo>
                <a:lnTo>
                  <a:pt x="736" y="159"/>
                </a:lnTo>
                <a:lnTo>
                  <a:pt x="722" y="166"/>
                </a:lnTo>
                <a:lnTo>
                  <a:pt x="707" y="171"/>
                </a:lnTo>
                <a:lnTo>
                  <a:pt x="691" y="178"/>
                </a:lnTo>
                <a:lnTo>
                  <a:pt x="674" y="185"/>
                </a:lnTo>
                <a:lnTo>
                  <a:pt x="657" y="193"/>
                </a:lnTo>
                <a:lnTo>
                  <a:pt x="638" y="200"/>
                </a:lnTo>
                <a:lnTo>
                  <a:pt x="619" y="207"/>
                </a:lnTo>
                <a:lnTo>
                  <a:pt x="598" y="214"/>
                </a:lnTo>
                <a:lnTo>
                  <a:pt x="576" y="221"/>
                </a:lnTo>
                <a:lnTo>
                  <a:pt x="555" y="228"/>
                </a:lnTo>
                <a:lnTo>
                  <a:pt x="531" y="235"/>
                </a:lnTo>
                <a:lnTo>
                  <a:pt x="507" y="245"/>
                </a:lnTo>
                <a:lnTo>
                  <a:pt x="483" y="254"/>
                </a:lnTo>
                <a:lnTo>
                  <a:pt x="459" y="264"/>
                </a:lnTo>
                <a:lnTo>
                  <a:pt x="436" y="271"/>
                </a:lnTo>
                <a:lnTo>
                  <a:pt x="414" y="278"/>
                </a:lnTo>
                <a:lnTo>
                  <a:pt x="395" y="285"/>
                </a:lnTo>
                <a:lnTo>
                  <a:pt x="374" y="290"/>
                </a:lnTo>
                <a:lnTo>
                  <a:pt x="355" y="295"/>
                </a:lnTo>
                <a:lnTo>
                  <a:pt x="338" y="300"/>
                </a:lnTo>
                <a:lnTo>
                  <a:pt x="321" y="304"/>
                </a:lnTo>
                <a:lnTo>
                  <a:pt x="305" y="307"/>
                </a:lnTo>
                <a:lnTo>
                  <a:pt x="288" y="309"/>
                </a:lnTo>
                <a:lnTo>
                  <a:pt x="274" y="312"/>
                </a:lnTo>
                <a:lnTo>
                  <a:pt x="262" y="314"/>
                </a:lnTo>
                <a:lnTo>
                  <a:pt x="250" y="314"/>
                </a:lnTo>
                <a:lnTo>
                  <a:pt x="238" y="314"/>
                </a:lnTo>
                <a:lnTo>
                  <a:pt x="214" y="314"/>
                </a:lnTo>
                <a:lnTo>
                  <a:pt x="190" y="312"/>
                </a:lnTo>
                <a:lnTo>
                  <a:pt x="166" y="309"/>
                </a:lnTo>
                <a:lnTo>
                  <a:pt x="145" y="307"/>
                </a:lnTo>
                <a:lnTo>
                  <a:pt x="126" y="302"/>
                </a:lnTo>
                <a:lnTo>
                  <a:pt x="109" y="297"/>
                </a:lnTo>
                <a:lnTo>
                  <a:pt x="93" y="293"/>
                </a:lnTo>
                <a:lnTo>
                  <a:pt x="81" y="288"/>
                </a:lnTo>
                <a:lnTo>
                  <a:pt x="66" y="283"/>
                </a:lnTo>
                <a:lnTo>
                  <a:pt x="55" y="276"/>
                </a:lnTo>
                <a:lnTo>
                  <a:pt x="43" y="269"/>
                </a:lnTo>
                <a:lnTo>
                  <a:pt x="31" y="259"/>
                </a:lnTo>
                <a:lnTo>
                  <a:pt x="21" y="247"/>
                </a:lnTo>
                <a:lnTo>
                  <a:pt x="14" y="238"/>
                </a:lnTo>
                <a:lnTo>
                  <a:pt x="7" y="224"/>
                </a:lnTo>
                <a:lnTo>
                  <a:pt x="0" y="209"/>
                </a:lnTo>
                <a:lnTo>
                  <a:pt x="16" y="207"/>
                </a:lnTo>
                <a:lnTo>
                  <a:pt x="33" y="205"/>
                </a:lnTo>
                <a:lnTo>
                  <a:pt x="52" y="200"/>
                </a:lnTo>
                <a:lnTo>
                  <a:pt x="74" y="195"/>
                </a:lnTo>
                <a:lnTo>
                  <a:pt x="95" y="190"/>
                </a:lnTo>
                <a:lnTo>
                  <a:pt x="119" y="183"/>
                </a:lnTo>
                <a:lnTo>
                  <a:pt x="143" y="178"/>
                </a:lnTo>
                <a:lnTo>
                  <a:pt x="171" y="171"/>
                </a:lnTo>
                <a:lnTo>
                  <a:pt x="200" y="164"/>
                </a:lnTo>
                <a:lnTo>
                  <a:pt x="228" y="155"/>
                </a:lnTo>
                <a:lnTo>
                  <a:pt x="259" y="145"/>
                </a:lnTo>
                <a:lnTo>
                  <a:pt x="293" y="136"/>
                </a:lnTo>
                <a:lnTo>
                  <a:pt x="328" y="126"/>
                </a:lnTo>
                <a:lnTo>
                  <a:pt x="364" y="117"/>
                </a:lnTo>
                <a:lnTo>
                  <a:pt x="402" y="105"/>
                </a:lnTo>
                <a:lnTo>
                  <a:pt x="440" y="93"/>
                </a:lnTo>
                <a:lnTo>
                  <a:pt x="481" y="81"/>
                </a:lnTo>
                <a:lnTo>
                  <a:pt x="517" y="69"/>
                </a:lnTo>
                <a:lnTo>
                  <a:pt x="552" y="59"/>
                </a:lnTo>
                <a:lnTo>
                  <a:pt x="586" y="50"/>
                </a:lnTo>
                <a:lnTo>
                  <a:pt x="617" y="40"/>
                </a:lnTo>
                <a:lnTo>
                  <a:pt x="645" y="33"/>
                </a:lnTo>
                <a:lnTo>
                  <a:pt x="671" y="26"/>
                </a:lnTo>
                <a:lnTo>
                  <a:pt x="695" y="21"/>
                </a:lnTo>
                <a:lnTo>
                  <a:pt x="717" y="17"/>
                </a:lnTo>
                <a:lnTo>
                  <a:pt x="738" y="12"/>
                </a:lnTo>
                <a:lnTo>
                  <a:pt x="755" y="7"/>
                </a:lnTo>
                <a:lnTo>
                  <a:pt x="772" y="5"/>
                </a:lnTo>
                <a:lnTo>
                  <a:pt x="786" y="2"/>
                </a:lnTo>
                <a:lnTo>
                  <a:pt x="798" y="2"/>
                </a:lnTo>
                <a:lnTo>
                  <a:pt x="807" y="0"/>
                </a:lnTo>
                <a:lnTo>
                  <a:pt x="814" y="0"/>
                </a:lnTo>
                <a:lnTo>
                  <a:pt x="826" y="0"/>
                </a:lnTo>
                <a:lnTo>
                  <a:pt x="838" y="2"/>
                </a:lnTo>
                <a:lnTo>
                  <a:pt x="848" y="5"/>
                </a:lnTo>
                <a:lnTo>
                  <a:pt x="855" y="10"/>
                </a:lnTo>
                <a:lnTo>
                  <a:pt x="862" y="17"/>
                </a:lnTo>
                <a:lnTo>
                  <a:pt x="867" y="21"/>
                </a:lnTo>
                <a:lnTo>
                  <a:pt x="869" y="31"/>
                </a:lnTo>
                <a:lnTo>
                  <a:pt x="872" y="40"/>
                </a:lnTo>
                <a:lnTo>
                  <a:pt x="869" y="50"/>
                </a:lnTo>
                <a:lnTo>
                  <a:pt x="869" y="55"/>
                </a:lnTo>
                <a:lnTo>
                  <a:pt x="867" y="59"/>
                </a:lnTo>
                <a:lnTo>
                  <a:pt x="864" y="64"/>
                </a:lnTo>
                <a:lnTo>
                  <a:pt x="860" y="69"/>
                </a:lnTo>
                <a:lnTo>
                  <a:pt x="857" y="76"/>
                </a:lnTo>
                <a:lnTo>
                  <a:pt x="853" y="81"/>
                </a:lnTo>
                <a:lnTo>
                  <a:pt x="848" y="86"/>
                </a:lnTo>
                <a:lnTo>
                  <a:pt x="841" y="93"/>
                </a:lnTo>
                <a:lnTo>
                  <a:pt x="836" y="97"/>
                </a:lnTo>
                <a:lnTo>
                  <a:pt x="829" y="105"/>
                </a:lnTo>
                <a:lnTo>
                  <a:pt x="819" y="109"/>
                </a:lnTo>
                <a:lnTo>
                  <a:pt x="812" y="117"/>
                </a:lnTo>
                <a:lnTo>
                  <a:pt x="802" y="124"/>
                </a:lnTo>
                <a:lnTo>
                  <a:pt x="791" y="131"/>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5873" name="Freeform 33"/>
          <p:cNvSpPr/>
          <p:nvPr/>
        </p:nvSpPr>
        <p:spPr>
          <a:xfrm>
            <a:off x="9167284" y="2258484"/>
            <a:ext cx="1119716" cy="10456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322" h="1235">
                <a:moveTo>
                  <a:pt x="858" y="1223"/>
                </a:moveTo>
                <a:lnTo>
                  <a:pt x="856" y="1223"/>
                </a:lnTo>
                <a:lnTo>
                  <a:pt x="851" y="1220"/>
                </a:lnTo>
                <a:lnTo>
                  <a:pt x="848" y="1216"/>
                </a:lnTo>
                <a:lnTo>
                  <a:pt x="844" y="1211"/>
                </a:lnTo>
                <a:lnTo>
                  <a:pt x="839" y="1206"/>
                </a:lnTo>
                <a:lnTo>
                  <a:pt x="832" y="1201"/>
                </a:lnTo>
                <a:lnTo>
                  <a:pt x="827" y="1194"/>
                </a:lnTo>
                <a:lnTo>
                  <a:pt x="820" y="1187"/>
                </a:lnTo>
                <a:lnTo>
                  <a:pt x="813" y="1180"/>
                </a:lnTo>
                <a:lnTo>
                  <a:pt x="806" y="1170"/>
                </a:lnTo>
                <a:lnTo>
                  <a:pt x="798" y="1161"/>
                </a:lnTo>
                <a:lnTo>
                  <a:pt x="791" y="1149"/>
                </a:lnTo>
                <a:lnTo>
                  <a:pt x="784" y="1139"/>
                </a:lnTo>
                <a:lnTo>
                  <a:pt x="775" y="1125"/>
                </a:lnTo>
                <a:lnTo>
                  <a:pt x="765" y="1113"/>
                </a:lnTo>
                <a:lnTo>
                  <a:pt x="755" y="1099"/>
                </a:lnTo>
                <a:lnTo>
                  <a:pt x="746" y="1085"/>
                </a:lnTo>
                <a:lnTo>
                  <a:pt x="736" y="1070"/>
                </a:lnTo>
                <a:lnTo>
                  <a:pt x="725" y="1054"/>
                </a:lnTo>
                <a:lnTo>
                  <a:pt x="715" y="1037"/>
                </a:lnTo>
                <a:lnTo>
                  <a:pt x="703" y="1021"/>
                </a:lnTo>
                <a:lnTo>
                  <a:pt x="691" y="1002"/>
                </a:lnTo>
                <a:lnTo>
                  <a:pt x="679" y="982"/>
                </a:lnTo>
                <a:lnTo>
                  <a:pt x="667" y="963"/>
                </a:lnTo>
                <a:lnTo>
                  <a:pt x="653" y="942"/>
                </a:lnTo>
                <a:lnTo>
                  <a:pt x="641" y="921"/>
                </a:lnTo>
                <a:lnTo>
                  <a:pt x="627" y="899"/>
                </a:lnTo>
                <a:lnTo>
                  <a:pt x="613" y="875"/>
                </a:lnTo>
                <a:lnTo>
                  <a:pt x="598" y="854"/>
                </a:lnTo>
                <a:lnTo>
                  <a:pt x="584" y="828"/>
                </a:lnTo>
                <a:lnTo>
                  <a:pt x="570" y="804"/>
                </a:lnTo>
                <a:lnTo>
                  <a:pt x="553" y="778"/>
                </a:lnTo>
                <a:lnTo>
                  <a:pt x="539" y="752"/>
                </a:lnTo>
                <a:lnTo>
                  <a:pt x="522" y="728"/>
                </a:lnTo>
                <a:lnTo>
                  <a:pt x="508" y="704"/>
                </a:lnTo>
                <a:lnTo>
                  <a:pt x="493" y="680"/>
                </a:lnTo>
                <a:lnTo>
                  <a:pt x="479" y="657"/>
                </a:lnTo>
                <a:lnTo>
                  <a:pt x="467" y="635"/>
                </a:lnTo>
                <a:lnTo>
                  <a:pt x="453" y="611"/>
                </a:lnTo>
                <a:lnTo>
                  <a:pt x="441" y="590"/>
                </a:lnTo>
                <a:lnTo>
                  <a:pt x="427" y="571"/>
                </a:lnTo>
                <a:lnTo>
                  <a:pt x="415" y="550"/>
                </a:lnTo>
                <a:lnTo>
                  <a:pt x="403" y="531"/>
                </a:lnTo>
                <a:lnTo>
                  <a:pt x="391" y="512"/>
                </a:lnTo>
                <a:lnTo>
                  <a:pt x="370" y="476"/>
                </a:lnTo>
                <a:lnTo>
                  <a:pt x="348" y="443"/>
                </a:lnTo>
                <a:lnTo>
                  <a:pt x="329" y="412"/>
                </a:lnTo>
                <a:lnTo>
                  <a:pt x="310" y="383"/>
                </a:lnTo>
                <a:lnTo>
                  <a:pt x="293" y="355"/>
                </a:lnTo>
                <a:lnTo>
                  <a:pt x="277" y="331"/>
                </a:lnTo>
                <a:lnTo>
                  <a:pt x="262" y="309"/>
                </a:lnTo>
                <a:lnTo>
                  <a:pt x="248" y="288"/>
                </a:lnTo>
                <a:lnTo>
                  <a:pt x="236" y="271"/>
                </a:lnTo>
                <a:lnTo>
                  <a:pt x="227" y="255"/>
                </a:lnTo>
                <a:lnTo>
                  <a:pt x="205" y="231"/>
                </a:lnTo>
                <a:lnTo>
                  <a:pt x="184" y="207"/>
                </a:lnTo>
                <a:lnTo>
                  <a:pt x="162" y="186"/>
                </a:lnTo>
                <a:lnTo>
                  <a:pt x="143" y="167"/>
                </a:lnTo>
                <a:lnTo>
                  <a:pt x="122" y="148"/>
                </a:lnTo>
                <a:lnTo>
                  <a:pt x="103" y="129"/>
                </a:lnTo>
                <a:lnTo>
                  <a:pt x="86" y="112"/>
                </a:lnTo>
                <a:lnTo>
                  <a:pt x="67" y="98"/>
                </a:lnTo>
                <a:lnTo>
                  <a:pt x="53" y="88"/>
                </a:lnTo>
                <a:lnTo>
                  <a:pt x="38" y="81"/>
                </a:lnTo>
                <a:lnTo>
                  <a:pt x="27" y="74"/>
                </a:lnTo>
                <a:lnTo>
                  <a:pt x="17" y="67"/>
                </a:lnTo>
                <a:lnTo>
                  <a:pt x="10" y="60"/>
                </a:lnTo>
                <a:lnTo>
                  <a:pt x="5" y="55"/>
                </a:lnTo>
                <a:lnTo>
                  <a:pt x="0" y="50"/>
                </a:lnTo>
                <a:lnTo>
                  <a:pt x="0" y="45"/>
                </a:lnTo>
                <a:lnTo>
                  <a:pt x="0" y="41"/>
                </a:lnTo>
                <a:lnTo>
                  <a:pt x="3" y="36"/>
                </a:lnTo>
                <a:lnTo>
                  <a:pt x="5" y="31"/>
                </a:lnTo>
                <a:lnTo>
                  <a:pt x="8" y="26"/>
                </a:lnTo>
                <a:lnTo>
                  <a:pt x="12" y="22"/>
                </a:lnTo>
                <a:lnTo>
                  <a:pt x="19" y="17"/>
                </a:lnTo>
                <a:lnTo>
                  <a:pt x="27" y="10"/>
                </a:lnTo>
                <a:lnTo>
                  <a:pt x="34" y="5"/>
                </a:lnTo>
                <a:lnTo>
                  <a:pt x="38" y="3"/>
                </a:lnTo>
                <a:lnTo>
                  <a:pt x="43" y="3"/>
                </a:lnTo>
                <a:lnTo>
                  <a:pt x="53" y="0"/>
                </a:lnTo>
                <a:lnTo>
                  <a:pt x="65" y="0"/>
                </a:lnTo>
                <a:lnTo>
                  <a:pt x="77" y="3"/>
                </a:lnTo>
                <a:lnTo>
                  <a:pt x="89" y="5"/>
                </a:lnTo>
                <a:lnTo>
                  <a:pt x="103" y="10"/>
                </a:lnTo>
                <a:lnTo>
                  <a:pt x="119" y="15"/>
                </a:lnTo>
                <a:lnTo>
                  <a:pt x="136" y="19"/>
                </a:lnTo>
                <a:lnTo>
                  <a:pt x="153" y="29"/>
                </a:lnTo>
                <a:lnTo>
                  <a:pt x="167" y="36"/>
                </a:lnTo>
                <a:lnTo>
                  <a:pt x="181" y="43"/>
                </a:lnTo>
                <a:lnTo>
                  <a:pt x="193" y="50"/>
                </a:lnTo>
                <a:lnTo>
                  <a:pt x="205" y="57"/>
                </a:lnTo>
                <a:lnTo>
                  <a:pt x="212" y="62"/>
                </a:lnTo>
                <a:lnTo>
                  <a:pt x="222" y="67"/>
                </a:lnTo>
                <a:lnTo>
                  <a:pt x="227" y="72"/>
                </a:lnTo>
                <a:lnTo>
                  <a:pt x="227" y="74"/>
                </a:lnTo>
                <a:lnTo>
                  <a:pt x="229" y="76"/>
                </a:lnTo>
                <a:lnTo>
                  <a:pt x="231" y="79"/>
                </a:lnTo>
                <a:lnTo>
                  <a:pt x="234" y="81"/>
                </a:lnTo>
                <a:lnTo>
                  <a:pt x="236" y="86"/>
                </a:lnTo>
                <a:lnTo>
                  <a:pt x="241" y="91"/>
                </a:lnTo>
                <a:lnTo>
                  <a:pt x="246" y="98"/>
                </a:lnTo>
                <a:lnTo>
                  <a:pt x="250" y="103"/>
                </a:lnTo>
                <a:lnTo>
                  <a:pt x="255" y="110"/>
                </a:lnTo>
                <a:lnTo>
                  <a:pt x="260" y="119"/>
                </a:lnTo>
                <a:lnTo>
                  <a:pt x="267" y="126"/>
                </a:lnTo>
                <a:lnTo>
                  <a:pt x="274" y="136"/>
                </a:lnTo>
                <a:lnTo>
                  <a:pt x="281" y="145"/>
                </a:lnTo>
                <a:lnTo>
                  <a:pt x="289" y="155"/>
                </a:lnTo>
                <a:lnTo>
                  <a:pt x="296" y="167"/>
                </a:lnTo>
                <a:lnTo>
                  <a:pt x="305" y="179"/>
                </a:lnTo>
                <a:lnTo>
                  <a:pt x="312" y="191"/>
                </a:lnTo>
                <a:lnTo>
                  <a:pt x="322" y="205"/>
                </a:lnTo>
                <a:lnTo>
                  <a:pt x="334" y="219"/>
                </a:lnTo>
                <a:lnTo>
                  <a:pt x="343" y="233"/>
                </a:lnTo>
                <a:lnTo>
                  <a:pt x="355" y="248"/>
                </a:lnTo>
                <a:lnTo>
                  <a:pt x="367" y="264"/>
                </a:lnTo>
                <a:lnTo>
                  <a:pt x="379" y="281"/>
                </a:lnTo>
                <a:lnTo>
                  <a:pt x="391" y="300"/>
                </a:lnTo>
                <a:lnTo>
                  <a:pt x="403" y="317"/>
                </a:lnTo>
                <a:lnTo>
                  <a:pt x="417" y="336"/>
                </a:lnTo>
                <a:lnTo>
                  <a:pt x="432" y="355"/>
                </a:lnTo>
                <a:lnTo>
                  <a:pt x="446" y="376"/>
                </a:lnTo>
                <a:lnTo>
                  <a:pt x="460" y="397"/>
                </a:lnTo>
                <a:lnTo>
                  <a:pt x="477" y="419"/>
                </a:lnTo>
                <a:lnTo>
                  <a:pt x="491" y="440"/>
                </a:lnTo>
                <a:lnTo>
                  <a:pt x="508" y="464"/>
                </a:lnTo>
                <a:lnTo>
                  <a:pt x="541" y="509"/>
                </a:lnTo>
                <a:lnTo>
                  <a:pt x="577" y="554"/>
                </a:lnTo>
                <a:lnTo>
                  <a:pt x="610" y="597"/>
                </a:lnTo>
                <a:lnTo>
                  <a:pt x="644" y="638"/>
                </a:lnTo>
                <a:lnTo>
                  <a:pt x="677" y="676"/>
                </a:lnTo>
                <a:lnTo>
                  <a:pt x="710" y="711"/>
                </a:lnTo>
                <a:lnTo>
                  <a:pt x="746" y="747"/>
                </a:lnTo>
                <a:lnTo>
                  <a:pt x="779" y="780"/>
                </a:lnTo>
                <a:lnTo>
                  <a:pt x="813" y="811"/>
                </a:lnTo>
                <a:lnTo>
                  <a:pt x="848" y="842"/>
                </a:lnTo>
                <a:lnTo>
                  <a:pt x="882" y="871"/>
                </a:lnTo>
                <a:lnTo>
                  <a:pt x="915" y="897"/>
                </a:lnTo>
                <a:lnTo>
                  <a:pt x="948" y="921"/>
                </a:lnTo>
                <a:lnTo>
                  <a:pt x="984" y="944"/>
                </a:lnTo>
                <a:lnTo>
                  <a:pt x="1018" y="968"/>
                </a:lnTo>
                <a:lnTo>
                  <a:pt x="1051" y="987"/>
                </a:lnTo>
                <a:lnTo>
                  <a:pt x="1084" y="1006"/>
                </a:lnTo>
                <a:lnTo>
                  <a:pt x="1115" y="1025"/>
                </a:lnTo>
                <a:lnTo>
                  <a:pt x="1144" y="1044"/>
                </a:lnTo>
                <a:lnTo>
                  <a:pt x="1170" y="1059"/>
                </a:lnTo>
                <a:lnTo>
                  <a:pt x="1194" y="1075"/>
                </a:lnTo>
                <a:lnTo>
                  <a:pt x="1215" y="1089"/>
                </a:lnTo>
                <a:lnTo>
                  <a:pt x="1237" y="1101"/>
                </a:lnTo>
                <a:lnTo>
                  <a:pt x="1253" y="1116"/>
                </a:lnTo>
                <a:lnTo>
                  <a:pt x="1270" y="1125"/>
                </a:lnTo>
                <a:lnTo>
                  <a:pt x="1284" y="1135"/>
                </a:lnTo>
                <a:lnTo>
                  <a:pt x="1296" y="1144"/>
                </a:lnTo>
                <a:lnTo>
                  <a:pt x="1306" y="1151"/>
                </a:lnTo>
                <a:lnTo>
                  <a:pt x="1313" y="1158"/>
                </a:lnTo>
                <a:lnTo>
                  <a:pt x="1318" y="1163"/>
                </a:lnTo>
                <a:lnTo>
                  <a:pt x="1320" y="1168"/>
                </a:lnTo>
                <a:lnTo>
                  <a:pt x="1322" y="1170"/>
                </a:lnTo>
                <a:lnTo>
                  <a:pt x="1320" y="1175"/>
                </a:lnTo>
                <a:lnTo>
                  <a:pt x="1318" y="1180"/>
                </a:lnTo>
                <a:lnTo>
                  <a:pt x="1315" y="1185"/>
                </a:lnTo>
                <a:lnTo>
                  <a:pt x="1311" y="1189"/>
                </a:lnTo>
                <a:lnTo>
                  <a:pt x="1303" y="1192"/>
                </a:lnTo>
                <a:lnTo>
                  <a:pt x="1294" y="1197"/>
                </a:lnTo>
                <a:lnTo>
                  <a:pt x="1284" y="1199"/>
                </a:lnTo>
                <a:lnTo>
                  <a:pt x="1272" y="1201"/>
                </a:lnTo>
                <a:lnTo>
                  <a:pt x="1261" y="1206"/>
                </a:lnTo>
                <a:lnTo>
                  <a:pt x="1246" y="1208"/>
                </a:lnTo>
                <a:lnTo>
                  <a:pt x="1230" y="1211"/>
                </a:lnTo>
                <a:lnTo>
                  <a:pt x="1213" y="1213"/>
                </a:lnTo>
                <a:lnTo>
                  <a:pt x="1194" y="1216"/>
                </a:lnTo>
                <a:lnTo>
                  <a:pt x="1175" y="1218"/>
                </a:lnTo>
                <a:lnTo>
                  <a:pt x="1153" y="1220"/>
                </a:lnTo>
                <a:lnTo>
                  <a:pt x="1129" y="1223"/>
                </a:lnTo>
                <a:lnTo>
                  <a:pt x="1106" y="1225"/>
                </a:lnTo>
                <a:lnTo>
                  <a:pt x="1082" y="1227"/>
                </a:lnTo>
                <a:lnTo>
                  <a:pt x="1058" y="1230"/>
                </a:lnTo>
                <a:lnTo>
                  <a:pt x="1037" y="1232"/>
                </a:lnTo>
                <a:lnTo>
                  <a:pt x="1015" y="1232"/>
                </a:lnTo>
                <a:lnTo>
                  <a:pt x="996" y="1232"/>
                </a:lnTo>
                <a:lnTo>
                  <a:pt x="977" y="1235"/>
                </a:lnTo>
                <a:lnTo>
                  <a:pt x="960" y="1235"/>
                </a:lnTo>
                <a:lnTo>
                  <a:pt x="944" y="1235"/>
                </a:lnTo>
                <a:lnTo>
                  <a:pt x="929" y="1232"/>
                </a:lnTo>
                <a:lnTo>
                  <a:pt x="915" y="1232"/>
                </a:lnTo>
                <a:lnTo>
                  <a:pt x="901" y="1232"/>
                </a:lnTo>
                <a:lnTo>
                  <a:pt x="889" y="1230"/>
                </a:lnTo>
                <a:lnTo>
                  <a:pt x="877" y="1227"/>
                </a:lnTo>
                <a:lnTo>
                  <a:pt x="867" y="1225"/>
                </a:lnTo>
                <a:lnTo>
                  <a:pt x="858" y="1223"/>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5867" name="Freeform 27"/>
          <p:cNvSpPr/>
          <p:nvPr/>
        </p:nvSpPr>
        <p:spPr>
          <a:xfrm>
            <a:off x="8640233" y="3460751"/>
            <a:ext cx="681567" cy="8678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805" h="1025">
                <a:moveTo>
                  <a:pt x="772" y="117"/>
                </a:moveTo>
                <a:lnTo>
                  <a:pt x="774" y="124"/>
                </a:lnTo>
                <a:lnTo>
                  <a:pt x="779" y="131"/>
                </a:lnTo>
                <a:lnTo>
                  <a:pt x="786" y="143"/>
                </a:lnTo>
                <a:lnTo>
                  <a:pt x="791" y="152"/>
                </a:lnTo>
                <a:lnTo>
                  <a:pt x="796" y="159"/>
                </a:lnTo>
                <a:lnTo>
                  <a:pt x="801" y="167"/>
                </a:lnTo>
                <a:lnTo>
                  <a:pt x="803" y="174"/>
                </a:lnTo>
                <a:lnTo>
                  <a:pt x="805" y="178"/>
                </a:lnTo>
                <a:lnTo>
                  <a:pt x="805" y="183"/>
                </a:lnTo>
                <a:lnTo>
                  <a:pt x="805" y="186"/>
                </a:lnTo>
                <a:lnTo>
                  <a:pt x="803" y="190"/>
                </a:lnTo>
                <a:lnTo>
                  <a:pt x="801" y="197"/>
                </a:lnTo>
                <a:lnTo>
                  <a:pt x="798" y="205"/>
                </a:lnTo>
                <a:lnTo>
                  <a:pt x="793" y="214"/>
                </a:lnTo>
                <a:lnTo>
                  <a:pt x="789" y="224"/>
                </a:lnTo>
                <a:lnTo>
                  <a:pt x="784" y="236"/>
                </a:lnTo>
                <a:lnTo>
                  <a:pt x="777" y="247"/>
                </a:lnTo>
                <a:lnTo>
                  <a:pt x="770" y="262"/>
                </a:lnTo>
                <a:lnTo>
                  <a:pt x="763" y="278"/>
                </a:lnTo>
                <a:lnTo>
                  <a:pt x="753" y="295"/>
                </a:lnTo>
                <a:lnTo>
                  <a:pt x="743" y="312"/>
                </a:lnTo>
                <a:lnTo>
                  <a:pt x="732" y="331"/>
                </a:lnTo>
                <a:lnTo>
                  <a:pt x="720" y="350"/>
                </a:lnTo>
                <a:lnTo>
                  <a:pt x="705" y="371"/>
                </a:lnTo>
                <a:lnTo>
                  <a:pt x="691" y="392"/>
                </a:lnTo>
                <a:lnTo>
                  <a:pt x="662" y="442"/>
                </a:lnTo>
                <a:lnTo>
                  <a:pt x="634" y="488"/>
                </a:lnTo>
                <a:lnTo>
                  <a:pt x="603" y="533"/>
                </a:lnTo>
                <a:lnTo>
                  <a:pt x="574" y="578"/>
                </a:lnTo>
                <a:lnTo>
                  <a:pt x="543" y="618"/>
                </a:lnTo>
                <a:lnTo>
                  <a:pt x="515" y="659"/>
                </a:lnTo>
                <a:lnTo>
                  <a:pt x="484" y="697"/>
                </a:lnTo>
                <a:lnTo>
                  <a:pt x="455" y="733"/>
                </a:lnTo>
                <a:lnTo>
                  <a:pt x="422" y="766"/>
                </a:lnTo>
                <a:lnTo>
                  <a:pt x="386" y="799"/>
                </a:lnTo>
                <a:lnTo>
                  <a:pt x="353" y="830"/>
                </a:lnTo>
                <a:lnTo>
                  <a:pt x="317" y="859"/>
                </a:lnTo>
                <a:lnTo>
                  <a:pt x="281" y="887"/>
                </a:lnTo>
                <a:lnTo>
                  <a:pt x="246" y="911"/>
                </a:lnTo>
                <a:lnTo>
                  <a:pt x="210" y="935"/>
                </a:lnTo>
                <a:lnTo>
                  <a:pt x="172" y="956"/>
                </a:lnTo>
                <a:lnTo>
                  <a:pt x="153" y="968"/>
                </a:lnTo>
                <a:lnTo>
                  <a:pt x="136" y="978"/>
                </a:lnTo>
                <a:lnTo>
                  <a:pt x="119" y="987"/>
                </a:lnTo>
                <a:lnTo>
                  <a:pt x="105" y="997"/>
                </a:lnTo>
                <a:lnTo>
                  <a:pt x="91" y="1004"/>
                </a:lnTo>
                <a:lnTo>
                  <a:pt x="76" y="1008"/>
                </a:lnTo>
                <a:lnTo>
                  <a:pt x="65" y="1013"/>
                </a:lnTo>
                <a:lnTo>
                  <a:pt x="53" y="1018"/>
                </a:lnTo>
                <a:lnTo>
                  <a:pt x="43" y="1020"/>
                </a:lnTo>
                <a:lnTo>
                  <a:pt x="34" y="1023"/>
                </a:lnTo>
                <a:lnTo>
                  <a:pt x="26" y="1025"/>
                </a:lnTo>
                <a:lnTo>
                  <a:pt x="19" y="1025"/>
                </a:lnTo>
                <a:lnTo>
                  <a:pt x="15" y="1025"/>
                </a:lnTo>
                <a:lnTo>
                  <a:pt x="10" y="1025"/>
                </a:lnTo>
                <a:lnTo>
                  <a:pt x="5" y="1023"/>
                </a:lnTo>
                <a:lnTo>
                  <a:pt x="3" y="1020"/>
                </a:lnTo>
                <a:lnTo>
                  <a:pt x="0" y="1018"/>
                </a:lnTo>
                <a:lnTo>
                  <a:pt x="0" y="1016"/>
                </a:lnTo>
                <a:lnTo>
                  <a:pt x="3" y="1011"/>
                </a:lnTo>
                <a:lnTo>
                  <a:pt x="5" y="1006"/>
                </a:lnTo>
                <a:lnTo>
                  <a:pt x="7" y="1001"/>
                </a:lnTo>
                <a:lnTo>
                  <a:pt x="15" y="994"/>
                </a:lnTo>
                <a:lnTo>
                  <a:pt x="19" y="987"/>
                </a:lnTo>
                <a:lnTo>
                  <a:pt x="26" y="980"/>
                </a:lnTo>
                <a:lnTo>
                  <a:pt x="36" y="973"/>
                </a:lnTo>
                <a:lnTo>
                  <a:pt x="46" y="963"/>
                </a:lnTo>
                <a:lnTo>
                  <a:pt x="55" y="954"/>
                </a:lnTo>
                <a:lnTo>
                  <a:pt x="67" y="942"/>
                </a:lnTo>
                <a:lnTo>
                  <a:pt x="81" y="930"/>
                </a:lnTo>
                <a:lnTo>
                  <a:pt x="96" y="918"/>
                </a:lnTo>
                <a:lnTo>
                  <a:pt x="110" y="904"/>
                </a:lnTo>
                <a:lnTo>
                  <a:pt x="126" y="890"/>
                </a:lnTo>
                <a:lnTo>
                  <a:pt x="157" y="866"/>
                </a:lnTo>
                <a:lnTo>
                  <a:pt x="186" y="840"/>
                </a:lnTo>
                <a:lnTo>
                  <a:pt x="215" y="811"/>
                </a:lnTo>
                <a:lnTo>
                  <a:pt x="243" y="785"/>
                </a:lnTo>
                <a:lnTo>
                  <a:pt x="272" y="756"/>
                </a:lnTo>
                <a:lnTo>
                  <a:pt x="300" y="725"/>
                </a:lnTo>
                <a:lnTo>
                  <a:pt x="327" y="697"/>
                </a:lnTo>
                <a:lnTo>
                  <a:pt x="353" y="668"/>
                </a:lnTo>
                <a:lnTo>
                  <a:pt x="362" y="652"/>
                </a:lnTo>
                <a:lnTo>
                  <a:pt x="374" y="637"/>
                </a:lnTo>
                <a:lnTo>
                  <a:pt x="386" y="621"/>
                </a:lnTo>
                <a:lnTo>
                  <a:pt x="396" y="604"/>
                </a:lnTo>
                <a:lnTo>
                  <a:pt x="408" y="585"/>
                </a:lnTo>
                <a:lnTo>
                  <a:pt x="419" y="568"/>
                </a:lnTo>
                <a:lnTo>
                  <a:pt x="431" y="547"/>
                </a:lnTo>
                <a:lnTo>
                  <a:pt x="443" y="528"/>
                </a:lnTo>
                <a:lnTo>
                  <a:pt x="455" y="507"/>
                </a:lnTo>
                <a:lnTo>
                  <a:pt x="467" y="485"/>
                </a:lnTo>
                <a:lnTo>
                  <a:pt x="479" y="464"/>
                </a:lnTo>
                <a:lnTo>
                  <a:pt x="491" y="440"/>
                </a:lnTo>
                <a:lnTo>
                  <a:pt x="500" y="416"/>
                </a:lnTo>
                <a:lnTo>
                  <a:pt x="512" y="392"/>
                </a:lnTo>
                <a:lnTo>
                  <a:pt x="524" y="366"/>
                </a:lnTo>
                <a:lnTo>
                  <a:pt x="534" y="340"/>
                </a:lnTo>
                <a:lnTo>
                  <a:pt x="553" y="293"/>
                </a:lnTo>
                <a:lnTo>
                  <a:pt x="572" y="245"/>
                </a:lnTo>
                <a:lnTo>
                  <a:pt x="579" y="221"/>
                </a:lnTo>
                <a:lnTo>
                  <a:pt x="586" y="200"/>
                </a:lnTo>
                <a:lnTo>
                  <a:pt x="593" y="176"/>
                </a:lnTo>
                <a:lnTo>
                  <a:pt x="601" y="155"/>
                </a:lnTo>
                <a:lnTo>
                  <a:pt x="605" y="133"/>
                </a:lnTo>
                <a:lnTo>
                  <a:pt x="610" y="114"/>
                </a:lnTo>
                <a:lnTo>
                  <a:pt x="615" y="93"/>
                </a:lnTo>
                <a:lnTo>
                  <a:pt x="617" y="74"/>
                </a:lnTo>
                <a:lnTo>
                  <a:pt x="620" y="55"/>
                </a:lnTo>
                <a:lnTo>
                  <a:pt x="622" y="36"/>
                </a:lnTo>
                <a:lnTo>
                  <a:pt x="624" y="17"/>
                </a:lnTo>
                <a:lnTo>
                  <a:pt x="624" y="0"/>
                </a:lnTo>
                <a:lnTo>
                  <a:pt x="653" y="14"/>
                </a:lnTo>
                <a:lnTo>
                  <a:pt x="665" y="21"/>
                </a:lnTo>
                <a:lnTo>
                  <a:pt x="679" y="29"/>
                </a:lnTo>
                <a:lnTo>
                  <a:pt x="691" y="38"/>
                </a:lnTo>
                <a:lnTo>
                  <a:pt x="703" y="45"/>
                </a:lnTo>
                <a:lnTo>
                  <a:pt x="713" y="52"/>
                </a:lnTo>
                <a:lnTo>
                  <a:pt x="722" y="60"/>
                </a:lnTo>
                <a:lnTo>
                  <a:pt x="732" y="67"/>
                </a:lnTo>
                <a:lnTo>
                  <a:pt x="741" y="74"/>
                </a:lnTo>
                <a:lnTo>
                  <a:pt x="748" y="81"/>
                </a:lnTo>
                <a:lnTo>
                  <a:pt x="755" y="88"/>
                </a:lnTo>
                <a:lnTo>
                  <a:pt x="760" y="95"/>
                </a:lnTo>
                <a:lnTo>
                  <a:pt x="765" y="102"/>
                </a:lnTo>
                <a:lnTo>
                  <a:pt x="767" y="109"/>
                </a:lnTo>
                <a:lnTo>
                  <a:pt x="772" y="117"/>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5870" name="Freeform 30"/>
          <p:cNvSpPr/>
          <p:nvPr/>
        </p:nvSpPr>
        <p:spPr>
          <a:xfrm>
            <a:off x="8219017" y="2101851"/>
            <a:ext cx="440267" cy="23537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522" h="2782">
                <a:moveTo>
                  <a:pt x="262" y="85"/>
                </a:moveTo>
                <a:lnTo>
                  <a:pt x="258" y="78"/>
                </a:lnTo>
                <a:lnTo>
                  <a:pt x="253" y="71"/>
                </a:lnTo>
                <a:lnTo>
                  <a:pt x="248" y="66"/>
                </a:lnTo>
                <a:lnTo>
                  <a:pt x="243" y="59"/>
                </a:lnTo>
                <a:lnTo>
                  <a:pt x="241" y="52"/>
                </a:lnTo>
                <a:lnTo>
                  <a:pt x="239" y="47"/>
                </a:lnTo>
                <a:lnTo>
                  <a:pt x="239" y="43"/>
                </a:lnTo>
                <a:lnTo>
                  <a:pt x="239" y="38"/>
                </a:lnTo>
                <a:lnTo>
                  <a:pt x="239" y="33"/>
                </a:lnTo>
                <a:lnTo>
                  <a:pt x="239" y="28"/>
                </a:lnTo>
                <a:lnTo>
                  <a:pt x="241" y="24"/>
                </a:lnTo>
                <a:lnTo>
                  <a:pt x="243" y="21"/>
                </a:lnTo>
                <a:lnTo>
                  <a:pt x="248" y="16"/>
                </a:lnTo>
                <a:lnTo>
                  <a:pt x="253" y="14"/>
                </a:lnTo>
                <a:lnTo>
                  <a:pt x="258" y="12"/>
                </a:lnTo>
                <a:lnTo>
                  <a:pt x="262" y="7"/>
                </a:lnTo>
                <a:lnTo>
                  <a:pt x="272" y="5"/>
                </a:lnTo>
                <a:lnTo>
                  <a:pt x="279" y="2"/>
                </a:lnTo>
                <a:lnTo>
                  <a:pt x="284" y="0"/>
                </a:lnTo>
                <a:lnTo>
                  <a:pt x="291" y="0"/>
                </a:lnTo>
                <a:lnTo>
                  <a:pt x="298" y="0"/>
                </a:lnTo>
                <a:lnTo>
                  <a:pt x="308" y="0"/>
                </a:lnTo>
                <a:lnTo>
                  <a:pt x="315" y="2"/>
                </a:lnTo>
                <a:lnTo>
                  <a:pt x="324" y="2"/>
                </a:lnTo>
                <a:lnTo>
                  <a:pt x="334" y="5"/>
                </a:lnTo>
                <a:lnTo>
                  <a:pt x="346" y="7"/>
                </a:lnTo>
                <a:lnTo>
                  <a:pt x="358" y="12"/>
                </a:lnTo>
                <a:lnTo>
                  <a:pt x="370" y="16"/>
                </a:lnTo>
                <a:lnTo>
                  <a:pt x="382" y="21"/>
                </a:lnTo>
                <a:lnTo>
                  <a:pt x="396" y="26"/>
                </a:lnTo>
                <a:lnTo>
                  <a:pt x="410" y="33"/>
                </a:lnTo>
                <a:lnTo>
                  <a:pt x="424" y="43"/>
                </a:lnTo>
                <a:lnTo>
                  <a:pt x="439" y="50"/>
                </a:lnTo>
                <a:lnTo>
                  <a:pt x="451" y="57"/>
                </a:lnTo>
                <a:lnTo>
                  <a:pt x="460" y="64"/>
                </a:lnTo>
                <a:lnTo>
                  <a:pt x="472" y="71"/>
                </a:lnTo>
                <a:lnTo>
                  <a:pt x="482" y="78"/>
                </a:lnTo>
                <a:lnTo>
                  <a:pt x="489" y="85"/>
                </a:lnTo>
                <a:lnTo>
                  <a:pt x="496" y="93"/>
                </a:lnTo>
                <a:lnTo>
                  <a:pt x="503" y="97"/>
                </a:lnTo>
                <a:lnTo>
                  <a:pt x="508" y="104"/>
                </a:lnTo>
                <a:lnTo>
                  <a:pt x="513" y="112"/>
                </a:lnTo>
                <a:lnTo>
                  <a:pt x="517" y="116"/>
                </a:lnTo>
                <a:lnTo>
                  <a:pt x="520" y="123"/>
                </a:lnTo>
                <a:lnTo>
                  <a:pt x="522" y="128"/>
                </a:lnTo>
                <a:lnTo>
                  <a:pt x="522" y="133"/>
                </a:lnTo>
                <a:lnTo>
                  <a:pt x="522" y="138"/>
                </a:lnTo>
                <a:lnTo>
                  <a:pt x="522" y="145"/>
                </a:lnTo>
                <a:lnTo>
                  <a:pt x="522" y="150"/>
                </a:lnTo>
                <a:lnTo>
                  <a:pt x="522" y="157"/>
                </a:lnTo>
                <a:lnTo>
                  <a:pt x="522" y="164"/>
                </a:lnTo>
                <a:lnTo>
                  <a:pt x="520" y="171"/>
                </a:lnTo>
                <a:lnTo>
                  <a:pt x="517" y="181"/>
                </a:lnTo>
                <a:lnTo>
                  <a:pt x="517" y="190"/>
                </a:lnTo>
                <a:lnTo>
                  <a:pt x="515" y="200"/>
                </a:lnTo>
                <a:lnTo>
                  <a:pt x="513" y="209"/>
                </a:lnTo>
                <a:lnTo>
                  <a:pt x="510" y="221"/>
                </a:lnTo>
                <a:lnTo>
                  <a:pt x="508" y="235"/>
                </a:lnTo>
                <a:lnTo>
                  <a:pt x="503" y="247"/>
                </a:lnTo>
                <a:lnTo>
                  <a:pt x="501" y="261"/>
                </a:lnTo>
                <a:lnTo>
                  <a:pt x="498" y="276"/>
                </a:lnTo>
                <a:lnTo>
                  <a:pt x="493" y="292"/>
                </a:lnTo>
                <a:lnTo>
                  <a:pt x="489" y="309"/>
                </a:lnTo>
                <a:lnTo>
                  <a:pt x="486" y="326"/>
                </a:lnTo>
                <a:lnTo>
                  <a:pt x="482" y="345"/>
                </a:lnTo>
                <a:lnTo>
                  <a:pt x="479" y="366"/>
                </a:lnTo>
                <a:lnTo>
                  <a:pt x="474" y="387"/>
                </a:lnTo>
                <a:lnTo>
                  <a:pt x="472" y="409"/>
                </a:lnTo>
                <a:lnTo>
                  <a:pt x="470" y="433"/>
                </a:lnTo>
                <a:lnTo>
                  <a:pt x="467" y="459"/>
                </a:lnTo>
                <a:lnTo>
                  <a:pt x="465" y="485"/>
                </a:lnTo>
                <a:lnTo>
                  <a:pt x="463" y="511"/>
                </a:lnTo>
                <a:lnTo>
                  <a:pt x="460" y="540"/>
                </a:lnTo>
                <a:lnTo>
                  <a:pt x="458" y="568"/>
                </a:lnTo>
                <a:lnTo>
                  <a:pt x="458" y="599"/>
                </a:lnTo>
                <a:lnTo>
                  <a:pt x="458" y="630"/>
                </a:lnTo>
                <a:lnTo>
                  <a:pt x="455" y="661"/>
                </a:lnTo>
                <a:lnTo>
                  <a:pt x="455" y="694"/>
                </a:lnTo>
                <a:lnTo>
                  <a:pt x="455" y="728"/>
                </a:lnTo>
                <a:lnTo>
                  <a:pt x="455" y="747"/>
                </a:lnTo>
                <a:lnTo>
                  <a:pt x="455" y="763"/>
                </a:lnTo>
                <a:lnTo>
                  <a:pt x="455" y="782"/>
                </a:lnTo>
                <a:lnTo>
                  <a:pt x="455" y="804"/>
                </a:lnTo>
                <a:lnTo>
                  <a:pt x="455" y="823"/>
                </a:lnTo>
                <a:lnTo>
                  <a:pt x="455" y="844"/>
                </a:lnTo>
                <a:lnTo>
                  <a:pt x="455" y="868"/>
                </a:lnTo>
                <a:lnTo>
                  <a:pt x="455" y="889"/>
                </a:lnTo>
                <a:lnTo>
                  <a:pt x="455" y="913"/>
                </a:lnTo>
                <a:lnTo>
                  <a:pt x="455" y="939"/>
                </a:lnTo>
                <a:lnTo>
                  <a:pt x="455" y="963"/>
                </a:lnTo>
                <a:lnTo>
                  <a:pt x="455" y="989"/>
                </a:lnTo>
                <a:lnTo>
                  <a:pt x="455" y="1015"/>
                </a:lnTo>
                <a:lnTo>
                  <a:pt x="455" y="1044"/>
                </a:lnTo>
                <a:lnTo>
                  <a:pt x="455" y="1072"/>
                </a:lnTo>
                <a:lnTo>
                  <a:pt x="455" y="1101"/>
                </a:lnTo>
                <a:lnTo>
                  <a:pt x="455" y="1132"/>
                </a:lnTo>
                <a:lnTo>
                  <a:pt x="455" y="1160"/>
                </a:lnTo>
                <a:lnTo>
                  <a:pt x="455" y="1194"/>
                </a:lnTo>
                <a:lnTo>
                  <a:pt x="455" y="1225"/>
                </a:lnTo>
                <a:lnTo>
                  <a:pt x="455" y="1258"/>
                </a:lnTo>
                <a:lnTo>
                  <a:pt x="455" y="1291"/>
                </a:lnTo>
                <a:lnTo>
                  <a:pt x="455" y="1327"/>
                </a:lnTo>
                <a:lnTo>
                  <a:pt x="455" y="1360"/>
                </a:lnTo>
                <a:lnTo>
                  <a:pt x="455" y="1398"/>
                </a:lnTo>
                <a:lnTo>
                  <a:pt x="455" y="1434"/>
                </a:lnTo>
                <a:lnTo>
                  <a:pt x="455" y="1472"/>
                </a:lnTo>
                <a:lnTo>
                  <a:pt x="455" y="1510"/>
                </a:lnTo>
                <a:lnTo>
                  <a:pt x="455" y="1548"/>
                </a:lnTo>
                <a:lnTo>
                  <a:pt x="455" y="1588"/>
                </a:lnTo>
                <a:lnTo>
                  <a:pt x="455" y="1629"/>
                </a:lnTo>
                <a:lnTo>
                  <a:pt x="455" y="1669"/>
                </a:lnTo>
                <a:lnTo>
                  <a:pt x="455" y="1712"/>
                </a:lnTo>
                <a:lnTo>
                  <a:pt x="455" y="1753"/>
                </a:lnTo>
                <a:lnTo>
                  <a:pt x="455" y="1791"/>
                </a:lnTo>
                <a:lnTo>
                  <a:pt x="455" y="1829"/>
                </a:lnTo>
                <a:lnTo>
                  <a:pt x="455" y="1867"/>
                </a:lnTo>
                <a:lnTo>
                  <a:pt x="455" y="1902"/>
                </a:lnTo>
                <a:lnTo>
                  <a:pt x="453" y="1936"/>
                </a:lnTo>
                <a:lnTo>
                  <a:pt x="453" y="1969"/>
                </a:lnTo>
                <a:lnTo>
                  <a:pt x="453" y="2002"/>
                </a:lnTo>
                <a:lnTo>
                  <a:pt x="453" y="2033"/>
                </a:lnTo>
                <a:lnTo>
                  <a:pt x="453" y="2064"/>
                </a:lnTo>
                <a:lnTo>
                  <a:pt x="451" y="2095"/>
                </a:lnTo>
                <a:lnTo>
                  <a:pt x="451" y="2121"/>
                </a:lnTo>
                <a:lnTo>
                  <a:pt x="451" y="2150"/>
                </a:lnTo>
                <a:lnTo>
                  <a:pt x="448" y="2176"/>
                </a:lnTo>
                <a:lnTo>
                  <a:pt x="448" y="2200"/>
                </a:lnTo>
                <a:lnTo>
                  <a:pt x="448" y="2223"/>
                </a:lnTo>
                <a:lnTo>
                  <a:pt x="446" y="2247"/>
                </a:lnTo>
                <a:lnTo>
                  <a:pt x="446" y="2269"/>
                </a:lnTo>
                <a:lnTo>
                  <a:pt x="446" y="2290"/>
                </a:lnTo>
                <a:lnTo>
                  <a:pt x="443" y="2309"/>
                </a:lnTo>
                <a:lnTo>
                  <a:pt x="443" y="2328"/>
                </a:lnTo>
                <a:lnTo>
                  <a:pt x="441" y="2347"/>
                </a:lnTo>
                <a:lnTo>
                  <a:pt x="441" y="2364"/>
                </a:lnTo>
                <a:lnTo>
                  <a:pt x="441" y="2378"/>
                </a:lnTo>
                <a:lnTo>
                  <a:pt x="439" y="2392"/>
                </a:lnTo>
                <a:lnTo>
                  <a:pt x="439" y="2407"/>
                </a:lnTo>
                <a:lnTo>
                  <a:pt x="436" y="2418"/>
                </a:lnTo>
                <a:lnTo>
                  <a:pt x="436" y="2428"/>
                </a:lnTo>
                <a:lnTo>
                  <a:pt x="434" y="2440"/>
                </a:lnTo>
                <a:lnTo>
                  <a:pt x="434" y="2447"/>
                </a:lnTo>
                <a:lnTo>
                  <a:pt x="434" y="2456"/>
                </a:lnTo>
                <a:lnTo>
                  <a:pt x="429" y="2485"/>
                </a:lnTo>
                <a:lnTo>
                  <a:pt x="422" y="2514"/>
                </a:lnTo>
                <a:lnTo>
                  <a:pt x="415" y="2544"/>
                </a:lnTo>
                <a:lnTo>
                  <a:pt x="408" y="2573"/>
                </a:lnTo>
                <a:lnTo>
                  <a:pt x="398" y="2599"/>
                </a:lnTo>
                <a:lnTo>
                  <a:pt x="389" y="2628"/>
                </a:lnTo>
                <a:lnTo>
                  <a:pt x="377" y="2654"/>
                </a:lnTo>
                <a:lnTo>
                  <a:pt x="365" y="2678"/>
                </a:lnTo>
                <a:lnTo>
                  <a:pt x="358" y="2690"/>
                </a:lnTo>
                <a:lnTo>
                  <a:pt x="353" y="2701"/>
                </a:lnTo>
                <a:lnTo>
                  <a:pt x="346" y="2713"/>
                </a:lnTo>
                <a:lnTo>
                  <a:pt x="341" y="2723"/>
                </a:lnTo>
                <a:lnTo>
                  <a:pt x="334" y="2732"/>
                </a:lnTo>
                <a:lnTo>
                  <a:pt x="327" y="2739"/>
                </a:lnTo>
                <a:lnTo>
                  <a:pt x="322" y="2749"/>
                </a:lnTo>
                <a:lnTo>
                  <a:pt x="315" y="2756"/>
                </a:lnTo>
                <a:lnTo>
                  <a:pt x="310" y="2761"/>
                </a:lnTo>
                <a:lnTo>
                  <a:pt x="305" y="2768"/>
                </a:lnTo>
                <a:lnTo>
                  <a:pt x="298" y="2773"/>
                </a:lnTo>
                <a:lnTo>
                  <a:pt x="293" y="2775"/>
                </a:lnTo>
                <a:lnTo>
                  <a:pt x="289" y="2780"/>
                </a:lnTo>
                <a:lnTo>
                  <a:pt x="284" y="2782"/>
                </a:lnTo>
                <a:lnTo>
                  <a:pt x="279" y="2782"/>
                </a:lnTo>
                <a:lnTo>
                  <a:pt x="274" y="2782"/>
                </a:lnTo>
                <a:lnTo>
                  <a:pt x="270" y="2782"/>
                </a:lnTo>
                <a:lnTo>
                  <a:pt x="267" y="2782"/>
                </a:lnTo>
                <a:lnTo>
                  <a:pt x="262" y="2780"/>
                </a:lnTo>
                <a:lnTo>
                  <a:pt x="258" y="2778"/>
                </a:lnTo>
                <a:lnTo>
                  <a:pt x="253" y="2775"/>
                </a:lnTo>
                <a:lnTo>
                  <a:pt x="251" y="2770"/>
                </a:lnTo>
                <a:lnTo>
                  <a:pt x="246" y="2766"/>
                </a:lnTo>
                <a:lnTo>
                  <a:pt x="241" y="2761"/>
                </a:lnTo>
                <a:lnTo>
                  <a:pt x="239" y="2754"/>
                </a:lnTo>
                <a:lnTo>
                  <a:pt x="234" y="2747"/>
                </a:lnTo>
                <a:lnTo>
                  <a:pt x="231" y="2737"/>
                </a:lnTo>
                <a:lnTo>
                  <a:pt x="229" y="2728"/>
                </a:lnTo>
                <a:lnTo>
                  <a:pt x="227" y="2718"/>
                </a:lnTo>
                <a:lnTo>
                  <a:pt x="222" y="2706"/>
                </a:lnTo>
                <a:lnTo>
                  <a:pt x="220" y="2692"/>
                </a:lnTo>
                <a:lnTo>
                  <a:pt x="217" y="2678"/>
                </a:lnTo>
                <a:lnTo>
                  <a:pt x="215" y="2666"/>
                </a:lnTo>
                <a:lnTo>
                  <a:pt x="212" y="2654"/>
                </a:lnTo>
                <a:lnTo>
                  <a:pt x="208" y="2642"/>
                </a:lnTo>
                <a:lnTo>
                  <a:pt x="203" y="2632"/>
                </a:lnTo>
                <a:lnTo>
                  <a:pt x="198" y="2621"/>
                </a:lnTo>
                <a:lnTo>
                  <a:pt x="191" y="2609"/>
                </a:lnTo>
                <a:lnTo>
                  <a:pt x="184" y="2599"/>
                </a:lnTo>
                <a:lnTo>
                  <a:pt x="177" y="2587"/>
                </a:lnTo>
                <a:lnTo>
                  <a:pt x="170" y="2575"/>
                </a:lnTo>
                <a:lnTo>
                  <a:pt x="160" y="2566"/>
                </a:lnTo>
                <a:lnTo>
                  <a:pt x="150" y="2554"/>
                </a:lnTo>
                <a:lnTo>
                  <a:pt x="141" y="2542"/>
                </a:lnTo>
                <a:lnTo>
                  <a:pt x="117" y="2518"/>
                </a:lnTo>
                <a:lnTo>
                  <a:pt x="93" y="2495"/>
                </a:lnTo>
                <a:lnTo>
                  <a:pt x="81" y="2483"/>
                </a:lnTo>
                <a:lnTo>
                  <a:pt x="69" y="2471"/>
                </a:lnTo>
                <a:lnTo>
                  <a:pt x="60" y="2461"/>
                </a:lnTo>
                <a:lnTo>
                  <a:pt x="50" y="2452"/>
                </a:lnTo>
                <a:lnTo>
                  <a:pt x="41" y="2442"/>
                </a:lnTo>
                <a:lnTo>
                  <a:pt x="34" y="2433"/>
                </a:lnTo>
                <a:lnTo>
                  <a:pt x="27" y="2423"/>
                </a:lnTo>
                <a:lnTo>
                  <a:pt x="19" y="2416"/>
                </a:lnTo>
                <a:lnTo>
                  <a:pt x="15" y="2409"/>
                </a:lnTo>
                <a:lnTo>
                  <a:pt x="10" y="2404"/>
                </a:lnTo>
                <a:lnTo>
                  <a:pt x="5" y="2397"/>
                </a:lnTo>
                <a:lnTo>
                  <a:pt x="3" y="2392"/>
                </a:lnTo>
                <a:lnTo>
                  <a:pt x="3" y="2387"/>
                </a:lnTo>
                <a:lnTo>
                  <a:pt x="0" y="2383"/>
                </a:lnTo>
                <a:lnTo>
                  <a:pt x="3" y="2380"/>
                </a:lnTo>
                <a:lnTo>
                  <a:pt x="3" y="2378"/>
                </a:lnTo>
                <a:lnTo>
                  <a:pt x="5" y="2376"/>
                </a:lnTo>
                <a:lnTo>
                  <a:pt x="5" y="2373"/>
                </a:lnTo>
                <a:lnTo>
                  <a:pt x="8" y="2373"/>
                </a:lnTo>
                <a:lnTo>
                  <a:pt x="10" y="2371"/>
                </a:lnTo>
                <a:lnTo>
                  <a:pt x="15" y="2371"/>
                </a:lnTo>
                <a:lnTo>
                  <a:pt x="19" y="2373"/>
                </a:lnTo>
                <a:lnTo>
                  <a:pt x="24" y="2373"/>
                </a:lnTo>
                <a:lnTo>
                  <a:pt x="31" y="2373"/>
                </a:lnTo>
                <a:lnTo>
                  <a:pt x="38" y="2376"/>
                </a:lnTo>
                <a:lnTo>
                  <a:pt x="46" y="2378"/>
                </a:lnTo>
                <a:lnTo>
                  <a:pt x="55" y="2378"/>
                </a:lnTo>
                <a:lnTo>
                  <a:pt x="65" y="2380"/>
                </a:lnTo>
                <a:lnTo>
                  <a:pt x="77" y="2383"/>
                </a:lnTo>
                <a:lnTo>
                  <a:pt x="89" y="2385"/>
                </a:lnTo>
                <a:lnTo>
                  <a:pt x="103" y="2387"/>
                </a:lnTo>
                <a:lnTo>
                  <a:pt x="117" y="2390"/>
                </a:lnTo>
                <a:lnTo>
                  <a:pt x="141" y="2395"/>
                </a:lnTo>
                <a:lnTo>
                  <a:pt x="162" y="2397"/>
                </a:lnTo>
                <a:lnTo>
                  <a:pt x="184" y="2399"/>
                </a:lnTo>
                <a:lnTo>
                  <a:pt x="200" y="2399"/>
                </a:lnTo>
                <a:lnTo>
                  <a:pt x="217" y="2399"/>
                </a:lnTo>
                <a:lnTo>
                  <a:pt x="231" y="2397"/>
                </a:lnTo>
                <a:lnTo>
                  <a:pt x="243" y="2395"/>
                </a:lnTo>
                <a:lnTo>
                  <a:pt x="253" y="2390"/>
                </a:lnTo>
                <a:lnTo>
                  <a:pt x="255" y="2387"/>
                </a:lnTo>
                <a:lnTo>
                  <a:pt x="260" y="2383"/>
                </a:lnTo>
                <a:lnTo>
                  <a:pt x="265" y="2376"/>
                </a:lnTo>
                <a:lnTo>
                  <a:pt x="270" y="2368"/>
                </a:lnTo>
                <a:lnTo>
                  <a:pt x="272" y="2359"/>
                </a:lnTo>
                <a:lnTo>
                  <a:pt x="277" y="2347"/>
                </a:lnTo>
                <a:lnTo>
                  <a:pt x="281" y="2333"/>
                </a:lnTo>
                <a:lnTo>
                  <a:pt x="284" y="2319"/>
                </a:lnTo>
                <a:lnTo>
                  <a:pt x="289" y="2302"/>
                </a:lnTo>
                <a:lnTo>
                  <a:pt x="291" y="2283"/>
                </a:lnTo>
                <a:lnTo>
                  <a:pt x="296" y="2261"/>
                </a:lnTo>
                <a:lnTo>
                  <a:pt x="298" y="2240"/>
                </a:lnTo>
                <a:lnTo>
                  <a:pt x="301" y="2214"/>
                </a:lnTo>
                <a:lnTo>
                  <a:pt x="303" y="2188"/>
                </a:lnTo>
                <a:lnTo>
                  <a:pt x="305" y="2159"/>
                </a:lnTo>
                <a:lnTo>
                  <a:pt x="308" y="2128"/>
                </a:lnTo>
                <a:lnTo>
                  <a:pt x="310" y="2112"/>
                </a:lnTo>
                <a:lnTo>
                  <a:pt x="310" y="2095"/>
                </a:lnTo>
                <a:lnTo>
                  <a:pt x="312" y="2076"/>
                </a:lnTo>
                <a:lnTo>
                  <a:pt x="312" y="2057"/>
                </a:lnTo>
                <a:lnTo>
                  <a:pt x="315" y="2036"/>
                </a:lnTo>
                <a:lnTo>
                  <a:pt x="315" y="2014"/>
                </a:lnTo>
                <a:lnTo>
                  <a:pt x="315" y="1993"/>
                </a:lnTo>
                <a:lnTo>
                  <a:pt x="317" y="1969"/>
                </a:lnTo>
                <a:lnTo>
                  <a:pt x="317" y="1945"/>
                </a:lnTo>
                <a:lnTo>
                  <a:pt x="320" y="1919"/>
                </a:lnTo>
                <a:lnTo>
                  <a:pt x="320" y="1893"/>
                </a:lnTo>
                <a:lnTo>
                  <a:pt x="320" y="1864"/>
                </a:lnTo>
                <a:lnTo>
                  <a:pt x="322" y="1836"/>
                </a:lnTo>
                <a:lnTo>
                  <a:pt x="322" y="1807"/>
                </a:lnTo>
                <a:lnTo>
                  <a:pt x="324" y="1776"/>
                </a:lnTo>
                <a:lnTo>
                  <a:pt x="324" y="1745"/>
                </a:lnTo>
                <a:lnTo>
                  <a:pt x="324" y="1712"/>
                </a:lnTo>
                <a:lnTo>
                  <a:pt x="327" y="1679"/>
                </a:lnTo>
                <a:lnTo>
                  <a:pt x="327" y="1645"/>
                </a:lnTo>
                <a:lnTo>
                  <a:pt x="327" y="1610"/>
                </a:lnTo>
                <a:lnTo>
                  <a:pt x="327" y="1574"/>
                </a:lnTo>
                <a:lnTo>
                  <a:pt x="329" y="1536"/>
                </a:lnTo>
                <a:lnTo>
                  <a:pt x="329" y="1498"/>
                </a:lnTo>
                <a:lnTo>
                  <a:pt x="329" y="1458"/>
                </a:lnTo>
                <a:lnTo>
                  <a:pt x="329" y="1417"/>
                </a:lnTo>
                <a:lnTo>
                  <a:pt x="329" y="1377"/>
                </a:lnTo>
                <a:lnTo>
                  <a:pt x="331" y="1334"/>
                </a:lnTo>
                <a:lnTo>
                  <a:pt x="331" y="1291"/>
                </a:lnTo>
                <a:lnTo>
                  <a:pt x="331" y="1246"/>
                </a:lnTo>
                <a:lnTo>
                  <a:pt x="331" y="1201"/>
                </a:lnTo>
                <a:lnTo>
                  <a:pt x="331" y="1156"/>
                </a:lnTo>
                <a:lnTo>
                  <a:pt x="331" y="1108"/>
                </a:lnTo>
                <a:lnTo>
                  <a:pt x="331" y="1060"/>
                </a:lnTo>
                <a:lnTo>
                  <a:pt x="331" y="1015"/>
                </a:lnTo>
                <a:lnTo>
                  <a:pt x="331" y="970"/>
                </a:lnTo>
                <a:lnTo>
                  <a:pt x="331" y="927"/>
                </a:lnTo>
                <a:lnTo>
                  <a:pt x="331" y="884"/>
                </a:lnTo>
                <a:lnTo>
                  <a:pt x="331" y="844"/>
                </a:lnTo>
                <a:lnTo>
                  <a:pt x="331" y="804"/>
                </a:lnTo>
                <a:lnTo>
                  <a:pt x="331" y="766"/>
                </a:lnTo>
                <a:lnTo>
                  <a:pt x="331" y="730"/>
                </a:lnTo>
                <a:lnTo>
                  <a:pt x="331" y="694"/>
                </a:lnTo>
                <a:lnTo>
                  <a:pt x="331" y="659"/>
                </a:lnTo>
                <a:lnTo>
                  <a:pt x="331" y="625"/>
                </a:lnTo>
                <a:lnTo>
                  <a:pt x="331" y="594"/>
                </a:lnTo>
                <a:lnTo>
                  <a:pt x="329" y="563"/>
                </a:lnTo>
                <a:lnTo>
                  <a:pt x="329" y="535"/>
                </a:lnTo>
                <a:lnTo>
                  <a:pt x="329" y="506"/>
                </a:lnTo>
                <a:lnTo>
                  <a:pt x="329" y="480"/>
                </a:lnTo>
                <a:lnTo>
                  <a:pt x="329" y="454"/>
                </a:lnTo>
                <a:lnTo>
                  <a:pt x="329" y="430"/>
                </a:lnTo>
                <a:lnTo>
                  <a:pt x="329" y="409"/>
                </a:lnTo>
                <a:lnTo>
                  <a:pt x="327" y="385"/>
                </a:lnTo>
                <a:lnTo>
                  <a:pt x="327" y="366"/>
                </a:lnTo>
                <a:lnTo>
                  <a:pt x="327" y="347"/>
                </a:lnTo>
                <a:lnTo>
                  <a:pt x="327" y="328"/>
                </a:lnTo>
                <a:lnTo>
                  <a:pt x="327" y="311"/>
                </a:lnTo>
                <a:lnTo>
                  <a:pt x="324" y="297"/>
                </a:lnTo>
                <a:lnTo>
                  <a:pt x="324" y="283"/>
                </a:lnTo>
                <a:lnTo>
                  <a:pt x="324" y="269"/>
                </a:lnTo>
                <a:lnTo>
                  <a:pt x="322" y="259"/>
                </a:lnTo>
                <a:lnTo>
                  <a:pt x="322" y="247"/>
                </a:lnTo>
                <a:lnTo>
                  <a:pt x="322" y="238"/>
                </a:lnTo>
                <a:lnTo>
                  <a:pt x="320" y="230"/>
                </a:lnTo>
                <a:lnTo>
                  <a:pt x="315" y="207"/>
                </a:lnTo>
                <a:lnTo>
                  <a:pt x="310" y="183"/>
                </a:lnTo>
                <a:lnTo>
                  <a:pt x="305" y="164"/>
                </a:lnTo>
                <a:lnTo>
                  <a:pt x="301" y="145"/>
                </a:lnTo>
                <a:lnTo>
                  <a:pt x="293" y="126"/>
                </a:lnTo>
                <a:lnTo>
                  <a:pt x="284" y="112"/>
                </a:lnTo>
                <a:lnTo>
                  <a:pt x="274" y="97"/>
                </a:lnTo>
                <a:lnTo>
                  <a:pt x="270" y="93"/>
                </a:lnTo>
                <a:lnTo>
                  <a:pt x="262" y="85"/>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5872" name="Freeform 32"/>
          <p:cNvSpPr/>
          <p:nvPr/>
        </p:nvSpPr>
        <p:spPr>
          <a:xfrm>
            <a:off x="7912100" y="3236384"/>
            <a:ext cx="855133" cy="7239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010" h="854">
                <a:moveTo>
                  <a:pt x="615" y="276"/>
                </a:moveTo>
                <a:lnTo>
                  <a:pt x="636" y="259"/>
                </a:lnTo>
                <a:lnTo>
                  <a:pt x="660" y="240"/>
                </a:lnTo>
                <a:lnTo>
                  <a:pt x="682" y="224"/>
                </a:lnTo>
                <a:lnTo>
                  <a:pt x="701" y="207"/>
                </a:lnTo>
                <a:lnTo>
                  <a:pt x="722" y="193"/>
                </a:lnTo>
                <a:lnTo>
                  <a:pt x="741" y="176"/>
                </a:lnTo>
                <a:lnTo>
                  <a:pt x="760" y="162"/>
                </a:lnTo>
                <a:lnTo>
                  <a:pt x="779" y="148"/>
                </a:lnTo>
                <a:lnTo>
                  <a:pt x="796" y="136"/>
                </a:lnTo>
                <a:lnTo>
                  <a:pt x="813" y="121"/>
                </a:lnTo>
                <a:lnTo>
                  <a:pt x="829" y="109"/>
                </a:lnTo>
                <a:lnTo>
                  <a:pt x="844" y="100"/>
                </a:lnTo>
                <a:lnTo>
                  <a:pt x="860" y="88"/>
                </a:lnTo>
                <a:lnTo>
                  <a:pt x="875" y="79"/>
                </a:lnTo>
                <a:lnTo>
                  <a:pt x="886" y="69"/>
                </a:lnTo>
                <a:lnTo>
                  <a:pt x="901" y="60"/>
                </a:lnTo>
                <a:lnTo>
                  <a:pt x="913" y="52"/>
                </a:lnTo>
                <a:lnTo>
                  <a:pt x="925" y="45"/>
                </a:lnTo>
                <a:lnTo>
                  <a:pt x="934" y="38"/>
                </a:lnTo>
                <a:lnTo>
                  <a:pt x="944" y="31"/>
                </a:lnTo>
                <a:lnTo>
                  <a:pt x="953" y="26"/>
                </a:lnTo>
                <a:lnTo>
                  <a:pt x="963" y="19"/>
                </a:lnTo>
                <a:lnTo>
                  <a:pt x="970" y="14"/>
                </a:lnTo>
                <a:lnTo>
                  <a:pt x="977" y="12"/>
                </a:lnTo>
                <a:lnTo>
                  <a:pt x="984" y="7"/>
                </a:lnTo>
                <a:lnTo>
                  <a:pt x="989" y="5"/>
                </a:lnTo>
                <a:lnTo>
                  <a:pt x="996" y="2"/>
                </a:lnTo>
                <a:lnTo>
                  <a:pt x="998" y="2"/>
                </a:lnTo>
                <a:lnTo>
                  <a:pt x="1003" y="0"/>
                </a:lnTo>
                <a:lnTo>
                  <a:pt x="1006" y="0"/>
                </a:lnTo>
                <a:lnTo>
                  <a:pt x="1008" y="0"/>
                </a:lnTo>
                <a:lnTo>
                  <a:pt x="1010" y="2"/>
                </a:lnTo>
                <a:lnTo>
                  <a:pt x="1010" y="5"/>
                </a:lnTo>
                <a:lnTo>
                  <a:pt x="1010" y="10"/>
                </a:lnTo>
                <a:lnTo>
                  <a:pt x="1008" y="17"/>
                </a:lnTo>
                <a:lnTo>
                  <a:pt x="1006" y="24"/>
                </a:lnTo>
                <a:lnTo>
                  <a:pt x="1001" y="33"/>
                </a:lnTo>
                <a:lnTo>
                  <a:pt x="994" y="43"/>
                </a:lnTo>
                <a:lnTo>
                  <a:pt x="984" y="55"/>
                </a:lnTo>
                <a:lnTo>
                  <a:pt x="975" y="69"/>
                </a:lnTo>
                <a:lnTo>
                  <a:pt x="963" y="83"/>
                </a:lnTo>
                <a:lnTo>
                  <a:pt x="951" y="100"/>
                </a:lnTo>
                <a:lnTo>
                  <a:pt x="936" y="117"/>
                </a:lnTo>
                <a:lnTo>
                  <a:pt x="920" y="136"/>
                </a:lnTo>
                <a:lnTo>
                  <a:pt x="903" y="157"/>
                </a:lnTo>
                <a:lnTo>
                  <a:pt x="884" y="178"/>
                </a:lnTo>
                <a:lnTo>
                  <a:pt x="863" y="200"/>
                </a:lnTo>
                <a:lnTo>
                  <a:pt x="841" y="224"/>
                </a:lnTo>
                <a:lnTo>
                  <a:pt x="817" y="250"/>
                </a:lnTo>
                <a:lnTo>
                  <a:pt x="794" y="274"/>
                </a:lnTo>
                <a:lnTo>
                  <a:pt x="744" y="324"/>
                </a:lnTo>
                <a:lnTo>
                  <a:pt x="691" y="373"/>
                </a:lnTo>
                <a:lnTo>
                  <a:pt x="639" y="423"/>
                </a:lnTo>
                <a:lnTo>
                  <a:pt x="586" y="473"/>
                </a:lnTo>
                <a:lnTo>
                  <a:pt x="532" y="523"/>
                </a:lnTo>
                <a:lnTo>
                  <a:pt x="477" y="576"/>
                </a:lnTo>
                <a:lnTo>
                  <a:pt x="422" y="630"/>
                </a:lnTo>
                <a:lnTo>
                  <a:pt x="396" y="656"/>
                </a:lnTo>
                <a:lnTo>
                  <a:pt x="370" y="683"/>
                </a:lnTo>
                <a:lnTo>
                  <a:pt x="346" y="704"/>
                </a:lnTo>
                <a:lnTo>
                  <a:pt x="324" y="728"/>
                </a:lnTo>
                <a:lnTo>
                  <a:pt x="303" y="747"/>
                </a:lnTo>
                <a:lnTo>
                  <a:pt x="281" y="766"/>
                </a:lnTo>
                <a:lnTo>
                  <a:pt x="265" y="783"/>
                </a:lnTo>
                <a:lnTo>
                  <a:pt x="248" y="797"/>
                </a:lnTo>
                <a:lnTo>
                  <a:pt x="231" y="809"/>
                </a:lnTo>
                <a:lnTo>
                  <a:pt x="219" y="821"/>
                </a:lnTo>
                <a:lnTo>
                  <a:pt x="208" y="830"/>
                </a:lnTo>
                <a:lnTo>
                  <a:pt x="196" y="840"/>
                </a:lnTo>
                <a:lnTo>
                  <a:pt x="188" y="844"/>
                </a:lnTo>
                <a:lnTo>
                  <a:pt x="181" y="849"/>
                </a:lnTo>
                <a:lnTo>
                  <a:pt x="177" y="851"/>
                </a:lnTo>
                <a:lnTo>
                  <a:pt x="174" y="854"/>
                </a:lnTo>
                <a:lnTo>
                  <a:pt x="169" y="854"/>
                </a:lnTo>
                <a:lnTo>
                  <a:pt x="165" y="851"/>
                </a:lnTo>
                <a:lnTo>
                  <a:pt x="160" y="851"/>
                </a:lnTo>
                <a:lnTo>
                  <a:pt x="155" y="849"/>
                </a:lnTo>
                <a:lnTo>
                  <a:pt x="148" y="844"/>
                </a:lnTo>
                <a:lnTo>
                  <a:pt x="143" y="842"/>
                </a:lnTo>
                <a:lnTo>
                  <a:pt x="136" y="837"/>
                </a:lnTo>
                <a:lnTo>
                  <a:pt x="131" y="832"/>
                </a:lnTo>
                <a:lnTo>
                  <a:pt x="124" y="828"/>
                </a:lnTo>
                <a:lnTo>
                  <a:pt x="117" y="823"/>
                </a:lnTo>
                <a:lnTo>
                  <a:pt x="110" y="816"/>
                </a:lnTo>
                <a:lnTo>
                  <a:pt x="103" y="809"/>
                </a:lnTo>
                <a:lnTo>
                  <a:pt x="96" y="802"/>
                </a:lnTo>
                <a:lnTo>
                  <a:pt x="88" y="792"/>
                </a:lnTo>
                <a:lnTo>
                  <a:pt x="79" y="785"/>
                </a:lnTo>
                <a:lnTo>
                  <a:pt x="72" y="775"/>
                </a:lnTo>
                <a:lnTo>
                  <a:pt x="62" y="766"/>
                </a:lnTo>
                <a:lnTo>
                  <a:pt x="53" y="756"/>
                </a:lnTo>
                <a:lnTo>
                  <a:pt x="43" y="747"/>
                </a:lnTo>
                <a:lnTo>
                  <a:pt x="36" y="737"/>
                </a:lnTo>
                <a:lnTo>
                  <a:pt x="29" y="728"/>
                </a:lnTo>
                <a:lnTo>
                  <a:pt x="22" y="721"/>
                </a:lnTo>
                <a:lnTo>
                  <a:pt x="17" y="711"/>
                </a:lnTo>
                <a:lnTo>
                  <a:pt x="12" y="704"/>
                </a:lnTo>
                <a:lnTo>
                  <a:pt x="10" y="697"/>
                </a:lnTo>
                <a:lnTo>
                  <a:pt x="5" y="687"/>
                </a:lnTo>
                <a:lnTo>
                  <a:pt x="3" y="680"/>
                </a:lnTo>
                <a:lnTo>
                  <a:pt x="3" y="673"/>
                </a:lnTo>
                <a:lnTo>
                  <a:pt x="0" y="666"/>
                </a:lnTo>
                <a:lnTo>
                  <a:pt x="0" y="659"/>
                </a:lnTo>
                <a:lnTo>
                  <a:pt x="3" y="652"/>
                </a:lnTo>
                <a:lnTo>
                  <a:pt x="5" y="645"/>
                </a:lnTo>
                <a:lnTo>
                  <a:pt x="5" y="635"/>
                </a:lnTo>
                <a:lnTo>
                  <a:pt x="7" y="626"/>
                </a:lnTo>
                <a:lnTo>
                  <a:pt x="15" y="621"/>
                </a:lnTo>
                <a:lnTo>
                  <a:pt x="22" y="614"/>
                </a:lnTo>
                <a:lnTo>
                  <a:pt x="31" y="609"/>
                </a:lnTo>
                <a:lnTo>
                  <a:pt x="43" y="607"/>
                </a:lnTo>
                <a:lnTo>
                  <a:pt x="55" y="604"/>
                </a:lnTo>
                <a:lnTo>
                  <a:pt x="72" y="604"/>
                </a:lnTo>
                <a:lnTo>
                  <a:pt x="86" y="604"/>
                </a:lnTo>
                <a:lnTo>
                  <a:pt x="98" y="602"/>
                </a:lnTo>
                <a:lnTo>
                  <a:pt x="115" y="599"/>
                </a:lnTo>
                <a:lnTo>
                  <a:pt x="129" y="597"/>
                </a:lnTo>
                <a:lnTo>
                  <a:pt x="143" y="592"/>
                </a:lnTo>
                <a:lnTo>
                  <a:pt x="158" y="588"/>
                </a:lnTo>
                <a:lnTo>
                  <a:pt x="172" y="583"/>
                </a:lnTo>
                <a:lnTo>
                  <a:pt x="184" y="578"/>
                </a:lnTo>
                <a:lnTo>
                  <a:pt x="188" y="576"/>
                </a:lnTo>
                <a:lnTo>
                  <a:pt x="193" y="576"/>
                </a:lnTo>
                <a:lnTo>
                  <a:pt x="198" y="573"/>
                </a:lnTo>
                <a:lnTo>
                  <a:pt x="203" y="568"/>
                </a:lnTo>
                <a:lnTo>
                  <a:pt x="210" y="566"/>
                </a:lnTo>
                <a:lnTo>
                  <a:pt x="215" y="561"/>
                </a:lnTo>
                <a:lnTo>
                  <a:pt x="224" y="559"/>
                </a:lnTo>
                <a:lnTo>
                  <a:pt x="231" y="554"/>
                </a:lnTo>
                <a:lnTo>
                  <a:pt x="241" y="547"/>
                </a:lnTo>
                <a:lnTo>
                  <a:pt x="250" y="542"/>
                </a:lnTo>
                <a:lnTo>
                  <a:pt x="260" y="535"/>
                </a:lnTo>
                <a:lnTo>
                  <a:pt x="269" y="530"/>
                </a:lnTo>
                <a:lnTo>
                  <a:pt x="281" y="523"/>
                </a:lnTo>
                <a:lnTo>
                  <a:pt x="293" y="514"/>
                </a:lnTo>
                <a:lnTo>
                  <a:pt x="305" y="507"/>
                </a:lnTo>
                <a:lnTo>
                  <a:pt x="319" y="497"/>
                </a:lnTo>
                <a:lnTo>
                  <a:pt x="334" y="488"/>
                </a:lnTo>
                <a:lnTo>
                  <a:pt x="348" y="478"/>
                </a:lnTo>
                <a:lnTo>
                  <a:pt x="362" y="466"/>
                </a:lnTo>
                <a:lnTo>
                  <a:pt x="379" y="457"/>
                </a:lnTo>
                <a:lnTo>
                  <a:pt x="396" y="445"/>
                </a:lnTo>
                <a:lnTo>
                  <a:pt x="412" y="433"/>
                </a:lnTo>
                <a:lnTo>
                  <a:pt x="429" y="419"/>
                </a:lnTo>
                <a:lnTo>
                  <a:pt x="448" y="407"/>
                </a:lnTo>
                <a:lnTo>
                  <a:pt x="467" y="392"/>
                </a:lnTo>
                <a:lnTo>
                  <a:pt x="486" y="378"/>
                </a:lnTo>
                <a:lnTo>
                  <a:pt x="505" y="362"/>
                </a:lnTo>
                <a:lnTo>
                  <a:pt x="527" y="347"/>
                </a:lnTo>
                <a:lnTo>
                  <a:pt x="548" y="331"/>
                </a:lnTo>
                <a:lnTo>
                  <a:pt x="570" y="314"/>
                </a:lnTo>
                <a:lnTo>
                  <a:pt x="591" y="295"/>
                </a:lnTo>
                <a:lnTo>
                  <a:pt x="615" y="27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2" name="TextBox 21"/>
          <p:cNvSpPr txBox="1">
            <a:spLocks noChangeArrowheads="1"/>
          </p:cNvSpPr>
          <p:nvPr/>
        </p:nvSpPr>
        <p:spPr bwMode="auto">
          <a:xfrm>
            <a:off x="954617" y="4167717"/>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左右</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3" name="TextBox 22"/>
          <p:cNvSpPr txBox="1">
            <a:spLocks noChangeArrowheads="1"/>
          </p:cNvSpPr>
          <p:nvPr/>
        </p:nvSpPr>
        <p:spPr bwMode="auto">
          <a:xfrm>
            <a:off x="954617" y="5255684"/>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扮演  乔妆打扮</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4" name="TextBox 23"/>
          <p:cNvSpPr txBox="1">
            <a:spLocks noChangeArrowheads="1"/>
          </p:cNvSpPr>
          <p:nvPr/>
        </p:nvSpPr>
        <p:spPr bwMode="auto">
          <a:xfrm>
            <a:off x="954617" y="5831417"/>
            <a:ext cx="5556251"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小芳今天打扮的格外漂亮。 </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5" name="TextBox 24"/>
          <p:cNvSpPr txBox="1">
            <a:spLocks noChangeArrowheads="1"/>
          </p:cNvSpPr>
          <p:nvPr/>
        </p:nvSpPr>
        <p:spPr bwMode="auto">
          <a:xfrm>
            <a:off x="954617" y="46799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B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宋体" panose="02010600030101010101" pitchFamily="2" charset="-122"/>
                <a:cs typeface="+mn-cs"/>
              </a:rPr>
              <a:t>扌</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6" name="矩形 2"/>
          <p:cNvSpPr>
            <a:spLocks noChangeArrowheads="1"/>
          </p:cNvSpPr>
          <p:nvPr/>
        </p:nvSpPr>
        <p:spPr bwMode="auto">
          <a:xfrm>
            <a:off x="6769100" y="4927600"/>
            <a:ext cx="4749800" cy="14471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分字上边撇要低，捺要高一些，笔画不能相连，刀字折钩下边稍向左收。</a:t>
            </a:r>
            <a:endParaRPr kumimoji="0" lang="zh-CN" altLang="en-US" sz="2935" b="1" i="0" u="none" strike="noStrike" kern="1200" cap="none" spc="0" normalizeH="0" baseline="0" noProof="0" dirty="0">
              <a:ln>
                <a:noFill/>
              </a:ln>
              <a:solidFill>
                <a:schemeClr val="tx1"/>
              </a:solidFill>
              <a:effectLst/>
              <a:uLnTx/>
              <a:uFillTx/>
              <a:latin typeface="+mj-ea"/>
              <a:ea typeface="+mj-ea"/>
              <a:cs typeface="+mn-cs"/>
            </a:endParaRPr>
          </a:p>
        </p:txBody>
      </p:sp>
      <p:sp>
        <p:nvSpPr>
          <p:cNvPr id="27"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扮</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0" name="矩形 29"/>
          <p:cNvSpPr/>
          <p:nvPr/>
        </p:nvSpPr>
        <p:spPr>
          <a:xfrm>
            <a:off x="3570817"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bàn</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sp>
        <p:nvSpPr>
          <p:cNvPr id="66587" name="TextBox 52"/>
          <p:cNvSpPr txBox="1"/>
          <p:nvPr/>
        </p:nvSpPr>
        <p:spPr>
          <a:xfrm>
            <a:off x="935567" y="2377017"/>
            <a:ext cx="2252133" cy="1198880"/>
          </a:xfrm>
          <a:prstGeom prst="rect">
            <a:avLst/>
          </a:prstGeom>
          <a:noFill/>
          <a:ln w="9525">
            <a:noFill/>
          </a:ln>
        </p:spPr>
        <p:txBody>
          <a:bodyPr anchor="t">
            <a:spAutoFit/>
          </a:bodyPr>
          <a:p>
            <a:r>
              <a:rPr lang="zh-CN" altLang="en-US" sz="7200" dirty="0">
                <a:latin typeface="楷体" panose="02010609060101010101" pitchFamily="49" charset="-122"/>
                <a:ea typeface="楷体" panose="02010609060101010101" pitchFamily="49" charset="-122"/>
              </a:rPr>
              <a:t>打</a:t>
            </a:r>
            <a:r>
              <a:rPr lang="zh-CN" altLang="en-US" sz="7200" dirty="0">
                <a:solidFill>
                  <a:srgbClr val="FF0000"/>
                </a:solidFill>
                <a:latin typeface="楷体" panose="02010609060101010101" pitchFamily="49" charset="-122"/>
                <a:ea typeface="楷体" panose="02010609060101010101" pitchFamily="49" charset="-122"/>
              </a:rPr>
              <a:t>扮</a:t>
            </a:r>
            <a:endParaRPr lang="zh-CN" altLang="en-US" sz="7200" dirty="0">
              <a:solidFill>
                <a:srgbClr val="FF0000"/>
              </a:solidFill>
              <a:latin typeface="楷体" panose="02010609060101010101" pitchFamily="49" charset="-122"/>
              <a:ea typeface="楷体" panose="02010609060101010101" pitchFamily="49" charset="-122"/>
            </a:endParaRPr>
          </a:p>
        </p:txBody>
      </p:sp>
      <p:grpSp>
        <p:nvGrpSpPr>
          <p:cNvPr id="66588" name="组合 28"/>
          <p:cNvGrpSpPr/>
          <p:nvPr/>
        </p:nvGrpSpPr>
        <p:grpSpPr>
          <a:xfrm>
            <a:off x="772584" y="1028700"/>
            <a:ext cx="1775883" cy="677352"/>
            <a:chOff x="579880" y="770997"/>
            <a:chExt cx="1331484" cy="508957"/>
          </a:xfrm>
        </p:grpSpPr>
        <p:sp>
          <p:nvSpPr>
            <p:cNvPr id="31" name="圆角矩形 30"/>
            <p:cNvSpPr/>
            <p:nvPr/>
          </p:nvSpPr>
          <p:spPr>
            <a:xfrm>
              <a:off x="590550" y="770997"/>
              <a:ext cx="1257227" cy="508957"/>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4"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ppt_x"/>
                                          </p:val>
                                        </p:tav>
                                        <p:tav tm="100000">
                                          <p:val>
                                            <p:strVal val="#ppt_x"/>
                                          </p:val>
                                        </p:tav>
                                      </p:tavLst>
                                    </p:anim>
                                    <p:anim calcmode="lin" valueType="num">
                                      <p:cBhvr additive="base">
                                        <p:cTn id="14"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35871"/>
                                        </p:tgtEl>
                                        <p:attrNameLst>
                                          <p:attrName>style.visibility</p:attrName>
                                        </p:attrNameLst>
                                      </p:cBhvr>
                                      <p:to>
                                        <p:strVal val="visible"/>
                                      </p:to>
                                    </p:set>
                                    <p:animEffect transition="in" filter="wipe(left)">
                                      <p:cBhvr>
                                        <p:cTn id="25" dur="500"/>
                                        <p:tgtEl>
                                          <p:spTgt spid="3587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35870"/>
                                        </p:tgtEl>
                                        <p:attrNameLst>
                                          <p:attrName>style.visibility</p:attrName>
                                        </p:attrNameLst>
                                      </p:cBhvr>
                                      <p:to>
                                        <p:strVal val="visible"/>
                                      </p:to>
                                    </p:set>
                                    <p:animEffect transition="in" filter="wipe(up)">
                                      <p:cBhvr>
                                        <p:cTn id="30" dur="500"/>
                                        <p:tgtEl>
                                          <p:spTgt spid="3587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35872"/>
                                        </p:tgtEl>
                                        <p:attrNameLst>
                                          <p:attrName>style.visibility</p:attrName>
                                        </p:attrNameLst>
                                      </p:cBhvr>
                                      <p:to>
                                        <p:strVal val="visible"/>
                                      </p:to>
                                    </p:set>
                                    <p:animEffect transition="in" filter="wipe(left)">
                                      <p:cBhvr>
                                        <p:cTn id="35" dur="500"/>
                                        <p:tgtEl>
                                          <p:spTgt spid="3587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35869"/>
                                        </p:tgtEl>
                                        <p:attrNameLst>
                                          <p:attrName>style.visibility</p:attrName>
                                        </p:attrNameLst>
                                      </p:cBhvr>
                                      <p:to>
                                        <p:strVal val="visible"/>
                                      </p:to>
                                    </p:set>
                                    <p:animEffect transition="in" filter="wipe(up)">
                                      <p:cBhvr>
                                        <p:cTn id="40" dur="500"/>
                                        <p:tgtEl>
                                          <p:spTgt spid="3586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35873"/>
                                        </p:tgtEl>
                                        <p:attrNameLst>
                                          <p:attrName>style.visibility</p:attrName>
                                        </p:attrNameLst>
                                      </p:cBhvr>
                                      <p:to>
                                        <p:strVal val="visible"/>
                                      </p:to>
                                    </p:set>
                                    <p:animEffect transition="in" filter="wipe(up)">
                                      <p:cBhvr>
                                        <p:cTn id="45" dur="500"/>
                                        <p:tgtEl>
                                          <p:spTgt spid="3587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35868"/>
                                        </p:tgtEl>
                                        <p:attrNameLst>
                                          <p:attrName>style.visibility</p:attrName>
                                        </p:attrNameLst>
                                      </p:cBhvr>
                                      <p:to>
                                        <p:strVal val="visible"/>
                                      </p:to>
                                    </p:set>
                                    <p:animEffect transition="in" filter="wipe(up)">
                                      <p:cBhvr>
                                        <p:cTn id="50" dur="500"/>
                                        <p:tgtEl>
                                          <p:spTgt spid="3586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35867"/>
                                        </p:tgtEl>
                                        <p:attrNameLst>
                                          <p:attrName>style.visibility</p:attrName>
                                        </p:attrNameLst>
                                      </p:cBhvr>
                                      <p:to>
                                        <p:strVal val="visible"/>
                                      </p:to>
                                    </p:set>
                                    <p:animEffect transition="in" filter="wipe(up)">
                                      <p:cBhvr>
                                        <p:cTn id="55" dur="500"/>
                                        <p:tgtEl>
                                          <p:spTgt spid="35867"/>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arn(inVertical)">
                                      <p:cBhvr>
                                        <p:cTn id="60" dur="500"/>
                                        <p:tgtEl>
                                          <p:spTgt spid="22"/>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barn(inVertical)">
                                      <p:cBhvr>
                                        <p:cTn id="65" dur="500"/>
                                        <p:tgtEl>
                                          <p:spTgt spid="25"/>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barn(inVertical)">
                                      <p:cBhvr>
                                        <p:cTn id="70" dur="500"/>
                                        <p:tgtEl>
                                          <p:spTgt spid="23"/>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barn(inVertical)">
                                      <p:cBhvr>
                                        <p:cTn id="7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bldLvl="0" animBg="1"/>
      <p:bldP spid="27"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8620" name="Rectangle 24"/>
          <p:cNvSpPr/>
          <p:nvPr/>
        </p:nvSpPr>
        <p:spPr>
          <a:xfrm>
            <a:off x="7814628" y="2125133"/>
            <a:ext cx="42545" cy="205740"/>
          </a:xfrm>
          <a:prstGeom prst="rect">
            <a:avLst/>
          </a:prstGeom>
          <a:noFill/>
          <a:ln w="9525">
            <a:noFill/>
          </a:ln>
        </p:spPr>
        <p:txBody>
          <a:bodyPr wrap="none" lIns="0" tIns="0" rIns="0" bIns="0" anchor="t">
            <a:spAutoFit/>
          </a:bodyPr>
          <a:p>
            <a:pPr algn="just"/>
            <a:r>
              <a:rPr lang="zh-CN" altLang="en-US" sz="1335" dirty="0">
                <a:solidFill>
                  <a:srgbClr val="000000"/>
                </a:solidFill>
                <a:latin typeface="Times New Roman" panose="02020603050405020304" pitchFamily="18"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39963" name="Freeform 27"/>
          <p:cNvSpPr/>
          <p:nvPr/>
        </p:nvSpPr>
        <p:spPr>
          <a:xfrm>
            <a:off x="8919633" y="2482851"/>
            <a:ext cx="753533" cy="2159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889" h="257">
                <a:moveTo>
                  <a:pt x="393" y="86"/>
                </a:moveTo>
                <a:lnTo>
                  <a:pt x="415" y="81"/>
                </a:lnTo>
                <a:lnTo>
                  <a:pt x="439" y="74"/>
                </a:lnTo>
                <a:lnTo>
                  <a:pt x="460" y="69"/>
                </a:lnTo>
                <a:lnTo>
                  <a:pt x="479" y="64"/>
                </a:lnTo>
                <a:lnTo>
                  <a:pt x="501" y="60"/>
                </a:lnTo>
                <a:lnTo>
                  <a:pt x="520" y="55"/>
                </a:lnTo>
                <a:lnTo>
                  <a:pt x="539" y="50"/>
                </a:lnTo>
                <a:lnTo>
                  <a:pt x="558" y="48"/>
                </a:lnTo>
                <a:lnTo>
                  <a:pt x="574" y="43"/>
                </a:lnTo>
                <a:lnTo>
                  <a:pt x="591" y="38"/>
                </a:lnTo>
                <a:lnTo>
                  <a:pt x="608" y="36"/>
                </a:lnTo>
                <a:lnTo>
                  <a:pt x="624" y="31"/>
                </a:lnTo>
                <a:lnTo>
                  <a:pt x="639" y="29"/>
                </a:lnTo>
                <a:lnTo>
                  <a:pt x="653" y="26"/>
                </a:lnTo>
                <a:lnTo>
                  <a:pt x="665" y="24"/>
                </a:lnTo>
                <a:lnTo>
                  <a:pt x="679" y="19"/>
                </a:lnTo>
                <a:lnTo>
                  <a:pt x="691" y="17"/>
                </a:lnTo>
                <a:lnTo>
                  <a:pt x="703" y="15"/>
                </a:lnTo>
                <a:lnTo>
                  <a:pt x="713" y="15"/>
                </a:lnTo>
                <a:lnTo>
                  <a:pt x="722" y="12"/>
                </a:lnTo>
                <a:lnTo>
                  <a:pt x="732" y="10"/>
                </a:lnTo>
                <a:lnTo>
                  <a:pt x="741" y="7"/>
                </a:lnTo>
                <a:lnTo>
                  <a:pt x="748" y="7"/>
                </a:lnTo>
                <a:lnTo>
                  <a:pt x="755" y="5"/>
                </a:lnTo>
                <a:lnTo>
                  <a:pt x="763" y="5"/>
                </a:lnTo>
                <a:lnTo>
                  <a:pt x="767" y="3"/>
                </a:lnTo>
                <a:lnTo>
                  <a:pt x="772" y="3"/>
                </a:lnTo>
                <a:lnTo>
                  <a:pt x="777" y="3"/>
                </a:lnTo>
                <a:lnTo>
                  <a:pt x="782" y="3"/>
                </a:lnTo>
                <a:lnTo>
                  <a:pt x="784" y="0"/>
                </a:lnTo>
                <a:lnTo>
                  <a:pt x="786" y="0"/>
                </a:lnTo>
                <a:lnTo>
                  <a:pt x="789" y="0"/>
                </a:lnTo>
                <a:lnTo>
                  <a:pt x="796" y="0"/>
                </a:lnTo>
                <a:lnTo>
                  <a:pt x="801" y="3"/>
                </a:lnTo>
                <a:lnTo>
                  <a:pt x="808" y="3"/>
                </a:lnTo>
                <a:lnTo>
                  <a:pt x="815" y="5"/>
                </a:lnTo>
                <a:lnTo>
                  <a:pt x="822" y="5"/>
                </a:lnTo>
                <a:lnTo>
                  <a:pt x="832" y="10"/>
                </a:lnTo>
                <a:lnTo>
                  <a:pt x="844" y="12"/>
                </a:lnTo>
                <a:lnTo>
                  <a:pt x="855" y="19"/>
                </a:lnTo>
                <a:lnTo>
                  <a:pt x="865" y="24"/>
                </a:lnTo>
                <a:lnTo>
                  <a:pt x="872" y="31"/>
                </a:lnTo>
                <a:lnTo>
                  <a:pt x="879" y="38"/>
                </a:lnTo>
                <a:lnTo>
                  <a:pt x="884" y="45"/>
                </a:lnTo>
                <a:lnTo>
                  <a:pt x="886" y="50"/>
                </a:lnTo>
                <a:lnTo>
                  <a:pt x="889" y="57"/>
                </a:lnTo>
                <a:lnTo>
                  <a:pt x="889" y="62"/>
                </a:lnTo>
                <a:lnTo>
                  <a:pt x="889" y="72"/>
                </a:lnTo>
                <a:lnTo>
                  <a:pt x="886" y="79"/>
                </a:lnTo>
                <a:lnTo>
                  <a:pt x="879" y="88"/>
                </a:lnTo>
                <a:lnTo>
                  <a:pt x="875" y="95"/>
                </a:lnTo>
                <a:lnTo>
                  <a:pt x="865" y="105"/>
                </a:lnTo>
                <a:lnTo>
                  <a:pt x="855" y="112"/>
                </a:lnTo>
                <a:lnTo>
                  <a:pt x="846" y="117"/>
                </a:lnTo>
                <a:lnTo>
                  <a:pt x="832" y="122"/>
                </a:lnTo>
                <a:lnTo>
                  <a:pt x="824" y="126"/>
                </a:lnTo>
                <a:lnTo>
                  <a:pt x="813" y="131"/>
                </a:lnTo>
                <a:lnTo>
                  <a:pt x="798" y="136"/>
                </a:lnTo>
                <a:lnTo>
                  <a:pt x="784" y="141"/>
                </a:lnTo>
                <a:lnTo>
                  <a:pt x="767" y="145"/>
                </a:lnTo>
                <a:lnTo>
                  <a:pt x="748" y="150"/>
                </a:lnTo>
                <a:lnTo>
                  <a:pt x="727" y="155"/>
                </a:lnTo>
                <a:lnTo>
                  <a:pt x="705" y="160"/>
                </a:lnTo>
                <a:lnTo>
                  <a:pt x="679" y="164"/>
                </a:lnTo>
                <a:lnTo>
                  <a:pt x="653" y="171"/>
                </a:lnTo>
                <a:lnTo>
                  <a:pt x="624" y="176"/>
                </a:lnTo>
                <a:lnTo>
                  <a:pt x="593" y="181"/>
                </a:lnTo>
                <a:lnTo>
                  <a:pt x="560" y="188"/>
                </a:lnTo>
                <a:lnTo>
                  <a:pt x="524" y="195"/>
                </a:lnTo>
                <a:lnTo>
                  <a:pt x="489" y="200"/>
                </a:lnTo>
                <a:lnTo>
                  <a:pt x="448" y="207"/>
                </a:lnTo>
                <a:lnTo>
                  <a:pt x="410" y="214"/>
                </a:lnTo>
                <a:lnTo>
                  <a:pt x="372" y="219"/>
                </a:lnTo>
                <a:lnTo>
                  <a:pt x="339" y="226"/>
                </a:lnTo>
                <a:lnTo>
                  <a:pt x="308" y="231"/>
                </a:lnTo>
                <a:lnTo>
                  <a:pt x="277" y="236"/>
                </a:lnTo>
                <a:lnTo>
                  <a:pt x="262" y="238"/>
                </a:lnTo>
                <a:lnTo>
                  <a:pt x="250" y="238"/>
                </a:lnTo>
                <a:lnTo>
                  <a:pt x="238" y="240"/>
                </a:lnTo>
                <a:lnTo>
                  <a:pt x="224" y="243"/>
                </a:lnTo>
                <a:lnTo>
                  <a:pt x="215" y="245"/>
                </a:lnTo>
                <a:lnTo>
                  <a:pt x="203" y="245"/>
                </a:lnTo>
                <a:lnTo>
                  <a:pt x="193" y="248"/>
                </a:lnTo>
                <a:lnTo>
                  <a:pt x="184" y="248"/>
                </a:lnTo>
                <a:lnTo>
                  <a:pt x="174" y="250"/>
                </a:lnTo>
                <a:lnTo>
                  <a:pt x="165" y="250"/>
                </a:lnTo>
                <a:lnTo>
                  <a:pt x="157" y="252"/>
                </a:lnTo>
                <a:lnTo>
                  <a:pt x="150" y="252"/>
                </a:lnTo>
                <a:lnTo>
                  <a:pt x="143" y="252"/>
                </a:lnTo>
                <a:lnTo>
                  <a:pt x="138" y="255"/>
                </a:lnTo>
                <a:lnTo>
                  <a:pt x="131" y="255"/>
                </a:lnTo>
                <a:lnTo>
                  <a:pt x="127" y="255"/>
                </a:lnTo>
                <a:lnTo>
                  <a:pt x="122" y="255"/>
                </a:lnTo>
                <a:lnTo>
                  <a:pt x="119" y="255"/>
                </a:lnTo>
                <a:lnTo>
                  <a:pt x="115" y="255"/>
                </a:lnTo>
                <a:lnTo>
                  <a:pt x="112" y="255"/>
                </a:lnTo>
                <a:lnTo>
                  <a:pt x="112" y="257"/>
                </a:lnTo>
                <a:lnTo>
                  <a:pt x="110" y="257"/>
                </a:lnTo>
                <a:lnTo>
                  <a:pt x="100" y="255"/>
                </a:lnTo>
                <a:lnTo>
                  <a:pt x="93" y="255"/>
                </a:lnTo>
                <a:lnTo>
                  <a:pt x="84" y="250"/>
                </a:lnTo>
                <a:lnTo>
                  <a:pt x="74" y="245"/>
                </a:lnTo>
                <a:lnTo>
                  <a:pt x="65" y="238"/>
                </a:lnTo>
                <a:lnTo>
                  <a:pt x="55" y="231"/>
                </a:lnTo>
                <a:lnTo>
                  <a:pt x="43" y="219"/>
                </a:lnTo>
                <a:lnTo>
                  <a:pt x="31" y="207"/>
                </a:lnTo>
                <a:lnTo>
                  <a:pt x="24" y="202"/>
                </a:lnTo>
                <a:lnTo>
                  <a:pt x="19" y="198"/>
                </a:lnTo>
                <a:lnTo>
                  <a:pt x="15" y="195"/>
                </a:lnTo>
                <a:lnTo>
                  <a:pt x="12" y="190"/>
                </a:lnTo>
                <a:lnTo>
                  <a:pt x="7" y="188"/>
                </a:lnTo>
                <a:lnTo>
                  <a:pt x="5" y="183"/>
                </a:lnTo>
                <a:lnTo>
                  <a:pt x="3" y="179"/>
                </a:lnTo>
                <a:lnTo>
                  <a:pt x="0" y="174"/>
                </a:lnTo>
                <a:lnTo>
                  <a:pt x="3" y="169"/>
                </a:lnTo>
                <a:lnTo>
                  <a:pt x="5" y="164"/>
                </a:lnTo>
                <a:lnTo>
                  <a:pt x="7" y="160"/>
                </a:lnTo>
                <a:lnTo>
                  <a:pt x="10" y="160"/>
                </a:lnTo>
                <a:lnTo>
                  <a:pt x="12" y="160"/>
                </a:lnTo>
                <a:lnTo>
                  <a:pt x="15" y="157"/>
                </a:lnTo>
                <a:lnTo>
                  <a:pt x="17" y="157"/>
                </a:lnTo>
                <a:lnTo>
                  <a:pt x="22" y="157"/>
                </a:lnTo>
                <a:lnTo>
                  <a:pt x="26" y="157"/>
                </a:lnTo>
                <a:lnTo>
                  <a:pt x="34" y="155"/>
                </a:lnTo>
                <a:lnTo>
                  <a:pt x="38" y="155"/>
                </a:lnTo>
                <a:lnTo>
                  <a:pt x="46" y="152"/>
                </a:lnTo>
                <a:lnTo>
                  <a:pt x="55" y="152"/>
                </a:lnTo>
                <a:lnTo>
                  <a:pt x="62" y="150"/>
                </a:lnTo>
                <a:lnTo>
                  <a:pt x="72" y="148"/>
                </a:lnTo>
                <a:lnTo>
                  <a:pt x="81" y="148"/>
                </a:lnTo>
                <a:lnTo>
                  <a:pt x="93" y="145"/>
                </a:lnTo>
                <a:lnTo>
                  <a:pt x="103" y="143"/>
                </a:lnTo>
                <a:lnTo>
                  <a:pt x="115" y="141"/>
                </a:lnTo>
                <a:lnTo>
                  <a:pt x="129" y="138"/>
                </a:lnTo>
                <a:lnTo>
                  <a:pt x="141" y="136"/>
                </a:lnTo>
                <a:lnTo>
                  <a:pt x="155" y="133"/>
                </a:lnTo>
                <a:lnTo>
                  <a:pt x="169" y="131"/>
                </a:lnTo>
                <a:lnTo>
                  <a:pt x="184" y="129"/>
                </a:lnTo>
                <a:lnTo>
                  <a:pt x="200" y="124"/>
                </a:lnTo>
                <a:lnTo>
                  <a:pt x="217" y="122"/>
                </a:lnTo>
                <a:lnTo>
                  <a:pt x="234" y="119"/>
                </a:lnTo>
                <a:lnTo>
                  <a:pt x="250" y="114"/>
                </a:lnTo>
                <a:lnTo>
                  <a:pt x="269" y="112"/>
                </a:lnTo>
                <a:lnTo>
                  <a:pt x="289" y="107"/>
                </a:lnTo>
                <a:lnTo>
                  <a:pt x="308" y="102"/>
                </a:lnTo>
                <a:lnTo>
                  <a:pt x="329" y="100"/>
                </a:lnTo>
                <a:lnTo>
                  <a:pt x="348" y="95"/>
                </a:lnTo>
                <a:lnTo>
                  <a:pt x="369" y="91"/>
                </a:lnTo>
                <a:lnTo>
                  <a:pt x="393" y="8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9964" name="Freeform 28"/>
          <p:cNvSpPr/>
          <p:nvPr/>
        </p:nvSpPr>
        <p:spPr>
          <a:xfrm>
            <a:off x="9171517" y="2114551"/>
            <a:ext cx="211667" cy="840316"/>
          </a:xfrm>
          <a:custGeom>
            <a:avLst/>
            <a:gdLst/>
            <a:ahLst/>
            <a:cxnLst>
              <a:cxn ang="0">
                <a:pos x="2147483647" y="2147483647"/>
              </a:cxn>
              <a:cxn ang="0">
                <a:pos x="0" y="2147483647"/>
              </a:cxn>
              <a:cxn ang="0">
                <a:pos x="0"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50" h="992">
                <a:moveTo>
                  <a:pt x="16" y="93"/>
                </a:moveTo>
                <a:lnTo>
                  <a:pt x="9" y="81"/>
                </a:lnTo>
                <a:lnTo>
                  <a:pt x="4" y="69"/>
                </a:lnTo>
                <a:lnTo>
                  <a:pt x="0" y="57"/>
                </a:lnTo>
                <a:lnTo>
                  <a:pt x="0" y="48"/>
                </a:lnTo>
                <a:lnTo>
                  <a:pt x="0" y="36"/>
                </a:lnTo>
                <a:lnTo>
                  <a:pt x="0" y="27"/>
                </a:lnTo>
                <a:lnTo>
                  <a:pt x="2" y="17"/>
                </a:lnTo>
                <a:lnTo>
                  <a:pt x="7" y="10"/>
                </a:lnTo>
                <a:lnTo>
                  <a:pt x="12" y="5"/>
                </a:lnTo>
                <a:lnTo>
                  <a:pt x="19" y="3"/>
                </a:lnTo>
                <a:lnTo>
                  <a:pt x="28" y="0"/>
                </a:lnTo>
                <a:lnTo>
                  <a:pt x="40" y="0"/>
                </a:lnTo>
                <a:lnTo>
                  <a:pt x="54" y="0"/>
                </a:lnTo>
                <a:lnTo>
                  <a:pt x="69" y="3"/>
                </a:lnTo>
                <a:lnTo>
                  <a:pt x="88" y="5"/>
                </a:lnTo>
                <a:lnTo>
                  <a:pt x="107" y="10"/>
                </a:lnTo>
                <a:lnTo>
                  <a:pt x="128" y="15"/>
                </a:lnTo>
                <a:lnTo>
                  <a:pt x="147" y="19"/>
                </a:lnTo>
                <a:lnTo>
                  <a:pt x="166" y="27"/>
                </a:lnTo>
                <a:lnTo>
                  <a:pt x="183" y="34"/>
                </a:lnTo>
                <a:lnTo>
                  <a:pt x="197" y="43"/>
                </a:lnTo>
                <a:lnTo>
                  <a:pt x="212" y="53"/>
                </a:lnTo>
                <a:lnTo>
                  <a:pt x="221" y="60"/>
                </a:lnTo>
                <a:lnTo>
                  <a:pt x="231" y="69"/>
                </a:lnTo>
                <a:lnTo>
                  <a:pt x="235" y="77"/>
                </a:lnTo>
                <a:lnTo>
                  <a:pt x="238" y="84"/>
                </a:lnTo>
                <a:lnTo>
                  <a:pt x="243" y="93"/>
                </a:lnTo>
                <a:lnTo>
                  <a:pt x="245" y="103"/>
                </a:lnTo>
                <a:lnTo>
                  <a:pt x="247" y="112"/>
                </a:lnTo>
                <a:lnTo>
                  <a:pt x="247" y="122"/>
                </a:lnTo>
                <a:lnTo>
                  <a:pt x="250" y="134"/>
                </a:lnTo>
                <a:lnTo>
                  <a:pt x="250" y="145"/>
                </a:lnTo>
                <a:lnTo>
                  <a:pt x="250" y="160"/>
                </a:lnTo>
                <a:lnTo>
                  <a:pt x="250" y="172"/>
                </a:lnTo>
                <a:lnTo>
                  <a:pt x="250" y="188"/>
                </a:lnTo>
                <a:lnTo>
                  <a:pt x="250" y="203"/>
                </a:lnTo>
                <a:lnTo>
                  <a:pt x="247" y="219"/>
                </a:lnTo>
                <a:lnTo>
                  <a:pt x="247" y="238"/>
                </a:lnTo>
                <a:lnTo>
                  <a:pt x="245" y="257"/>
                </a:lnTo>
                <a:lnTo>
                  <a:pt x="243" y="276"/>
                </a:lnTo>
                <a:lnTo>
                  <a:pt x="240" y="286"/>
                </a:lnTo>
                <a:lnTo>
                  <a:pt x="238" y="298"/>
                </a:lnTo>
                <a:lnTo>
                  <a:pt x="238" y="310"/>
                </a:lnTo>
                <a:lnTo>
                  <a:pt x="235" y="324"/>
                </a:lnTo>
                <a:lnTo>
                  <a:pt x="233" y="336"/>
                </a:lnTo>
                <a:lnTo>
                  <a:pt x="231" y="350"/>
                </a:lnTo>
                <a:lnTo>
                  <a:pt x="228" y="367"/>
                </a:lnTo>
                <a:lnTo>
                  <a:pt x="226" y="381"/>
                </a:lnTo>
                <a:lnTo>
                  <a:pt x="224" y="398"/>
                </a:lnTo>
                <a:lnTo>
                  <a:pt x="221" y="414"/>
                </a:lnTo>
                <a:lnTo>
                  <a:pt x="219" y="433"/>
                </a:lnTo>
                <a:lnTo>
                  <a:pt x="219" y="452"/>
                </a:lnTo>
                <a:lnTo>
                  <a:pt x="216" y="471"/>
                </a:lnTo>
                <a:lnTo>
                  <a:pt x="214" y="490"/>
                </a:lnTo>
                <a:lnTo>
                  <a:pt x="212" y="512"/>
                </a:lnTo>
                <a:lnTo>
                  <a:pt x="209" y="533"/>
                </a:lnTo>
                <a:lnTo>
                  <a:pt x="207" y="557"/>
                </a:lnTo>
                <a:lnTo>
                  <a:pt x="205" y="581"/>
                </a:lnTo>
                <a:lnTo>
                  <a:pt x="202" y="604"/>
                </a:lnTo>
                <a:lnTo>
                  <a:pt x="200" y="628"/>
                </a:lnTo>
                <a:lnTo>
                  <a:pt x="197" y="654"/>
                </a:lnTo>
                <a:lnTo>
                  <a:pt x="197" y="681"/>
                </a:lnTo>
                <a:lnTo>
                  <a:pt x="195" y="709"/>
                </a:lnTo>
                <a:lnTo>
                  <a:pt x="193" y="738"/>
                </a:lnTo>
                <a:lnTo>
                  <a:pt x="190" y="766"/>
                </a:lnTo>
                <a:lnTo>
                  <a:pt x="188" y="797"/>
                </a:lnTo>
                <a:lnTo>
                  <a:pt x="185" y="826"/>
                </a:lnTo>
                <a:lnTo>
                  <a:pt x="183" y="859"/>
                </a:lnTo>
                <a:lnTo>
                  <a:pt x="181" y="890"/>
                </a:lnTo>
                <a:lnTo>
                  <a:pt x="178" y="923"/>
                </a:lnTo>
                <a:lnTo>
                  <a:pt x="178" y="959"/>
                </a:lnTo>
                <a:lnTo>
                  <a:pt x="176" y="992"/>
                </a:lnTo>
                <a:lnTo>
                  <a:pt x="52" y="992"/>
                </a:lnTo>
                <a:lnTo>
                  <a:pt x="52" y="947"/>
                </a:lnTo>
                <a:lnTo>
                  <a:pt x="54" y="904"/>
                </a:lnTo>
                <a:lnTo>
                  <a:pt x="57" y="859"/>
                </a:lnTo>
                <a:lnTo>
                  <a:pt x="59" y="819"/>
                </a:lnTo>
                <a:lnTo>
                  <a:pt x="62" y="776"/>
                </a:lnTo>
                <a:lnTo>
                  <a:pt x="64" y="735"/>
                </a:lnTo>
                <a:lnTo>
                  <a:pt x="64" y="695"/>
                </a:lnTo>
                <a:lnTo>
                  <a:pt x="66" y="657"/>
                </a:lnTo>
                <a:lnTo>
                  <a:pt x="69" y="616"/>
                </a:lnTo>
                <a:lnTo>
                  <a:pt x="69" y="581"/>
                </a:lnTo>
                <a:lnTo>
                  <a:pt x="71" y="543"/>
                </a:lnTo>
                <a:lnTo>
                  <a:pt x="71" y="507"/>
                </a:lnTo>
                <a:lnTo>
                  <a:pt x="73" y="474"/>
                </a:lnTo>
                <a:lnTo>
                  <a:pt x="73" y="438"/>
                </a:lnTo>
                <a:lnTo>
                  <a:pt x="73" y="405"/>
                </a:lnTo>
                <a:lnTo>
                  <a:pt x="73" y="374"/>
                </a:lnTo>
                <a:lnTo>
                  <a:pt x="71" y="345"/>
                </a:lnTo>
                <a:lnTo>
                  <a:pt x="69" y="317"/>
                </a:lnTo>
                <a:lnTo>
                  <a:pt x="66" y="291"/>
                </a:lnTo>
                <a:lnTo>
                  <a:pt x="64" y="267"/>
                </a:lnTo>
                <a:lnTo>
                  <a:pt x="62" y="243"/>
                </a:lnTo>
                <a:lnTo>
                  <a:pt x="59" y="222"/>
                </a:lnTo>
                <a:lnTo>
                  <a:pt x="57" y="203"/>
                </a:lnTo>
                <a:lnTo>
                  <a:pt x="54" y="184"/>
                </a:lnTo>
                <a:lnTo>
                  <a:pt x="50" y="167"/>
                </a:lnTo>
                <a:lnTo>
                  <a:pt x="47" y="153"/>
                </a:lnTo>
                <a:lnTo>
                  <a:pt x="43" y="138"/>
                </a:lnTo>
                <a:lnTo>
                  <a:pt x="38" y="126"/>
                </a:lnTo>
                <a:lnTo>
                  <a:pt x="33" y="115"/>
                </a:lnTo>
                <a:lnTo>
                  <a:pt x="28" y="107"/>
                </a:lnTo>
                <a:lnTo>
                  <a:pt x="23" y="100"/>
                </a:lnTo>
                <a:lnTo>
                  <a:pt x="16" y="93"/>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9965" name="Freeform 29"/>
          <p:cNvSpPr/>
          <p:nvPr/>
        </p:nvSpPr>
        <p:spPr>
          <a:xfrm>
            <a:off x="8707967" y="2802467"/>
            <a:ext cx="1299633" cy="4021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536" h="476">
                <a:moveTo>
                  <a:pt x="159" y="302"/>
                </a:moveTo>
                <a:lnTo>
                  <a:pt x="150" y="302"/>
                </a:lnTo>
                <a:lnTo>
                  <a:pt x="140" y="300"/>
                </a:lnTo>
                <a:lnTo>
                  <a:pt x="128" y="298"/>
                </a:lnTo>
                <a:lnTo>
                  <a:pt x="116" y="293"/>
                </a:lnTo>
                <a:lnTo>
                  <a:pt x="105" y="286"/>
                </a:lnTo>
                <a:lnTo>
                  <a:pt x="93" y="279"/>
                </a:lnTo>
                <a:lnTo>
                  <a:pt x="81" y="267"/>
                </a:lnTo>
                <a:lnTo>
                  <a:pt x="69" y="255"/>
                </a:lnTo>
                <a:lnTo>
                  <a:pt x="52" y="241"/>
                </a:lnTo>
                <a:lnTo>
                  <a:pt x="38" y="229"/>
                </a:lnTo>
                <a:lnTo>
                  <a:pt x="26" y="219"/>
                </a:lnTo>
                <a:lnTo>
                  <a:pt x="16" y="210"/>
                </a:lnTo>
                <a:lnTo>
                  <a:pt x="9" y="200"/>
                </a:lnTo>
                <a:lnTo>
                  <a:pt x="5" y="193"/>
                </a:lnTo>
                <a:lnTo>
                  <a:pt x="2" y="186"/>
                </a:lnTo>
                <a:lnTo>
                  <a:pt x="0" y="181"/>
                </a:lnTo>
                <a:lnTo>
                  <a:pt x="0" y="179"/>
                </a:lnTo>
                <a:lnTo>
                  <a:pt x="2" y="179"/>
                </a:lnTo>
                <a:lnTo>
                  <a:pt x="5" y="176"/>
                </a:lnTo>
                <a:lnTo>
                  <a:pt x="7" y="174"/>
                </a:lnTo>
                <a:lnTo>
                  <a:pt x="9" y="174"/>
                </a:lnTo>
                <a:lnTo>
                  <a:pt x="14" y="172"/>
                </a:lnTo>
                <a:lnTo>
                  <a:pt x="19" y="172"/>
                </a:lnTo>
                <a:lnTo>
                  <a:pt x="24" y="172"/>
                </a:lnTo>
                <a:lnTo>
                  <a:pt x="31" y="172"/>
                </a:lnTo>
                <a:lnTo>
                  <a:pt x="38" y="169"/>
                </a:lnTo>
                <a:lnTo>
                  <a:pt x="45" y="169"/>
                </a:lnTo>
                <a:lnTo>
                  <a:pt x="52" y="169"/>
                </a:lnTo>
                <a:lnTo>
                  <a:pt x="71" y="169"/>
                </a:lnTo>
                <a:lnTo>
                  <a:pt x="90" y="169"/>
                </a:lnTo>
                <a:lnTo>
                  <a:pt x="102" y="169"/>
                </a:lnTo>
                <a:lnTo>
                  <a:pt x="114" y="169"/>
                </a:lnTo>
                <a:lnTo>
                  <a:pt x="128" y="169"/>
                </a:lnTo>
                <a:lnTo>
                  <a:pt x="143" y="167"/>
                </a:lnTo>
                <a:lnTo>
                  <a:pt x="159" y="167"/>
                </a:lnTo>
                <a:lnTo>
                  <a:pt x="178" y="164"/>
                </a:lnTo>
                <a:lnTo>
                  <a:pt x="197" y="162"/>
                </a:lnTo>
                <a:lnTo>
                  <a:pt x="217" y="160"/>
                </a:lnTo>
                <a:lnTo>
                  <a:pt x="240" y="157"/>
                </a:lnTo>
                <a:lnTo>
                  <a:pt x="262" y="155"/>
                </a:lnTo>
                <a:lnTo>
                  <a:pt x="288" y="153"/>
                </a:lnTo>
                <a:lnTo>
                  <a:pt x="312" y="150"/>
                </a:lnTo>
                <a:lnTo>
                  <a:pt x="340" y="145"/>
                </a:lnTo>
                <a:lnTo>
                  <a:pt x="369" y="141"/>
                </a:lnTo>
                <a:lnTo>
                  <a:pt x="398" y="138"/>
                </a:lnTo>
                <a:lnTo>
                  <a:pt x="429" y="134"/>
                </a:lnTo>
                <a:lnTo>
                  <a:pt x="488" y="129"/>
                </a:lnTo>
                <a:lnTo>
                  <a:pt x="545" y="122"/>
                </a:lnTo>
                <a:lnTo>
                  <a:pt x="602" y="115"/>
                </a:lnTo>
                <a:lnTo>
                  <a:pt x="660" y="107"/>
                </a:lnTo>
                <a:lnTo>
                  <a:pt x="772" y="91"/>
                </a:lnTo>
                <a:lnTo>
                  <a:pt x="881" y="72"/>
                </a:lnTo>
                <a:lnTo>
                  <a:pt x="907" y="69"/>
                </a:lnTo>
                <a:lnTo>
                  <a:pt x="934" y="67"/>
                </a:lnTo>
                <a:lnTo>
                  <a:pt x="957" y="65"/>
                </a:lnTo>
                <a:lnTo>
                  <a:pt x="981" y="62"/>
                </a:lnTo>
                <a:lnTo>
                  <a:pt x="1003" y="57"/>
                </a:lnTo>
                <a:lnTo>
                  <a:pt x="1022" y="55"/>
                </a:lnTo>
                <a:lnTo>
                  <a:pt x="1041" y="50"/>
                </a:lnTo>
                <a:lnTo>
                  <a:pt x="1060" y="48"/>
                </a:lnTo>
                <a:lnTo>
                  <a:pt x="1076" y="46"/>
                </a:lnTo>
                <a:lnTo>
                  <a:pt x="1091" y="41"/>
                </a:lnTo>
                <a:lnTo>
                  <a:pt x="1105" y="38"/>
                </a:lnTo>
                <a:lnTo>
                  <a:pt x="1117" y="34"/>
                </a:lnTo>
                <a:lnTo>
                  <a:pt x="1127" y="31"/>
                </a:lnTo>
                <a:lnTo>
                  <a:pt x="1138" y="29"/>
                </a:lnTo>
                <a:lnTo>
                  <a:pt x="1146" y="27"/>
                </a:lnTo>
                <a:lnTo>
                  <a:pt x="1153" y="24"/>
                </a:lnTo>
                <a:lnTo>
                  <a:pt x="1179" y="15"/>
                </a:lnTo>
                <a:lnTo>
                  <a:pt x="1203" y="8"/>
                </a:lnTo>
                <a:lnTo>
                  <a:pt x="1212" y="3"/>
                </a:lnTo>
                <a:lnTo>
                  <a:pt x="1224" y="0"/>
                </a:lnTo>
                <a:lnTo>
                  <a:pt x="1234" y="0"/>
                </a:lnTo>
                <a:lnTo>
                  <a:pt x="1243" y="0"/>
                </a:lnTo>
                <a:lnTo>
                  <a:pt x="1246" y="3"/>
                </a:lnTo>
                <a:lnTo>
                  <a:pt x="1250" y="5"/>
                </a:lnTo>
                <a:lnTo>
                  <a:pt x="1255" y="8"/>
                </a:lnTo>
                <a:lnTo>
                  <a:pt x="1260" y="12"/>
                </a:lnTo>
                <a:lnTo>
                  <a:pt x="1267" y="15"/>
                </a:lnTo>
                <a:lnTo>
                  <a:pt x="1274" y="19"/>
                </a:lnTo>
                <a:lnTo>
                  <a:pt x="1284" y="24"/>
                </a:lnTo>
                <a:lnTo>
                  <a:pt x="1293" y="29"/>
                </a:lnTo>
                <a:lnTo>
                  <a:pt x="1303" y="36"/>
                </a:lnTo>
                <a:lnTo>
                  <a:pt x="1315" y="43"/>
                </a:lnTo>
                <a:lnTo>
                  <a:pt x="1327" y="50"/>
                </a:lnTo>
                <a:lnTo>
                  <a:pt x="1341" y="57"/>
                </a:lnTo>
                <a:lnTo>
                  <a:pt x="1355" y="67"/>
                </a:lnTo>
                <a:lnTo>
                  <a:pt x="1369" y="76"/>
                </a:lnTo>
                <a:lnTo>
                  <a:pt x="1384" y="86"/>
                </a:lnTo>
                <a:lnTo>
                  <a:pt x="1400" y="95"/>
                </a:lnTo>
                <a:lnTo>
                  <a:pt x="1417" y="107"/>
                </a:lnTo>
                <a:lnTo>
                  <a:pt x="1434" y="119"/>
                </a:lnTo>
                <a:lnTo>
                  <a:pt x="1448" y="129"/>
                </a:lnTo>
                <a:lnTo>
                  <a:pt x="1460" y="138"/>
                </a:lnTo>
                <a:lnTo>
                  <a:pt x="1472" y="148"/>
                </a:lnTo>
                <a:lnTo>
                  <a:pt x="1484" y="155"/>
                </a:lnTo>
                <a:lnTo>
                  <a:pt x="1493" y="164"/>
                </a:lnTo>
                <a:lnTo>
                  <a:pt x="1503" y="172"/>
                </a:lnTo>
                <a:lnTo>
                  <a:pt x="1510" y="179"/>
                </a:lnTo>
                <a:lnTo>
                  <a:pt x="1517" y="186"/>
                </a:lnTo>
                <a:lnTo>
                  <a:pt x="1524" y="191"/>
                </a:lnTo>
                <a:lnTo>
                  <a:pt x="1529" y="198"/>
                </a:lnTo>
                <a:lnTo>
                  <a:pt x="1531" y="203"/>
                </a:lnTo>
                <a:lnTo>
                  <a:pt x="1534" y="207"/>
                </a:lnTo>
                <a:lnTo>
                  <a:pt x="1536" y="214"/>
                </a:lnTo>
                <a:lnTo>
                  <a:pt x="1536" y="219"/>
                </a:lnTo>
                <a:lnTo>
                  <a:pt x="1536" y="222"/>
                </a:lnTo>
                <a:lnTo>
                  <a:pt x="1536" y="226"/>
                </a:lnTo>
                <a:lnTo>
                  <a:pt x="1534" y="231"/>
                </a:lnTo>
                <a:lnTo>
                  <a:pt x="1531" y="233"/>
                </a:lnTo>
                <a:lnTo>
                  <a:pt x="1527" y="238"/>
                </a:lnTo>
                <a:lnTo>
                  <a:pt x="1522" y="241"/>
                </a:lnTo>
                <a:lnTo>
                  <a:pt x="1517" y="243"/>
                </a:lnTo>
                <a:lnTo>
                  <a:pt x="1512" y="248"/>
                </a:lnTo>
                <a:lnTo>
                  <a:pt x="1508" y="250"/>
                </a:lnTo>
                <a:lnTo>
                  <a:pt x="1501" y="252"/>
                </a:lnTo>
                <a:lnTo>
                  <a:pt x="1493" y="255"/>
                </a:lnTo>
                <a:lnTo>
                  <a:pt x="1484" y="257"/>
                </a:lnTo>
                <a:lnTo>
                  <a:pt x="1467" y="262"/>
                </a:lnTo>
                <a:lnTo>
                  <a:pt x="1446" y="267"/>
                </a:lnTo>
                <a:lnTo>
                  <a:pt x="1434" y="269"/>
                </a:lnTo>
                <a:lnTo>
                  <a:pt x="1422" y="274"/>
                </a:lnTo>
                <a:lnTo>
                  <a:pt x="1408" y="276"/>
                </a:lnTo>
                <a:lnTo>
                  <a:pt x="1396" y="281"/>
                </a:lnTo>
                <a:lnTo>
                  <a:pt x="1384" y="288"/>
                </a:lnTo>
                <a:lnTo>
                  <a:pt x="1369" y="295"/>
                </a:lnTo>
                <a:lnTo>
                  <a:pt x="1358" y="302"/>
                </a:lnTo>
                <a:lnTo>
                  <a:pt x="1346" y="310"/>
                </a:lnTo>
                <a:lnTo>
                  <a:pt x="1319" y="326"/>
                </a:lnTo>
                <a:lnTo>
                  <a:pt x="1293" y="345"/>
                </a:lnTo>
                <a:lnTo>
                  <a:pt x="1267" y="367"/>
                </a:lnTo>
                <a:lnTo>
                  <a:pt x="1243" y="388"/>
                </a:lnTo>
                <a:lnTo>
                  <a:pt x="1229" y="400"/>
                </a:lnTo>
                <a:lnTo>
                  <a:pt x="1215" y="409"/>
                </a:lnTo>
                <a:lnTo>
                  <a:pt x="1203" y="419"/>
                </a:lnTo>
                <a:lnTo>
                  <a:pt x="1191" y="428"/>
                </a:lnTo>
                <a:lnTo>
                  <a:pt x="1181" y="438"/>
                </a:lnTo>
                <a:lnTo>
                  <a:pt x="1172" y="445"/>
                </a:lnTo>
                <a:lnTo>
                  <a:pt x="1162" y="452"/>
                </a:lnTo>
                <a:lnTo>
                  <a:pt x="1155" y="457"/>
                </a:lnTo>
                <a:lnTo>
                  <a:pt x="1148" y="464"/>
                </a:lnTo>
                <a:lnTo>
                  <a:pt x="1143" y="469"/>
                </a:lnTo>
                <a:lnTo>
                  <a:pt x="1136" y="471"/>
                </a:lnTo>
                <a:lnTo>
                  <a:pt x="1131" y="474"/>
                </a:lnTo>
                <a:lnTo>
                  <a:pt x="1127" y="476"/>
                </a:lnTo>
                <a:lnTo>
                  <a:pt x="1124" y="476"/>
                </a:lnTo>
                <a:lnTo>
                  <a:pt x="1122" y="474"/>
                </a:lnTo>
                <a:lnTo>
                  <a:pt x="1119" y="474"/>
                </a:lnTo>
                <a:lnTo>
                  <a:pt x="1117" y="471"/>
                </a:lnTo>
                <a:lnTo>
                  <a:pt x="1115" y="466"/>
                </a:lnTo>
                <a:lnTo>
                  <a:pt x="1115" y="464"/>
                </a:lnTo>
                <a:lnTo>
                  <a:pt x="1112" y="459"/>
                </a:lnTo>
                <a:lnTo>
                  <a:pt x="1112" y="455"/>
                </a:lnTo>
                <a:lnTo>
                  <a:pt x="1112" y="447"/>
                </a:lnTo>
                <a:lnTo>
                  <a:pt x="1112" y="440"/>
                </a:lnTo>
                <a:lnTo>
                  <a:pt x="1112" y="433"/>
                </a:lnTo>
                <a:lnTo>
                  <a:pt x="1115" y="426"/>
                </a:lnTo>
                <a:lnTo>
                  <a:pt x="1117" y="417"/>
                </a:lnTo>
                <a:lnTo>
                  <a:pt x="1119" y="405"/>
                </a:lnTo>
                <a:lnTo>
                  <a:pt x="1122" y="395"/>
                </a:lnTo>
                <a:lnTo>
                  <a:pt x="1127" y="383"/>
                </a:lnTo>
                <a:lnTo>
                  <a:pt x="1131" y="369"/>
                </a:lnTo>
                <a:lnTo>
                  <a:pt x="1136" y="355"/>
                </a:lnTo>
                <a:lnTo>
                  <a:pt x="1141" y="340"/>
                </a:lnTo>
                <a:lnTo>
                  <a:pt x="1148" y="324"/>
                </a:lnTo>
                <a:lnTo>
                  <a:pt x="1153" y="310"/>
                </a:lnTo>
                <a:lnTo>
                  <a:pt x="1157" y="295"/>
                </a:lnTo>
                <a:lnTo>
                  <a:pt x="1160" y="283"/>
                </a:lnTo>
                <a:lnTo>
                  <a:pt x="1165" y="271"/>
                </a:lnTo>
                <a:lnTo>
                  <a:pt x="1167" y="260"/>
                </a:lnTo>
                <a:lnTo>
                  <a:pt x="1167" y="248"/>
                </a:lnTo>
                <a:lnTo>
                  <a:pt x="1169" y="238"/>
                </a:lnTo>
                <a:lnTo>
                  <a:pt x="1169" y="231"/>
                </a:lnTo>
                <a:lnTo>
                  <a:pt x="1169" y="224"/>
                </a:lnTo>
                <a:lnTo>
                  <a:pt x="1169" y="217"/>
                </a:lnTo>
                <a:lnTo>
                  <a:pt x="1169" y="210"/>
                </a:lnTo>
                <a:lnTo>
                  <a:pt x="1169" y="205"/>
                </a:lnTo>
                <a:lnTo>
                  <a:pt x="1167" y="200"/>
                </a:lnTo>
                <a:lnTo>
                  <a:pt x="1165" y="195"/>
                </a:lnTo>
                <a:lnTo>
                  <a:pt x="1165" y="193"/>
                </a:lnTo>
                <a:lnTo>
                  <a:pt x="1162" y="191"/>
                </a:lnTo>
                <a:lnTo>
                  <a:pt x="1157" y="188"/>
                </a:lnTo>
                <a:lnTo>
                  <a:pt x="1155" y="186"/>
                </a:lnTo>
                <a:lnTo>
                  <a:pt x="1148" y="186"/>
                </a:lnTo>
                <a:lnTo>
                  <a:pt x="1143" y="183"/>
                </a:lnTo>
                <a:lnTo>
                  <a:pt x="1136" y="181"/>
                </a:lnTo>
                <a:lnTo>
                  <a:pt x="1129" y="179"/>
                </a:lnTo>
                <a:lnTo>
                  <a:pt x="1122" y="176"/>
                </a:lnTo>
                <a:lnTo>
                  <a:pt x="1112" y="176"/>
                </a:lnTo>
                <a:lnTo>
                  <a:pt x="1103" y="174"/>
                </a:lnTo>
                <a:lnTo>
                  <a:pt x="1093" y="172"/>
                </a:lnTo>
                <a:lnTo>
                  <a:pt x="1081" y="172"/>
                </a:lnTo>
                <a:lnTo>
                  <a:pt x="1069" y="172"/>
                </a:lnTo>
                <a:lnTo>
                  <a:pt x="1057" y="169"/>
                </a:lnTo>
                <a:lnTo>
                  <a:pt x="1043" y="169"/>
                </a:lnTo>
                <a:lnTo>
                  <a:pt x="1029" y="169"/>
                </a:lnTo>
                <a:lnTo>
                  <a:pt x="1012" y="169"/>
                </a:lnTo>
                <a:lnTo>
                  <a:pt x="998" y="169"/>
                </a:lnTo>
                <a:lnTo>
                  <a:pt x="981" y="172"/>
                </a:lnTo>
                <a:lnTo>
                  <a:pt x="962" y="172"/>
                </a:lnTo>
                <a:lnTo>
                  <a:pt x="945" y="174"/>
                </a:lnTo>
                <a:lnTo>
                  <a:pt x="926" y="174"/>
                </a:lnTo>
                <a:lnTo>
                  <a:pt x="907" y="176"/>
                </a:lnTo>
                <a:lnTo>
                  <a:pt x="886" y="179"/>
                </a:lnTo>
                <a:lnTo>
                  <a:pt x="845" y="183"/>
                </a:lnTo>
                <a:lnTo>
                  <a:pt x="803" y="191"/>
                </a:lnTo>
                <a:lnTo>
                  <a:pt x="757" y="198"/>
                </a:lnTo>
                <a:lnTo>
                  <a:pt x="712" y="205"/>
                </a:lnTo>
                <a:lnTo>
                  <a:pt x="662" y="214"/>
                </a:lnTo>
                <a:lnTo>
                  <a:pt x="614" y="224"/>
                </a:lnTo>
                <a:lnTo>
                  <a:pt x="569" y="233"/>
                </a:lnTo>
                <a:lnTo>
                  <a:pt x="524" y="241"/>
                </a:lnTo>
                <a:lnTo>
                  <a:pt x="481" y="248"/>
                </a:lnTo>
                <a:lnTo>
                  <a:pt x="440" y="255"/>
                </a:lnTo>
                <a:lnTo>
                  <a:pt x="400" y="262"/>
                </a:lnTo>
                <a:lnTo>
                  <a:pt x="362" y="267"/>
                </a:lnTo>
                <a:lnTo>
                  <a:pt x="343" y="271"/>
                </a:lnTo>
                <a:lnTo>
                  <a:pt x="326" y="276"/>
                </a:lnTo>
                <a:lnTo>
                  <a:pt x="307" y="279"/>
                </a:lnTo>
                <a:lnTo>
                  <a:pt x="293" y="283"/>
                </a:lnTo>
                <a:lnTo>
                  <a:pt x="276" y="286"/>
                </a:lnTo>
                <a:lnTo>
                  <a:pt x="262" y="288"/>
                </a:lnTo>
                <a:lnTo>
                  <a:pt x="247" y="293"/>
                </a:lnTo>
                <a:lnTo>
                  <a:pt x="236" y="295"/>
                </a:lnTo>
                <a:lnTo>
                  <a:pt x="221" y="295"/>
                </a:lnTo>
                <a:lnTo>
                  <a:pt x="212" y="298"/>
                </a:lnTo>
                <a:lnTo>
                  <a:pt x="200" y="300"/>
                </a:lnTo>
                <a:lnTo>
                  <a:pt x="190" y="300"/>
                </a:lnTo>
                <a:lnTo>
                  <a:pt x="181" y="302"/>
                </a:lnTo>
                <a:lnTo>
                  <a:pt x="174" y="302"/>
                </a:lnTo>
                <a:lnTo>
                  <a:pt x="164" y="302"/>
                </a:lnTo>
                <a:lnTo>
                  <a:pt x="159" y="302"/>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9966" name="Freeform 30"/>
          <p:cNvSpPr/>
          <p:nvPr/>
        </p:nvSpPr>
        <p:spPr>
          <a:xfrm>
            <a:off x="8860367" y="3141133"/>
            <a:ext cx="228600" cy="247651"/>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71" h="292">
                <a:moveTo>
                  <a:pt x="90" y="195"/>
                </a:moveTo>
                <a:lnTo>
                  <a:pt x="71" y="171"/>
                </a:lnTo>
                <a:lnTo>
                  <a:pt x="52" y="152"/>
                </a:lnTo>
                <a:lnTo>
                  <a:pt x="45" y="140"/>
                </a:lnTo>
                <a:lnTo>
                  <a:pt x="38" y="131"/>
                </a:lnTo>
                <a:lnTo>
                  <a:pt x="31" y="121"/>
                </a:lnTo>
                <a:lnTo>
                  <a:pt x="24" y="112"/>
                </a:lnTo>
                <a:lnTo>
                  <a:pt x="19" y="105"/>
                </a:lnTo>
                <a:lnTo>
                  <a:pt x="14" y="95"/>
                </a:lnTo>
                <a:lnTo>
                  <a:pt x="9" y="86"/>
                </a:lnTo>
                <a:lnTo>
                  <a:pt x="7" y="78"/>
                </a:lnTo>
                <a:lnTo>
                  <a:pt x="5" y="71"/>
                </a:lnTo>
                <a:lnTo>
                  <a:pt x="2" y="64"/>
                </a:lnTo>
                <a:lnTo>
                  <a:pt x="0" y="57"/>
                </a:lnTo>
                <a:lnTo>
                  <a:pt x="0" y="50"/>
                </a:lnTo>
                <a:lnTo>
                  <a:pt x="0" y="36"/>
                </a:lnTo>
                <a:lnTo>
                  <a:pt x="2" y="26"/>
                </a:lnTo>
                <a:lnTo>
                  <a:pt x="5" y="17"/>
                </a:lnTo>
                <a:lnTo>
                  <a:pt x="7" y="12"/>
                </a:lnTo>
                <a:lnTo>
                  <a:pt x="9" y="7"/>
                </a:lnTo>
                <a:lnTo>
                  <a:pt x="14" y="2"/>
                </a:lnTo>
                <a:lnTo>
                  <a:pt x="19" y="0"/>
                </a:lnTo>
                <a:lnTo>
                  <a:pt x="24" y="0"/>
                </a:lnTo>
                <a:lnTo>
                  <a:pt x="28" y="0"/>
                </a:lnTo>
                <a:lnTo>
                  <a:pt x="36" y="0"/>
                </a:lnTo>
                <a:lnTo>
                  <a:pt x="45" y="0"/>
                </a:lnTo>
                <a:lnTo>
                  <a:pt x="55" y="2"/>
                </a:lnTo>
                <a:lnTo>
                  <a:pt x="66" y="2"/>
                </a:lnTo>
                <a:lnTo>
                  <a:pt x="81" y="5"/>
                </a:lnTo>
                <a:lnTo>
                  <a:pt x="97" y="9"/>
                </a:lnTo>
                <a:lnTo>
                  <a:pt x="112" y="12"/>
                </a:lnTo>
                <a:lnTo>
                  <a:pt x="128" y="17"/>
                </a:lnTo>
                <a:lnTo>
                  <a:pt x="145" y="24"/>
                </a:lnTo>
                <a:lnTo>
                  <a:pt x="159" y="31"/>
                </a:lnTo>
                <a:lnTo>
                  <a:pt x="174" y="40"/>
                </a:lnTo>
                <a:lnTo>
                  <a:pt x="188" y="50"/>
                </a:lnTo>
                <a:lnTo>
                  <a:pt x="200" y="59"/>
                </a:lnTo>
                <a:lnTo>
                  <a:pt x="214" y="71"/>
                </a:lnTo>
                <a:lnTo>
                  <a:pt x="226" y="86"/>
                </a:lnTo>
                <a:lnTo>
                  <a:pt x="238" y="97"/>
                </a:lnTo>
                <a:lnTo>
                  <a:pt x="248" y="112"/>
                </a:lnTo>
                <a:lnTo>
                  <a:pt x="255" y="124"/>
                </a:lnTo>
                <a:lnTo>
                  <a:pt x="262" y="133"/>
                </a:lnTo>
                <a:lnTo>
                  <a:pt x="267" y="145"/>
                </a:lnTo>
                <a:lnTo>
                  <a:pt x="269" y="157"/>
                </a:lnTo>
                <a:lnTo>
                  <a:pt x="271" y="169"/>
                </a:lnTo>
                <a:lnTo>
                  <a:pt x="271" y="183"/>
                </a:lnTo>
                <a:lnTo>
                  <a:pt x="271" y="195"/>
                </a:lnTo>
                <a:lnTo>
                  <a:pt x="269" y="207"/>
                </a:lnTo>
                <a:lnTo>
                  <a:pt x="267" y="219"/>
                </a:lnTo>
                <a:lnTo>
                  <a:pt x="264" y="228"/>
                </a:lnTo>
                <a:lnTo>
                  <a:pt x="259" y="235"/>
                </a:lnTo>
                <a:lnTo>
                  <a:pt x="257" y="245"/>
                </a:lnTo>
                <a:lnTo>
                  <a:pt x="252" y="250"/>
                </a:lnTo>
                <a:lnTo>
                  <a:pt x="248" y="254"/>
                </a:lnTo>
                <a:lnTo>
                  <a:pt x="243" y="264"/>
                </a:lnTo>
                <a:lnTo>
                  <a:pt x="238" y="271"/>
                </a:lnTo>
                <a:lnTo>
                  <a:pt x="233" y="278"/>
                </a:lnTo>
                <a:lnTo>
                  <a:pt x="226" y="283"/>
                </a:lnTo>
                <a:lnTo>
                  <a:pt x="219" y="288"/>
                </a:lnTo>
                <a:lnTo>
                  <a:pt x="214" y="290"/>
                </a:lnTo>
                <a:lnTo>
                  <a:pt x="207" y="290"/>
                </a:lnTo>
                <a:lnTo>
                  <a:pt x="202" y="292"/>
                </a:lnTo>
                <a:lnTo>
                  <a:pt x="200" y="290"/>
                </a:lnTo>
                <a:lnTo>
                  <a:pt x="198" y="290"/>
                </a:lnTo>
                <a:lnTo>
                  <a:pt x="193" y="288"/>
                </a:lnTo>
                <a:lnTo>
                  <a:pt x="188" y="285"/>
                </a:lnTo>
                <a:lnTo>
                  <a:pt x="183" y="281"/>
                </a:lnTo>
                <a:lnTo>
                  <a:pt x="178" y="278"/>
                </a:lnTo>
                <a:lnTo>
                  <a:pt x="171" y="271"/>
                </a:lnTo>
                <a:lnTo>
                  <a:pt x="164" y="266"/>
                </a:lnTo>
                <a:lnTo>
                  <a:pt x="155" y="259"/>
                </a:lnTo>
                <a:lnTo>
                  <a:pt x="147" y="252"/>
                </a:lnTo>
                <a:lnTo>
                  <a:pt x="138" y="245"/>
                </a:lnTo>
                <a:lnTo>
                  <a:pt x="131" y="235"/>
                </a:lnTo>
                <a:lnTo>
                  <a:pt x="121" y="226"/>
                </a:lnTo>
                <a:lnTo>
                  <a:pt x="112" y="216"/>
                </a:lnTo>
                <a:lnTo>
                  <a:pt x="100" y="207"/>
                </a:lnTo>
                <a:lnTo>
                  <a:pt x="90" y="195"/>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9967" name="Freeform 31"/>
          <p:cNvSpPr/>
          <p:nvPr/>
        </p:nvSpPr>
        <p:spPr>
          <a:xfrm>
            <a:off x="8779933" y="3407833"/>
            <a:ext cx="205317" cy="22648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Lst>
            <a:pathLst>
              <a:path w="242" h="267">
                <a:moveTo>
                  <a:pt x="164" y="60"/>
                </a:moveTo>
                <a:lnTo>
                  <a:pt x="173" y="67"/>
                </a:lnTo>
                <a:lnTo>
                  <a:pt x="183" y="74"/>
                </a:lnTo>
                <a:lnTo>
                  <a:pt x="190" y="81"/>
                </a:lnTo>
                <a:lnTo>
                  <a:pt x="200" y="88"/>
                </a:lnTo>
                <a:lnTo>
                  <a:pt x="207" y="95"/>
                </a:lnTo>
                <a:lnTo>
                  <a:pt x="212" y="102"/>
                </a:lnTo>
                <a:lnTo>
                  <a:pt x="219" y="110"/>
                </a:lnTo>
                <a:lnTo>
                  <a:pt x="223" y="114"/>
                </a:lnTo>
                <a:lnTo>
                  <a:pt x="228" y="121"/>
                </a:lnTo>
                <a:lnTo>
                  <a:pt x="231" y="129"/>
                </a:lnTo>
                <a:lnTo>
                  <a:pt x="235" y="136"/>
                </a:lnTo>
                <a:lnTo>
                  <a:pt x="238" y="143"/>
                </a:lnTo>
                <a:lnTo>
                  <a:pt x="240" y="150"/>
                </a:lnTo>
                <a:lnTo>
                  <a:pt x="240" y="157"/>
                </a:lnTo>
                <a:lnTo>
                  <a:pt x="242" y="169"/>
                </a:lnTo>
                <a:lnTo>
                  <a:pt x="242" y="183"/>
                </a:lnTo>
                <a:lnTo>
                  <a:pt x="242" y="195"/>
                </a:lnTo>
                <a:lnTo>
                  <a:pt x="240" y="205"/>
                </a:lnTo>
                <a:lnTo>
                  <a:pt x="240" y="217"/>
                </a:lnTo>
                <a:lnTo>
                  <a:pt x="240" y="224"/>
                </a:lnTo>
                <a:lnTo>
                  <a:pt x="238" y="231"/>
                </a:lnTo>
                <a:lnTo>
                  <a:pt x="235" y="238"/>
                </a:lnTo>
                <a:lnTo>
                  <a:pt x="231" y="243"/>
                </a:lnTo>
                <a:lnTo>
                  <a:pt x="226" y="248"/>
                </a:lnTo>
                <a:lnTo>
                  <a:pt x="221" y="252"/>
                </a:lnTo>
                <a:lnTo>
                  <a:pt x="209" y="259"/>
                </a:lnTo>
                <a:lnTo>
                  <a:pt x="202" y="262"/>
                </a:lnTo>
                <a:lnTo>
                  <a:pt x="195" y="264"/>
                </a:lnTo>
                <a:lnTo>
                  <a:pt x="190" y="267"/>
                </a:lnTo>
                <a:lnTo>
                  <a:pt x="185" y="267"/>
                </a:lnTo>
                <a:lnTo>
                  <a:pt x="176" y="267"/>
                </a:lnTo>
                <a:lnTo>
                  <a:pt x="166" y="262"/>
                </a:lnTo>
                <a:lnTo>
                  <a:pt x="157" y="257"/>
                </a:lnTo>
                <a:lnTo>
                  <a:pt x="145" y="250"/>
                </a:lnTo>
                <a:lnTo>
                  <a:pt x="133" y="243"/>
                </a:lnTo>
                <a:lnTo>
                  <a:pt x="121" y="231"/>
                </a:lnTo>
                <a:lnTo>
                  <a:pt x="107" y="219"/>
                </a:lnTo>
                <a:lnTo>
                  <a:pt x="95" y="207"/>
                </a:lnTo>
                <a:lnTo>
                  <a:pt x="83" y="193"/>
                </a:lnTo>
                <a:lnTo>
                  <a:pt x="71" y="176"/>
                </a:lnTo>
                <a:lnTo>
                  <a:pt x="59" y="162"/>
                </a:lnTo>
                <a:lnTo>
                  <a:pt x="47" y="145"/>
                </a:lnTo>
                <a:lnTo>
                  <a:pt x="38" y="129"/>
                </a:lnTo>
                <a:lnTo>
                  <a:pt x="28" y="114"/>
                </a:lnTo>
                <a:lnTo>
                  <a:pt x="21" y="100"/>
                </a:lnTo>
                <a:lnTo>
                  <a:pt x="16" y="86"/>
                </a:lnTo>
                <a:lnTo>
                  <a:pt x="11" y="72"/>
                </a:lnTo>
                <a:lnTo>
                  <a:pt x="7" y="60"/>
                </a:lnTo>
                <a:lnTo>
                  <a:pt x="4" y="50"/>
                </a:lnTo>
                <a:lnTo>
                  <a:pt x="2" y="38"/>
                </a:lnTo>
                <a:lnTo>
                  <a:pt x="0" y="31"/>
                </a:lnTo>
                <a:lnTo>
                  <a:pt x="0" y="24"/>
                </a:lnTo>
                <a:lnTo>
                  <a:pt x="2" y="17"/>
                </a:lnTo>
                <a:lnTo>
                  <a:pt x="4" y="12"/>
                </a:lnTo>
                <a:lnTo>
                  <a:pt x="4" y="7"/>
                </a:lnTo>
                <a:lnTo>
                  <a:pt x="7" y="5"/>
                </a:lnTo>
                <a:lnTo>
                  <a:pt x="9" y="3"/>
                </a:lnTo>
                <a:lnTo>
                  <a:pt x="14" y="3"/>
                </a:lnTo>
                <a:lnTo>
                  <a:pt x="21" y="0"/>
                </a:lnTo>
                <a:lnTo>
                  <a:pt x="28" y="0"/>
                </a:lnTo>
                <a:lnTo>
                  <a:pt x="38" y="0"/>
                </a:lnTo>
                <a:lnTo>
                  <a:pt x="50" y="0"/>
                </a:lnTo>
                <a:lnTo>
                  <a:pt x="59" y="0"/>
                </a:lnTo>
                <a:lnTo>
                  <a:pt x="69" y="5"/>
                </a:lnTo>
                <a:lnTo>
                  <a:pt x="81" y="10"/>
                </a:lnTo>
                <a:lnTo>
                  <a:pt x="92" y="17"/>
                </a:lnTo>
                <a:lnTo>
                  <a:pt x="109" y="26"/>
                </a:lnTo>
                <a:lnTo>
                  <a:pt x="123" y="36"/>
                </a:lnTo>
                <a:lnTo>
                  <a:pt x="142" y="48"/>
                </a:lnTo>
                <a:lnTo>
                  <a:pt x="164" y="6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9969" name="Freeform 33"/>
          <p:cNvSpPr/>
          <p:nvPr/>
        </p:nvSpPr>
        <p:spPr>
          <a:xfrm>
            <a:off x="8602133" y="3604684"/>
            <a:ext cx="1416051" cy="2878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672" h="340">
                <a:moveTo>
                  <a:pt x="181" y="340"/>
                </a:moveTo>
                <a:lnTo>
                  <a:pt x="171" y="340"/>
                </a:lnTo>
                <a:lnTo>
                  <a:pt x="162" y="338"/>
                </a:lnTo>
                <a:lnTo>
                  <a:pt x="150" y="335"/>
                </a:lnTo>
                <a:lnTo>
                  <a:pt x="138" y="330"/>
                </a:lnTo>
                <a:lnTo>
                  <a:pt x="124" y="323"/>
                </a:lnTo>
                <a:lnTo>
                  <a:pt x="109" y="314"/>
                </a:lnTo>
                <a:lnTo>
                  <a:pt x="95" y="304"/>
                </a:lnTo>
                <a:lnTo>
                  <a:pt x="78" y="290"/>
                </a:lnTo>
                <a:lnTo>
                  <a:pt x="69" y="288"/>
                </a:lnTo>
                <a:lnTo>
                  <a:pt x="59" y="283"/>
                </a:lnTo>
                <a:lnTo>
                  <a:pt x="50" y="278"/>
                </a:lnTo>
                <a:lnTo>
                  <a:pt x="43" y="273"/>
                </a:lnTo>
                <a:lnTo>
                  <a:pt x="36" y="269"/>
                </a:lnTo>
                <a:lnTo>
                  <a:pt x="28" y="264"/>
                </a:lnTo>
                <a:lnTo>
                  <a:pt x="24" y="259"/>
                </a:lnTo>
                <a:lnTo>
                  <a:pt x="19" y="257"/>
                </a:lnTo>
                <a:lnTo>
                  <a:pt x="14" y="252"/>
                </a:lnTo>
                <a:lnTo>
                  <a:pt x="9" y="247"/>
                </a:lnTo>
                <a:lnTo>
                  <a:pt x="7" y="245"/>
                </a:lnTo>
                <a:lnTo>
                  <a:pt x="5" y="242"/>
                </a:lnTo>
                <a:lnTo>
                  <a:pt x="2" y="238"/>
                </a:lnTo>
                <a:lnTo>
                  <a:pt x="0" y="235"/>
                </a:lnTo>
                <a:lnTo>
                  <a:pt x="0" y="231"/>
                </a:lnTo>
                <a:lnTo>
                  <a:pt x="81" y="216"/>
                </a:lnTo>
                <a:lnTo>
                  <a:pt x="159" y="202"/>
                </a:lnTo>
                <a:lnTo>
                  <a:pt x="236" y="188"/>
                </a:lnTo>
                <a:lnTo>
                  <a:pt x="312" y="174"/>
                </a:lnTo>
                <a:lnTo>
                  <a:pt x="383" y="162"/>
                </a:lnTo>
                <a:lnTo>
                  <a:pt x="452" y="150"/>
                </a:lnTo>
                <a:lnTo>
                  <a:pt x="519" y="138"/>
                </a:lnTo>
                <a:lnTo>
                  <a:pt x="584" y="126"/>
                </a:lnTo>
                <a:lnTo>
                  <a:pt x="648" y="116"/>
                </a:lnTo>
                <a:lnTo>
                  <a:pt x="707" y="105"/>
                </a:lnTo>
                <a:lnTo>
                  <a:pt x="765" y="95"/>
                </a:lnTo>
                <a:lnTo>
                  <a:pt x="819" y="86"/>
                </a:lnTo>
                <a:lnTo>
                  <a:pt x="874" y="78"/>
                </a:lnTo>
                <a:lnTo>
                  <a:pt x="924" y="69"/>
                </a:lnTo>
                <a:lnTo>
                  <a:pt x="972" y="62"/>
                </a:lnTo>
                <a:lnTo>
                  <a:pt x="1017" y="55"/>
                </a:lnTo>
                <a:lnTo>
                  <a:pt x="1062" y="47"/>
                </a:lnTo>
                <a:lnTo>
                  <a:pt x="1103" y="40"/>
                </a:lnTo>
                <a:lnTo>
                  <a:pt x="1141" y="36"/>
                </a:lnTo>
                <a:lnTo>
                  <a:pt x="1179" y="31"/>
                </a:lnTo>
                <a:lnTo>
                  <a:pt x="1212" y="26"/>
                </a:lnTo>
                <a:lnTo>
                  <a:pt x="1243" y="21"/>
                </a:lnTo>
                <a:lnTo>
                  <a:pt x="1274" y="17"/>
                </a:lnTo>
                <a:lnTo>
                  <a:pt x="1301" y="14"/>
                </a:lnTo>
                <a:lnTo>
                  <a:pt x="1327" y="9"/>
                </a:lnTo>
                <a:lnTo>
                  <a:pt x="1348" y="7"/>
                </a:lnTo>
                <a:lnTo>
                  <a:pt x="1370" y="5"/>
                </a:lnTo>
                <a:lnTo>
                  <a:pt x="1386" y="2"/>
                </a:lnTo>
                <a:lnTo>
                  <a:pt x="1403" y="2"/>
                </a:lnTo>
                <a:lnTo>
                  <a:pt x="1415" y="0"/>
                </a:lnTo>
                <a:lnTo>
                  <a:pt x="1427" y="0"/>
                </a:lnTo>
                <a:lnTo>
                  <a:pt x="1434" y="0"/>
                </a:lnTo>
                <a:lnTo>
                  <a:pt x="1460" y="0"/>
                </a:lnTo>
                <a:lnTo>
                  <a:pt x="1484" y="2"/>
                </a:lnTo>
                <a:lnTo>
                  <a:pt x="1505" y="5"/>
                </a:lnTo>
                <a:lnTo>
                  <a:pt x="1529" y="9"/>
                </a:lnTo>
                <a:lnTo>
                  <a:pt x="1548" y="14"/>
                </a:lnTo>
                <a:lnTo>
                  <a:pt x="1567" y="19"/>
                </a:lnTo>
                <a:lnTo>
                  <a:pt x="1586" y="28"/>
                </a:lnTo>
                <a:lnTo>
                  <a:pt x="1605" y="36"/>
                </a:lnTo>
                <a:lnTo>
                  <a:pt x="1620" y="45"/>
                </a:lnTo>
                <a:lnTo>
                  <a:pt x="1634" y="55"/>
                </a:lnTo>
                <a:lnTo>
                  <a:pt x="1646" y="64"/>
                </a:lnTo>
                <a:lnTo>
                  <a:pt x="1655" y="74"/>
                </a:lnTo>
                <a:lnTo>
                  <a:pt x="1663" y="81"/>
                </a:lnTo>
                <a:lnTo>
                  <a:pt x="1667" y="90"/>
                </a:lnTo>
                <a:lnTo>
                  <a:pt x="1672" y="100"/>
                </a:lnTo>
                <a:lnTo>
                  <a:pt x="1672" y="109"/>
                </a:lnTo>
                <a:lnTo>
                  <a:pt x="1670" y="116"/>
                </a:lnTo>
                <a:lnTo>
                  <a:pt x="1665" y="121"/>
                </a:lnTo>
                <a:lnTo>
                  <a:pt x="1658" y="126"/>
                </a:lnTo>
                <a:lnTo>
                  <a:pt x="1648" y="133"/>
                </a:lnTo>
                <a:lnTo>
                  <a:pt x="1639" y="135"/>
                </a:lnTo>
                <a:lnTo>
                  <a:pt x="1627" y="140"/>
                </a:lnTo>
                <a:lnTo>
                  <a:pt x="1613" y="145"/>
                </a:lnTo>
                <a:lnTo>
                  <a:pt x="1596" y="147"/>
                </a:lnTo>
                <a:lnTo>
                  <a:pt x="1577" y="150"/>
                </a:lnTo>
                <a:lnTo>
                  <a:pt x="1558" y="152"/>
                </a:lnTo>
                <a:lnTo>
                  <a:pt x="1536" y="154"/>
                </a:lnTo>
                <a:lnTo>
                  <a:pt x="1513" y="154"/>
                </a:lnTo>
                <a:lnTo>
                  <a:pt x="1489" y="157"/>
                </a:lnTo>
                <a:lnTo>
                  <a:pt x="1460" y="157"/>
                </a:lnTo>
                <a:lnTo>
                  <a:pt x="1432" y="157"/>
                </a:lnTo>
                <a:lnTo>
                  <a:pt x="1401" y="157"/>
                </a:lnTo>
                <a:lnTo>
                  <a:pt x="1339" y="162"/>
                </a:lnTo>
                <a:lnTo>
                  <a:pt x="1279" y="164"/>
                </a:lnTo>
                <a:lnTo>
                  <a:pt x="1220" y="166"/>
                </a:lnTo>
                <a:lnTo>
                  <a:pt x="1165" y="169"/>
                </a:lnTo>
                <a:lnTo>
                  <a:pt x="1110" y="171"/>
                </a:lnTo>
                <a:lnTo>
                  <a:pt x="1058" y="174"/>
                </a:lnTo>
                <a:lnTo>
                  <a:pt x="1008" y="178"/>
                </a:lnTo>
                <a:lnTo>
                  <a:pt x="960" y="183"/>
                </a:lnTo>
                <a:lnTo>
                  <a:pt x="936" y="185"/>
                </a:lnTo>
                <a:lnTo>
                  <a:pt x="912" y="188"/>
                </a:lnTo>
                <a:lnTo>
                  <a:pt x="886" y="190"/>
                </a:lnTo>
                <a:lnTo>
                  <a:pt x="860" y="195"/>
                </a:lnTo>
                <a:lnTo>
                  <a:pt x="834" y="200"/>
                </a:lnTo>
                <a:lnTo>
                  <a:pt x="807" y="204"/>
                </a:lnTo>
                <a:lnTo>
                  <a:pt x="779" y="209"/>
                </a:lnTo>
                <a:lnTo>
                  <a:pt x="750" y="214"/>
                </a:lnTo>
                <a:lnTo>
                  <a:pt x="719" y="221"/>
                </a:lnTo>
                <a:lnTo>
                  <a:pt x="691" y="226"/>
                </a:lnTo>
                <a:lnTo>
                  <a:pt x="660" y="233"/>
                </a:lnTo>
                <a:lnTo>
                  <a:pt x="629" y="240"/>
                </a:lnTo>
                <a:lnTo>
                  <a:pt x="564" y="252"/>
                </a:lnTo>
                <a:lnTo>
                  <a:pt x="498" y="266"/>
                </a:lnTo>
                <a:lnTo>
                  <a:pt x="464" y="273"/>
                </a:lnTo>
                <a:lnTo>
                  <a:pt x="433" y="281"/>
                </a:lnTo>
                <a:lnTo>
                  <a:pt x="402" y="285"/>
                </a:lnTo>
                <a:lnTo>
                  <a:pt x="376" y="292"/>
                </a:lnTo>
                <a:lnTo>
                  <a:pt x="350" y="297"/>
                </a:lnTo>
                <a:lnTo>
                  <a:pt x="326" y="302"/>
                </a:lnTo>
                <a:lnTo>
                  <a:pt x="305" y="309"/>
                </a:lnTo>
                <a:lnTo>
                  <a:pt x="283" y="314"/>
                </a:lnTo>
                <a:lnTo>
                  <a:pt x="264" y="316"/>
                </a:lnTo>
                <a:lnTo>
                  <a:pt x="248" y="321"/>
                </a:lnTo>
                <a:lnTo>
                  <a:pt x="233" y="326"/>
                </a:lnTo>
                <a:lnTo>
                  <a:pt x="219" y="328"/>
                </a:lnTo>
                <a:lnTo>
                  <a:pt x="207" y="330"/>
                </a:lnTo>
                <a:lnTo>
                  <a:pt x="198" y="335"/>
                </a:lnTo>
                <a:lnTo>
                  <a:pt x="188" y="338"/>
                </a:lnTo>
                <a:lnTo>
                  <a:pt x="181" y="34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9970" name="Freeform 34"/>
          <p:cNvSpPr/>
          <p:nvPr/>
        </p:nvSpPr>
        <p:spPr>
          <a:xfrm>
            <a:off x="9317567" y="3917951"/>
            <a:ext cx="484717" cy="5291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571" h="625">
                <a:moveTo>
                  <a:pt x="340" y="176"/>
                </a:moveTo>
                <a:lnTo>
                  <a:pt x="364" y="193"/>
                </a:lnTo>
                <a:lnTo>
                  <a:pt x="388" y="212"/>
                </a:lnTo>
                <a:lnTo>
                  <a:pt x="409" y="228"/>
                </a:lnTo>
                <a:lnTo>
                  <a:pt x="431" y="247"/>
                </a:lnTo>
                <a:lnTo>
                  <a:pt x="450" y="264"/>
                </a:lnTo>
                <a:lnTo>
                  <a:pt x="469" y="281"/>
                </a:lnTo>
                <a:lnTo>
                  <a:pt x="485" y="297"/>
                </a:lnTo>
                <a:lnTo>
                  <a:pt x="500" y="311"/>
                </a:lnTo>
                <a:lnTo>
                  <a:pt x="514" y="328"/>
                </a:lnTo>
                <a:lnTo>
                  <a:pt x="526" y="342"/>
                </a:lnTo>
                <a:lnTo>
                  <a:pt x="536" y="359"/>
                </a:lnTo>
                <a:lnTo>
                  <a:pt x="545" y="373"/>
                </a:lnTo>
                <a:lnTo>
                  <a:pt x="552" y="388"/>
                </a:lnTo>
                <a:lnTo>
                  <a:pt x="559" y="402"/>
                </a:lnTo>
                <a:lnTo>
                  <a:pt x="564" y="416"/>
                </a:lnTo>
                <a:lnTo>
                  <a:pt x="566" y="430"/>
                </a:lnTo>
                <a:lnTo>
                  <a:pt x="569" y="452"/>
                </a:lnTo>
                <a:lnTo>
                  <a:pt x="571" y="473"/>
                </a:lnTo>
                <a:lnTo>
                  <a:pt x="571" y="492"/>
                </a:lnTo>
                <a:lnTo>
                  <a:pt x="569" y="511"/>
                </a:lnTo>
                <a:lnTo>
                  <a:pt x="566" y="530"/>
                </a:lnTo>
                <a:lnTo>
                  <a:pt x="562" y="547"/>
                </a:lnTo>
                <a:lnTo>
                  <a:pt x="559" y="561"/>
                </a:lnTo>
                <a:lnTo>
                  <a:pt x="555" y="575"/>
                </a:lnTo>
                <a:lnTo>
                  <a:pt x="547" y="590"/>
                </a:lnTo>
                <a:lnTo>
                  <a:pt x="540" y="599"/>
                </a:lnTo>
                <a:lnTo>
                  <a:pt x="533" y="606"/>
                </a:lnTo>
                <a:lnTo>
                  <a:pt x="528" y="613"/>
                </a:lnTo>
                <a:lnTo>
                  <a:pt x="524" y="618"/>
                </a:lnTo>
                <a:lnTo>
                  <a:pt x="519" y="623"/>
                </a:lnTo>
                <a:lnTo>
                  <a:pt x="514" y="623"/>
                </a:lnTo>
                <a:lnTo>
                  <a:pt x="509" y="625"/>
                </a:lnTo>
                <a:lnTo>
                  <a:pt x="505" y="621"/>
                </a:lnTo>
                <a:lnTo>
                  <a:pt x="500" y="616"/>
                </a:lnTo>
                <a:lnTo>
                  <a:pt x="493" y="611"/>
                </a:lnTo>
                <a:lnTo>
                  <a:pt x="485" y="604"/>
                </a:lnTo>
                <a:lnTo>
                  <a:pt x="478" y="599"/>
                </a:lnTo>
                <a:lnTo>
                  <a:pt x="469" y="592"/>
                </a:lnTo>
                <a:lnTo>
                  <a:pt x="462" y="585"/>
                </a:lnTo>
                <a:lnTo>
                  <a:pt x="452" y="575"/>
                </a:lnTo>
                <a:lnTo>
                  <a:pt x="447" y="571"/>
                </a:lnTo>
                <a:lnTo>
                  <a:pt x="443" y="564"/>
                </a:lnTo>
                <a:lnTo>
                  <a:pt x="435" y="554"/>
                </a:lnTo>
                <a:lnTo>
                  <a:pt x="426" y="545"/>
                </a:lnTo>
                <a:lnTo>
                  <a:pt x="414" y="533"/>
                </a:lnTo>
                <a:lnTo>
                  <a:pt x="402" y="518"/>
                </a:lnTo>
                <a:lnTo>
                  <a:pt x="390" y="502"/>
                </a:lnTo>
                <a:lnTo>
                  <a:pt x="376" y="485"/>
                </a:lnTo>
                <a:lnTo>
                  <a:pt x="359" y="466"/>
                </a:lnTo>
                <a:lnTo>
                  <a:pt x="340" y="445"/>
                </a:lnTo>
                <a:lnTo>
                  <a:pt x="321" y="423"/>
                </a:lnTo>
                <a:lnTo>
                  <a:pt x="302" y="399"/>
                </a:lnTo>
                <a:lnTo>
                  <a:pt x="281" y="373"/>
                </a:lnTo>
                <a:lnTo>
                  <a:pt x="257" y="345"/>
                </a:lnTo>
                <a:lnTo>
                  <a:pt x="231" y="316"/>
                </a:lnTo>
                <a:lnTo>
                  <a:pt x="204" y="285"/>
                </a:lnTo>
                <a:lnTo>
                  <a:pt x="178" y="254"/>
                </a:lnTo>
                <a:lnTo>
                  <a:pt x="154" y="228"/>
                </a:lnTo>
                <a:lnTo>
                  <a:pt x="131" y="202"/>
                </a:lnTo>
                <a:lnTo>
                  <a:pt x="109" y="178"/>
                </a:lnTo>
                <a:lnTo>
                  <a:pt x="90" y="154"/>
                </a:lnTo>
                <a:lnTo>
                  <a:pt x="73" y="133"/>
                </a:lnTo>
                <a:lnTo>
                  <a:pt x="59" y="114"/>
                </a:lnTo>
                <a:lnTo>
                  <a:pt x="45" y="95"/>
                </a:lnTo>
                <a:lnTo>
                  <a:pt x="33" y="81"/>
                </a:lnTo>
                <a:lnTo>
                  <a:pt x="23" y="64"/>
                </a:lnTo>
                <a:lnTo>
                  <a:pt x="14" y="52"/>
                </a:lnTo>
                <a:lnTo>
                  <a:pt x="9" y="43"/>
                </a:lnTo>
                <a:lnTo>
                  <a:pt x="4" y="33"/>
                </a:lnTo>
                <a:lnTo>
                  <a:pt x="2" y="26"/>
                </a:lnTo>
                <a:lnTo>
                  <a:pt x="0" y="21"/>
                </a:lnTo>
                <a:lnTo>
                  <a:pt x="2" y="17"/>
                </a:lnTo>
                <a:lnTo>
                  <a:pt x="2" y="12"/>
                </a:lnTo>
                <a:lnTo>
                  <a:pt x="7" y="9"/>
                </a:lnTo>
                <a:lnTo>
                  <a:pt x="9" y="7"/>
                </a:lnTo>
                <a:lnTo>
                  <a:pt x="11" y="5"/>
                </a:lnTo>
                <a:lnTo>
                  <a:pt x="16" y="2"/>
                </a:lnTo>
                <a:lnTo>
                  <a:pt x="19" y="2"/>
                </a:lnTo>
                <a:lnTo>
                  <a:pt x="26" y="0"/>
                </a:lnTo>
                <a:lnTo>
                  <a:pt x="31" y="0"/>
                </a:lnTo>
                <a:lnTo>
                  <a:pt x="38" y="0"/>
                </a:lnTo>
                <a:lnTo>
                  <a:pt x="45" y="0"/>
                </a:lnTo>
                <a:lnTo>
                  <a:pt x="52" y="0"/>
                </a:lnTo>
                <a:lnTo>
                  <a:pt x="61" y="2"/>
                </a:lnTo>
                <a:lnTo>
                  <a:pt x="71" y="2"/>
                </a:lnTo>
                <a:lnTo>
                  <a:pt x="81" y="5"/>
                </a:lnTo>
                <a:lnTo>
                  <a:pt x="90" y="7"/>
                </a:lnTo>
                <a:lnTo>
                  <a:pt x="100" y="12"/>
                </a:lnTo>
                <a:lnTo>
                  <a:pt x="112" y="17"/>
                </a:lnTo>
                <a:lnTo>
                  <a:pt x="123" y="24"/>
                </a:lnTo>
                <a:lnTo>
                  <a:pt x="135" y="31"/>
                </a:lnTo>
                <a:lnTo>
                  <a:pt x="150" y="38"/>
                </a:lnTo>
                <a:lnTo>
                  <a:pt x="164" y="47"/>
                </a:lnTo>
                <a:lnTo>
                  <a:pt x="181" y="57"/>
                </a:lnTo>
                <a:lnTo>
                  <a:pt x="197" y="69"/>
                </a:lnTo>
                <a:lnTo>
                  <a:pt x="216" y="81"/>
                </a:lnTo>
                <a:lnTo>
                  <a:pt x="235" y="95"/>
                </a:lnTo>
                <a:lnTo>
                  <a:pt x="254" y="109"/>
                </a:lnTo>
                <a:lnTo>
                  <a:pt x="273" y="124"/>
                </a:lnTo>
                <a:lnTo>
                  <a:pt x="295" y="140"/>
                </a:lnTo>
                <a:lnTo>
                  <a:pt x="316" y="157"/>
                </a:lnTo>
                <a:lnTo>
                  <a:pt x="340" y="17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9971" name="Freeform 35"/>
          <p:cNvSpPr/>
          <p:nvPr/>
        </p:nvSpPr>
        <p:spPr>
          <a:xfrm>
            <a:off x="8276167" y="2302933"/>
            <a:ext cx="336551" cy="345017"/>
          </a:xfrm>
          <a:custGeom>
            <a:avLst/>
            <a:gdLst/>
            <a:ahLst/>
            <a:cxnLst>
              <a:cxn ang="0">
                <a:pos x="0" y="2147483647"/>
              </a:cxn>
              <a:cxn ang="0">
                <a:pos x="0"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Lst>
            <a:pathLst>
              <a:path w="396" h="406">
                <a:moveTo>
                  <a:pt x="0" y="54"/>
                </a:moveTo>
                <a:lnTo>
                  <a:pt x="0" y="45"/>
                </a:lnTo>
                <a:lnTo>
                  <a:pt x="0" y="38"/>
                </a:lnTo>
                <a:lnTo>
                  <a:pt x="0" y="30"/>
                </a:lnTo>
                <a:lnTo>
                  <a:pt x="0" y="26"/>
                </a:lnTo>
                <a:lnTo>
                  <a:pt x="3" y="21"/>
                </a:lnTo>
                <a:lnTo>
                  <a:pt x="5" y="14"/>
                </a:lnTo>
                <a:lnTo>
                  <a:pt x="8" y="9"/>
                </a:lnTo>
                <a:lnTo>
                  <a:pt x="10" y="4"/>
                </a:lnTo>
                <a:lnTo>
                  <a:pt x="15" y="2"/>
                </a:lnTo>
                <a:lnTo>
                  <a:pt x="22" y="0"/>
                </a:lnTo>
                <a:lnTo>
                  <a:pt x="29" y="0"/>
                </a:lnTo>
                <a:lnTo>
                  <a:pt x="38" y="2"/>
                </a:lnTo>
                <a:lnTo>
                  <a:pt x="50" y="4"/>
                </a:lnTo>
                <a:lnTo>
                  <a:pt x="58" y="7"/>
                </a:lnTo>
                <a:lnTo>
                  <a:pt x="65" y="9"/>
                </a:lnTo>
                <a:lnTo>
                  <a:pt x="74" y="11"/>
                </a:lnTo>
                <a:lnTo>
                  <a:pt x="81" y="14"/>
                </a:lnTo>
                <a:lnTo>
                  <a:pt x="91" y="16"/>
                </a:lnTo>
                <a:lnTo>
                  <a:pt x="100" y="19"/>
                </a:lnTo>
                <a:lnTo>
                  <a:pt x="143" y="35"/>
                </a:lnTo>
                <a:lnTo>
                  <a:pt x="186" y="57"/>
                </a:lnTo>
                <a:lnTo>
                  <a:pt x="208" y="66"/>
                </a:lnTo>
                <a:lnTo>
                  <a:pt x="229" y="78"/>
                </a:lnTo>
                <a:lnTo>
                  <a:pt x="250" y="90"/>
                </a:lnTo>
                <a:lnTo>
                  <a:pt x="272" y="102"/>
                </a:lnTo>
                <a:lnTo>
                  <a:pt x="291" y="116"/>
                </a:lnTo>
                <a:lnTo>
                  <a:pt x="310" y="128"/>
                </a:lnTo>
                <a:lnTo>
                  <a:pt x="329" y="140"/>
                </a:lnTo>
                <a:lnTo>
                  <a:pt x="343" y="149"/>
                </a:lnTo>
                <a:lnTo>
                  <a:pt x="351" y="152"/>
                </a:lnTo>
                <a:lnTo>
                  <a:pt x="358" y="157"/>
                </a:lnTo>
                <a:lnTo>
                  <a:pt x="365" y="161"/>
                </a:lnTo>
                <a:lnTo>
                  <a:pt x="370" y="164"/>
                </a:lnTo>
                <a:lnTo>
                  <a:pt x="374" y="168"/>
                </a:lnTo>
                <a:lnTo>
                  <a:pt x="379" y="171"/>
                </a:lnTo>
                <a:lnTo>
                  <a:pt x="382" y="173"/>
                </a:lnTo>
                <a:lnTo>
                  <a:pt x="384" y="176"/>
                </a:lnTo>
                <a:lnTo>
                  <a:pt x="389" y="185"/>
                </a:lnTo>
                <a:lnTo>
                  <a:pt x="391" y="197"/>
                </a:lnTo>
                <a:lnTo>
                  <a:pt x="393" y="209"/>
                </a:lnTo>
                <a:lnTo>
                  <a:pt x="393" y="221"/>
                </a:lnTo>
                <a:lnTo>
                  <a:pt x="393" y="235"/>
                </a:lnTo>
                <a:lnTo>
                  <a:pt x="396" y="252"/>
                </a:lnTo>
                <a:lnTo>
                  <a:pt x="396" y="266"/>
                </a:lnTo>
                <a:lnTo>
                  <a:pt x="396" y="285"/>
                </a:lnTo>
                <a:lnTo>
                  <a:pt x="396" y="297"/>
                </a:lnTo>
                <a:lnTo>
                  <a:pt x="396" y="306"/>
                </a:lnTo>
                <a:lnTo>
                  <a:pt x="396" y="316"/>
                </a:lnTo>
                <a:lnTo>
                  <a:pt x="396" y="323"/>
                </a:lnTo>
                <a:lnTo>
                  <a:pt x="396" y="333"/>
                </a:lnTo>
                <a:lnTo>
                  <a:pt x="393" y="340"/>
                </a:lnTo>
                <a:lnTo>
                  <a:pt x="393" y="344"/>
                </a:lnTo>
                <a:lnTo>
                  <a:pt x="393" y="352"/>
                </a:lnTo>
                <a:lnTo>
                  <a:pt x="393" y="361"/>
                </a:lnTo>
                <a:lnTo>
                  <a:pt x="391" y="371"/>
                </a:lnTo>
                <a:lnTo>
                  <a:pt x="389" y="378"/>
                </a:lnTo>
                <a:lnTo>
                  <a:pt x="384" y="382"/>
                </a:lnTo>
                <a:lnTo>
                  <a:pt x="379" y="387"/>
                </a:lnTo>
                <a:lnTo>
                  <a:pt x="374" y="392"/>
                </a:lnTo>
                <a:lnTo>
                  <a:pt x="362" y="399"/>
                </a:lnTo>
                <a:lnTo>
                  <a:pt x="355" y="401"/>
                </a:lnTo>
                <a:lnTo>
                  <a:pt x="348" y="404"/>
                </a:lnTo>
                <a:lnTo>
                  <a:pt x="343" y="406"/>
                </a:lnTo>
                <a:lnTo>
                  <a:pt x="339" y="406"/>
                </a:lnTo>
                <a:lnTo>
                  <a:pt x="334" y="406"/>
                </a:lnTo>
                <a:lnTo>
                  <a:pt x="329" y="404"/>
                </a:lnTo>
                <a:lnTo>
                  <a:pt x="322" y="399"/>
                </a:lnTo>
                <a:lnTo>
                  <a:pt x="315" y="394"/>
                </a:lnTo>
                <a:lnTo>
                  <a:pt x="308" y="390"/>
                </a:lnTo>
                <a:lnTo>
                  <a:pt x="298" y="382"/>
                </a:lnTo>
                <a:lnTo>
                  <a:pt x="289" y="373"/>
                </a:lnTo>
                <a:lnTo>
                  <a:pt x="277" y="363"/>
                </a:lnTo>
                <a:lnTo>
                  <a:pt x="265" y="352"/>
                </a:lnTo>
                <a:lnTo>
                  <a:pt x="253" y="340"/>
                </a:lnTo>
                <a:lnTo>
                  <a:pt x="241" y="325"/>
                </a:lnTo>
                <a:lnTo>
                  <a:pt x="224" y="309"/>
                </a:lnTo>
                <a:lnTo>
                  <a:pt x="210" y="292"/>
                </a:lnTo>
                <a:lnTo>
                  <a:pt x="193" y="275"/>
                </a:lnTo>
                <a:lnTo>
                  <a:pt x="177" y="256"/>
                </a:lnTo>
                <a:lnTo>
                  <a:pt x="158" y="237"/>
                </a:lnTo>
                <a:lnTo>
                  <a:pt x="139" y="216"/>
                </a:lnTo>
                <a:lnTo>
                  <a:pt x="122" y="197"/>
                </a:lnTo>
                <a:lnTo>
                  <a:pt x="105" y="180"/>
                </a:lnTo>
                <a:lnTo>
                  <a:pt x="91" y="164"/>
                </a:lnTo>
                <a:lnTo>
                  <a:pt x="77" y="147"/>
                </a:lnTo>
                <a:lnTo>
                  <a:pt x="65" y="133"/>
                </a:lnTo>
                <a:lnTo>
                  <a:pt x="53" y="121"/>
                </a:lnTo>
                <a:lnTo>
                  <a:pt x="41" y="109"/>
                </a:lnTo>
                <a:lnTo>
                  <a:pt x="31" y="97"/>
                </a:lnTo>
                <a:lnTo>
                  <a:pt x="24" y="88"/>
                </a:lnTo>
                <a:lnTo>
                  <a:pt x="17" y="80"/>
                </a:lnTo>
                <a:lnTo>
                  <a:pt x="10" y="73"/>
                </a:lnTo>
                <a:lnTo>
                  <a:pt x="5" y="66"/>
                </a:lnTo>
                <a:lnTo>
                  <a:pt x="3" y="61"/>
                </a:lnTo>
                <a:lnTo>
                  <a:pt x="0" y="57"/>
                </a:lnTo>
                <a:lnTo>
                  <a:pt x="0" y="54"/>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9972" name="Freeform 36"/>
          <p:cNvSpPr/>
          <p:nvPr/>
        </p:nvSpPr>
        <p:spPr>
          <a:xfrm>
            <a:off x="7835900" y="2935817"/>
            <a:ext cx="853017" cy="12022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007" h="1420">
                <a:moveTo>
                  <a:pt x="667" y="619"/>
                </a:moveTo>
                <a:lnTo>
                  <a:pt x="667" y="642"/>
                </a:lnTo>
                <a:lnTo>
                  <a:pt x="667" y="664"/>
                </a:lnTo>
                <a:lnTo>
                  <a:pt x="664" y="685"/>
                </a:lnTo>
                <a:lnTo>
                  <a:pt x="664" y="704"/>
                </a:lnTo>
                <a:lnTo>
                  <a:pt x="662" y="726"/>
                </a:lnTo>
                <a:lnTo>
                  <a:pt x="662" y="742"/>
                </a:lnTo>
                <a:lnTo>
                  <a:pt x="660" y="761"/>
                </a:lnTo>
                <a:lnTo>
                  <a:pt x="660" y="778"/>
                </a:lnTo>
                <a:lnTo>
                  <a:pt x="660" y="797"/>
                </a:lnTo>
                <a:lnTo>
                  <a:pt x="657" y="811"/>
                </a:lnTo>
                <a:lnTo>
                  <a:pt x="657" y="828"/>
                </a:lnTo>
                <a:lnTo>
                  <a:pt x="657" y="842"/>
                </a:lnTo>
                <a:lnTo>
                  <a:pt x="655" y="856"/>
                </a:lnTo>
                <a:lnTo>
                  <a:pt x="655" y="871"/>
                </a:lnTo>
                <a:lnTo>
                  <a:pt x="655" y="883"/>
                </a:lnTo>
                <a:lnTo>
                  <a:pt x="655" y="895"/>
                </a:lnTo>
                <a:lnTo>
                  <a:pt x="652" y="906"/>
                </a:lnTo>
                <a:lnTo>
                  <a:pt x="652" y="916"/>
                </a:lnTo>
                <a:lnTo>
                  <a:pt x="652" y="925"/>
                </a:lnTo>
                <a:lnTo>
                  <a:pt x="652" y="935"/>
                </a:lnTo>
                <a:lnTo>
                  <a:pt x="652" y="944"/>
                </a:lnTo>
                <a:lnTo>
                  <a:pt x="652" y="952"/>
                </a:lnTo>
                <a:lnTo>
                  <a:pt x="652" y="959"/>
                </a:lnTo>
                <a:lnTo>
                  <a:pt x="652" y="966"/>
                </a:lnTo>
                <a:lnTo>
                  <a:pt x="652" y="973"/>
                </a:lnTo>
                <a:lnTo>
                  <a:pt x="652" y="978"/>
                </a:lnTo>
                <a:lnTo>
                  <a:pt x="652" y="983"/>
                </a:lnTo>
                <a:lnTo>
                  <a:pt x="652" y="987"/>
                </a:lnTo>
                <a:lnTo>
                  <a:pt x="655" y="990"/>
                </a:lnTo>
                <a:lnTo>
                  <a:pt x="655" y="992"/>
                </a:lnTo>
                <a:lnTo>
                  <a:pt x="655" y="994"/>
                </a:lnTo>
                <a:lnTo>
                  <a:pt x="657" y="997"/>
                </a:lnTo>
                <a:lnTo>
                  <a:pt x="660" y="999"/>
                </a:lnTo>
                <a:lnTo>
                  <a:pt x="662" y="999"/>
                </a:lnTo>
                <a:lnTo>
                  <a:pt x="667" y="999"/>
                </a:lnTo>
                <a:lnTo>
                  <a:pt x="674" y="999"/>
                </a:lnTo>
                <a:lnTo>
                  <a:pt x="681" y="997"/>
                </a:lnTo>
                <a:lnTo>
                  <a:pt x="688" y="994"/>
                </a:lnTo>
                <a:lnTo>
                  <a:pt x="698" y="990"/>
                </a:lnTo>
                <a:lnTo>
                  <a:pt x="707" y="985"/>
                </a:lnTo>
                <a:lnTo>
                  <a:pt x="719" y="978"/>
                </a:lnTo>
                <a:lnTo>
                  <a:pt x="731" y="971"/>
                </a:lnTo>
                <a:lnTo>
                  <a:pt x="743" y="961"/>
                </a:lnTo>
                <a:lnTo>
                  <a:pt x="757" y="952"/>
                </a:lnTo>
                <a:lnTo>
                  <a:pt x="774" y="940"/>
                </a:lnTo>
                <a:lnTo>
                  <a:pt x="791" y="928"/>
                </a:lnTo>
                <a:lnTo>
                  <a:pt x="807" y="914"/>
                </a:lnTo>
                <a:lnTo>
                  <a:pt x="826" y="899"/>
                </a:lnTo>
                <a:lnTo>
                  <a:pt x="845" y="885"/>
                </a:lnTo>
                <a:lnTo>
                  <a:pt x="862" y="873"/>
                </a:lnTo>
                <a:lnTo>
                  <a:pt x="879" y="861"/>
                </a:lnTo>
                <a:lnTo>
                  <a:pt x="895" y="852"/>
                </a:lnTo>
                <a:lnTo>
                  <a:pt x="910" y="842"/>
                </a:lnTo>
                <a:lnTo>
                  <a:pt x="924" y="833"/>
                </a:lnTo>
                <a:lnTo>
                  <a:pt x="938" y="826"/>
                </a:lnTo>
                <a:lnTo>
                  <a:pt x="950" y="818"/>
                </a:lnTo>
                <a:lnTo>
                  <a:pt x="962" y="811"/>
                </a:lnTo>
                <a:lnTo>
                  <a:pt x="972" y="807"/>
                </a:lnTo>
                <a:lnTo>
                  <a:pt x="981" y="804"/>
                </a:lnTo>
                <a:lnTo>
                  <a:pt x="988" y="802"/>
                </a:lnTo>
                <a:lnTo>
                  <a:pt x="995" y="799"/>
                </a:lnTo>
                <a:lnTo>
                  <a:pt x="1000" y="799"/>
                </a:lnTo>
                <a:lnTo>
                  <a:pt x="1003" y="799"/>
                </a:lnTo>
                <a:lnTo>
                  <a:pt x="1007" y="802"/>
                </a:lnTo>
                <a:lnTo>
                  <a:pt x="1007" y="804"/>
                </a:lnTo>
                <a:lnTo>
                  <a:pt x="1007" y="809"/>
                </a:lnTo>
                <a:lnTo>
                  <a:pt x="1005" y="816"/>
                </a:lnTo>
                <a:lnTo>
                  <a:pt x="1003" y="823"/>
                </a:lnTo>
                <a:lnTo>
                  <a:pt x="998" y="833"/>
                </a:lnTo>
                <a:lnTo>
                  <a:pt x="991" y="845"/>
                </a:lnTo>
                <a:lnTo>
                  <a:pt x="981" y="856"/>
                </a:lnTo>
                <a:lnTo>
                  <a:pt x="972" y="871"/>
                </a:lnTo>
                <a:lnTo>
                  <a:pt x="960" y="887"/>
                </a:lnTo>
                <a:lnTo>
                  <a:pt x="948" y="904"/>
                </a:lnTo>
                <a:lnTo>
                  <a:pt x="933" y="921"/>
                </a:lnTo>
                <a:lnTo>
                  <a:pt x="917" y="942"/>
                </a:lnTo>
                <a:lnTo>
                  <a:pt x="900" y="961"/>
                </a:lnTo>
                <a:lnTo>
                  <a:pt x="881" y="985"/>
                </a:lnTo>
                <a:lnTo>
                  <a:pt x="860" y="1009"/>
                </a:lnTo>
                <a:lnTo>
                  <a:pt x="838" y="1032"/>
                </a:lnTo>
                <a:lnTo>
                  <a:pt x="814" y="1059"/>
                </a:lnTo>
                <a:lnTo>
                  <a:pt x="793" y="1085"/>
                </a:lnTo>
                <a:lnTo>
                  <a:pt x="771" y="1111"/>
                </a:lnTo>
                <a:lnTo>
                  <a:pt x="752" y="1132"/>
                </a:lnTo>
                <a:lnTo>
                  <a:pt x="736" y="1156"/>
                </a:lnTo>
                <a:lnTo>
                  <a:pt x="717" y="1178"/>
                </a:lnTo>
                <a:lnTo>
                  <a:pt x="702" y="1197"/>
                </a:lnTo>
                <a:lnTo>
                  <a:pt x="686" y="1216"/>
                </a:lnTo>
                <a:lnTo>
                  <a:pt x="671" y="1235"/>
                </a:lnTo>
                <a:lnTo>
                  <a:pt x="660" y="1251"/>
                </a:lnTo>
                <a:lnTo>
                  <a:pt x="648" y="1268"/>
                </a:lnTo>
                <a:lnTo>
                  <a:pt x="638" y="1285"/>
                </a:lnTo>
                <a:lnTo>
                  <a:pt x="629" y="1299"/>
                </a:lnTo>
                <a:lnTo>
                  <a:pt x="621" y="1311"/>
                </a:lnTo>
                <a:lnTo>
                  <a:pt x="617" y="1325"/>
                </a:lnTo>
                <a:lnTo>
                  <a:pt x="612" y="1337"/>
                </a:lnTo>
                <a:lnTo>
                  <a:pt x="605" y="1346"/>
                </a:lnTo>
                <a:lnTo>
                  <a:pt x="600" y="1358"/>
                </a:lnTo>
                <a:lnTo>
                  <a:pt x="593" y="1365"/>
                </a:lnTo>
                <a:lnTo>
                  <a:pt x="588" y="1375"/>
                </a:lnTo>
                <a:lnTo>
                  <a:pt x="583" y="1382"/>
                </a:lnTo>
                <a:lnTo>
                  <a:pt x="579" y="1389"/>
                </a:lnTo>
                <a:lnTo>
                  <a:pt x="574" y="1396"/>
                </a:lnTo>
                <a:lnTo>
                  <a:pt x="569" y="1401"/>
                </a:lnTo>
                <a:lnTo>
                  <a:pt x="564" y="1406"/>
                </a:lnTo>
                <a:lnTo>
                  <a:pt x="562" y="1411"/>
                </a:lnTo>
                <a:lnTo>
                  <a:pt x="557" y="1413"/>
                </a:lnTo>
                <a:lnTo>
                  <a:pt x="555" y="1415"/>
                </a:lnTo>
                <a:lnTo>
                  <a:pt x="550" y="1418"/>
                </a:lnTo>
                <a:lnTo>
                  <a:pt x="548" y="1420"/>
                </a:lnTo>
                <a:lnTo>
                  <a:pt x="545" y="1420"/>
                </a:lnTo>
                <a:lnTo>
                  <a:pt x="543" y="1420"/>
                </a:lnTo>
                <a:lnTo>
                  <a:pt x="533" y="1420"/>
                </a:lnTo>
                <a:lnTo>
                  <a:pt x="524" y="1418"/>
                </a:lnTo>
                <a:lnTo>
                  <a:pt x="514" y="1411"/>
                </a:lnTo>
                <a:lnTo>
                  <a:pt x="502" y="1403"/>
                </a:lnTo>
                <a:lnTo>
                  <a:pt x="490" y="1394"/>
                </a:lnTo>
                <a:lnTo>
                  <a:pt x="478" y="1380"/>
                </a:lnTo>
                <a:lnTo>
                  <a:pt x="467" y="1365"/>
                </a:lnTo>
                <a:lnTo>
                  <a:pt x="452" y="1349"/>
                </a:lnTo>
                <a:lnTo>
                  <a:pt x="440" y="1335"/>
                </a:lnTo>
                <a:lnTo>
                  <a:pt x="431" y="1320"/>
                </a:lnTo>
                <a:lnTo>
                  <a:pt x="421" y="1308"/>
                </a:lnTo>
                <a:lnTo>
                  <a:pt x="412" y="1294"/>
                </a:lnTo>
                <a:lnTo>
                  <a:pt x="405" y="1282"/>
                </a:lnTo>
                <a:lnTo>
                  <a:pt x="400" y="1270"/>
                </a:lnTo>
                <a:lnTo>
                  <a:pt x="397" y="1261"/>
                </a:lnTo>
                <a:lnTo>
                  <a:pt x="397" y="1251"/>
                </a:lnTo>
                <a:lnTo>
                  <a:pt x="397" y="1242"/>
                </a:lnTo>
                <a:lnTo>
                  <a:pt x="400" y="1230"/>
                </a:lnTo>
                <a:lnTo>
                  <a:pt x="402" y="1218"/>
                </a:lnTo>
                <a:lnTo>
                  <a:pt x="407" y="1206"/>
                </a:lnTo>
                <a:lnTo>
                  <a:pt x="412" y="1192"/>
                </a:lnTo>
                <a:lnTo>
                  <a:pt x="421" y="1175"/>
                </a:lnTo>
                <a:lnTo>
                  <a:pt x="431" y="1159"/>
                </a:lnTo>
                <a:lnTo>
                  <a:pt x="443" y="1142"/>
                </a:lnTo>
                <a:lnTo>
                  <a:pt x="448" y="1132"/>
                </a:lnTo>
                <a:lnTo>
                  <a:pt x="455" y="1123"/>
                </a:lnTo>
                <a:lnTo>
                  <a:pt x="459" y="1111"/>
                </a:lnTo>
                <a:lnTo>
                  <a:pt x="464" y="1101"/>
                </a:lnTo>
                <a:lnTo>
                  <a:pt x="469" y="1090"/>
                </a:lnTo>
                <a:lnTo>
                  <a:pt x="474" y="1075"/>
                </a:lnTo>
                <a:lnTo>
                  <a:pt x="478" y="1063"/>
                </a:lnTo>
                <a:lnTo>
                  <a:pt x="483" y="1049"/>
                </a:lnTo>
                <a:lnTo>
                  <a:pt x="488" y="1035"/>
                </a:lnTo>
                <a:lnTo>
                  <a:pt x="493" y="1018"/>
                </a:lnTo>
                <a:lnTo>
                  <a:pt x="495" y="1004"/>
                </a:lnTo>
                <a:lnTo>
                  <a:pt x="500" y="987"/>
                </a:lnTo>
                <a:lnTo>
                  <a:pt x="502" y="968"/>
                </a:lnTo>
                <a:lnTo>
                  <a:pt x="505" y="949"/>
                </a:lnTo>
                <a:lnTo>
                  <a:pt x="507" y="930"/>
                </a:lnTo>
                <a:lnTo>
                  <a:pt x="509" y="911"/>
                </a:lnTo>
                <a:lnTo>
                  <a:pt x="512" y="892"/>
                </a:lnTo>
                <a:lnTo>
                  <a:pt x="514" y="873"/>
                </a:lnTo>
                <a:lnTo>
                  <a:pt x="517" y="852"/>
                </a:lnTo>
                <a:lnTo>
                  <a:pt x="519" y="830"/>
                </a:lnTo>
                <a:lnTo>
                  <a:pt x="521" y="809"/>
                </a:lnTo>
                <a:lnTo>
                  <a:pt x="526" y="785"/>
                </a:lnTo>
                <a:lnTo>
                  <a:pt x="529" y="761"/>
                </a:lnTo>
                <a:lnTo>
                  <a:pt x="531" y="738"/>
                </a:lnTo>
                <a:lnTo>
                  <a:pt x="536" y="711"/>
                </a:lnTo>
                <a:lnTo>
                  <a:pt x="538" y="683"/>
                </a:lnTo>
                <a:lnTo>
                  <a:pt x="540" y="654"/>
                </a:lnTo>
                <a:lnTo>
                  <a:pt x="545" y="626"/>
                </a:lnTo>
                <a:lnTo>
                  <a:pt x="548" y="595"/>
                </a:lnTo>
                <a:lnTo>
                  <a:pt x="550" y="564"/>
                </a:lnTo>
                <a:lnTo>
                  <a:pt x="552" y="531"/>
                </a:lnTo>
                <a:lnTo>
                  <a:pt x="555" y="497"/>
                </a:lnTo>
                <a:lnTo>
                  <a:pt x="557" y="466"/>
                </a:lnTo>
                <a:lnTo>
                  <a:pt x="557" y="438"/>
                </a:lnTo>
                <a:lnTo>
                  <a:pt x="559" y="409"/>
                </a:lnTo>
                <a:lnTo>
                  <a:pt x="559" y="386"/>
                </a:lnTo>
                <a:lnTo>
                  <a:pt x="559" y="359"/>
                </a:lnTo>
                <a:lnTo>
                  <a:pt x="559" y="338"/>
                </a:lnTo>
                <a:lnTo>
                  <a:pt x="557" y="319"/>
                </a:lnTo>
                <a:lnTo>
                  <a:pt x="557" y="300"/>
                </a:lnTo>
                <a:lnTo>
                  <a:pt x="557" y="283"/>
                </a:lnTo>
                <a:lnTo>
                  <a:pt x="555" y="267"/>
                </a:lnTo>
                <a:lnTo>
                  <a:pt x="552" y="255"/>
                </a:lnTo>
                <a:lnTo>
                  <a:pt x="552" y="243"/>
                </a:lnTo>
                <a:lnTo>
                  <a:pt x="550" y="236"/>
                </a:lnTo>
                <a:lnTo>
                  <a:pt x="548" y="229"/>
                </a:lnTo>
                <a:lnTo>
                  <a:pt x="545" y="222"/>
                </a:lnTo>
                <a:lnTo>
                  <a:pt x="543" y="219"/>
                </a:lnTo>
                <a:lnTo>
                  <a:pt x="540" y="217"/>
                </a:lnTo>
                <a:lnTo>
                  <a:pt x="536" y="217"/>
                </a:lnTo>
                <a:lnTo>
                  <a:pt x="531" y="217"/>
                </a:lnTo>
                <a:lnTo>
                  <a:pt x="524" y="217"/>
                </a:lnTo>
                <a:lnTo>
                  <a:pt x="517" y="217"/>
                </a:lnTo>
                <a:lnTo>
                  <a:pt x="507" y="219"/>
                </a:lnTo>
                <a:lnTo>
                  <a:pt x="498" y="222"/>
                </a:lnTo>
                <a:lnTo>
                  <a:pt x="486" y="226"/>
                </a:lnTo>
                <a:lnTo>
                  <a:pt x="474" y="231"/>
                </a:lnTo>
                <a:lnTo>
                  <a:pt x="462" y="236"/>
                </a:lnTo>
                <a:lnTo>
                  <a:pt x="448" y="241"/>
                </a:lnTo>
                <a:lnTo>
                  <a:pt x="431" y="248"/>
                </a:lnTo>
                <a:lnTo>
                  <a:pt x="417" y="255"/>
                </a:lnTo>
                <a:lnTo>
                  <a:pt x="400" y="262"/>
                </a:lnTo>
                <a:lnTo>
                  <a:pt x="381" y="271"/>
                </a:lnTo>
                <a:lnTo>
                  <a:pt x="362" y="279"/>
                </a:lnTo>
                <a:lnTo>
                  <a:pt x="343" y="290"/>
                </a:lnTo>
                <a:lnTo>
                  <a:pt x="321" y="300"/>
                </a:lnTo>
                <a:lnTo>
                  <a:pt x="302" y="309"/>
                </a:lnTo>
                <a:lnTo>
                  <a:pt x="286" y="319"/>
                </a:lnTo>
                <a:lnTo>
                  <a:pt x="266" y="326"/>
                </a:lnTo>
                <a:lnTo>
                  <a:pt x="250" y="333"/>
                </a:lnTo>
                <a:lnTo>
                  <a:pt x="236" y="338"/>
                </a:lnTo>
                <a:lnTo>
                  <a:pt x="221" y="343"/>
                </a:lnTo>
                <a:lnTo>
                  <a:pt x="207" y="348"/>
                </a:lnTo>
                <a:lnTo>
                  <a:pt x="193" y="352"/>
                </a:lnTo>
                <a:lnTo>
                  <a:pt x="181" y="352"/>
                </a:lnTo>
                <a:lnTo>
                  <a:pt x="171" y="355"/>
                </a:lnTo>
                <a:lnTo>
                  <a:pt x="159" y="355"/>
                </a:lnTo>
                <a:lnTo>
                  <a:pt x="152" y="355"/>
                </a:lnTo>
                <a:lnTo>
                  <a:pt x="143" y="355"/>
                </a:lnTo>
                <a:lnTo>
                  <a:pt x="135" y="352"/>
                </a:lnTo>
                <a:lnTo>
                  <a:pt x="112" y="343"/>
                </a:lnTo>
                <a:lnTo>
                  <a:pt x="97" y="338"/>
                </a:lnTo>
                <a:lnTo>
                  <a:pt x="85" y="331"/>
                </a:lnTo>
                <a:lnTo>
                  <a:pt x="74" y="324"/>
                </a:lnTo>
                <a:lnTo>
                  <a:pt x="59" y="314"/>
                </a:lnTo>
                <a:lnTo>
                  <a:pt x="47" y="305"/>
                </a:lnTo>
                <a:lnTo>
                  <a:pt x="35" y="293"/>
                </a:lnTo>
                <a:lnTo>
                  <a:pt x="23" y="279"/>
                </a:lnTo>
                <a:lnTo>
                  <a:pt x="14" y="267"/>
                </a:lnTo>
                <a:lnTo>
                  <a:pt x="9" y="262"/>
                </a:lnTo>
                <a:lnTo>
                  <a:pt x="7" y="255"/>
                </a:lnTo>
                <a:lnTo>
                  <a:pt x="4" y="250"/>
                </a:lnTo>
                <a:lnTo>
                  <a:pt x="2" y="245"/>
                </a:lnTo>
                <a:lnTo>
                  <a:pt x="2" y="243"/>
                </a:lnTo>
                <a:lnTo>
                  <a:pt x="0" y="238"/>
                </a:lnTo>
                <a:lnTo>
                  <a:pt x="0" y="233"/>
                </a:lnTo>
                <a:lnTo>
                  <a:pt x="2" y="231"/>
                </a:lnTo>
                <a:lnTo>
                  <a:pt x="2" y="226"/>
                </a:lnTo>
                <a:lnTo>
                  <a:pt x="4" y="224"/>
                </a:lnTo>
                <a:lnTo>
                  <a:pt x="9" y="222"/>
                </a:lnTo>
                <a:lnTo>
                  <a:pt x="12" y="219"/>
                </a:lnTo>
                <a:lnTo>
                  <a:pt x="16" y="214"/>
                </a:lnTo>
                <a:lnTo>
                  <a:pt x="26" y="212"/>
                </a:lnTo>
                <a:lnTo>
                  <a:pt x="33" y="210"/>
                </a:lnTo>
                <a:lnTo>
                  <a:pt x="45" y="207"/>
                </a:lnTo>
                <a:lnTo>
                  <a:pt x="57" y="207"/>
                </a:lnTo>
                <a:lnTo>
                  <a:pt x="71" y="207"/>
                </a:lnTo>
                <a:lnTo>
                  <a:pt x="85" y="207"/>
                </a:lnTo>
                <a:lnTo>
                  <a:pt x="102" y="207"/>
                </a:lnTo>
                <a:lnTo>
                  <a:pt x="112" y="207"/>
                </a:lnTo>
                <a:lnTo>
                  <a:pt x="121" y="205"/>
                </a:lnTo>
                <a:lnTo>
                  <a:pt x="131" y="205"/>
                </a:lnTo>
                <a:lnTo>
                  <a:pt x="143" y="202"/>
                </a:lnTo>
                <a:lnTo>
                  <a:pt x="155" y="200"/>
                </a:lnTo>
                <a:lnTo>
                  <a:pt x="169" y="198"/>
                </a:lnTo>
                <a:lnTo>
                  <a:pt x="181" y="193"/>
                </a:lnTo>
                <a:lnTo>
                  <a:pt x="195" y="191"/>
                </a:lnTo>
                <a:lnTo>
                  <a:pt x="212" y="186"/>
                </a:lnTo>
                <a:lnTo>
                  <a:pt x="228" y="181"/>
                </a:lnTo>
                <a:lnTo>
                  <a:pt x="245" y="176"/>
                </a:lnTo>
                <a:lnTo>
                  <a:pt x="262" y="172"/>
                </a:lnTo>
                <a:lnTo>
                  <a:pt x="281" y="164"/>
                </a:lnTo>
                <a:lnTo>
                  <a:pt x="300" y="160"/>
                </a:lnTo>
                <a:lnTo>
                  <a:pt x="319" y="153"/>
                </a:lnTo>
                <a:lnTo>
                  <a:pt x="340" y="145"/>
                </a:lnTo>
                <a:lnTo>
                  <a:pt x="359" y="138"/>
                </a:lnTo>
                <a:lnTo>
                  <a:pt x="376" y="134"/>
                </a:lnTo>
                <a:lnTo>
                  <a:pt x="393" y="126"/>
                </a:lnTo>
                <a:lnTo>
                  <a:pt x="409" y="119"/>
                </a:lnTo>
                <a:lnTo>
                  <a:pt x="426" y="114"/>
                </a:lnTo>
                <a:lnTo>
                  <a:pt x="440" y="110"/>
                </a:lnTo>
                <a:lnTo>
                  <a:pt x="455" y="103"/>
                </a:lnTo>
                <a:lnTo>
                  <a:pt x="467" y="98"/>
                </a:lnTo>
                <a:lnTo>
                  <a:pt x="478" y="91"/>
                </a:lnTo>
                <a:lnTo>
                  <a:pt x="490" y="86"/>
                </a:lnTo>
                <a:lnTo>
                  <a:pt x="502" y="81"/>
                </a:lnTo>
                <a:lnTo>
                  <a:pt x="512" y="74"/>
                </a:lnTo>
                <a:lnTo>
                  <a:pt x="521" y="69"/>
                </a:lnTo>
                <a:lnTo>
                  <a:pt x="529" y="62"/>
                </a:lnTo>
                <a:lnTo>
                  <a:pt x="536" y="55"/>
                </a:lnTo>
                <a:lnTo>
                  <a:pt x="543" y="48"/>
                </a:lnTo>
                <a:lnTo>
                  <a:pt x="555" y="36"/>
                </a:lnTo>
                <a:lnTo>
                  <a:pt x="567" y="26"/>
                </a:lnTo>
                <a:lnTo>
                  <a:pt x="576" y="17"/>
                </a:lnTo>
                <a:lnTo>
                  <a:pt x="588" y="10"/>
                </a:lnTo>
                <a:lnTo>
                  <a:pt x="595" y="5"/>
                </a:lnTo>
                <a:lnTo>
                  <a:pt x="605" y="3"/>
                </a:lnTo>
                <a:lnTo>
                  <a:pt x="614" y="0"/>
                </a:lnTo>
                <a:lnTo>
                  <a:pt x="621" y="0"/>
                </a:lnTo>
                <a:lnTo>
                  <a:pt x="624" y="0"/>
                </a:lnTo>
                <a:lnTo>
                  <a:pt x="629" y="0"/>
                </a:lnTo>
                <a:lnTo>
                  <a:pt x="633" y="3"/>
                </a:lnTo>
                <a:lnTo>
                  <a:pt x="636" y="3"/>
                </a:lnTo>
                <a:lnTo>
                  <a:pt x="643" y="5"/>
                </a:lnTo>
                <a:lnTo>
                  <a:pt x="648" y="5"/>
                </a:lnTo>
                <a:lnTo>
                  <a:pt x="662" y="10"/>
                </a:lnTo>
                <a:lnTo>
                  <a:pt x="679" y="17"/>
                </a:lnTo>
                <a:lnTo>
                  <a:pt x="695" y="26"/>
                </a:lnTo>
                <a:lnTo>
                  <a:pt x="714" y="36"/>
                </a:lnTo>
                <a:lnTo>
                  <a:pt x="736" y="48"/>
                </a:lnTo>
                <a:lnTo>
                  <a:pt x="745" y="55"/>
                </a:lnTo>
                <a:lnTo>
                  <a:pt x="755" y="62"/>
                </a:lnTo>
                <a:lnTo>
                  <a:pt x="764" y="69"/>
                </a:lnTo>
                <a:lnTo>
                  <a:pt x="771" y="74"/>
                </a:lnTo>
                <a:lnTo>
                  <a:pt x="779" y="79"/>
                </a:lnTo>
                <a:lnTo>
                  <a:pt x="786" y="86"/>
                </a:lnTo>
                <a:lnTo>
                  <a:pt x="791" y="91"/>
                </a:lnTo>
                <a:lnTo>
                  <a:pt x="795" y="95"/>
                </a:lnTo>
                <a:lnTo>
                  <a:pt x="800" y="100"/>
                </a:lnTo>
                <a:lnTo>
                  <a:pt x="805" y="103"/>
                </a:lnTo>
                <a:lnTo>
                  <a:pt x="807" y="107"/>
                </a:lnTo>
                <a:lnTo>
                  <a:pt x="810" y="110"/>
                </a:lnTo>
                <a:lnTo>
                  <a:pt x="812" y="114"/>
                </a:lnTo>
                <a:lnTo>
                  <a:pt x="814" y="117"/>
                </a:lnTo>
                <a:lnTo>
                  <a:pt x="814" y="122"/>
                </a:lnTo>
                <a:lnTo>
                  <a:pt x="814" y="131"/>
                </a:lnTo>
                <a:lnTo>
                  <a:pt x="810" y="141"/>
                </a:lnTo>
                <a:lnTo>
                  <a:pt x="805" y="150"/>
                </a:lnTo>
                <a:lnTo>
                  <a:pt x="798" y="157"/>
                </a:lnTo>
                <a:lnTo>
                  <a:pt x="791" y="167"/>
                </a:lnTo>
                <a:lnTo>
                  <a:pt x="781" y="176"/>
                </a:lnTo>
                <a:lnTo>
                  <a:pt x="769" y="186"/>
                </a:lnTo>
                <a:lnTo>
                  <a:pt x="757" y="195"/>
                </a:lnTo>
                <a:lnTo>
                  <a:pt x="752" y="202"/>
                </a:lnTo>
                <a:lnTo>
                  <a:pt x="745" y="212"/>
                </a:lnTo>
                <a:lnTo>
                  <a:pt x="738" y="226"/>
                </a:lnTo>
                <a:lnTo>
                  <a:pt x="736" y="233"/>
                </a:lnTo>
                <a:lnTo>
                  <a:pt x="733" y="241"/>
                </a:lnTo>
                <a:lnTo>
                  <a:pt x="729" y="250"/>
                </a:lnTo>
                <a:lnTo>
                  <a:pt x="726" y="257"/>
                </a:lnTo>
                <a:lnTo>
                  <a:pt x="724" y="267"/>
                </a:lnTo>
                <a:lnTo>
                  <a:pt x="721" y="279"/>
                </a:lnTo>
                <a:lnTo>
                  <a:pt x="717" y="288"/>
                </a:lnTo>
                <a:lnTo>
                  <a:pt x="714" y="300"/>
                </a:lnTo>
                <a:lnTo>
                  <a:pt x="712" y="312"/>
                </a:lnTo>
                <a:lnTo>
                  <a:pt x="710" y="326"/>
                </a:lnTo>
                <a:lnTo>
                  <a:pt x="705" y="338"/>
                </a:lnTo>
                <a:lnTo>
                  <a:pt x="702" y="352"/>
                </a:lnTo>
                <a:lnTo>
                  <a:pt x="700" y="367"/>
                </a:lnTo>
                <a:lnTo>
                  <a:pt x="698" y="383"/>
                </a:lnTo>
                <a:lnTo>
                  <a:pt x="695" y="400"/>
                </a:lnTo>
                <a:lnTo>
                  <a:pt x="690" y="417"/>
                </a:lnTo>
                <a:lnTo>
                  <a:pt x="688" y="433"/>
                </a:lnTo>
                <a:lnTo>
                  <a:pt x="686" y="450"/>
                </a:lnTo>
                <a:lnTo>
                  <a:pt x="683" y="469"/>
                </a:lnTo>
                <a:lnTo>
                  <a:pt x="681" y="488"/>
                </a:lnTo>
                <a:lnTo>
                  <a:pt x="679" y="509"/>
                </a:lnTo>
                <a:lnTo>
                  <a:pt x="676" y="531"/>
                </a:lnTo>
                <a:lnTo>
                  <a:pt x="674" y="552"/>
                </a:lnTo>
                <a:lnTo>
                  <a:pt x="671" y="573"/>
                </a:lnTo>
                <a:lnTo>
                  <a:pt x="669" y="595"/>
                </a:lnTo>
                <a:lnTo>
                  <a:pt x="667" y="619"/>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39968" name="Freeform 32"/>
          <p:cNvSpPr/>
          <p:nvPr/>
        </p:nvSpPr>
        <p:spPr>
          <a:xfrm>
            <a:off x="8591551" y="3073400"/>
            <a:ext cx="827616" cy="135678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977" h="1601">
                <a:moveTo>
                  <a:pt x="746" y="79"/>
                </a:moveTo>
                <a:lnTo>
                  <a:pt x="743" y="67"/>
                </a:lnTo>
                <a:lnTo>
                  <a:pt x="741" y="55"/>
                </a:lnTo>
                <a:lnTo>
                  <a:pt x="738" y="43"/>
                </a:lnTo>
                <a:lnTo>
                  <a:pt x="738" y="34"/>
                </a:lnTo>
                <a:lnTo>
                  <a:pt x="741" y="24"/>
                </a:lnTo>
                <a:lnTo>
                  <a:pt x="746" y="17"/>
                </a:lnTo>
                <a:lnTo>
                  <a:pt x="750" y="12"/>
                </a:lnTo>
                <a:lnTo>
                  <a:pt x="757" y="5"/>
                </a:lnTo>
                <a:lnTo>
                  <a:pt x="760" y="5"/>
                </a:lnTo>
                <a:lnTo>
                  <a:pt x="762" y="3"/>
                </a:lnTo>
                <a:lnTo>
                  <a:pt x="767" y="3"/>
                </a:lnTo>
                <a:lnTo>
                  <a:pt x="772" y="0"/>
                </a:lnTo>
                <a:lnTo>
                  <a:pt x="777" y="0"/>
                </a:lnTo>
                <a:lnTo>
                  <a:pt x="784" y="3"/>
                </a:lnTo>
                <a:lnTo>
                  <a:pt x="791" y="3"/>
                </a:lnTo>
                <a:lnTo>
                  <a:pt x="798" y="5"/>
                </a:lnTo>
                <a:lnTo>
                  <a:pt x="812" y="10"/>
                </a:lnTo>
                <a:lnTo>
                  <a:pt x="831" y="15"/>
                </a:lnTo>
                <a:lnTo>
                  <a:pt x="850" y="22"/>
                </a:lnTo>
                <a:lnTo>
                  <a:pt x="869" y="31"/>
                </a:lnTo>
                <a:lnTo>
                  <a:pt x="891" y="41"/>
                </a:lnTo>
                <a:lnTo>
                  <a:pt x="908" y="48"/>
                </a:lnTo>
                <a:lnTo>
                  <a:pt x="924" y="58"/>
                </a:lnTo>
                <a:lnTo>
                  <a:pt x="939" y="65"/>
                </a:lnTo>
                <a:lnTo>
                  <a:pt x="950" y="74"/>
                </a:lnTo>
                <a:lnTo>
                  <a:pt x="960" y="81"/>
                </a:lnTo>
                <a:lnTo>
                  <a:pt x="967" y="86"/>
                </a:lnTo>
                <a:lnTo>
                  <a:pt x="972" y="91"/>
                </a:lnTo>
                <a:lnTo>
                  <a:pt x="974" y="96"/>
                </a:lnTo>
                <a:lnTo>
                  <a:pt x="974" y="100"/>
                </a:lnTo>
                <a:lnTo>
                  <a:pt x="977" y="107"/>
                </a:lnTo>
                <a:lnTo>
                  <a:pt x="977" y="119"/>
                </a:lnTo>
                <a:lnTo>
                  <a:pt x="977" y="131"/>
                </a:lnTo>
                <a:lnTo>
                  <a:pt x="974" y="145"/>
                </a:lnTo>
                <a:lnTo>
                  <a:pt x="974" y="162"/>
                </a:lnTo>
                <a:lnTo>
                  <a:pt x="972" y="184"/>
                </a:lnTo>
                <a:lnTo>
                  <a:pt x="970" y="205"/>
                </a:lnTo>
                <a:lnTo>
                  <a:pt x="967" y="229"/>
                </a:lnTo>
                <a:lnTo>
                  <a:pt x="962" y="255"/>
                </a:lnTo>
                <a:lnTo>
                  <a:pt x="960" y="283"/>
                </a:lnTo>
                <a:lnTo>
                  <a:pt x="955" y="314"/>
                </a:lnTo>
                <a:lnTo>
                  <a:pt x="950" y="345"/>
                </a:lnTo>
                <a:lnTo>
                  <a:pt x="943" y="381"/>
                </a:lnTo>
                <a:lnTo>
                  <a:pt x="939" y="419"/>
                </a:lnTo>
                <a:lnTo>
                  <a:pt x="924" y="495"/>
                </a:lnTo>
                <a:lnTo>
                  <a:pt x="908" y="571"/>
                </a:lnTo>
                <a:lnTo>
                  <a:pt x="891" y="645"/>
                </a:lnTo>
                <a:lnTo>
                  <a:pt x="869" y="716"/>
                </a:lnTo>
                <a:lnTo>
                  <a:pt x="860" y="752"/>
                </a:lnTo>
                <a:lnTo>
                  <a:pt x="848" y="785"/>
                </a:lnTo>
                <a:lnTo>
                  <a:pt x="836" y="819"/>
                </a:lnTo>
                <a:lnTo>
                  <a:pt x="824" y="852"/>
                </a:lnTo>
                <a:lnTo>
                  <a:pt x="810" y="885"/>
                </a:lnTo>
                <a:lnTo>
                  <a:pt x="798" y="916"/>
                </a:lnTo>
                <a:lnTo>
                  <a:pt x="784" y="947"/>
                </a:lnTo>
                <a:lnTo>
                  <a:pt x="769" y="978"/>
                </a:lnTo>
                <a:lnTo>
                  <a:pt x="755" y="1006"/>
                </a:lnTo>
                <a:lnTo>
                  <a:pt x="738" y="1035"/>
                </a:lnTo>
                <a:lnTo>
                  <a:pt x="724" y="1063"/>
                </a:lnTo>
                <a:lnTo>
                  <a:pt x="707" y="1092"/>
                </a:lnTo>
                <a:lnTo>
                  <a:pt x="691" y="1118"/>
                </a:lnTo>
                <a:lnTo>
                  <a:pt x="677" y="1144"/>
                </a:lnTo>
                <a:lnTo>
                  <a:pt x="660" y="1168"/>
                </a:lnTo>
                <a:lnTo>
                  <a:pt x="641" y="1194"/>
                </a:lnTo>
                <a:lnTo>
                  <a:pt x="624" y="1216"/>
                </a:lnTo>
                <a:lnTo>
                  <a:pt x="607" y="1239"/>
                </a:lnTo>
                <a:lnTo>
                  <a:pt x="591" y="1261"/>
                </a:lnTo>
                <a:lnTo>
                  <a:pt x="572" y="1282"/>
                </a:lnTo>
                <a:lnTo>
                  <a:pt x="553" y="1301"/>
                </a:lnTo>
                <a:lnTo>
                  <a:pt x="536" y="1320"/>
                </a:lnTo>
                <a:lnTo>
                  <a:pt x="517" y="1337"/>
                </a:lnTo>
                <a:lnTo>
                  <a:pt x="498" y="1354"/>
                </a:lnTo>
                <a:lnTo>
                  <a:pt x="460" y="1387"/>
                </a:lnTo>
                <a:lnTo>
                  <a:pt x="419" y="1415"/>
                </a:lnTo>
                <a:lnTo>
                  <a:pt x="381" y="1444"/>
                </a:lnTo>
                <a:lnTo>
                  <a:pt x="341" y="1470"/>
                </a:lnTo>
                <a:lnTo>
                  <a:pt x="319" y="1482"/>
                </a:lnTo>
                <a:lnTo>
                  <a:pt x="300" y="1494"/>
                </a:lnTo>
                <a:lnTo>
                  <a:pt x="279" y="1503"/>
                </a:lnTo>
                <a:lnTo>
                  <a:pt x="260" y="1515"/>
                </a:lnTo>
                <a:lnTo>
                  <a:pt x="241" y="1525"/>
                </a:lnTo>
                <a:lnTo>
                  <a:pt x="219" y="1532"/>
                </a:lnTo>
                <a:lnTo>
                  <a:pt x="200" y="1542"/>
                </a:lnTo>
                <a:lnTo>
                  <a:pt x="181" y="1549"/>
                </a:lnTo>
                <a:lnTo>
                  <a:pt x="162" y="1556"/>
                </a:lnTo>
                <a:lnTo>
                  <a:pt x="141" y="1563"/>
                </a:lnTo>
                <a:lnTo>
                  <a:pt x="124" y="1568"/>
                </a:lnTo>
                <a:lnTo>
                  <a:pt x="107" y="1572"/>
                </a:lnTo>
                <a:lnTo>
                  <a:pt x="90" y="1580"/>
                </a:lnTo>
                <a:lnTo>
                  <a:pt x="79" y="1584"/>
                </a:lnTo>
                <a:lnTo>
                  <a:pt x="64" y="1587"/>
                </a:lnTo>
                <a:lnTo>
                  <a:pt x="52" y="1591"/>
                </a:lnTo>
                <a:lnTo>
                  <a:pt x="43" y="1594"/>
                </a:lnTo>
                <a:lnTo>
                  <a:pt x="33" y="1596"/>
                </a:lnTo>
                <a:lnTo>
                  <a:pt x="24" y="1599"/>
                </a:lnTo>
                <a:lnTo>
                  <a:pt x="17" y="1601"/>
                </a:lnTo>
                <a:lnTo>
                  <a:pt x="12" y="1601"/>
                </a:lnTo>
                <a:lnTo>
                  <a:pt x="7" y="1601"/>
                </a:lnTo>
                <a:lnTo>
                  <a:pt x="2" y="1599"/>
                </a:lnTo>
                <a:lnTo>
                  <a:pt x="0" y="1596"/>
                </a:lnTo>
                <a:lnTo>
                  <a:pt x="0" y="1594"/>
                </a:lnTo>
                <a:lnTo>
                  <a:pt x="0" y="1591"/>
                </a:lnTo>
                <a:lnTo>
                  <a:pt x="2" y="1587"/>
                </a:lnTo>
                <a:lnTo>
                  <a:pt x="7" y="1582"/>
                </a:lnTo>
                <a:lnTo>
                  <a:pt x="12" y="1575"/>
                </a:lnTo>
                <a:lnTo>
                  <a:pt x="19" y="1570"/>
                </a:lnTo>
                <a:lnTo>
                  <a:pt x="29" y="1561"/>
                </a:lnTo>
                <a:lnTo>
                  <a:pt x="40" y="1553"/>
                </a:lnTo>
                <a:lnTo>
                  <a:pt x="52" y="1544"/>
                </a:lnTo>
                <a:lnTo>
                  <a:pt x="67" y="1534"/>
                </a:lnTo>
                <a:lnTo>
                  <a:pt x="83" y="1525"/>
                </a:lnTo>
                <a:lnTo>
                  <a:pt x="100" y="1513"/>
                </a:lnTo>
                <a:lnTo>
                  <a:pt x="117" y="1503"/>
                </a:lnTo>
                <a:lnTo>
                  <a:pt x="138" y="1489"/>
                </a:lnTo>
                <a:lnTo>
                  <a:pt x="160" y="1477"/>
                </a:lnTo>
                <a:lnTo>
                  <a:pt x="181" y="1463"/>
                </a:lnTo>
                <a:lnTo>
                  <a:pt x="226" y="1430"/>
                </a:lnTo>
                <a:lnTo>
                  <a:pt x="272" y="1396"/>
                </a:lnTo>
                <a:lnTo>
                  <a:pt x="317" y="1361"/>
                </a:lnTo>
                <a:lnTo>
                  <a:pt x="360" y="1323"/>
                </a:lnTo>
                <a:lnTo>
                  <a:pt x="381" y="1304"/>
                </a:lnTo>
                <a:lnTo>
                  <a:pt x="403" y="1285"/>
                </a:lnTo>
                <a:lnTo>
                  <a:pt x="422" y="1263"/>
                </a:lnTo>
                <a:lnTo>
                  <a:pt x="443" y="1242"/>
                </a:lnTo>
                <a:lnTo>
                  <a:pt x="462" y="1220"/>
                </a:lnTo>
                <a:lnTo>
                  <a:pt x="481" y="1197"/>
                </a:lnTo>
                <a:lnTo>
                  <a:pt x="500" y="1173"/>
                </a:lnTo>
                <a:lnTo>
                  <a:pt x="519" y="1147"/>
                </a:lnTo>
                <a:lnTo>
                  <a:pt x="553" y="1097"/>
                </a:lnTo>
                <a:lnTo>
                  <a:pt x="584" y="1047"/>
                </a:lnTo>
                <a:lnTo>
                  <a:pt x="598" y="1021"/>
                </a:lnTo>
                <a:lnTo>
                  <a:pt x="612" y="997"/>
                </a:lnTo>
                <a:lnTo>
                  <a:pt x="624" y="971"/>
                </a:lnTo>
                <a:lnTo>
                  <a:pt x="638" y="945"/>
                </a:lnTo>
                <a:lnTo>
                  <a:pt x="650" y="918"/>
                </a:lnTo>
                <a:lnTo>
                  <a:pt x="660" y="892"/>
                </a:lnTo>
                <a:lnTo>
                  <a:pt x="672" y="864"/>
                </a:lnTo>
                <a:lnTo>
                  <a:pt x="681" y="838"/>
                </a:lnTo>
                <a:lnTo>
                  <a:pt x="691" y="809"/>
                </a:lnTo>
                <a:lnTo>
                  <a:pt x="698" y="780"/>
                </a:lnTo>
                <a:lnTo>
                  <a:pt x="705" y="752"/>
                </a:lnTo>
                <a:lnTo>
                  <a:pt x="712" y="723"/>
                </a:lnTo>
                <a:lnTo>
                  <a:pt x="724" y="669"/>
                </a:lnTo>
                <a:lnTo>
                  <a:pt x="736" y="616"/>
                </a:lnTo>
                <a:lnTo>
                  <a:pt x="746" y="564"/>
                </a:lnTo>
                <a:lnTo>
                  <a:pt x="755" y="514"/>
                </a:lnTo>
                <a:lnTo>
                  <a:pt x="762" y="464"/>
                </a:lnTo>
                <a:lnTo>
                  <a:pt x="769" y="417"/>
                </a:lnTo>
                <a:lnTo>
                  <a:pt x="777" y="369"/>
                </a:lnTo>
                <a:lnTo>
                  <a:pt x="781" y="321"/>
                </a:lnTo>
                <a:lnTo>
                  <a:pt x="779" y="300"/>
                </a:lnTo>
                <a:lnTo>
                  <a:pt x="779" y="279"/>
                </a:lnTo>
                <a:lnTo>
                  <a:pt x="779" y="257"/>
                </a:lnTo>
                <a:lnTo>
                  <a:pt x="779" y="238"/>
                </a:lnTo>
                <a:lnTo>
                  <a:pt x="777" y="219"/>
                </a:lnTo>
                <a:lnTo>
                  <a:pt x="774" y="203"/>
                </a:lnTo>
                <a:lnTo>
                  <a:pt x="774" y="184"/>
                </a:lnTo>
                <a:lnTo>
                  <a:pt x="772" y="169"/>
                </a:lnTo>
                <a:lnTo>
                  <a:pt x="769" y="155"/>
                </a:lnTo>
                <a:lnTo>
                  <a:pt x="767" y="141"/>
                </a:lnTo>
                <a:lnTo>
                  <a:pt x="765" y="126"/>
                </a:lnTo>
                <a:lnTo>
                  <a:pt x="760" y="115"/>
                </a:lnTo>
                <a:lnTo>
                  <a:pt x="757" y="105"/>
                </a:lnTo>
                <a:lnTo>
                  <a:pt x="755" y="96"/>
                </a:lnTo>
                <a:lnTo>
                  <a:pt x="750" y="86"/>
                </a:lnTo>
                <a:lnTo>
                  <a:pt x="746" y="79"/>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3" name="TextBox 22"/>
          <p:cNvSpPr txBox="1">
            <a:spLocks noChangeArrowheads="1"/>
          </p:cNvSpPr>
          <p:nvPr/>
        </p:nvSpPr>
        <p:spPr bwMode="auto">
          <a:xfrm>
            <a:off x="954617" y="4167717"/>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左右</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4" name="TextBox 23"/>
          <p:cNvSpPr txBox="1">
            <a:spLocks noChangeArrowheads="1"/>
          </p:cNvSpPr>
          <p:nvPr/>
        </p:nvSpPr>
        <p:spPr bwMode="auto">
          <a:xfrm>
            <a:off x="954617" y="5255684"/>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读书</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  </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通俗读物</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5" name="TextBox 24"/>
          <p:cNvSpPr txBox="1">
            <a:spLocks noChangeArrowheads="1"/>
          </p:cNvSpPr>
          <p:nvPr/>
        </p:nvSpPr>
        <p:spPr bwMode="auto">
          <a:xfrm>
            <a:off x="954617" y="5831417"/>
            <a:ext cx="5556251"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同学们正在大声朗读课文。 </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6" name="TextBox 25"/>
          <p:cNvSpPr txBox="1">
            <a:spLocks noChangeArrowheads="1"/>
          </p:cNvSpPr>
          <p:nvPr/>
        </p:nvSpPr>
        <p:spPr bwMode="auto">
          <a:xfrm>
            <a:off x="954617" y="46799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D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宋体" panose="02010600030101010101" pitchFamily="2" charset="-122"/>
                <a:cs typeface="+mn-cs"/>
              </a:rPr>
              <a:t>讠</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7" name="矩形 2"/>
          <p:cNvSpPr>
            <a:spLocks noChangeArrowheads="1"/>
          </p:cNvSpPr>
          <p:nvPr/>
        </p:nvSpPr>
        <p:spPr bwMode="auto">
          <a:xfrm>
            <a:off x="6807200" y="4978400"/>
            <a:ext cx="4419600" cy="14471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讠要窄小，右上边十字要扁小，中间是一横钩、不是冖。</a:t>
            </a:r>
            <a:endParaRPr kumimoji="0" lang="zh-CN" altLang="en-US" sz="2935" b="1" i="0" u="none" strike="noStrike" kern="1200" cap="none" spc="0" normalizeH="0" baseline="0" noProof="0" dirty="0">
              <a:ln>
                <a:noFill/>
              </a:ln>
              <a:solidFill>
                <a:schemeClr val="tx1"/>
              </a:solidFill>
              <a:effectLst/>
              <a:uLnTx/>
              <a:uFillTx/>
              <a:latin typeface="+mj-ea"/>
              <a:ea typeface="+mj-ea"/>
              <a:cs typeface="+mn-cs"/>
            </a:endParaRPr>
          </a:p>
        </p:txBody>
      </p:sp>
      <p:sp>
        <p:nvSpPr>
          <p:cNvPr id="30"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读</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1" name="矩形 30"/>
          <p:cNvSpPr/>
          <p:nvPr/>
        </p:nvSpPr>
        <p:spPr>
          <a:xfrm>
            <a:off x="3748617" y="16107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dú</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sp>
        <p:nvSpPr>
          <p:cNvPr id="68638" name="TextBox 52"/>
          <p:cNvSpPr txBox="1"/>
          <p:nvPr/>
        </p:nvSpPr>
        <p:spPr>
          <a:xfrm>
            <a:off x="935567" y="2377017"/>
            <a:ext cx="2252133" cy="1198880"/>
          </a:xfrm>
          <a:prstGeom prst="rect">
            <a:avLst/>
          </a:prstGeom>
          <a:noFill/>
          <a:ln w="9525">
            <a:noFill/>
          </a:ln>
        </p:spPr>
        <p:txBody>
          <a:bodyPr anchor="t">
            <a:spAutoFit/>
          </a:bodyPr>
          <a:p>
            <a:r>
              <a:rPr lang="zh-CN" altLang="en-US" sz="7200" dirty="0">
                <a:latin typeface="楷体" panose="02010609060101010101" pitchFamily="49" charset="-122"/>
                <a:ea typeface="楷体" panose="02010609060101010101" pitchFamily="49" charset="-122"/>
              </a:rPr>
              <a:t>朗</a:t>
            </a:r>
            <a:r>
              <a:rPr lang="zh-CN" altLang="en-US" sz="7200" dirty="0">
                <a:solidFill>
                  <a:srgbClr val="FF0000"/>
                </a:solidFill>
                <a:latin typeface="楷体" panose="02010609060101010101" pitchFamily="49" charset="-122"/>
                <a:ea typeface="楷体" panose="02010609060101010101" pitchFamily="49" charset="-122"/>
              </a:rPr>
              <a:t>读</a:t>
            </a:r>
            <a:endParaRPr lang="zh-CN" altLang="en-US" sz="7200" dirty="0">
              <a:solidFill>
                <a:srgbClr val="FF0000"/>
              </a:solidFill>
              <a:latin typeface="楷体" panose="02010609060101010101" pitchFamily="49" charset="-122"/>
              <a:ea typeface="楷体" panose="02010609060101010101" pitchFamily="49" charset="-122"/>
            </a:endParaRPr>
          </a:p>
        </p:txBody>
      </p:sp>
      <p:grpSp>
        <p:nvGrpSpPr>
          <p:cNvPr id="68639" name="组合 28"/>
          <p:cNvGrpSpPr/>
          <p:nvPr/>
        </p:nvGrpSpPr>
        <p:grpSpPr>
          <a:xfrm>
            <a:off x="772584" y="1028700"/>
            <a:ext cx="1775883" cy="677352"/>
            <a:chOff x="579880" y="770997"/>
            <a:chExt cx="1331484" cy="508957"/>
          </a:xfrm>
        </p:grpSpPr>
        <p:sp>
          <p:nvSpPr>
            <p:cNvPr id="32" name="圆角矩形 31"/>
            <p:cNvSpPr/>
            <p:nvPr/>
          </p:nvSpPr>
          <p:spPr>
            <a:xfrm>
              <a:off x="590550" y="770997"/>
              <a:ext cx="1257227" cy="508957"/>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5"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39971"/>
                                        </p:tgtEl>
                                        <p:attrNameLst>
                                          <p:attrName>style.visibility</p:attrName>
                                        </p:attrNameLst>
                                      </p:cBhvr>
                                      <p:to>
                                        <p:strVal val="visible"/>
                                      </p:to>
                                    </p:set>
                                    <p:animEffect transition="in" filter="wipe(up)">
                                      <p:cBhvr>
                                        <p:cTn id="25" dur="500"/>
                                        <p:tgtEl>
                                          <p:spTgt spid="3997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39972"/>
                                        </p:tgtEl>
                                        <p:attrNameLst>
                                          <p:attrName>style.visibility</p:attrName>
                                        </p:attrNameLst>
                                      </p:cBhvr>
                                      <p:to>
                                        <p:strVal val="visible"/>
                                      </p:to>
                                    </p:set>
                                    <p:animEffect transition="in" filter="wipe(up)">
                                      <p:cBhvr>
                                        <p:cTn id="30" dur="500"/>
                                        <p:tgtEl>
                                          <p:spTgt spid="3997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39963"/>
                                        </p:tgtEl>
                                        <p:attrNameLst>
                                          <p:attrName>style.visibility</p:attrName>
                                        </p:attrNameLst>
                                      </p:cBhvr>
                                      <p:to>
                                        <p:strVal val="visible"/>
                                      </p:to>
                                    </p:set>
                                    <p:animEffect transition="in" filter="wipe(left)">
                                      <p:cBhvr>
                                        <p:cTn id="35" dur="500"/>
                                        <p:tgtEl>
                                          <p:spTgt spid="3996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39964"/>
                                        </p:tgtEl>
                                        <p:attrNameLst>
                                          <p:attrName>style.visibility</p:attrName>
                                        </p:attrNameLst>
                                      </p:cBhvr>
                                      <p:to>
                                        <p:strVal val="visible"/>
                                      </p:to>
                                    </p:set>
                                    <p:animEffect transition="in" filter="wipe(up)">
                                      <p:cBhvr>
                                        <p:cTn id="40" dur="500"/>
                                        <p:tgtEl>
                                          <p:spTgt spid="3996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39965"/>
                                        </p:tgtEl>
                                        <p:attrNameLst>
                                          <p:attrName>style.visibility</p:attrName>
                                        </p:attrNameLst>
                                      </p:cBhvr>
                                      <p:to>
                                        <p:strVal val="visible"/>
                                      </p:to>
                                    </p:set>
                                    <p:animEffect transition="in" filter="wipe(left)">
                                      <p:cBhvr>
                                        <p:cTn id="45" dur="500"/>
                                        <p:tgtEl>
                                          <p:spTgt spid="3996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39966"/>
                                        </p:tgtEl>
                                        <p:attrNameLst>
                                          <p:attrName>style.visibility</p:attrName>
                                        </p:attrNameLst>
                                      </p:cBhvr>
                                      <p:to>
                                        <p:strVal val="visible"/>
                                      </p:to>
                                    </p:set>
                                    <p:animEffect transition="in" filter="wipe(up)">
                                      <p:cBhvr>
                                        <p:cTn id="50" dur="500"/>
                                        <p:tgtEl>
                                          <p:spTgt spid="3996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39967"/>
                                        </p:tgtEl>
                                        <p:attrNameLst>
                                          <p:attrName>style.visibility</p:attrName>
                                        </p:attrNameLst>
                                      </p:cBhvr>
                                      <p:to>
                                        <p:strVal val="visible"/>
                                      </p:to>
                                    </p:set>
                                    <p:animEffect transition="in" filter="wipe(up)">
                                      <p:cBhvr>
                                        <p:cTn id="55" dur="500"/>
                                        <p:tgtEl>
                                          <p:spTgt spid="39967"/>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39969"/>
                                        </p:tgtEl>
                                        <p:attrNameLst>
                                          <p:attrName>style.visibility</p:attrName>
                                        </p:attrNameLst>
                                      </p:cBhvr>
                                      <p:to>
                                        <p:strVal val="visible"/>
                                      </p:to>
                                    </p:set>
                                    <p:animEffect transition="in" filter="wipe(left)">
                                      <p:cBhvr>
                                        <p:cTn id="60" dur="500"/>
                                        <p:tgtEl>
                                          <p:spTgt spid="39969"/>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39968"/>
                                        </p:tgtEl>
                                        <p:attrNameLst>
                                          <p:attrName>style.visibility</p:attrName>
                                        </p:attrNameLst>
                                      </p:cBhvr>
                                      <p:to>
                                        <p:strVal val="visible"/>
                                      </p:to>
                                    </p:set>
                                    <p:animEffect transition="in" filter="wipe(up)">
                                      <p:cBhvr>
                                        <p:cTn id="65" dur="500"/>
                                        <p:tgtEl>
                                          <p:spTgt spid="39968"/>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39970"/>
                                        </p:tgtEl>
                                        <p:attrNameLst>
                                          <p:attrName>style.visibility</p:attrName>
                                        </p:attrNameLst>
                                      </p:cBhvr>
                                      <p:to>
                                        <p:strVal val="visible"/>
                                      </p:to>
                                    </p:set>
                                    <p:animEffect transition="in" filter="wipe(left)">
                                      <p:cBhvr>
                                        <p:cTn id="70" dur="500"/>
                                        <p:tgtEl>
                                          <p:spTgt spid="39970"/>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barn(inVertical)">
                                      <p:cBhvr>
                                        <p:cTn id="75" dur="500"/>
                                        <p:tgtEl>
                                          <p:spTgt spid="23"/>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barn(inVertical)">
                                      <p:cBhvr>
                                        <p:cTn id="80" dur="500"/>
                                        <p:tgtEl>
                                          <p:spTgt spid="26"/>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barn(inVertical)">
                                      <p:cBhvr>
                                        <p:cTn id="85" dur="500"/>
                                        <p:tgtEl>
                                          <p:spTgt spid="24"/>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barn(inVertical)">
                                      <p:cBhvr>
                                        <p:cTn id="9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bldLvl="0" animBg="1"/>
      <p:bldP spid="30" grpId="0"/>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0668" name="Rectangle 24"/>
          <p:cNvSpPr/>
          <p:nvPr/>
        </p:nvSpPr>
        <p:spPr>
          <a:xfrm>
            <a:off x="5416445" y="2144184"/>
            <a:ext cx="42545" cy="205740"/>
          </a:xfrm>
          <a:prstGeom prst="rect">
            <a:avLst/>
          </a:prstGeom>
          <a:noFill/>
          <a:ln w="9525">
            <a:noFill/>
          </a:ln>
        </p:spPr>
        <p:txBody>
          <a:bodyPr wrap="none" lIns="0" tIns="0" rIns="0" bIns="0" anchor="t">
            <a:spAutoFit/>
          </a:bodyPr>
          <a:p>
            <a:pPr algn="just"/>
            <a:r>
              <a:rPr lang="zh-CN" altLang="en-US" sz="1335" dirty="0">
                <a:solidFill>
                  <a:srgbClr val="000000"/>
                </a:solidFill>
                <a:latin typeface="Times New Roman" panose="02020603050405020304" pitchFamily="18"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42021" name="Freeform 37"/>
          <p:cNvSpPr/>
          <p:nvPr/>
        </p:nvSpPr>
        <p:spPr>
          <a:xfrm>
            <a:off x="8282517" y="3361267"/>
            <a:ext cx="150283" cy="95038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76" h="1122">
                <a:moveTo>
                  <a:pt x="31" y="102"/>
                </a:moveTo>
                <a:lnTo>
                  <a:pt x="26" y="85"/>
                </a:lnTo>
                <a:lnTo>
                  <a:pt x="24" y="69"/>
                </a:lnTo>
                <a:lnTo>
                  <a:pt x="21" y="54"/>
                </a:lnTo>
                <a:lnTo>
                  <a:pt x="24" y="40"/>
                </a:lnTo>
                <a:lnTo>
                  <a:pt x="24" y="28"/>
                </a:lnTo>
                <a:lnTo>
                  <a:pt x="28" y="19"/>
                </a:lnTo>
                <a:lnTo>
                  <a:pt x="33" y="12"/>
                </a:lnTo>
                <a:lnTo>
                  <a:pt x="40" y="4"/>
                </a:lnTo>
                <a:lnTo>
                  <a:pt x="43" y="2"/>
                </a:lnTo>
                <a:lnTo>
                  <a:pt x="48" y="2"/>
                </a:lnTo>
                <a:lnTo>
                  <a:pt x="50" y="0"/>
                </a:lnTo>
                <a:lnTo>
                  <a:pt x="55" y="0"/>
                </a:lnTo>
                <a:lnTo>
                  <a:pt x="62" y="0"/>
                </a:lnTo>
                <a:lnTo>
                  <a:pt x="67" y="2"/>
                </a:lnTo>
                <a:lnTo>
                  <a:pt x="74" y="2"/>
                </a:lnTo>
                <a:lnTo>
                  <a:pt x="81" y="4"/>
                </a:lnTo>
                <a:lnTo>
                  <a:pt x="90" y="4"/>
                </a:lnTo>
                <a:lnTo>
                  <a:pt x="100" y="7"/>
                </a:lnTo>
                <a:lnTo>
                  <a:pt x="109" y="12"/>
                </a:lnTo>
                <a:lnTo>
                  <a:pt x="119" y="14"/>
                </a:lnTo>
                <a:lnTo>
                  <a:pt x="140" y="21"/>
                </a:lnTo>
                <a:lnTo>
                  <a:pt x="164" y="31"/>
                </a:lnTo>
                <a:lnTo>
                  <a:pt x="169" y="88"/>
                </a:lnTo>
                <a:lnTo>
                  <a:pt x="171" y="145"/>
                </a:lnTo>
                <a:lnTo>
                  <a:pt x="174" y="197"/>
                </a:lnTo>
                <a:lnTo>
                  <a:pt x="176" y="252"/>
                </a:lnTo>
                <a:lnTo>
                  <a:pt x="176" y="302"/>
                </a:lnTo>
                <a:lnTo>
                  <a:pt x="176" y="354"/>
                </a:lnTo>
                <a:lnTo>
                  <a:pt x="176" y="454"/>
                </a:lnTo>
                <a:lnTo>
                  <a:pt x="171" y="506"/>
                </a:lnTo>
                <a:lnTo>
                  <a:pt x="169" y="556"/>
                </a:lnTo>
                <a:lnTo>
                  <a:pt x="164" y="611"/>
                </a:lnTo>
                <a:lnTo>
                  <a:pt x="159" y="663"/>
                </a:lnTo>
                <a:lnTo>
                  <a:pt x="155" y="720"/>
                </a:lnTo>
                <a:lnTo>
                  <a:pt x="150" y="775"/>
                </a:lnTo>
                <a:lnTo>
                  <a:pt x="148" y="832"/>
                </a:lnTo>
                <a:lnTo>
                  <a:pt x="143" y="892"/>
                </a:lnTo>
                <a:lnTo>
                  <a:pt x="140" y="920"/>
                </a:lnTo>
                <a:lnTo>
                  <a:pt x="138" y="946"/>
                </a:lnTo>
                <a:lnTo>
                  <a:pt x="136" y="972"/>
                </a:lnTo>
                <a:lnTo>
                  <a:pt x="133" y="994"/>
                </a:lnTo>
                <a:lnTo>
                  <a:pt x="129" y="1015"/>
                </a:lnTo>
                <a:lnTo>
                  <a:pt x="126" y="1034"/>
                </a:lnTo>
                <a:lnTo>
                  <a:pt x="124" y="1051"/>
                </a:lnTo>
                <a:lnTo>
                  <a:pt x="119" y="1065"/>
                </a:lnTo>
                <a:lnTo>
                  <a:pt x="117" y="1079"/>
                </a:lnTo>
                <a:lnTo>
                  <a:pt x="114" y="1091"/>
                </a:lnTo>
                <a:lnTo>
                  <a:pt x="109" y="1101"/>
                </a:lnTo>
                <a:lnTo>
                  <a:pt x="107" y="1108"/>
                </a:lnTo>
                <a:lnTo>
                  <a:pt x="105" y="1115"/>
                </a:lnTo>
                <a:lnTo>
                  <a:pt x="102" y="1120"/>
                </a:lnTo>
                <a:lnTo>
                  <a:pt x="100" y="1122"/>
                </a:lnTo>
                <a:lnTo>
                  <a:pt x="98" y="1122"/>
                </a:lnTo>
                <a:lnTo>
                  <a:pt x="93" y="1122"/>
                </a:lnTo>
                <a:lnTo>
                  <a:pt x="88" y="1120"/>
                </a:lnTo>
                <a:lnTo>
                  <a:pt x="86" y="1117"/>
                </a:lnTo>
                <a:lnTo>
                  <a:pt x="81" y="1115"/>
                </a:lnTo>
                <a:lnTo>
                  <a:pt x="76" y="1113"/>
                </a:lnTo>
                <a:lnTo>
                  <a:pt x="71" y="1108"/>
                </a:lnTo>
                <a:lnTo>
                  <a:pt x="67" y="1101"/>
                </a:lnTo>
                <a:lnTo>
                  <a:pt x="64" y="1096"/>
                </a:lnTo>
                <a:lnTo>
                  <a:pt x="59" y="1089"/>
                </a:lnTo>
                <a:lnTo>
                  <a:pt x="55" y="1079"/>
                </a:lnTo>
                <a:lnTo>
                  <a:pt x="50" y="1070"/>
                </a:lnTo>
                <a:lnTo>
                  <a:pt x="48" y="1060"/>
                </a:lnTo>
                <a:lnTo>
                  <a:pt x="43" y="1051"/>
                </a:lnTo>
                <a:lnTo>
                  <a:pt x="38" y="1039"/>
                </a:lnTo>
                <a:lnTo>
                  <a:pt x="33" y="1027"/>
                </a:lnTo>
                <a:lnTo>
                  <a:pt x="31" y="1013"/>
                </a:lnTo>
                <a:lnTo>
                  <a:pt x="24" y="1001"/>
                </a:lnTo>
                <a:lnTo>
                  <a:pt x="19" y="991"/>
                </a:lnTo>
                <a:lnTo>
                  <a:pt x="14" y="980"/>
                </a:lnTo>
                <a:lnTo>
                  <a:pt x="9" y="968"/>
                </a:lnTo>
                <a:lnTo>
                  <a:pt x="7" y="956"/>
                </a:lnTo>
                <a:lnTo>
                  <a:pt x="5" y="946"/>
                </a:lnTo>
                <a:lnTo>
                  <a:pt x="2" y="922"/>
                </a:lnTo>
                <a:lnTo>
                  <a:pt x="0" y="901"/>
                </a:lnTo>
                <a:lnTo>
                  <a:pt x="2" y="882"/>
                </a:lnTo>
                <a:lnTo>
                  <a:pt x="2" y="863"/>
                </a:lnTo>
                <a:lnTo>
                  <a:pt x="7" y="844"/>
                </a:lnTo>
                <a:lnTo>
                  <a:pt x="9" y="834"/>
                </a:lnTo>
                <a:lnTo>
                  <a:pt x="12" y="823"/>
                </a:lnTo>
                <a:lnTo>
                  <a:pt x="14" y="813"/>
                </a:lnTo>
                <a:lnTo>
                  <a:pt x="17" y="801"/>
                </a:lnTo>
                <a:lnTo>
                  <a:pt x="21" y="789"/>
                </a:lnTo>
                <a:lnTo>
                  <a:pt x="24" y="777"/>
                </a:lnTo>
                <a:lnTo>
                  <a:pt x="26" y="763"/>
                </a:lnTo>
                <a:lnTo>
                  <a:pt x="28" y="751"/>
                </a:lnTo>
                <a:lnTo>
                  <a:pt x="33" y="737"/>
                </a:lnTo>
                <a:lnTo>
                  <a:pt x="36" y="720"/>
                </a:lnTo>
                <a:lnTo>
                  <a:pt x="38" y="704"/>
                </a:lnTo>
                <a:lnTo>
                  <a:pt x="43" y="687"/>
                </a:lnTo>
                <a:lnTo>
                  <a:pt x="45" y="670"/>
                </a:lnTo>
                <a:lnTo>
                  <a:pt x="48" y="651"/>
                </a:lnTo>
                <a:lnTo>
                  <a:pt x="50" y="632"/>
                </a:lnTo>
                <a:lnTo>
                  <a:pt x="52" y="613"/>
                </a:lnTo>
                <a:lnTo>
                  <a:pt x="55" y="575"/>
                </a:lnTo>
                <a:lnTo>
                  <a:pt x="59" y="540"/>
                </a:lnTo>
                <a:lnTo>
                  <a:pt x="62" y="504"/>
                </a:lnTo>
                <a:lnTo>
                  <a:pt x="62" y="466"/>
                </a:lnTo>
                <a:lnTo>
                  <a:pt x="64" y="395"/>
                </a:lnTo>
                <a:lnTo>
                  <a:pt x="64" y="321"/>
                </a:lnTo>
                <a:lnTo>
                  <a:pt x="64" y="285"/>
                </a:lnTo>
                <a:lnTo>
                  <a:pt x="62" y="252"/>
                </a:lnTo>
                <a:lnTo>
                  <a:pt x="59" y="221"/>
                </a:lnTo>
                <a:lnTo>
                  <a:pt x="55" y="192"/>
                </a:lnTo>
                <a:lnTo>
                  <a:pt x="50" y="166"/>
                </a:lnTo>
                <a:lnTo>
                  <a:pt x="45" y="142"/>
                </a:lnTo>
                <a:lnTo>
                  <a:pt x="38" y="121"/>
                </a:lnTo>
                <a:lnTo>
                  <a:pt x="31" y="102"/>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22" name="Freeform 38"/>
          <p:cNvSpPr/>
          <p:nvPr/>
        </p:nvSpPr>
        <p:spPr>
          <a:xfrm>
            <a:off x="8394700" y="3570817"/>
            <a:ext cx="287867" cy="82549"/>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Lst>
            <a:pathLst>
              <a:path w="341" h="98">
                <a:moveTo>
                  <a:pt x="0" y="38"/>
                </a:moveTo>
                <a:lnTo>
                  <a:pt x="26" y="33"/>
                </a:lnTo>
                <a:lnTo>
                  <a:pt x="52" y="29"/>
                </a:lnTo>
                <a:lnTo>
                  <a:pt x="78" y="24"/>
                </a:lnTo>
                <a:lnTo>
                  <a:pt x="102" y="21"/>
                </a:lnTo>
                <a:lnTo>
                  <a:pt x="124" y="19"/>
                </a:lnTo>
                <a:lnTo>
                  <a:pt x="145" y="14"/>
                </a:lnTo>
                <a:lnTo>
                  <a:pt x="164" y="12"/>
                </a:lnTo>
                <a:lnTo>
                  <a:pt x="183" y="10"/>
                </a:lnTo>
                <a:lnTo>
                  <a:pt x="202" y="7"/>
                </a:lnTo>
                <a:lnTo>
                  <a:pt x="217" y="5"/>
                </a:lnTo>
                <a:lnTo>
                  <a:pt x="231" y="5"/>
                </a:lnTo>
                <a:lnTo>
                  <a:pt x="245" y="2"/>
                </a:lnTo>
                <a:lnTo>
                  <a:pt x="257" y="2"/>
                </a:lnTo>
                <a:lnTo>
                  <a:pt x="267" y="2"/>
                </a:lnTo>
                <a:lnTo>
                  <a:pt x="276" y="0"/>
                </a:lnTo>
                <a:lnTo>
                  <a:pt x="283" y="0"/>
                </a:lnTo>
                <a:lnTo>
                  <a:pt x="295" y="2"/>
                </a:lnTo>
                <a:lnTo>
                  <a:pt x="305" y="2"/>
                </a:lnTo>
                <a:lnTo>
                  <a:pt x="317" y="5"/>
                </a:lnTo>
                <a:lnTo>
                  <a:pt x="324" y="10"/>
                </a:lnTo>
                <a:lnTo>
                  <a:pt x="331" y="12"/>
                </a:lnTo>
                <a:lnTo>
                  <a:pt x="336" y="17"/>
                </a:lnTo>
                <a:lnTo>
                  <a:pt x="338" y="21"/>
                </a:lnTo>
                <a:lnTo>
                  <a:pt x="341" y="26"/>
                </a:lnTo>
                <a:lnTo>
                  <a:pt x="338" y="33"/>
                </a:lnTo>
                <a:lnTo>
                  <a:pt x="338" y="40"/>
                </a:lnTo>
                <a:lnTo>
                  <a:pt x="333" y="48"/>
                </a:lnTo>
                <a:lnTo>
                  <a:pt x="329" y="55"/>
                </a:lnTo>
                <a:lnTo>
                  <a:pt x="324" y="60"/>
                </a:lnTo>
                <a:lnTo>
                  <a:pt x="314" y="64"/>
                </a:lnTo>
                <a:lnTo>
                  <a:pt x="305" y="69"/>
                </a:lnTo>
                <a:lnTo>
                  <a:pt x="295" y="74"/>
                </a:lnTo>
                <a:lnTo>
                  <a:pt x="288" y="76"/>
                </a:lnTo>
                <a:lnTo>
                  <a:pt x="279" y="79"/>
                </a:lnTo>
                <a:lnTo>
                  <a:pt x="269" y="81"/>
                </a:lnTo>
                <a:lnTo>
                  <a:pt x="257" y="83"/>
                </a:lnTo>
                <a:lnTo>
                  <a:pt x="245" y="86"/>
                </a:lnTo>
                <a:lnTo>
                  <a:pt x="231" y="88"/>
                </a:lnTo>
                <a:lnTo>
                  <a:pt x="217" y="88"/>
                </a:lnTo>
                <a:lnTo>
                  <a:pt x="200" y="90"/>
                </a:lnTo>
                <a:lnTo>
                  <a:pt x="181" y="93"/>
                </a:lnTo>
                <a:lnTo>
                  <a:pt x="162" y="93"/>
                </a:lnTo>
                <a:lnTo>
                  <a:pt x="140" y="95"/>
                </a:lnTo>
                <a:lnTo>
                  <a:pt x="117" y="95"/>
                </a:lnTo>
                <a:lnTo>
                  <a:pt x="93" y="98"/>
                </a:lnTo>
                <a:lnTo>
                  <a:pt x="67" y="98"/>
                </a:lnTo>
                <a:lnTo>
                  <a:pt x="40" y="98"/>
                </a:lnTo>
                <a:lnTo>
                  <a:pt x="12" y="98"/>
                </a:lnTo>
                <a:lnTo>
                  <a:pt x="7" y="69"/>
                </a:lnTo>
                <a:lnTo>
                  <a:pt x="0" y="38"/>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23" name="Freeform 39"/>
          <p:cNvSpPr/>
          <p:nvPr/>
        </p:nvSpPr>
        <p:spPr>
          <a:xfrm>
            <a:off x="8375651" y="3818467"/>
            <a:ext cx="287867" cy="82551"/>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Lst>
            <a:pathLst>
              <a:path w="341" h="97">
                <a:moveTo>
                  <a:pt x="0" y="35"/>
                </a:moveTo>
                <a:lnTo>
                  <a:pt x="22" y="30"/>
                </a:lnTo>
                <a:lnTo>
                  <a:pt x="43" y="28"/>
                </a:lnTo>
                <a:lnTo>
                  <a:pt x="65" y="23"/>
                </a:lnTo>
                <a:lnTo>
                  <a:pt x="81" y="19"/>
                </a:lnTo>
                <a:lnTo>
                  <a:pt x="100" y="16"/>
                </a:lnTo>
                <a:lnTo>
                  <a:pt x="117" y="14"/>
                </a:lnTo>
                <a:lnTo>
                  <a:pt x="131" y="11"/>
                </a:lnTo>
                <a:lnTo>
                  <a:pt x="146" y="9"/>
                </a:lnTo>
                <a:lnTo>
                  <a:pt x="160" y="7"/>
                </a:lnTo>
                <a:lnTo>
                  <a:pt x="172" y="4"/>
                </a:lnTo>
                <a:lnTo>
                  <a:pt x="184" y="2"/>
                </a:lnTo>
                <a:lnTo>
                  <a:pt x="193" y="2"/>
                </a:lnTo>
                <a:lnTo>
                  <a:pt x="203" y="0"/>
                </a:lnTo>
                <a:lnTo>
                  <a:pt x="210" y="0"/>
                </a:lnTo>
                <a:lnTo>
                  <a:pt x="220" y="0"/>
                </a:lnTo>
                <a:lnTo>
                  <a:pt x="227" y="0"/>
                </a:lnTo>
                <a:lnTo>
                  <a:pt x="239" y="0"/>
                </a:lnTo>
                <a:lnTo>
                  <a:pt x="248" y="0"/>
                </a:lnTo>
                <a:lnTo>
                  <a:pt x="272" y="2"/>
                </a:lnTo>
                <a:lnTo>
                  <a:pt x="282" y="2"/>
                </a:lnTo>
                <a:lnTo>
                  <a:pt x="293" y="4"/>
                </a:lnTo>
                <a:lnTo>
                  <a:pt x="303" y="7"/>
                </a:lnTo>
                <a:lnTo>
                  <a:pt x="317" y="11"/>
                </a:lnTo>
                <a:lnTo>
                  <a:pt x="322" y="14"/>
                </a:lnTo>
                <a:lnTo>
                  <a:pt x="327" y="16"/>
                </a:lnTo>
                <a:lnTo>
                  <a:pt x="332" y="19"/>
                </a:lnTo>
                <a:lnTo>
                  <a:pt x="334" y="23"/>
                </a:lnTo>
                <a:lnTo>
                  <a:pt x="339" y="26"/>
                </a:lnTo>
                <a:lnTo>
                  <a:pt x="339" y="28"/>
                </a:lnTo>
                <a:lnTo>
                  <a:pt x="341" y="33"/>
                </a:lnTo>
                <a:lnTo>
                  <a:pt x="341" y="35"/>
                </a:lnTo>
                <a:lnTo>
                  <a:pt x="341" y="40"/>
                </a:lnTo>
                <a:lnTo>
                  <a:pt x="339" y="42"/>
                </a:lnTo>
                <a:lnTo>
                  <a:pt x="339" y="45"/>
                </a:lnTo>
                <a:lnTo>
                  <a:pt x="334" y="50"/>
                </a:lnTo>
                <a:lnTo>
                  <a:pt x="332" y="52"/>
                </a:lnTo>
                <a:lnTo>
                  <a:pt x="327" y="54"/>
                </a:lnTo>
                <a:lnTo>
                  <a:pt x="322" y="57"/>
                </a:lnTo>
                <a:lnTo>
                  <a:pt x="317" y="61"/>
                </a:lnTo>
                <a:lnTo>
                  <a:pt x="310" y="64"/>
                </a:lnTo>
                <a:lnTo>
                  <a:pt x="301" y="69"/>
                </a:lnTo>
                <a:lnTo>
                  <a:pt x="291" y="73"/>
                </a:lnTo>
                <a:lnTo>
                  <a:pt x="277" y="76"/>
                </a:lnTo>
                <a:lnTo>
                  <a:pt x="265" y="80"/>
                </a:lnTo>
                <a:lnTo>
                  <a:pt x="248" y="83"/>
                </a:lnTo>
                <a:lnTo>
                  <a:pt x="232" y="85"/>
                </a:lnTo>
                <a:lnTo>
                  <a:pt x="212" y="88"/>
                </a:lnTo>
                <a:lnTo>
                  <a:pt x="193" y="90"/>
                </a:lnTo>
                <a:lnTo>
                  <a:pt x="170" y="92"/>
                </a:lnTo>
                <a:lnTo>
                  <a:pt x="146" y="92"/>
                </a:lnTo>
                <a:lnTo>
                  <a:pt x="120" y="95"/>
                </a:lnTo>
                <a:lnTo>
                  <a:pt x="93" y="95"/>
                </a:lnTo>
                <a:lnTo>
                  <a:pt x="65" y="97"/>
                </a:lnTo>
                <a:lnTo>
                  <a:pt x="31" y="97"/>
                </a:lnTo>
                <a:lnTo>
                  <a:pt x="0" y="97"/>
                </a:lnTo>
                <a:lnTo>
                  <a:pt x="0" y="35"/>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25" name="Freeform 41"/>
          <p:cNvSpPr/>
          <p:nvPr/>
        </p:nvSpPr>
        <p:spPr>
          <a:xfrm>
            <a:off x="8339667" y="2798233"/>
            <a:ext cx="552451" cy="156633"/>
          </a:xfrm>
          <a:custGeom>
            <a:avLst/>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Lst>
            <a:pathLst>
              <a:path w="652" h="183">
                <a:moveTo>
                  <a:pt x="528" y="0"/>
                </a:moveTo>
                <a:lnTo>
                  <a:pt x="543" y="0"/>
                </a:lnTo>
                <a:lnTo>
                  <a:pt x="555" y="3"/>
                </a:lnTo>
                <a:lnTo>
                  <a:pt x="569" y="3"/>
                </a:lnTo>
                <a:lnTo>
                  <a:pt x="581" y="3"/>
                </a:lnTo>
                <a:lnTo>
                  <a:pt x="590" y="5"/>
                </a:lnTo>
                <a:lnTo>
                  <a:pt x="602" y="5"/>
                </a:lnTo>
                <a:lnTo>
                  <a:pt x="612" y="7"/>
                </a:lnTo>
                <a:lnTo>
                  <a:pt x="619" y="10"/>
                </a:lnTo>
                <a:lnTo>
                  <a:pt x="626" y="10"/>
                </a:lnTo>
                <a:lnTo>
                  <a:pt x="633" y="12"/>
                </a:lnTo>
                <a:lnTo>
                  <a:pt x="638" y="14"/>
                </a:lnTo>
                <a:lnTo>
                  <a:pt x="643" y="17"/>
                </a:lnTo>
                <a:lnTo>
                  <a:pt x="648" y="19"/>
                </a:lnTo>
                <a:lnTo>
                  <a:pt x="650" y="22"/>
                </a:lnTo>
                <a:lnTo>
                  <a:pt x="652" y="24"/>
                </a:lnTo>
                <a:lnTo>
                  <a:pt x="652" y="26"/>
                </a:lnTo>
                <a:lnTo>
                  <a:pt x="650" y="31"/>
                </a:lnTo>
                <a:lnTo>
                  <a:pt x="648" y="36"/>
                </a:lnTo>
                <a:lnTo>
                  <a:pt x="643" y="41"/>
                </a:lnTo>
                <a:lnTo>
                  <a:pt x="638" y="45"/>
                </a:lnTo>
                <a:lnTo>
                  <a:pt x="628" y="53"/>
                </a:lnTo>
                <a:lnTo>
                  <a:pt x="619" y="57"/>
                </a:lnTo>
                <a:lnTo>
                  <a:pt x="607" y="62"/>
                </a:lnTo>
                <a:lnTo>
                  <a:pt x="593" y="69"/>
                </a:lnTo>
                <a:lnTo>
                  <a:pt x="576" y="76"/>
                </a:lnTo>
                <a:lnTo>
                  <a:pt x="559" y="81"/>
                </a:lnTo>
                <a:lnTo>
                  <a:pt x="540" y="88"/>
                </a:lnTo>
                <a:lnTo>
                  <a:pt x="519" y="95"/>
                </a:lnTo>
                <a:lnTo>
                  <a:pt x="495" y="102"/>
                </a:lnTo>
                <a:lnTo>
                  <a:pt x="469" y="110"/>
                </a:lnTo>
                <a:lnTo>
                  <a:pt x="443" y="117"/>
                </a:lnTo>
                <a:lnTo>
                  <a:pt x="414" y="124"/>
                </a:lnTo>
                <a:lnTo>
                  <a:pt x="383" y="129"/>
                </a:lnTo>
                <a:lnTo>
                  <a:pt x="355" y="136"/>
                </a:lnTo>
                <a:lnTo>
                  <a:pt x="326" y="143"/>
                </a:lnTo>
                <a:lnTo>
                  <a:pt x="300" y="148"/>
                </a:lnTo>
                <a:lnTo>
                  <a:pt x="276" y="152"/>
                </a:lnTo>
                <a:lnTo>
                  <a:pt x="252" y="157"/>
                </a:lnTo>
                <a:lnTo>
                  <a:pt x="231" y="162"/>
                </a:lnTo>
                <a:lnTo>
                  <a:pt x="209" y="167"/>
                </a:lnTo>
                <a:lnTo>
                  <a:pt x="190" y="171"/>
                </a:lnTo>
                <a:lnTo>
                  <a:pt x="173" y="174"/>
                </a:lnTo>
                <a:lnTo>
                  <a:pt x="157" y="176"/>
                </a:lnTo>
                <a:lnTo>
                  <a:pt x="142" y="179"/>
                </a:lnTo>
                <a:lnTo>
                  <a:pt x="131" y="181"/>
                </a:lnTo>
                <a:lnTo>
                  <a:pt x="119" y="183"/>
                </a:lnTo>
                <a:lnTo>
                  <a:pt x="107" y="183"/>
                </a:lnTo>
                <a:lnTo>
                  <a:pt x="97" y="183"/>
                </a:lnTo>
                <a:lnTo>
                  <a:pt x="88" y="183"/>
                </a:lnTo>
                <a:lnTo>
                  <a:pt x="78" y="183"/>
                </a:lnTo>
                <a:lnTo>
                  <a:pt x="69" y="183"/>
                </a:lnTo>
                <a:lnTo>
                  <a:pt x="62" y="181"/>
                </a:lnTo>
                <a:lnTo>
                  <a:pt x="54" y="181"/>
                </a:lnTo>
                <a:lnTo>
                  <a:pt x="47" y="179"/>
                </a:lnTo>
                <a:lnTo>
                  <a:pt x="42" y="179"/>
                </a:lnTo>
                <a:lnTo>
                  <a:pt x="35" y="176"/>
                </a:lnTo>
                <a:lnTo>
                  <a:pt x="26" y="171"/>
                </a:lnTo>
                <a:lnTo>
                  <a:pt x="19" y="169"/>
                </a:lnTo>
                <a:lnTo>
                  <a:pt x="11" y="164"/>
                </a:lnTo>
                <a:lnTo>
                  <a:pt x="7" y="160"/>
                </a:lnTo>
                <a:lnTo>
                  <a:pt x="4" y="155"/>
                </a:lnTo>
                <a:lnTo>
                  <a:pt x="2" y="150"/>
                </a:lnTo>
                <a:lnTo>
                  <a:pt x="0" y="145"/>
                </a:lnTo>
                <a:lnTo>
                  <a:pt x="0" y="141"/>
                </a:lnTo>
                <a:lnTo>
                  <a:pt x="0" y="136"/>
                </a:lnTo>
                <a:lnTo>
                  <a:pt x="2" y="131"/>
                </a:lnTo>
                <a:lnTo>
                  <a:pt x="4" y="126"/>
                </a:lnTo>
                <a:lnTo>
                  <a:pt x="7" y="124"/>
                </a:lnTo>
                <a:lnTo>
                  <a:pt x="11" y="119"/>
                </a:lnTo>
                <a:lnTo>
                  <a:pt x="14" y="117"/>
                </a:lnTo>
                <a:lnTo>
                  <a:pt x="21" y="114"/>
                </a:lnTo>
                <a:lnTo>
                  <a:pt x="28" y="112"/>
                </a:lnTo>
                <a:lnTo>
                  <a:pt x="38" y="107"/>
                </a:lnTo>
                <a:lnTo>
                  <a:pt x="47" y="105"/>
                </a:lnTo>
                <a:lnTo>
                  <a:pt x="59" y="100"/>
                </a:lnTo>
                <a:lnTo>
                  <a:pt x="73" y="95"/>
                </a:lnTo>
                <a:lnTo>
                  <a:pt x="88" y="91"/>
                </a:lnTo>
                <a:lnTo>
                  <a:pt x="102" y="86"/>
                </a:lnTo>
                <a:lnTo>
                  <a:pt x="121" y="81"/>
                </a:lnTo>
                <a:lnTo>
                  <a:pt x="138" y="74"/>
                </a:lnTo>
                <a:lnTo>
                  <a:pt x="157" y="69"/>
                </a:lnTo>
                <a:lnTo>
                  <a:pt x="178" y="62"/>
                </a:lnTo>
                <a:lnTo>
                  <a:pt x="200" y="57"/>
                </a:lnTo>
                <a:lnTo>
                  <a:pt x="223" y="50"/>
                </a:lnTo>
                <a:lnTo>
                  <a:pt x="245" y="43"/>
                </a:lnTo>
                <a:lnTo>
                  <a:pt x="269" y="38"/>
                </a:lnTo>
                <a:lnTo>
                  <a:pt x="312" y="26"/>
                </a:lnTo>
                <a:lnTo>
                  <a:pt x="352" y="19"/>
                </a:lnTo>
                <a:lnTo>
                  <a:pt x="393" y="12"/>
                </a:lnTo>
                <a:lnTo>
                  <a:pt x="428" y="7"/>
                </a:lnTo>
                <a:lnTo>
                  <a:pt x="464" y="3"/>
                </a:lnTo>
                <a:lnTo>
                  <a:pt x="497" y="3"/>
                </a:lnTo>
                <a:lnTo>
                  <a:pt x="528" y="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26" name="Freeform 42"/>
          <p:cNvSpPr/>
          <p:nvPr/>
        </p:nvSpPr>
        <p:spPr>
          <a:xfrm>
            <a:off x="8250767" y="2491317"/>
            <a:ext cx="736600" cy="205316"/>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869" h="243">
                <a:moveTo>
                  <a:pt x="869" y="38"/>
                </a:moveTo>
                <a:lnTo>
                  <a:pt x="869" y="38"/>
                </a:lnTo>
                <a:lnTo>
                  <a:pt x="869" y="41"/>
                </a:lnTo>
                <a:lnTo>
                  <a:pt x="867" y="46"/>
                </a:lnTo>
                <a:lnTo>
                  <a:pt x="864" y="48"/>
                </a:lnTo>
                <a:lnTo>
                  <a:pt x="862" y="50"/>
                </a:lnTo>
                <a:lnTo>
                  <a:pt x="857" y="53"/>
                </a:lnTo>
                <a:lnTo>
                  <a:pt x="853" y="55"/>
                </a:lnTo>
                <a:lnTo>
                  <a:pt x="848" y="57"/>
                </a:lnTo>
                <a:lnTo>
                  <a:pt x="843" y="60"/>
                </a:lnTo>
                <a:lnTo>
                  <a:pt x="836" y="65"/>
                </a:lnTo>
                <a:lnTo>
                  <a:pt x="831" y="67"/>
                </a:lnTo>
                <a:lnTo>
                  <a:pt x="822" y="69"/>
                </a:lnTo>
                <a:lnTo>
                  <a:pt x="814" y="74"/>
                </a:lnTo>
                <a:lnTo>
                  <a:pt x="805" y="76"/>
                </a:lnTo>
                <a:lnTo>
                  <a:pt x="795" y="81"/>
                </a:lnTo>
                <a:lnTo>
                  <a:pt x="786" y="84"/>
                </a:lnTo>
                <a:lnTo>
                  <a:pt x="776" y="88"/>
                </a:lnTo>
                <a:lnTo>
                  <a:pt x="764" y="91"/>
                </a:lnTo>
                <a:lnTo>
                  <a:pt x="753" y="95"/>
                </a:lnTo>
                <a:lnTo>
                  <a:pt x="741" y="100"/>
                </a:lnTo>
                <a:lnTo>
                  <a:pt x="726" y="105"/>
                </a:lnTo>
                <a:lnTo>
                  <a:pt x="712" y="107"/>
                </a:lnTo>
                <a:lnTo>
                  <a:pt x="698" y="112"/>
                </a:lnTo>
                <a:lnTo>
                  <a:pt x="683" y="117"/>
                </a:lnTo>
                <a:lnTo>
                  <a:pt x="669" y="122"/>
                </a:lnTo>
                <a:lnTo>
                  <a:pt x="652" y="126"/>
                </a:lnTo>
                <a:lnTo>
                  <a:pt x="636" y="131"/>
                </a:lnTo>
                <a:lnTo>
                  <a:pt x="617" y="136"/>
                </a:lnTo>
                <a:lnTo>
                  <a:pt x="600" y="143"/>
                </a:lnTo>
                <a:lnTo>
                  <a:pt x="581" y="148"/>
                </a:lnTo>
                <a:lnTo>
                  <a:pt x="562" y="153"/>
                </a:lnTo>
                <a:lnTo>
                  <a:pt x="543" y="160"/>
                </a:lnTo>
                <a:lnTo>
                  <a:pt x="502" y="169"/>
                </a:lnTo>
                <a:lnTo>
                  <a:pt x="464" y="181"/>
                </a:lnTo>
                <a:lnTo>
                  <a:pt x="431" y="191"/>
                </a:lnTo>
                <a:lnTo>
                  <a:pt x="395" y="198"/>
                </a:lnTo>
                <a:lnTo>
                  <a:pt x="364" y="205"/>
                </a:lnTo>
                <a:lnTo>
                  <a:pt x="336" y="212"/>
                </a:lnTo>
                <a:lnTo>
                  <a:pt x="307" y="219"/>
                </a:lnTo>
                <a:lnTo>
                  <a:pt x="283" y="224"/>
                </a:lnTo>
                <a:lnTo>
                  <a:pt x="259" y="229"/>
                </a:lnTo>
                <a:lnTo>
                  <a:pt x="238" y="233"/>
                </a:lnTo>
                <a:lnTo>
                  <a:pt x="219" y="236"/>
                </a:lnTo>
                <a:lnTo>
                  <a:pt x="202" y="238"/>
                </a:lnTo>
                <a:lnTo>
                  <a:pt x="188" y="241"/>
                </a:lnTo>
                <a:lnTo>
                  <a:pt x="176" y="243"/>
                </a:lnTo>
                <a:lnTo>
                  <a:pt x="167" y="243"/>
                </a:lnTo>
                <a:lnTo>
                  <a:pt x="162" y="243"/>
                </a:lnTo>
                <a:lnTo>
                  <a:pt x="157" y="243"/>
                </a:lnTo>
                <a:lnTo>
                  <a:pt x="140" y="243"/>
                </a:lnTo>
                <a:lnTo>
                  <a:pt x="126" y="243"/>
                </a:lnTo>
                <a:lnTo>
                  <a:pt x="112" y="241"/>
                </a:lnTo>
                <a:lnTo>
                  <a:pt x="97" y="236"/>
                </a:lnTo>
                <a:lnTo>
                  <a:pt x="71" y="229"/>
                </a:lnTo>
                <a:lnTo>
                  <a:pt x="45" y="219"/>
                </a:lnTo>
                <a:lnTo>
                  <a:pt x="33" y="214"/>
                </a:lnTo>
                <a:lnTo>
                  <a:pt x="24" y="207"/>
                </a:lnTo>
                <a:lnTo>
                  <a:pt x="16" y="202"/>
                </a:lnTo>
                <a:lnTo>
                  <a:pt x="9" y="195"/>
                </a:lnTo>
                <a:lnTo>
                  <a:pt x="5" y="188"/>
                </a:lnTo>
                <a:lnTo>
                  <a:pt x="2" y="181"/>
                </a:lnTo>
                <a:lnTo>
                  <a:pt x="0" y="176"/>
                </a:lnTo>
                <a:lnTo>
                  <a:pt x="0" y="172"/>
                </a:lnTo>
                <a:lnTo>
                  <a:pt x="0" y="167"/>
                </a:lnTo>
                <a:lnTo>
                  <a:pt x="2" y="164"/>
                </a:lnTo>
                <a:lnTo>
                  <a:pt x="5" y="162"/>
                </a:lnTo>
                <a:lnTo>
                  <a:pt x="9" y="160"/>
                </a:lnTo>
                <a:lnTo>
                  <a:pt x="14" y="160"/>
                </a:lnTo>
                <a:lnTo>
                  <a:pt x="19" y="160"/>
                </a:lnTo>
                <a:lnTo>
                  <a:pt x="26" y="160"/>
                </a:lnTo>
                <a:lnTo>
                  <a:pt x="33" y="160"/>
                </a:lnTo>
                <a:lnTo>
                  <a:pt x="35" y="160"/>
                </a:lnTo>
                <a:lnTo>
                  <a:pt x="38" y="160"/>
                </a:lnTo>
                <a:lnTo>
                  <a:pt x="43" y="157"/>
                </a:lnTo>
                <a:lnTo>
                  <a:pt x="50" y="157"/>
                </a:lnTo>
                <a:lnTo>
                  <a:pt x="62" y="155"/>
                </a:lnTo>
                <a:lnTo>
                  <a:pt x="74" y="153"/>
                </a:lnTo>
                <a:lnTo>
                  <a:pt x="88" y="148"/>
                </a:lnTo>
                <a:lnTo>
                  <a:pt x="107" y="145"/>
                </a:lnTo>
                <a:lnTo>
                  <a:pt x="126" y="141"/>
                </a:lnTo>
                <a:lnTo>
                  <a:pt x="147" y="134"/>
                </a:lnTo>
                <a:lnTo>
                  <a:pt x="171" y="129"/>
                </a:lnTo>
                <a:lnTo>
                  <a:pt x="197" y="122"/>
                </a:lnTo>
                <a:lnTo>
                  <a:pt x="226" y="112"/>
                </a:lnTo>
                <a:lnTo>
                  <a:pt x="257" y="105"/>
                </a:lnTo>
                <a:lnTo>
                  <a:pt x="290" y="95"/>
                </a:lnTo>
                <a:lnTo>
                  <a:pt x="324" y="86"/>
                </a:lnTo>
                <a:lnTo>
                  <a:pt x="362" y="74"/>
                </a:lnTo>
                <a:lnTo>
                  <a:pt x="398" y="65"/>
                </a:lnTo>
                <a:lnTo>
                  <a:pt x="433" y="57"/>
                </a:lnTo>
                <a:lnTo>
                  <a:pt x="469" y="48"/>
                </a:lnTo>
                <a:lnTo>
                  <a:pt x="500" y="41"/>
                </a:lnTo>
                <a:lnTo>
                  <a:pt x="531" y="36"/>
                </a:lnTo>
                <a:lnTo>
                  <a:pt x="562" y="29"/>
                </a:lnTo>
                <a:lnTo>
                  <a:pt x="588" y="24"/>
                </a:lnTo>
                <a:lnTo>
                  <a:pt x="614" y="19"/>
                </a:lnTo>
                <a:lnTo>
                  <a:pt x="641" y="15"/>
                </a:lnTo>
                <a:lnTo>
                  <a:pt x="662" y="10"/>
                </a:lnTo>
                <a:lnTo>
                  <a:pt x="683" y="7"/>
                </a:lnTo>
                <a:lnTo>
                  <a:pt x="705" y="5"/>
                </a:lnTo>
                <a:lnTo>
                  <a:pt x="722" y="3"/>
                </a:lnTo>
                <a:lnTo>
                  <a:pt x="741" y="3"/>
                </a:lnTo>
                <a:lnTo>
                  <a:pt x="755" y="0"/>
                </a:lnTo>
                <a:lnTo>
                  <a:pt x="769" y="0"/>
                </a:lnTo>
                <a:lnTo>
                  <a:pt x="781" y="0"/>
                </a:lnTo>
                <a:lnTo>
                  <a:pt x="793" y="3"/>
                </a:lnTo>
                <a:lnTo>
                  <a:pt x="803" y="3"/>
                </a:lnTo>
                <a:lnTo>
                  <a:pt x="812" y="3"/>
                </a:lnTo>
                <a:lnTo>
                  <a:pt x="822" y="5"/>
                </a:lnTo>
                <a:lnTo>
                  <a:pt x="831" y="5"/>
                </a:lnTo>
                <a:lnTo>
                  <a:pt x="838" y="7"/>
                </a:lnTo>
                <a:lnTo>
                  <a:pt x="845" y="10"/>
                </a:lnTo>
                <a:lnTo>
                  <a:pt x="850" y="12"/>
                </a:lnTo>
                <a:lnTo>
                  <a:pt x="855" y="15"/>
                </a:lnTo>
                <a:lnTo>
                  <a:pt x="860" y="17"/>
                </a:lnTo>
                <a:lnTo>
                  <a:pt x="864" y="22"/>
                </a:lnTo>
                <a:lnTo>
                  <a:pt x="867" y="24"/>
                </a:lnTo>
                <a:lnTo>
                  <a:pt x="869" y="29"/>
                </a:lnTo>
                <a:lnTo>
                  <a:pt x="869" y="34"/>
                </a:lnTo>
                <a:lnTo>
                  <a:pt x="869" y="38"/>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27" name="Freeform 43"/>
          <p:cNvSpPr/>
          <p:nvPr/>
        </p:nvSpPr>
        <p:spPr>
          <a:xfrm>
            <a:off x="8479367" y="2142067"/>
            <a:ext cx="230717" cy="9863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72" h="1165">
                <a:moveTo>
                  <a:pt x="248" y="254"/>
                </a:moveTo>
                <a:lnTo>
                  <a:pt x="246" y="262"/>
                </a:lnTo>
                <a:lnTo>
                  <a:pt x="246" y="271"/>
                </a:lnTo>
                <a:lnTo>
                  <a:pt x="243" y="281"/>
                </a:lnTo>
                <a:lnTo>
                  <a:pt x="241" y="292"/>
                </a:lnTo>
                <a:lnTo>
                  <a:pt x="241" y="307"/>
                </a:lnTo>
                <a:lnTo>
                  <a:pt x="241" y="321"/>
                </a:lnTo>
                <a:lnTo>
                  <a:pt x="239" y="338"/>
                </a:lnTo>
                <a:lnTo>
                  <a:pt x="239" y="354"/>
                </a:lnTo>
                <a:lnTo>
                  <a:pt x="239" y="373"/>
                </a:lnTo>
                <a:lnTo>
                  <a:pt x="239" y="392"/>
                </a:lnTo>
                <a:lnTo>
                  <a:pt x="239" y="416"/>
                </a:lnTo>
                <a:lnTo>
                  <a:pt x="239" y="438"/>
                </a:lnTo>
                <a:lnTo>
                  <a:pt x="239" y="464"/>
                </a:lnTo>
                <a:lnTo>
                  <a:pt x="239" y="490"/>
                </a:lnTo>
                <a:lnTo>
                  <a:pt x="239" y="516"/>
                </a:lnTo>
                <a:lnTo>
                  <a:pt x="239" y="545"/>
                </a:lnTo>
                <a:lnTo>
                  <a:pt x="236" y="575"/>
                </a:lnTo>
                <a:lnTo>
                  <a:pt x="234" y="606"/>
                </a:lnTo>
                <a:lnTo>
                  <a:pt x="231" y="640"/>
                </a:lnTo>
                <a:lnTo>
                  <a:pt x="231" y="673"/>
                </a:lnTo>
                <a:lnTo>
                  <a:pt x="229" y="709"/>
                </a:lnTo>
                <a:lnTo>
                  <a:pt x="229" y="744"/>
                </a:lnTo>
                <a:lnTo>
                  <a:pt x="227" y="780"/>
                </a:lnTo>
                <a:lnTo>
                  <a:pt x="227" y="818"/>
                </a:lnTo>
                <a:lnTo>
                  <a:pt x="224" y="858"/>
                </a:lnTo>
                <a:lnTo>
                  <a:pt x="224" y="899"/>
                </a:lnTo>
                <a:lnTo>
                  <a:pt x="222" y="939"/>
                </a:lnTo>
                <a:lnTo>
                  <a:pt x="222" y="982"/>
                </a:lnTo>
                <a:lnTo>
                  <a:pt x="219" y="1027"/>
                </a:lnTo>
                <a:lnTo>
                  <a:pt x="219" y="1072"/>
                </a:lnTo>
                <a:lnTo>
                  <a:pt x="217" y="1118"/>
                </a:lnTo>
                <a:lnTo>
                  <a:pt x="215" y="1165"/>
                </a:lnTo>
                <a:lnTo>
                  <a:pt x="112" y="1165"/>
                </a:lnTo>
                <a:lnTo>
                  <a:pt x="112" y="1115"/>
                </a:lnTo>
                <a:lnTo>
                  <a:pt x="112" y="1065"/>
                </a:lnTo>
                <a:lnTo>
                  <a:pt x="112" y="1018"/>
                </a:lnTo>
                <a:lnTo>
                  <a:pt x="112" y="970"/>
                </a:lnTo>
                <a:lnTo>
                  <a:pt x="112" y="927"/>
                </a:lnTo>
                <a:lnTo>
                  <a:pt x="112" y="882"/>
                </a:lnTo>
                <a:lnTo>
                  <a:pt x="112" y="842"/>
                </a:lnTo>
                <a:lnTo>
                  <a:pt x="112" y="801"/>
                </a:lnTo>
                <a:lnTo>
                  <a:pt x="112" y="761"/>
                </a:lnTo>
                <a:lnTo>
                  <a:pt x="112" y="723"/>
                </a:lnTo>
                <a:lnTo>
                  <a:pt x="112" y="687"/>
                </a:lnTo>
                <a:lnTo>
                  <a:pt x="112" y="652"/>
                </a:lnTo>
                <a:lnTo>
                  <a:pt x="112" y="618"/>
                </a:lnTo>
                <a:lnTo>
                  <a:pt x="112" y="585"/>
                </a:lnTo>
                <a:lnTo>
                  <a:pt x="112" y="554"/>
                </a:lnTo>
                <a:lnTo>
                  <a:pt x="112" y="525"/>
                </a:lnTo>
                <a:lnTo>
                  <a:pt x="112" y="497"/>
                </a:lnTo>
                <a:lnTo>
                  <a:pt x="110" y="471"/>
                </a:lnTo>
                <a:lnTo>
                  <a:pt x="110" y="445"/>
                </a:lnTo>
                <a:lnTo>
                  <a:pt x="110" y="421"/>
                </a:lnTo>
                <a:lnTo>
                  <a:pt x="110" y="399"/>
                </a:lnTo>
                <a:lnTo>
                  <a:pt x="110" y="378"/>
                </a:lnTo>
                <a:lnTo>
                  <a:pt x="108" y="359"/>
                </a:lnTo>
                <a:lnTo>
                  <a:pt x="108" y="340"/>
                </a:lnTo>
                <a:lnTo>
                  <a:pt x="108" y="323"/>
                </a:lnTo>
                <a:lnTo>
                  <a:pt x="108" y="307"/>
                </a:lnTo>
                <a:lnTo>
                  <a:pt x="105" y="292"/>
                </a:lnTo>
                <a:lnTo>
                  <a:pt x="105" y="281"/>
                </a:lnTo>
                <a:lnTo>
                  <a:pt x="105" y="269"/>
                </a:lnTo>
                <a:lnTo>
                  <a:pt x="103" y="259"/>
                </a:lnTo>
                <a:lnTo>
                  <a:pt x="103" y="250"/>
                </a:lnTo>
                <a:lnTo>
                  <a:pt x="103" y="242"/>
                </a:lnTo>
                <a:lnTo>
                  <a:pt x="98" y="216"/>
                </a:lnTo>
                <a:lnTo>
                  <a:pt x="91" y="193"/>
                </a:lnTo>
                <a:lnTo>
                  <a:pt x="84" y="171"/>
                </a:lnTo>
                <a:lnTo>
                  <a:pt x="77" y="150"/>
                </a:lnTo>
                <a:lnTo>
                  <a:pt x="69" y="133"/>
                </a:lnTo>
                <a:lnTo>
                  <a:pt x="62" y="119"/>
                </a:lnTo>
                <a:lnTo>
                  <a:pt x="53" y="107"/>
                </a:lnTo>
                <a:lnTo>
                  <a:pt x="46" y="97"/>
                </a:lnTo>
                <a:lnTo>
                  <a:pt x="34" y="90"/>
                </a:lnTo>
                <a:lnTo>
                  <a:pt x="24" y="86"/>
                </a:lnTo>
                <a:lnTo>
                  <a:pt x="17" y="78"/>
                </a:lnTo>
                <a:lnTo>
                  <a:pt x="10" y="71"/>
                </a:lnTo>
                <a:lnTo>
                  <a:pt x="5" y="62"/>
                </a:lnTo>
                <a:lnTo>
                  <a:pt x="3" y="52"/>
                </a:lnTo>
                <a:lnTo>
                  <a:pt x="0" y="45"/>
                </a:lnTo>
                <a:lnTo>
                  <a:pt x="0" y="36"/>
                </a:lnTo>
                <a:lnTo>
                  <a:pt x="0" y="26"/>
                </a:lnTo>
                <a:lnTo>
                  <a:pt x="5" y="19"/>
                </a:lnTo>
                <a:lnTo>
                  <a:pt x="7" y="17"/>
                </a:lnTo>
                <a:lnTo>
                  <a:pt x="10" y="14"/>
                </a:lnTo>
                <a:lnTo>
                  <a:pt x="15" y="9"/>
                </a:lnTo>
                <a:lnTo>
                  <a:pt x="19" y="7"/>
                </a:lnTo>
                <a:lnTo>
                  <a:pt x="24" y="7"/>
                </a:lnTo>
                <a:lnTo>
                  <a:pt x="29" y="5"/>
                </a:lnTo>
                <a:lnTo>
                  <a:pt x="36" y="2"/>
                </a:lnTo>
                <a:lnTo>
                  <a:pt x="43" y="2"/>
                </a:lnTo>
                <a:lnTo>
                  <a:pt x="50" y="0"/>
                </a:lnTo>
                <a:lnTo>
                  <a:pt x="60" y="0"/>
                </a:lnTo>
                <a:lnTo>
                  <a:pt x="69" y="0"/>
                </a:lnTo>
                <a:lnTo>
                  <a:pt x="79" y="0"/>
                </a:lnTo>
                <a:lnTo>
                  <a:pt x="112" y="9"/>
                </a:lnTo>
                <a:lnTo>
                  <a:pt x="148" y="19"/>
                </a:lnTo>
                <a:lnTo>
                  <a:pt x="165" y="24"/>
                </a:lnTo>
                <a:lnTo>
                  <a:pt x="181" y="31"/>
                </a:lnTo>
                <a:lnTo>
                  <a:pt x="198" y="38"/>
                </a:lnTo>
                <a:lnTo>
                  <a:pt x="215" y="47"/>
                </a:lnTo>
                <a:lnTo>
                  <a:pt x="227" y="62"/>
                </a:lnTo>
                <a:lnTo>
                  <a:pt x="239" y="74"/>
                </a:lnTo>
                <a:lnTo>
                  <a:pt x="248" y="86"/>
                </a:lnTo>
                <a:lnTo>
                  <a:pt x="255" y="97"/>
                </a:lnTo>
                <a:lnTo>
                  <a:pt x="262" y="107"/>
                </a:lnTo>
                <a:lnTo>
                  <a:pt x="267" y="119"/>
                </a:lnTo>
                <a:lnTo>
                  <a:pt x="269" y="131"/>
                </a:lnTo>
                <a:lnTo>
                  <a:pt x="272" y="145"/>
                </a:lnTo>
                <a:lnTo>
                  <a:pt x="269" y="159"/>
                </a:lnTo>
                <a:lnTo>
                  <a:pt x="269" y="171"/>
                </a:lnTo>
                <a:lnTo>
                  <a:pt x="267" y="185"/>
                </a:lnTo>
                <a:lnTo>
                  <a:pt x="265" y="200"/>
                </a:lnTo>
                <a:lnTo>
                  <a:pt x="258" y="226"/>
                </a:lnTo>
                <a:lnTo>
                  <a:pt x="248" y="254"/>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28" name="Freeform 44"/>
          <p:cNvSpPr/>
          <p:nvPr/>
        </p:nvSpPr>
        <p:spPr>
          <a:xfrm>
            <a:off x="9050867" y="2127251"/>
            <a:ext cx="452967" cy="74718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534" h="882">
                <a:moveTo>
                  <a:pt x="320" y="552"/>
                </a:moveTo>
                <a:lnTo>
                  <a:pt x="296" y="587"/>
                </a:lnTo>
                <a:lnTo>
                  <a:pt x="270" y="623"/>
                </a:lnTo>
                <a:lnTo>
                  <a:pt x="243" y="656"/>
                </a:lnTo>
                <a:lnTo>
                  <a:pt x="220" y="687"/>
                </a:lnTo>
                <a:lnTo>
                  <a:pt x="193" y="718"/>
                </a:lnTo>
                <a:lnTo>
                  <a:pt x="167" y="744"/>
                </a:lnTo>
                <a:lnTo>
                  <a:pt x="141" y="770"/>
                </a:lnTo>
                <a:lnTo>
                  <a:pt x="117" y="794"/>
                </a:lnTo>
                <a:lnTo>
                  <a:pt x="105" y="808"/>
                </a:lnTo>
                <a:lnTo>
                  <a:pt x="93" y="820"/>
                </a:lnTo>
                <a:lnTo>
                  <a:pt x="81" y="832"/>
                </a:lnTo>
                <a:lnTo>
                  <a:pt x="72" y="842"/>
                </a:lnTo>
                <a:lnTo>
                  <a:pt x="62" y="849"/>
                </a:lnTo>
                <a:lnTo>
                  <a:pt x="55" y="858"/>
                </a:lnTo>
                <a:lnTo>
                  <a:pt x="46" y="863"/>
                </a:lnTo>
                <a:lnTo>
                  <a:pt x="39" y="870"/>
                </a:lnTo>
                <a:lnTo>
                  <a:pt x="34" y="875"/>
                </a:lnTo>
                <a:lnTo>
                  <a:pt x="27" y="877"/>
                </a:lnTo>
                <a:lnTo>
                  <a:pt x="22" y="880"/>
                </a:lnTo>
                <a:lnTo>
                  <a:pt x="17" y="882"/>
                </a:lnTo>
                <a:lnTo>
                  <a:pt x="12" y="882"/>
                </a:lnTo>
                <a:lnTo>
                  <a:pt x="10" y="882"/>
                </a:lnTo>
                <a:lnTo>
                  <a:pt x="5" y="882"/>
                </a:lnTo>
                <a:lnTo>
                  <a:pt x="3" y="880"/>
                </a:lnTo>
                <a:lnTo>
                  <a:pt x="0" y="875"/>
                </a:lnTo>
                <a:lnTo>
                  <a:pt x="0" y="868"/>
                </a:lnTo>
                <a:lnTo>
                  <a:pt x="0" y="866"/>
                </a:lnTo>
                <a:lnTo>
                  <a:pt x="0" y="861"/>
                </a:lnTo>
                <a:lnTo>
                  <a:pt x="3" y="856"/>
                </a:lnTo>
                <a:lnTo>
                  <a:pt x="5" y="849"/>
                </a:lnTo>
                <a:lnTo>
                  <a:pt x="8" y="844"/>
                </a:lnTo>
                <a:lnTo>
                  <a:pt x="12" y="837"/>
                </a:lnTo>
                <a:lnTo>
                  <a:pt x="17" y="830"/>
                </a:lnTo>
                <a:lnTo>
                  <a:pt x="22" y="823"/>
                </a:lnTo>
                <a:lnTo>
                  <a:pt x="27" y="813"/>
                </a:lnTo>
                <a:lnTo>
                  <a:pt x="34" y="804"/>
                </a:lnTo>
                <a:lnTo>
                  <a:pt x="41" y="794"/>
                </a:lnTo>
                <a:lnTo>
                  <a:pt x="48" y="782"/>
                </a:lnTo>
                <a:lnTo>
                  <a:pt x="55" y="770"/>
                </a:lnTo>
                <a:lnTo>
                  <a:pt x="62" y="759"/>
                </a:lnTo>
                <a:lnTo>
                  <a:pt x="70" y="747"/>
                </a:lnTo>
                <a:lnTo>
                  <a:pt x="79" y="732"/>
                </a:lnTo>
                <a:lnTo>
                  <a:pt x="86" y="718"/>
                </a:lnTo>
                <a:lnTo>
                  <a:pt x="96" y="704"/>
                </a:lnTo>
                <a:lnTo>
                  <a:pt x="105" y="687"/>
                </a:lnTo>
                <a:lnTo>
                  <a:pt x="115" y="671"/>
                </a:lnTo>
                <a:lnTo>
                  <a:pt x="127" y="654"/>
                </a:lnTo>
                <a:lnTo>
                  <a:pt x="136" y="635"/>
                </a:lnTo>
                <a:lnTo>
                  <a:pt x="148" y="616"/>
                </a:lnTo>
                <a:lnTo>
                  <a:pt x="160" y="594"/>
                </a:lnTo>
                <a:lnTo>
                  <a:pt x="170" y="573"/>
                </a:lnTo>
                <a:lnTo>
                  <a:pt x="182" y="552"/>
                </a:lnTo>
                <a:lnTo>
                  <a:pt x="196" y="528"/>
                </a:lnTo>
                <a:lnTo>
                  <a:pt x="208" y="504"/>
                </a:lnTo>
                <a:lnTo>
                  <a:pt x="227" y="459"/>
                </a:lnTo>
                <a:lnTo>
                  <a:pt x="246" y="416"/>
                </a:lnTo>
                <a:lnTo>
                  <a:pt x="265" y="378"/>
                </a:lnTo>
                <a:lnTo>
                  <a:pt x="282" y="340"/>
                </a:lnTo>
                <a:lnTo>
                  <a:pt x="289" y="321"/>
                </a:lnTo>
                <a:lnTo>
                  <a:pt x="293" y="304"/>
                </a:lnTo>
                <a:lnTo>
                  <a:pt x="301" y="288"/>
                </a:lnTo>
                <a:lnTo>
                  <a:pt x="305" y="271"/>
                </a:lnTo>
                <a:lnTo>
                  <a:pt x="310" y="257"/>
                </a:lnTo>
                <a:lnTo>
                  <a:pt x="315" y="240"/>
                </a:lnTo>
                <a:lnTo>
                  <a:pt x="317" y="226"/>
                </a:lnTo>
                <a:lnTo>
                  <a:pt x="320" y="212"/>
                </a:lnTo>
                <a:lnTo>
                  <a:pt x="324" y="185"/>
                </a:lnTo>
                <a:lnTo>
                  <a:pt x="327" y="162"/>
                </a:lnTo>
                <a:lnTo>
                  <a:pt x="327" y="140"/>
                </a:lnTo>
                <a:lnTo>
                  <a:pt x="327" y="121"/>
                </a:lnTo>
                <a:lnTo>
                  <a:pt x="324" y="105"/>
                </a:lnTo>
                <a:lnTo>
                  <a:pt x="322" y="90"/>
                </a:lnTo>
                <a:lnTo>
                  <a:pt x="317" y="76"/>
                </a:lnTo>
                <a:lnTo>
                  <a:pt x="310" y="66"/>
                </a:lnTo>
                <a:lnTo>
                  <a:pt x="301" y="62"/>
                </a:lnTo>
                <a:lnTo>
                  <a:pt x="296" y="55"/>
                </a:lnTo>
                <a:lnTo>
                  <a:pt x="293" y="50"/>
                </a:lnTo>
                <a:lnTo>
                  <a:pt x="291" y="43"/>
                </a:lnTo>
                <a:lnTo>
                  <a:pt x="291" y="36"/>
                </a:lnTo>
                <a:lnTo>
                  <a:pt x="291" y="28"/>
                </a:lnTo>
                <a:lnTo>
                  <a:pt x="293" y="24"/>
                </a:lnTo>
                <a:lnTo>
                  <a:pt x="298" y="19"/>
                </a:lnTo>
                <a:lnTo>
                  <a:pt x="303" y="14"/>
                </a:lnTo>
                <a:lnTo>
                  <a:pt x="308" y="9"/>
                </a:lnTo>
                <a:lnTo>
                  <a:pt x="317" y="5"/>
                </a:lnTo>
                <a:lnTo>
                  <a:pt x="327" y="2"/>
                </a:lnTo>
                <a:lnTo>
                  <a:pt x="336" y="0"/>
                </a:lnTo>
                <a:lnTo>
                  <a:pt x="343" y="0"/>
                </a:lnTo>
                <a:lnTo>
                  <a:pt x="351" y="0"/>
                </a:lnTo>
                <a:lnTo>
                  <a:pt x="360" y="2"/>
                </a:lnTo>
                <a:lnTo>
                  <a:pt x="367" y="2"/>
                </a:lnTo>
                <a:lnTo>
                  <a:pt x="377" y="5"/>
                </a:lnTo>
                <a:lnTo>
                  <a:pt x="389" y="7"/>
                </a:lnTo>
                <a:lnTo>
                  <a:pt x="408" y="12"/>
                </a:lnTo>
                <a:lnTo>
                  <a:pt x="427" y="17"/>
                </a:lnTo>
                <a:lnTo>
                  <a:pt x="444" y="24"/>
                </a:lnTo>
                <a:lnTo>
                  <a:pt x="458" y="31"/>
                </a:lnTo>
                <a:lnTo>
                  <a:pt x="470" y="38"/>
                </a:lnTo>
                <a:lnTo>
                  <a:pt x="482" y="43"/>
                </a:lnTo>
                <a:lnTo>
                  <a:pt x="491" y="50"/>
                </a:lnTo>
                <a:lnTo>
                  <a:pt x="501" y="55"/>
                </a:lnTo>
                <a:lnTo>
                  <a:pt x="517" y="90"/>
                </a:lnTo>
                <a:lnTo>
                  <a:pt x="534" y="128"/>
                </a:lnTo>
                <a:lnTo>
                  <a:pt x="534" y="143"/>
                </a:lnTo>
                <a:lnTo>
                  <a:pt x="532" y="157"/>
                </a:lnTo>
                <a:lnTo>
                  <a:pt x="527" y="173"/>
                </a:lnTo>
                <a:lnTo>
                  <a:pt x="520" y="193"/>
                </a:lnTo>
                <a:lnTo>
                  <a:pt x="510" y="212"/>
                </a:lnTo>
                <a:lnTo>
                  <a:pt x="501" y="235"/>
                </a:lnTo>
                <a:lnTo>
                  <a:pt x="491" y="259"/>
                </a:lnTo>
                <a:lnTo>
                  <a:pt x="479" y="285"/>
                </a:lnTo>
                <a:lnTo>
                  <a:pt x="465" y="316"/>
                </a:lnTo>
                <a:lnTo>
                  <a:pt x="448" y="349"/>
                </a:lnTo>
                <a:lnTo>
                  <a:pt x="432" y="380"/>
                </a:lnTo>
                <a:lnTo>
                  <a:pt x="413" y="414"/>
                </a:lnTo>
                <a:lnTo>
                  <a:pt x="391" y="447"/>
                </a:lnTo>
                <a:lnTo>
                  <a:pt x="367" y="480"/>
                </a:lnTo>
                <a:lnTo>
                  <a:pt x="346" y="516"/>
                </a:lnTo>
                <a:lnTo>
                  <a:pt x="320" y="552"/>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29" name="Freeform 45"/>
          <p:cNvSpPr/>
          <p:nvPr/>
        </p:nvSpPr>
        <p:spPr>
          <a:xfrm>
            <a:off x="9264651" y="2398184"/>
            <a:ext cx="565149" cy="565149"/>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667" h="668">
                <a:moveTo>
                  <a:pt x="576" y="243"/>
                </a:moveTo>
                <a:lnTo>
                  <a:pt x="565" y="252"/>
                </a:lnTo>
                <a:lnTo>
                  <a:pt x="550" y="262"/>
                </a:lnTo>
                <a:lnTo>
                  <a:pt x="536" y="273"/>
                </a:lnTo>
                <a:lnTo>
                  <a:pt x="529" y="281"/>
                </a:lnTo>
                <a:lnTo>
                  <a:pt x="522" y="290"/>
                </a:lnTo>
                <a:lnTo>
                  <a:pt x="512" y="297"/>
                </a:lnTo>
                <a:lnTo>
                  <a:pt x="503" y="307"/>
                </a:lnTo>
                <a:lnTo>
                  <a:pt x="493" y="316"/>
                </a:lnTo>
                <a:lnTo>
                  <a:pt x="484" y="326"/>
                </a:lnTo>
                <a:lnTo>
                  <a:pt x="474" y="338"/>
                </a:lnTo>
                <a:lnTo>
                  <a:pt x="464" y="350"/>
                </a:lnTo>
                <a:lnTo>
                  <a:pt x="453" y="361"/>
                </a:lnTo>
                <a:lnTo>
                  <a:pt x="443" y="373"/>
                </a:lnTo>
                <a:lnTo>
                  <a:pt x="431" y="388"/>
                </a:lnTo>
                <a:lnTo>
                  <a:pt x="419" y="402"/>
                </a:lnTo>
                <a:lnTo>
                  <a:pt x="407" y="416"/>
                </a:lnTo>
                <a:lnTo>
                  <a:pt x="395" y="430"/>
                </a:lnTo>
                <a:lnTo>
                  <a:pt x="381" y="447"/>
                </a:lnTo>
                <a:lnTo>
                  <a:pt x="369" y="464"/>
                </a:lnTo>
                <a:lnTo>
                  <a:pt x="357" y="480"/>
                </a:lnTo>
                <a:lnTo>
                  <a:pt x="343" y="499"/>
                </a:lnTo>
                <a:lnTo>
                  <a:pt x="329" y="518"/>
                </a:lnTo>
                <a:lnTo>
                  <a:pt x="314" y="537"/>
                </a:lnTo>
                <a:lnTo>
                  <a:pt x="300" y="556"/>
                </a:lnTo>
                <a:lnTo>
                  <a:pt x="286" y="578"/>
                </a:lnTo>
                <a:lnTo>
                  <a:pt x="272" y="599"/>
                </a:lnTo>
                <a:lnTo>
                  <a:pt x="257" y="623"/>
                </a:lnTo>
                <a:lnTo>
                  <a:pt x="241" y="644"/>
                </a:lnTo>
                <a:lnTo>
                  <a:pt x="226" y="668"/>
                </a:lnTo>
                <a:lnTo>
                  <a:pt x="145" y="668"/>
                </a:lnTo>
                <a:lnTo>
                  <a:pt x="160" y="640"/>
                </a:lnTo>
                <a:lnTo>
                  <a:pt x="171" y="614"/>
                </a:lnTo>
                <a:lnTo>
                  <a:pt x="186" y="587"/>
                </a:lnTo>
                <a:lnTo>
                  <a:pt x="198" y="561"/>
                </a:lnTo>
                <a:lnTo>
                  <a:pt x="210" y="537"/>
                </a:lnTo>
                <a:lnTo>
                  <a:pt x="219" y="514"/>
                </a:lnTo>
                <a:lnTo>
                  <a:pt x="231" y="490"/>
                </a:lnTo>
                <a:lnTo>
                  <a:pt x="241" y="468"/>
                </a:lnTo>
                <a:lnTo>
                  <a:pt x="250" y="447"/>
                </a:lnTo>
                <a:lnTo>
                  <a:pt x="260" y="426"/>
                </a:lnTo>
                <a:lnTo>
                  <a:pt x="269" y="407"/>
                </a:lnTo>
                <a:lnTo>
                  <a:pt x="276" y="388"/>
                </a:lnTo>
                <a:lnTo>
                  <a:pt x="286" y="371"/>
                </a:lnTo>
                <a:lnTo>
                  <a:pt x="293" y="354"/>
                </a:lnTo>
                <a:lnTo>
                  <a:pt x="300" y="338"/>
                </a:lnTo>
                <a:lnTo>
                  <a:pt x="307" y="321"/>
                </a:lnTo>
                <a:lnTo>
                  <a:pt x="312" y="307"/>
                </a:lnTo>
                <a:lnTo>
                  <a:pt x="319" y="295"/>
                </a:lnTo>
                <a:lnTo>
                  <a:pt x="324" y="281"/>
                </a:lnTo>
                <a:lnTo>
                  <a:pt x="329" y="269"/>
                </a:lnTo>
                <a:lnTo>
                  <a:pt x="333" y="259"/>
                </a:lnTo>
                <a:lnTo>
                  <a:pt x="336" y="250"/>
                </a:lnTo>
                <a:lnTo>
                  <a:pt x="341" y="240"/>
                </a:lnTo>
                <a:lnTo>
                  <a:pt x="343" y="231"/>
                </a:lnTo>
                <a:lnTo>
                  <a:pt x="345" y="223"/>
                </a:lnTo>
                <a:lnTo>
                  <a:pt x="348" y="216"/>
                </a:lnTo>
                <a:lnTo>
                  <a:pt x="350" y="212"/>
                </a:lnTo>
                <a:lnTo>
                  <a:pt x="350" y="207"/>
                </a:lnTo>
                <a:lnTo>
                  <a:pt x="350" y="202"/>
                </a:lnTo>
                <a:lnTo>
                  <a:pt x="350" y="200"/>
                </a:lnTo>
                <a:lnTo>
                  <a:pt x="350" y="197"/>
                </a:lnTo>
                <a:lnTo>
                  <a:pt x="350" y="195"/>
                </a:lnTo>
                <a:lnTo>
                  <a:pt x="348" y="193"/>
                </a:lnTo>
                <a:lnTo>
                  <a:pt x="343" y="190"/>
                </a:lnTo>
                <a:lnTo>
                  <a:pt x="341" y="190"/>
                </a:lnTo>
                <a:lnTo>
                  <a:pt x="336" y="188"/>
                </a:lnTo>
                <a:lnTo>
                  <a:pt x="329" y="188"/>
                </a:lnTo>
                <a:lnTo>
                  <a:pt x="324" y="185"/>
                </a:lnTo>
                <a:lnTo>
                  <a:pt x="317" y="185"/>
                </a:lnTo>
                <a:lnTo>
                  <a:pt x="310" y="185"/>
                </a:lnTo>
                <a:lnTo>
                  <a:pt x="300" y="185"/>
                </a:lnTo>
                <a:lnTo>
                  <a:pt x="291" y="185"/>
                </a:lnTo>
                <a:lnTo>
                  <a:pt x="281" y="188"/>
                </a:lnTo>
                <a:lnTo>
                  <a:pt x="272" y="188"/>
                </a:lnTo>
                <a:lnTo>
                  <a:pt x="262" y="190"/>
                </a:lnTo>
                <a:lnTo>
                  <a:pt x="250" y="190"/>
                </a:lnTo>
                <a:lnTo>
                  <a:pt x="226" y="195"/>
                </a:lnTo>
                <a:lnTo>
                  <a:pt x="200" y="200"/>
                </a:lnTo>
                <a:lnTo>
                  <a:pt x="174" y="202"/>
                </a:lnTo>
                <a:lnTo>
                  <a:pt x="145" y="204"/>
                </a:lnTo>
                <a:lnTo>
                  <a:pt x="117" y="207"/>
                </a:lnTo>
                <a:lnTo>
                  <a:pt x="60" y="212"/>
                </a:lnTo>
                <a:lnTo>
                  <a:pt x="29" y="214"/>
                </a:lnTo>
                <a:lnTo>
                  <a:pt x="0" y="219"/>
                </a:lnTo>
                <a:lnTo>
                  <a:pt x="0" y="133"/>
                </a:lnTo>
                <a:lnTo>
                  <a:pt x="33" y="131"/>
                </a:lnTo>
                <a:lnTo>
                  <a:pt x="64" y="126"/>
                </a:lnTo>
                <a:lnTo>
                  <a:pt x="93" y="121"/>
                </a:lnTo>
                <a:lnTo>
                  <a:pt x="121" y="119"/>
                </a:lnTo>
                <a:lnTo>
                  <a:pt x="150" y="114"/>
                </a:lnTo>
                <a:lnTo>
                  <a:pt x="174" y="112"/>
                </a:lnTo>
                <a:lnTo>
                  <a:pt x="198" y="107"/>
                </a:lnTo>
                <a:lnTo>
                  <a:pt x="219" y="105"/>
                </a:lnTo>
                <a:lnTo>
                  <a:pt x="241" y="102"/>
                </a:lnTo>
                <a:lnTo>
                  <a:pt x="260" y="100"/>
                </a:lnTo>
                <a:lnTo>
                  <a:pt x="276" y="97"/>
                </a:lnTo>
                <a:lnTo>
                  <a:pt x="293" y="95"/>
                </a:lnTo>
                <a:lnTo>
                  <a:pt x="305" y="93"/>
                </a:lnTo>
                <a:lnTo>
                  <a:pt x="319" y="90"/>
                </a:lnTo>
                <a:lnTo>
                  <a:pt x="329" y="88"/>
                </a:lnTo>
                <a:lnTo>
                  <a:pt x="338" y="86"/>
                </a:lnTo>
                <a:lnTo>
                  <a:pt x="355" y="81"/>
                </a:lnTo>
                <a:lnTo>
                  <a:pt x="369" y="76"/>
                </a:lnTo>
                <a:lnTo>
                  <a:pt x="381" y="71"/>
                </a:lnTo>
                <a:lnTo>
                  <a:pt x="391" y="67"/>
                </a:lnTo>
                <a:lnTo>
                  <a:pt x="400" y="59"/>
                </a:lnTo>
                <a:lnTo>
                  <a:pt x="407" y="52"/>
                </a:lnTo>
                <a:lnTo>
                  <a:pt x="412" y="45"/>
                </a:lnTo>
                <a:lnTo>
                  <a:pt x="417" y="38"/>
                </a:lnTo>
                <a:lnTo>
                  <a:pt x="426" y="28"/>
                </a:lnTo>
                <a:lnTo>
                  <a:pt x="436" y="19"/>
                </a:lnTo>
                <a:lnTo>
                  <a:pt x="441" y="14"/>
                </a:lnTo>
                <a:lnTo>
                  <a:pt x="448" y="9"/>
                </a:lnTo>
                <a:lnTo>
                  <a:pt x="455" y="5"/>
                </a:lnTo>
                <a:lnTo>
                  <a:pt x="462" y="0"/>
                </a:lnTo>
                <a:lnTo>
                  <a:pt x="472" y="2"/>
                </a:lnTo>
                <a:lnTo>
                  <a:pt x="484" y="5"/>
                </a:lnTo>
                <a:lnTo>
                  <a:pt x="498" y="9"/>
                </a:lnTo>
                <a:lnTo>
                  <a:pt x="512" y="17"/>
                </a:lnTo>
                <a:lnTo>
                  <a:pt x="529" y="26"/>
                </a:lnTo>
                <a:lnTo>
                  <a:pt x="548" y="36"/>
                </a:lnTo>
                <a:lnTo>
                  <a:pt x="567" y="48"/>
                </a:lnTo>
                <a:lnTo>
                  <a:pt x="586" y="62"/>
                </a:lnTo>
                <a:lnTo>
                  <a:pt x="598" y="69"/>
                </a:lnTo>
                <a:lnTo>
                  <a:pt x="607" y="76"/>
                </a:lnTo>
                <a:lnTo>
                  <a:pt x="615" y="81"/>
                </a:lnTo>
                <a:lnTo>
                  <a:pt x="624" y="88"/>
                </a:lnTo>
                <a:lnTo>
                  <a:pt x="631" y="95"/>
                </a:lnTo>
                <a:lnTo>
                  <a:pt x="636" y="102"/>
                </a:lnTo>
                <a:lnTo>
                  <a:pt x="643" y="109"/>
                </a:lnTo>
                <a:lnTo>
                  <a:pt x="648" y="114"/>
                </a:lnTo>
                <a:lnTo>
                  <a:pt x="653" y="121"/>
                </a:lnTo>
                <a:lnTo>
                  <a:pt x="655" y="126"/>
                </a:lnTo>
                <a:lnTo>
                  <a:pt x="660" y="133"/>
                </a:lnTo>
                <a:lnTo>
                  <a:pt x="662" y="138"/>
                </a:lnTo>
                <a:lnTo>
                  <a:pt x="665" y="143"/>
                </a:lnTo>
                <a:lnTo>
                  <a:pt x="665" y="150"/>
                </a:lnTo>
                <a:lnTo>
                  <a:pt x="667" y="159"/>
                </a:lnTo>
                <a:lnTo>
                  <a:pt x="665" y="164"/>
                </a:lnTo>
                <a:lnTo>
                  <a:pt x="665" y="166"/>
                </a:lnTo>
                <a:lnTo>
                  <a:pt x="662" y="171"/>
                </a:lnTo>
                <a:lnTo>
                  <a:pt x="660" y="176"/>
                </a:lnTo>
                <a:lnTo>
                  <a:pt x="657" y="181"/>
                </a:lnTo>
                <a:lnTo>
                  <a:pt x="653" y="185"/>
                </a:lnTo>
                <a:lnTo>
                  <a:pt x="648" y="190"/>
                </a:lnTo>
                <a:lnTo>
                  <a:pt x="643" y="197"/>
                </a:lnTo>
                <a:lnTo>
                  <a:pt x="636" y="202"/>
                </a:lnTo>
                <a:lnTo>
                  <a:pt x="629" y="207"/>
                </a:lnTo>
                <a:lnTo>
                  <a:pt x="622" y="212"/>
                </a:lnTo>
                <a:lnTo>
                  <a:pt x="615" y="219"/>
                </a:lnTo>
                <a:lnTo>
                  <a:pt x="595" y="231"/>
                </a:lnTo>
                <a:lnTo>
                  <a:pt x="576" y="243"/>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30" name="Freeform 46"/>
          <p:cNvSpPr/>
          <p:nvPr/>
        </p:nvSpPr>
        <p:spPr>
          <a:xfrm>
            <a:off x="9017000" y="2851151"/>
            <a:ext cx="994833" cy="751416"/>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174" h="887">
                <a:moveTo>
                  <a:pt x="948" y="875"/>
                </a:moveTo>
                <a:lnTo>
                  <a:pt x="846" y="887"/>
                </a:lnTo>
                <a:lnTo>
                  <a:pt x="853" y="844"/>
                </a:lnTo>
                <a:lnTo>
                  <a:pt x="860" y="804"/>
                </a:lnTo>
                <a:lnTo>
                  <a:pt x="867" y="766"/>
                </a:lnTo>
                <a:lnTo>
                  <a:pt x="872" y="728"/>
                </a:lnTo>
                <a:lnTo>
                  <a:pt x="879" y="692"/>
                </a:lnTo>
                <a:lnTo>
                  <a:pt x="884" y="656"/>
                </a:lnTo>
                <a:lnTo>
                  <a:pt x="888" y="621"/>
                </a:lnTo>
                <a:lnTo>
                  <a:pt x="896" y="587"/>
                </a:lnTo>
                <a:lnTo>
                  <a:pt x="900" y="557"/>
                </a:lnTo>
                <a:lnTo>
                  <a:pt x="903" y="526"/>
                </a:lnTo>
                <a:lnTo>
                  <a:pt x="908" y="497"/>
                </a:lnTo>
                <a:lnTo>
                  <a:pt x="912" y="469"/>
                </a:lnTo>
                <a:lnTo>
                  <a:pt x="915" y="442"/>
                </a:lnTo>
                <a:lnTo>
                  <a:pt x="919" y="416"/>
                </a:lnTo>
                <a:lnTo>
                  <a:pt x="922" y="392"/>
                </a:lnTo>
                <a:lnTo>
                  <a:pt x="924" y="369"/>
                </a:lnTo>
                <a:lnTo>
                  <a:pt x="927" y="347"/>
                </a:lnTo>
                <a:lnTo>
                  <a:pt x="929" y="326"/>
                </a:lnTo>
                <a:lnTo>
                  <a:pt x="931" y="307"/>
                </a:lnTo>
                <a:lnTo>
                  <a:pt x="934" y="288"/>
                </a:lnTo>
                <a:lnTo>
                  <a:pt x="934" y="271"/>
                </a:lnTo>
                <a:lnTo>
                  <a:pt x="936" y="257"/>
                </a:lnTo>
                <a:lnTo>
                  <a:pt x="936" y="243"/>
                </a:lnTo>
                <a:lnTo>
                  <a:pt x="939" y="228"/>
                </a:lnTo>
                <a:lnTo>
                  <a:pt x="939" y="216"/>
                </a:lnTo>
                <a:lnTo>
                  <a:pt x="939" y="207"/>
                </a:lnTo>
                <a:lnTo>
                  <a:pt x="939" y="197"/>
                </a:lnTo>
                <a:lnTo>
                  <a:pt x="939" y="190"/>
                </a:lnTo>
                <a:lnTo>
                  <a:pt x="939" y="183"/>
                </a:lnTo>
                <a:lnTo>
                  <a:pt x="939" y="176"/>
                </a:lnTo>
                <a:lnTo>
                  <a:pt x="939" y="174"/>
                </a:lnTo>
                <a:lnTo>
                  <a:pt x="936" y="169"/>
                </a:lnTo>
                <a:lnTo>
                  <a:pt x="927" y="164"/>
                </a:lnTo>
                <a:lnTo>
                  <a:pt x="917" y="162"/>
                </a:lnTo>
                <a:lnTo>
                  <a:pt x="908" y="157"/>
                </a:lnTo>
                <a:lnTo>
                  <a:pt x="896" y="152"/>
                </a:lnTo>
                <a:lnTo>
                  <a:pt x="884" y="150"/>
                </a:lnTo>
                <a:lnTo>
                  <a:pt x="872" y="147"/>
                </a:lnTo>
                <a:lnTo>
                  <a:pt x="860" y="145"/>
                </a:lnTo>
                <a:lnTo>
                  <a:pt x="846" y="145"/>
                </a:lnTo>
                <a:lnTo>
                  <a:pt x="836" y="145"/>
                </a:lnTo>
                <a:lnTo>
                  <a:pt x="827" y="147"/>
                </a:lnTo>
                <a:lnTo>
                  <a:pt x="812" y="147"/>
                </a:lnTo>
                <a:lnTo>
                  <a:pt x="798" y="150"/>
                </a:lnTo>
                <a:lnTo>
                  <a:pt x="781" y="152"/>
                </a:lnTo>
                <a:lnTo>
                  <a:pt x="762" y="155"/>
                </a:lnTo>
                <a:lnTo>
                  <a:pt x="741" y="159"/>
                </a:lnTo>
                <a:lnTo>
                  <a:pt x="717" y="162"/>
                </a:lnTo>
                <a:lnTo>
                  <a:pt x="693" y="167"/>
                </a:lnTo>
                <a:lnTo>
                  <a:pt x="667" y="171"/>
                </a:lnTo>
                <a:lnTo>
                  <a:pt x="636" y="176"/>
                </a:lnTo>
                <a:lnTo>
                  <a:pt x="605" y="181"/>
                </a:lnTo>
                <a:lnTo>
                  <a:pt x="574" y="188"/>
                </a:lnTo>
                <a:lnTo>
                  <a:pt x="538" y="193"/>
                </a:lnTo>
                <a:lnTo>
                  <a:pt x="500" y="200"/>
                </a:lnTo>
                <a:lnTo>
                  <a:pt x="462" y="207"/>
                </a:lnTo>
                <a:lnTo>
                  <a:pt x="422" y="214"/>
                </a:lnTo>
                <a:lnTo>
                  <a:pt x="386" y="219"/>
                </a:lnTo>
                <a:lnTo>
                  <a:pt x="350" y="226"/>
                </a:lnTo>
                <a:lnTo>
                  <a:pt x="319" y="231"/>
                </a:lnTo>
                <a:lnTo>
                  <a:pt x="288" y="238"/>
                </a:lnTo>
                <a:lnTo>
                  <a:pt x="260" y="243"/>
                </a:lnTo>
                <a:lnTo>
                  <a:pt x="233" y="247"/>
                </a:lnTo>
                <a:lnTo>
                  <a:pt x="210" y="250"/>
                </a:lnTo>
                <a:lnTo>
                  <a:pt x="188" y="255"/>
                </a:lnTo>
                <a:lnTo>
                  <a:pt x="169" y="257"/>
                </a:lnTo>
                <a:lnTo>
                  <a:pt x="150" y="262"/>
                </a:lnTo>
                <a:lnTo>
                  <a:pt x="136" y="262"/>
                </a:lnTo>
                <a:lnTo>
                  <a:pt x="124" y="264"/>
                </a:lnTo>
                <a:lnTo>
                  <a:pt x="114" y="266"/>
                </a:lnTo>
                <a:lnTo>
                  <a:pt x="105" y="266"/>
                </a:lnTo>
                <a:lnTo>
                  <a:pt x="102" y="266"/>
                </a:lnTo>
                <a:lnTo>
                  <a:pt x="100" y="266"/>
                </a:lnTo>
                <a:lnTo>
                  <a:pt x="93" y="266"/>
                </a:lnTo>
                <a:lnTo>
                  <a:pt x="83" y="264"/>
                </a:lnTo>
                <a:lnTo>
                  <a:pt x="74" y="262"/>
                </a:lnTo>
                <a:lnTo>
                  <a:pt x="67" y="257"/>
                </a:lnTo>
                <a:lnTo>
                  <a:pt x="57" y="252"/>
                </a:lnTo>
                <a:lnTo>
                  <a:pt x="50" y="247"/>
                </a:lnTo>
                <a:lnTo>
                  <a:pt x="40" y="240"/>
                </a:lnTo>
                <a:lnTo>
                  <a:pt x="33" y="231"/>
                </a:lnTo>
                <a:lnTo>
                  <a:pt x="24" y="226"/>
                </a:lnTo>
                <a:lnTo>
                  <a:pt x="17" y="219"/>
                </a:lnTo>
                <a:lnTo>
                  <a:pt x="12" y="214"/>
                </a:lnTo>
                <a:lnTo>
                  <a:pt x="7" y="207"/>
                </a:lnTo>
                <a:lnTo>
                  <a:pt x="5" y="200"/>
                </a:lnTo>
                <a:lnTo>
                  <a:pt x="0" y="193"/>
                </a:lnTo>
                <a:lnTo>
                  <a:pt x="0" y="188"/>
                </a:lnTo>
                <a:lnTo>
                  <a:pt x="0" y="183"/>
                </a:lnTo>
                <a:lnTo>
                  <a:pt x="0" y="181"/>
                </a:lnTo>
                <a:lnTo>
                  <a:pt x="2" y="178"/>
                </a:lnTo>
                <a:lnTo>
                  <a:pt x="5" y="178"/>
                </a:lnTo>
                <a:lnTo>
                  <a:pt x="7" y="176"/>
                </a:lnTo>
                <a:lnTo>
                  <a:pt x="12" y="176"/>
                </a:lnTo>
                <a:lnTo>
                  <a:pt x="14" y="174"/>
                </a:lnTo>
                <a:lnTo>
                  <a:pt x="19" y="174"/>
                </a:lnTo>
                <a:lnTo>
                  <a:pt x="26" y="171"/>
                </a:lnTo>
                <a:lnTo>
                  <a:pt x="31" y="169"/>
                </a:lnTo>
                <a:lnTo>
                  <a:pt x="38" y="169"/>
                </a:lnTo>
                <a:lnTo>
                  <a:pt x="48" y="167"/>
                </a:lnTo>
                <a:lnTo>
                  <a:pt x="55" y="167"/>
                </a:lnTo>
                <a:lnTo>
                  <a:pt x="64" y="164"/>
                </a:lnTo>
                <a:lnTo>
                  <a:pt x="74" y="162"/>
                </a:lnTo>
                <a:lnTo>
                  <a:pt x="83" y="162"/>
                </a:lnTo>
                <a:lnTo>
                  <a:pt x="95" y="159"/>
                </a:lnTo>
                <a:lnTo>
                  <a:pt x="107" y="157"/>
                </a:lnTo>
                <a:lnTo>
                  <a:pt x="119" y="155"/>
                </a:lnTo>
                <a:lnTo>
                  <a:pt x="131" y="155"/>
                </a:lnTo>
                <a:lnTo>
                  <a:pt x="145" y="152"/>
                </a:lnTo>
                <a:lnTo>
                  <a:pt x="160" y="150"/>
                </a:lnTo>
                <a:lnTo>
                  <a:pt x="174" y="147"/>
                </a:lnTo>
                <a:lnTo>
                  <a:pt x="191" y="145"/>
                </a:lnTo>
                <a:lnTo>
                  <a:pt x="205" y="143"/>
                </a:lnTo>
                <a:lnTo>
                  <a:pt x="222" y="140"/>
                </a:lnTo>
                <a:lnTo>
                  <a:pt x="241" y="138"/>
                </a:lnTo>
                <a:lnTo>
                  <a:pt x="257" y="133"/>
                </a:lnTo>
                <a:lnTo>
                  <a:pt x="276" y="131"/>
                </a:lnTo>
                <a:lnTo>
                  <a:pt x="298" y="128"/>
                </a:lnTo>
                <a:lnTo>
                  <a:pt x="317" y="124"/>
                </a:lnTo>
                <a:lnTo>
                  <a:pt x="338" y="121"/>
                </a:lnTo>
                <a:lnTo>
                  <a:pt x="376" y="114"/>
                </a:lnTo>
                <a:lnTo>
                  <a:pt x="414" y="109"/>
                </a:lnTo>
                <a:lnTo>
                  <a:pt x="450" y="102"/>
                </a:lnTo>
                <a:lnTo>
                  <a:pt x="486" y="98"/>
                </a:lnTo>
                <a:lnTo>
                  <a:pt x="519" y="93"/>
                </a:lnTo>
                <a:lnTo>
                  <a:pt x="550" y="88"/>
                </a:lnTo>
                <a:lnTo>
                  <a:pt x="579" y="86"/>
                </a:lnTo>
                <a:lnTo>
                  <a:pt x="605" y="81"/>
                </a:lnTo>
                <a:lnTo>
                  <a:pt x="631" y="79"/>
                </a:lnTo>
                <a:lnTo>
                  <a:pt x="655" y="76"/>
                </a:lnTo>
                <a:lnTo>
                  <a:pt x="676" y="74"/>
                </a:lnTo>
                <a:lnTo>
                  <a:pt x="698" y="69"/>
                </a:lnTo>
                <a:lnTo>
                  <a:pt x="715" y="67"/>
                </a:lnTo>
                <a:lnTo>
                  <a:pt x="731" y="64"/>
                </a:lnTo>
                <a:lnTo>
                  <a:pt x="743" y="62"/>
                </a:lnTo>
                <a:lnTo>
                  <a:pt x="755" y="62"/>
                </a:lnTo>
                <a:lnTo>
                  <a:pt x="777" y="57"/>
                </a:lnTo>
                <a:lnTo>
                  <a:pt x="796" y="52"/>
                </a:lnTo>
                <a:lnTo>
                  <a:pt x="815" y="48"/>
                </a:lnTo>
                <a:lnTo>
                  <a:pt x="831" y="43"/>
                </a:lnTo>
                <a:lnTo>
                  <a:pt x="846" y="38"/>
                </a:lnTo>
                <a:lnTo>
                  <a:pt x="860" y="33"/>
                </a:lnTo>
                <a:lnTo>
                  <a:pt x="869" y="29"/>
                </a:lnTo>
                <a:lnTo>
                  <a:pt x="879" y="24"/>
                </a:lnTo>
                <a:lnTo>
                  <a:pt x="884" y="19"/>
                </a:lnTo>
                <a:lnTo>
                  <a:pt x="891" y="14"/>
                </a:lnTo>
                <a:lnTo>
                  <a:pt x="896" y="12"/>
                </a:lnTo>
                <a:lnTo>
                  <a:pt x="903" y="7"/>
                </a:lnTo>
                <a:lnTo>
                  <a:pt x="912" y="5"/>
                </a:lnTo>
                <a:lnTo>
                  <a:pt x="919" y="2"/>
                </a:lnTo>
                <a:lnTo>
                  <a:pt x="929" y="0"/>
                </a:lnTo>
                <a:lnTo>
                  <a:pt x="936" y="0"/>
                </a:lnTo>
                <a:lnTo>
                  <a:pt x="939" y="2"/>
                </a:lnTo>
                <a:lnTo>
                  <a:pt x="943" y="5"/>
                </a:lnTo>
                <a:lnTo>
                  <a:pt x="946" y="7"/>
                </a:lnTo>
                <a:lnTo>
                  <a:pt x="950" y="12"/>
                </a:lnTo>
                <a:lnTo>
                  <a:pt x="958" y="14"/>
                </a:lnTo>
                <a:lnTo>
                  <a:pt x="965" y="19"/>
                </a:lnTo>
                <a:lnTo>
                  <a:pt x="972" y="24"/>
                </a:lnTo>
                <a:lnTo>
                  <a:pt x="979" y="26"/>
                </a:lnTo>
                <a:lnTo>
                  <a:pt x="989" y="31"/>
                </a:lnTo>
                <a:lnTo>
                  <a:pt x="998" y="36"/>
                </a:lnTo>
                <a:lnTo>
                  <a:pt x="1008" y="43"/>
                </a:lnTo>
                <a:lnTo>
                  <a:pt x="1020" y="48"/>
                </a:lnTo>
                <a:lnTo>
                  <a:pt x="1031" y="52"/>
                </a:lnTo>
                <a:lnTo>
                  <a:pt x="1043" y="59"/>
                </a:lnTo>
                <a:lnTo>
                  <a:pt x="1058" y="67"/>
                </a:lnTo>
                <a:lnTo>
                  <a:pt x="1072" y="74"/>
                </a:lnTo>
                <a:lnTo>
                  <a:pt x="1084" y="81"/>
                </a:lnTo>
                <a:lnTo>
                  <a:pt x="1096" y="90"/>
                </a:lnTo>
                <a:lnTo>
                  <a:pt x="1108" y="100"/>
                </a:lnTo>
                <a:lnTo>
                  <a:pt x="1117" y="107"/>
                </a:lnTo>
                <a:lnTo>
                  <a:pt x="1127" y="114"/>
                </a:lnTo>
                <a:lnTo>
                  <a:pt x="1134" y="121"/>
                </a:lnTo>
                <a:lnTo>
                  <a:pt x="1141" y="128"/>
                </a:lnTo>
                <a:lnTo>
                  <a:pt x="1148" y="136"/>
                </a:lnTo>
                <a:lnTo>
                  <a:pt x="1155" y="140"/>
                </a:lnTo>
                <a:lnTo>
                  <a:pt x="1160" y="147"/>
                </a:lnTo>
                <a:lnTo>
                  <a:pt x="1165" y="152"/>
                </a:lnTo>
                <a:lnTo>
                  <a:pt x="1167" y="157"/>
                </a:lnTo>
                <a:lnTo>
                  <a:pt x="1170" y="159"/>
                </a:lnTo>
                <a:lnTo>
                  <a:pt x="1172" y="164"/>
                </a:lnTo>
                <a:lnTo>
                  <a:pt x="1174" y="167"/>
                </a:lnTo>
                <a:lnTo>
                  <a:pt x="1174" y="169"/>
                </a:lnTo>
                <a:lnTo>
                  <a:pt x="1174" y="178"/>
                </a:lnTo>
                <a:lnTo>
                  <a:pt x="1172" y="188"/>
                </a:lnTo>
                <a:lnTo>
                  <a:pt x="1170" y="197"/>
                </a:lnTo>
                <a:lnTo>
                  <a:pt x="1165" y="207"/>
                </a:lnTo>
                <a:lnTo>
                  <a:pt x="1160" y="216"/>
                </a:lnTo>
                <a:lnTo>
                  <a:pt x="1155" y="224"/>
                </a:lnTo>
                <a:lnTo>
                  <a:pt x="1148" y="233"/>
                </a:lnTo>
                <a:lnTo>
                  <a:pt x="1141" y="243"/>
                </a:lnTo>
                <a:lnTo>
                  <a:pt x="1136" y="245"/>
                </a:lnTo>
                <a:lnTo>
                  <a:pt x="1134" y="250"/>
                </a:lnTo>
                <a:lnTo>
                  <a:pt x="1129" y="255"/>
                </a:lnTo>
                <a:lnTo>
                  <a:pt x="1127" y="259"/>
                </a:lnTo>
                <a:lnTo>
                  <a:pt x="1122" y="266"/>
                </a:lnTo>
                <a:lnTo>
                  <a:pt x="1117" y="276"/>
                </a:lnTo>
                <a:lnTo>
                  <a:pt x="1115" y="285"/>
                </a:lnTo>
                <a:lnTo>
                  <a:pt x="1110" y="295"/>
                </a:lnTo>
                <a:lnTo>
                  <a:pt x="1105" y="307"/>
                </a:lnTo>
                <a:lnTo>
                  <a:pt x="1101" y="319"/>
                </a:lnTo>
                <a:lnTo>
                  <a:pt x="1096" y="333"/>
                </a:lnTo>
                <a:lnTo>
                  <a:pt x="1091" y="347"/>
                </a:lnTo>
                <a:lnTo>
                  <a:pt x="1086" y="364"/>
                </a:lnTo>
                <a:lnTo>
                  <a:pt x="1079" y="381"/>
                </a:lnTo>
                <a:lnTo>
                  <a:pt x="1074" y="397"/>
                </a:lnTo>
                <a:lnTo>
                  <a:pt x="1070" y="416"/>
                </a:lnTo>
                <a:lnTo>
                  <a:pt x="1062" y="438"/>
                </a:lnTo>
                <a:lnTo>
                  <a:pt x="1058" y="459"/>
                </a:lnTo>
                <a:lnTo>
                  <a:pt x="1050" y="480"/>
                </a:lnTo>
                <a:lnTo>
                  <a:pt x="1043" y="504"/>
                </a:lnTo>
                <a:lnTo>
                  <a:pt x="1036" y="530"/>
                </a:lnTo>
                <a:lnTo>
                  <a:pt x="1029" y="554"/>
                </a:lnTo>
                <a:lnTo>
                  <a:pt x="1022" y="583"/>
                </a:lnTo>
                <a:lnTo>
                  <a:pt x="1015" y="609"/>
                </a:lnTo>
                <a:lnTo>
                  <a:pt x="1008" y="640"/>
                </a:lnTo>
                <a:lnTo>
                  <a:pt x="1000" y="668"/>
                </a:lnTo>
                <a:lnTo>
                  <a:pt x="991" y="702"/>
                </a:lnTo>
                <a:lnTo>
                  <a:pt x="984" y="733"/>
                </a:lnTo>
                <a:lnTo>
                  <a:pt x="974" y="766"/>
                </a:lnTo>
                <a:lnTo>
                  <a:pt x="967" y="801"/>
                </a:lnTo>
                <a:lnTo>
                  <a:pt x="958" y="837"/>
                </a:lnTo>
                <a:lnTo>
                  <a:pt x="948" y="875"/>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31" name="Freeform 47"/>
          <p:cNvSpPr/>
          <p:nvPr/>
        </p:nvSpPr>
        <p:spPr>
          <a:xfrm>
            <a:off x="8911167" y="3149600"/>
            <a:ext cx="1348317" cy="260351"/>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Lst>
            <a:pathLst>
              <a:path w="1593" h="307">
                <a:moveTo>
                  <a:pt x="1358" y="0"/>
                </a:moveTo>
                <a:lnTo>
                  <a:pt x="1374" y="0"/>
                </a:lnTo>
                <a:lnTo>
                  <a:pt x="1393" y="2"/>
                </a:lnTo>
                <a:lnTo>
                  <a:pt x="1412" y="5"/>
                </a:lnTo>
                <a:lnTo>
                  <a:pt x="1431" y="10"/>
                </a:lnTo>
                <a:lnTo>
                  <a:pt x="1450" y="14"/>
                </a:lnTo>
                <a:lnTo>
                  <a:pt x="1472" y="21"/>
                </a:lnTo>
                <a:lnTo>
                  <a:pt x="1493" y="29"/>
                </a:lnTo>
                <a:lnTo>
                  <a:pt x="1515" y="36"/>
                </a:lnTo>
                <a:lnTo>
                  <a:pt x="1524" y="40"/>
                </a:lnTo>
                <a:lnTo>
                  <a:pt x="1534" y="45"/>
                </a:lnTo>
                <a:lnTo>
                  <a:pt x="1543" y="50"/>
                </a:lnTo>
                <a:lnTo>
                  <a:pt x="1550" y="55"/>
                </a:lnTo>
                <a:lnTo>
                  <a:pt x="1558" y="59"/>
                </a:lnTo>
                <a:lnTo>
                  <a:pt x="1565" y="64"/>
                </a:lnTo>
                <a:lnTo>
                  <a:pt x="1570" y="69"/>
                </a:lnTo>
                <a:lnTo>
                  <a:pt x="1574" y="74"/>
                </a:lnTo>
                <a:lnTo>
                  <a:pt x="1579" y="78"/>
                </a:lnTo>
                <a:lnTo>
                  <a:pt x="1584" y="83"/>
                </a:lnTo>
                <a:lnTo>
                  <a:pt x="1586" y="86"/>
                </a:lnTo>
                <a:lnTo>
                  <a:pt x="1589" y="90"/>
                </a:lnTo>
                <a:lnTo>
                  <a:pt x="1593" y="100"/>
                </a:lnTo>
                <a:lnTo>
                  <a:pt x="1593" y="109"/>
                </a:lnTo>
                <a:lnTo>
                  <a:pt x="1593" y="114"/>
                </a:lnTo>
                <a:lnTo>
                  <a:pt x="1591" y="119"/>
                </a:lnTo>
                <a:lnTo>
                  <a:pt x="1586" y="121"/>
                </a:lnTo>
                <a:lnTo>
                  <a:pt x="1581" y="126"/>
                </a:lnTo>
                <a:lnTo>
                  <a:pt x="1574" y="128"/>
                </a:lnTo>
                <a:lnTo>
                  <a:pt x="1565" y="131"/>
                </a:lnTo>
                <a:lnTo>
                  <a:pt x="1555" y="133"/>
                </a:lnTo>
                <a:lnTo>
                  <a:pt x="1543" y="136"/>
                </a:lnTo>
                <a:lnTo>
                  <a:pt x="1531" y="138"/>
                </a:lnTo>
                <a:lnTo>
                  <a:pt x="1517" y="140"/>
                </a:lnTo>
                <a:lnTo>
                  <a:pt x="1500" y="143"/>
                </a:lnTo>
                <a:lnTo>
                  <a:pt x="1484" y="143"/>
                </a:lnTo>
                <a:lnTo>
                  <a:pt x="1465" y="145"/>
                </a:lnTo>
                <a:lnTo>
                  <a:pt x="1446" y="145"/>
                </a:lnTo>
                <a:lnTo>
                  <a:pt x="1424" y="145"/>
                </a:lnTo>
                <a:lnTo>
                  <a:pt x="1400" y="145"/>
                </a:lnTo>
                <a:lnTo>
                  <a:pt x="1355" y="145"/>
                </a:lnTo>
                <a:lnTo>
                  <a:pt x="1310" y="145"/>
                </a:lnTo>
                <a:lnTo>
                  <a:pt x="1267" y="147"/>
                </a:lnTo>
                <a:lnTo>
                  <a:pt x="1224" y="147"/>
                </a:lnTo>
                <a:lnTo>
                  <a:pt x="1181" y="150"/>
                </a:lnTo>
                <a:lnTo>
                  <a:pt x="1141" y="150"/>
                </a:lnTo>
                <a:lnTo>
                  <a:pt x="1100" y="155"/>
                </a:lnTo>
                <a:lnTo>
                  <a:pt x="1062" y="157"/>
                </a:lnTo>
                <a:lnTo>
                  <a:pt x="1043" y="159"/>
                </a:lnTo>
                <a:lnTo>
                  <a:pt x="1022" y="164"/>
                </a:lnTo>
                <a:lnTo>
                  <a:pt x="998" y="166"/>
                </a:lnTo>
                <a:lnTo>
                  <a:pt x="972" y="169"/>
                </a:lnTo>
                <a:lnTo>
                  <a:pt x="943" y="174"/>
                </a:lnTo>
                <a:lnTo>
                  <a:pt x="914" y="178"/>
                </a:lnTo>
                <a:lnTo>
                  <a:pt x="883" y="181"/>
                </a:lnTo>
                <a:lnTo>
                  <a:pt x="850" y="186"/>
                </a:lnTo>
                <a:lnTo>
                  <a:pt x="817" y="193"/>
                </a:lnTo>
                <a:lnTo>
                  <a:pt x="779" y="197"/>
                </a:lnTo>
                <a:lnTo>
                  <a:pt x="741" y="205"/>
                </a:lnTo>
                <a:lnTo>
                  <a:pt x="700" y="209"/>
                </a:lnTo>
                <a:lnTo>
                  <a:pt x="657" y="219"/>
                </a:lnTo>
                <a:lnTo>
                  <a:pt x="614" y="226"/>
                </a:lnTo>
                <a:lnTo>
                  <a:pt x="569" y="233"/>
                </a:lnTo>
                <a:lnTo>
                  <a:pt x="521" y="243"/>
                </a:lnTo>
                <a:lnTo>
                  <a:pt x="495" y="247"/>
                </a:lnTo>
                <a:lnTo>
                  <a:pt x="474" y="252"/>
                </a:lnTo>
                <a:lnTo>
                  <a:pt x="450" y="257"/>
                </a:lnTo>
                <a:lnTo>
                  <a:pt x="428" y="259"/>
                </a:lnTo>
                <a:lnTo>
                  <a:pt x="407" y="264"/>
                </a:lnTo>
                <a:lnTo>
                  <a:pt x="386" y="269"/>
                </a:lnTo>
                <a:lnTo>
                  <a:pt x="367" y="271"/>
                </a:lnTo>
                <a:lnTo>
                  <a:pt x="348" y="276"/>
                </a:lnTo>
                <a:lnTo>
                  <a:pt x="328" y="278"/>
                </a:lnTo>
                <a:lnTo>
                  <a:pt x="309" y="281"/>
                </a:lnTo>
                <a:lnTo>
                  <a:pt x="293" y="285"/>
                </a:lnTo>
                <a:lnTo>
                  <a:pt x="276" y="288"/>
                </a:lnTo>
                <a:lnTo>
                  <a:pt x="259" y="290"/>
                </a:lnTo>
                <a:lnTo>
                  <a:pt x="245" y="293"/>
                </a:lnTo>
                <a:lnTo>
                  <a:pt x="231" y="295"/>
                </a:lnTo>
                <a:lnTo>
                  <a:pt x="216" y="297"/>
                </a:lnTo>
                <a:lnTo>
                  <a:pt x="205" y="297"/>
                </a:lnTo>
                <a:lnTo>
                  <a:pt x="190" y="300"/>
                </a:lnTo>
                <a:lnTo>
                  <a:pt x="178" y="302"/>
                </a:lnTo>
                <a:lnTo>
                  <a:pt x="169" y="302"/>
                </a:lnTo>
                <a:lnTo>
                  <a:pt x="157" y="304"/>
                </a:lnTo>
                <a:lnTo>
                  <a:pt x="147" y="304"/>
                </a:lnTo>
                <a:lnTo>
                  <a:pt x="140" y="307"/>
                </a:lnTo>
                <a:lnTo>
                  <a:pt x="131" y="307"/>
                </a:lnTo>
                <a:lnTo>
                  <a:pt x="124" y="307"/>
                </a:lnTo>
                <a:lnTo>
                  <a:pt x="116" y="307"/>
                </a:lnTo>
                <a:lnTo>
                  <a:pt x="109" y="307"/>
                </a:lnTo>
                <a:lnTo>
                  <a:pt x="105" y="307"/>
                </a:lnTo>
                <a:lnTo>
                  <a:pt x="100" y="307"/>
                </a:lnTo>
                <a:lnTo>
                  <a:pt x="97" y="304"/>
                </a:lnTo>
                <a:lnTo>
                  <a:pt x="93" y="304"/>
                </a:lnTo>
                <a:lnTo>
                  <a:pt x="90" y="304"/>
                </a:lnTo>
                <a:lnTo>
                  <a:pt x="81" y="302"/>
                </a:lnTo>
                <a:lnTo>
                  <a:pt x="71" y="300"/>
                </a:lnTo>
                <a:lnTo>
                  <a:pt x="62" y="295"/>
                </a:lnTo>
                <a:lnTo>
                  <a:pt x="50" y="288"/>
                </a:lnTo>
                <a:lnTo>
                  <a:pt x="38" y="278"/>
                </a:lnTo>
                <a:lnTo>
                  <a:pt x="26" y="269"/>
                </a:lnTo>
                <a:lnTo>
                  <a:pt x="14" y="257"/>
                </a:lnTo>
                <a:lnTo>
                  <a:pt x="0" y="243"/>
                </a:lnTo>
                <a:lnTo>
                  <a:pt x="7" y="240"/>
                </a:lnTo>
                <a:lnTo>
                  <a:pt x="14" y="238"/>
                </a:lnTo>
                <a:lnTo>
                  <a:pt x="21" y="235"/>
                </a:lnTo>
                <a:lnTo>
                  <a:pt x="31" y="233"/>
                </a:lnTo>
                <a:lnTo>
                  <a:pt x="40" y="231"/>
                </a:lnTo>
                <a:lnTo>
                  <a:pt x="52" y="226"/>
                </a:lnTo>
                <a:lnTo>
                  <a:pt x="64" y="224"/>
                </a:lnTo>
                <a:lnTo>
                  <a:pt x="76" y="221"/>
                </a:lnTo>
                <a:lnTo>
                  <a:pt x="90" y="216"/>
                </a:lnTo>
                <a:lnTo>
                  <a:pt x="107" y="214"/>
                </a:lnTo>
                <a:lnTo>
                  <a:pt x="121" y="209"/>
                </a:lnTo>
                <a:lnTo>
                  <a:pt x="140" y="205"/>
                </a:lnTo>
                <a:lnTo>
                  <a:pt x="157" y="202"/>
                </a:lnTo>
                <a:lnTo>
                  <a:pt x="178" y="197"/>
                </a:lnTo>
                <a:lnTo>
                  <a:pt x="197" y="193"/>
                </a:lnTo>
                <a:lnTo>
                  <a:pt x="219" y="188"/>
                </a:lnTo>
                <a:lnTo>
                  <a:pt x="243" y="183"/>
                </a:lnTo>
                <a:lnTo>
                  <a:pt x="264" y="178"/>
                </a:lnTo>
                <a:lnTo>
                  <a:pt x="290" y="174"/>
                </a:lnTo>
                <a:lnTo>
                  <a:pt x="317" y="169"/>
                </a:lnTo>
                <a:lnTo>
                  <a:pt x="343" y="164"/>
                </a:lnTo>
                <a:lnTo>
                  <a:pt x="369" y="159"/>
                </a:lnTo>
                <a:lnTo>
                  <a:pt x="398" y="155"/>
                </a:lnTo>
                <a:lnTo>
                  <a:pt x="428" y="147"/>
                </a:lnTo>
                <a:lnTo>
                  <a:pt x="459" y="143"/>
                </a:lnTo>
                <a:lnTo>
                  <a:pt x="490" y="136"/>
                </a:lnTo>
                <a:lnTo>
                  <a:pt x="524" y="131"/>
                </a:lnTo>
                <a:lnTo>
                  <a:pt x="557" y="124"/>
                </a:lnTo>
                <a:lnTo>
                  <a:pt x="590" y="117"/>
                </a:lnTo>
                <a:lnTo>
                  <a:pt x="626" y="112"/>
                </a:lnTo>
                <a:lnTo>
                  <a:pt x="664" y="105"/>
                </a:lnTo>
                <a:lnTo>
                  <a:pt x="700" y="98"/>
                </a:lnTo>
                <a:lnTo>
                  <a:pt x="738" y="90"/>
                </a:lnTo>
                <a:lnTo>
                  <a:pt x="774" y="86"/>
                </a:lnTo>
                <a:lnTo>
                  <a:pt x="807" y="81"/>
                </a:lnTo>
                <a:lnTo>
                  <a:pt x="841" y="76"/>
                </a:lnTo>
                <a:lnTo>
                  <a:pt x="874" y="71"/>
                </a:lnTo>
                <a:lnTo>
                  <a:pt x="905" y="64"/>
                </a:lnTo>
                <a:lnTo>
                  <a:pt x="936" y="59"/>
                </a:lnTo>
                <a:lnTo>
                  <a:pt x="964" y="57"/>
                </a:lnTo>
                <a:lnTo>
                  <a:pt x="993" y="52"/>
                </a:lnTo>
                <a:lnTo>
                  <a:pt x="1022" y="48"/>
                </a:lnTo>
                <a:lnTo>
                  <a:pt x="1048" y="43"/>
                </a:lnTo>
                <a:lnTo>
                  <a:pt x="1074" y="40"/>
                </a:lnTo>
                <a:lnTo>
                  <a:pt x="1098" y="36"/>
                </a:lnTo>
                <a:lnTo>
                  <a:pt x="1122" y="31"/>
                </a:lnTo>
                <a:lnTo>
                  <a:pt x="1143" y="29"/>
                </a:lnTo>
                <a:lnTo>
                  <a:pt x="1165" y="26"/>
                </a:lnTo>
                <a:lnTo>
                  <a:pt x="1184" y="21"/>
                </a:lnTo>
                <a:lnTo>
                  <a:pt x="1203" y="19"/>
                </a:lnTo>
                <a:lnTo>
                  <a:pt x="1222" y="17"/>
                </a:lnTo>
                <a:lnTo>
                  <a:pt x="1238" y="14"/>
                </a:lnTo>
                <a:lnTo>
                  <a:pt x="1255" y="12"/>
                </a:lnTo>
                <a:lnTo>
                  <a:pt x="1269" y="10"/>
                </a:lnTo>
                <a:lnTo>
                  <a:pt x="1284" y="7"/>
                </a:lnTo>
                <a:lnTo>
                  <a:pt x="1296" y="7"/>
                </a:lnTo>
                <a:lnTo>
                  <a:pt x="1308" y="5"/>
                </a:lnTo>
                <a:lnTo>
                  <a:pt x="1317" y="5"/>
                </a:lnTo>
                <a:lnTo>
                  <a:pt x="1327" y="2"/>
                </a:lnTo>
                <a:lnTo>
                  <a:pt x="1334" y="2"/>
                </a:lnTo>
                <a:lnTo>
                  <a:pt x="1341" y="0"/>
                </a:lnTo>
                <a:lnTo>
                  <a:pt x="1348" y="0"/>
                </a:lnTo>
                <a:lnTo>
                  <a:pt x="1353" y="0"/>
                </a:lnTo>
                <a:lnTo>
                  <a:pt x="1358" y="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33" name="Freeform 49"/>
          <p:cNvSpPr/>
          <p:nvPr/>
        </p:nvSpPr>
        <p:spPr>
          <a:xfrm>
            <a:off x="8375651" y="3293533"/>
            <a:ext cx="527049" cy="10795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622" h="1275">
                <a:moveTo>
                  <a:pt x="577" y="642"/>
                </a:moveTo>
                <a:lnTo>
                  <a:pt x="577" y="669"/>
                </a:lnTo>
                <a:lnTo>
                  <a:pt x="577" y="697"/>
                </a:lnTo>
                <a:lnTo>
                  <a:pt x="579" y="721"/>
                </a:lnTo>
                <a:lnTo>
                  <a:pt x="579" y="747"/>
                </a:lnTo>
                <a:lnTo>
                  <a:pt x="579" y="771"/>
                </a:lnTo>
                <a:lnTo>
                  <a:pt x="579" y="795"/>
                </a:lnTo>
                <a:lnTo>
                  <a:pt x="579" y="818"/>
                </a:lnTo>
                <a:lnTo>
                  <a:pt x="579" y="840"/>
                </a:lnTo>
                <a:lnTo>
                  <a:pt x="579" y="861"/>
                </a:lnTo>
                <a:lnTo>
                  <a:pt x="579" y="883"/>
                </a:lnTo>
                <a:lnTo>
                  <a:pt x="579" y="904"/>
                </a:lnTo>
                <a:lnTo>
                  <a:pt x="579" y="923"/>
                </a:lnTo>
                <a:lnTo>
                  <a:pt x="579" y="942"/>
                </a:lnTo>
                <a:lnTo>
                  <a:pt x="577" y="961"/>
                </a:lnTo>
                <a:lnTo>
                  <a:pt x="577" y="980"/>
                </a:lnTo>
                <a:lnTo>
                  <a:pt x="575" y="997"/>
                </a:lnTo>
                <a:lnTo>
                  <a:pt x="575" y="1013"/>
                </a:lnTo>
                <a:lnTo>
                  <a:pt x="572" y="1028"/>
                </a:lnTo>
                <a:lnTo>
                  <a:pt x="572" y="1044"/>
                </a:lnTo>
                <a:lnTo>
                  <a:pt x="570" y="1059"/>
                </a:lnTo>
                <a:lnTo>
                  <a:pt x="570" y="1073"/>
                </a:lnTo>
                <a:lnTo>
                  <a:pt x="567" y="1085"/>
                </a:lnTo>
                <a:lnTo>
                  <a:pt x="565" y="1097"/>
                </a:lnTo>
                <a:lnTo>
                  <a:pt x="563" y="1108"/>
                </a:lnTo>
                <a:lnTo>
                  <a:pt x="560" y="1120"/>
                </a:lnTo>
                <a:lnTo>
                  <a:pt x="558" y="1130"/>
                </a:lnTo>
                <a:lnTo>
                  <a:pt x="555" y="1139"/>
                </a:lnTo>
                <a:lnTo>
                  <a:pt x="553" y="1149"/>
                </a:lnTo>
                <a:lnTo>
                  <a:pt x="551" y="1156"/>
                </a:lnTo>
                <a:lnTo>
                  <a:pt x="548" y="1163"/>
                </a:lnTo>
                <a:lnTo>
                  <a:pt x="546" y="1170"/>
                </a:lnTo>
                <a:lnTo>
                  <a:pt x="541" y="1177"/>
                </a:lnTo>
                <a:lnTo>
                  <a:pt x="536" y="1189"/>
                </a:lnTo>
                <a:lnTo>
                  <a:pt x="529" y="1199"/>
                </a:lnTo>
                <a:lnTo>
                  <a:pt x="522" y="1208"/>
                </a:lnTo>
                <a:lnTo>
                  <a:pt x="517" y="1218"/>
                </a:lnTo>
                <a:lnTo>
                  <a:pt x="510" y="1227"/>
                </a:lnTo>
                <a:lnTo>
                  <a:pt x="505" y="1235"/>
                </a:lnTo>
                <a:lnTo>
                  <a:pt x="498" y="1242"/>
                </a:lnTo>
                <a:lnTo>
                  <a:pt x="494" y="1249"/>
                </a:lnTo>
                <a:lnTo>
                  <a:pt x="486" y="1254"/>
                </a:lnTo>
                <a:lnTo>
                  <a:pt x="482" y="1261"/>
                </a:lnTo>
                <a:lnTo>
                  <a:pt x="477" y="1263"/>
                </a:lnTo>
                <a:lnTo>
                  <a:pt x="470" y="1268"/>
                </a:lnTo>
                <a:lnTo>
                  <a:pt x="465" y="1270"/>
                </a:lnTo>
                <a:lnTo>
                  <a:pt x="460" y="1273"/>
                </a:lnTo>
                <a:lnTo>
                  <a:pt x="455" y="1273"/>
                </a:lnTo>
                <a:lnTo>
                  <a:pt x="451" y="1275"/>
                </a:lnTo>
                <a:lnTo>
                  <a:pt x="439" y="1268"/>
                </a:lnTo>
                <a:lnTo>
                  <a:pt x="429" y="1263"/>
                </a:lnTo>
                <a:lnTo>
                  <a:pt x="422" y="1256"/>
                </a:lnTo>
                <a:lnTo>
                  <a:pt x="415" y="1246"/>
                </a:lnTo>
                <a:lnTo>
                  <a:pt x="408" y="1237"/>
                </a:lnTo>
                <a:lnTo>
                  <a:pt x="403" y="1227"/>
                </a:lnTo>
                <a:lnTo>
                  <a:pt x="398" y="1216"/>
                </a:lnTo>
                <a:lnTo>
                  <a:pt x="396" y="1201"/>
                </a:lnTo>
                <a:lnTo>
                  <a:pt x="391" y="1187"/>
                </a:lnTo>
                <a:lnTo>
                  <a:pt x="384" y="1173"/>
                </a:lnTo>
                <a:lnTo>
                  <a:pt x="377" y="1156"/>
                </a:lnTo>
                <a:lnTo>
                  <a:pt x="367" y="1142"/>
                </a:lnTo>
                <a:lnTo>
                  <a:pt x="355" y="1125"/>
                </a:lnTo>
                <a:lnTo>
                  <a:pt x="348" y="1118"/>
                </a:lnTo>
                <a:lnTo>
                  <a:pt x="341" y="1108"/>
                </a:lnTo>
                <a:lnTo>
                  <a:pt x="334" y="1101"/>
                </a:lnTo>
                <a:lnTo>
                  <a:pt x="324" y="1094"/>
                </a:lnTo>
                <a:lnTo>
                  <a:pt x="315" y="1087"/>
                </a:lnTo>
                <a:lnTo>
                  <a:pt x="305" y="1080"/>
                </a:lnTo>
                <a:lnTo>
                  <a:pt x="284" y="1066"/>
                </a:lnTo>
                <a:lnTo>
                  <a:pt x="277" y="1059"/>
                </a:lnTo>
                <a:lnTo>
                  <a:pt x="267" y="1054"/>
                </a:lnTo>
                <a:lnTo>
                  <a:pt x="260" y="1047"/>
                </a:lnTo>
                <a:lnTo>
                  <a:pt x="253" y="1040"/>
                </a:lnTo>
                <a:lnTo>
                  <a:pt x="246" y="1035"/>
                </a:lnTo>
                <a:lnTo>
                  <a:pt x="241" y="1028"/>
                </a:lnTo>
                <a:lnTo>
                  <a:pt x="234" y="1023"/>
                </a:lnTo>
                <a:lnTo>
                  <a:pt x="232" y="1018"/>
                </a:lnTo>
                <a:lnTo>
                  <a:pt x="227" y="1013"/>
                </a:lnTo>
                <a:lnTo>
                  <a:pt x="224" y="1009"/>
                </a:lnTo>
                <a:lnTo>
                  <a:pt x="224" y="1004"/>
                </a:lnTo>
                <a:lnTo>
                  <a:pt x="224" y="1001"/>
                </a:lnTo>
                <a:lnTo>
                  <a:pt x="224" y="997"/>
                </a:lnTo>
                <a:lnTo>
                  <a:pt x="227" y="994"/>
                </a:lnTo>
                <a:lnTo>
                  <a:pt x="227" y="992"/>
                </a:lnTo>
                <a:lnTo>
                  <a:pt x="227" y="990"/>
                </a:lnTo>
                <a:lnTo>
                  <a:pt x="229" y="987"/>
                </a:lnTo>
                <a:lnTo>
                  <a:pt x="232" y="987"/>
                </a:lnTo>
                <a:lnTo>
                  <a:pt x="236" y="985"/>
                </a:lnTo>
                <a:lnTo>
                  <a:pt x="239" y="982"/>
                </a:lnTo>
                <a:lnTo>
                  <a:pt x="243" y="980"/>
                </a:lnTo>
                <a:lnTo>
                  <a:pt x="251" y="980"/>
                </a:lnTo>
                <a:lnTo>
                  <a:pt x="255" y="978"/>
                </a:lnTo>
                <a:lnTo>
                  <a:pt x="262" y="978"/>
                </a:lnTo>
                <a:lnTo>
                  <a:pt x="270" y="978"/>
                </a:lnTo>
                <a:lnTo>
                  <a:pt x="279" y="978"/>
                </a:lnTo>
                <a:lnTo>
                  <a:pt x="286" y="978"/>
                </a:lnTo>
                <a:lnTo>
                  <a:pt x="296" y="980"/>
                </a:lnTo>
                <a:lnTo>
                  <a:pt x="317" y="982"/>
                </a:lnTo>
                <a:lnTo>
                  <a:pt x="336" y="987"/>
                </a:lnTo>
                <a:lnTo>
                  <a:pt x="355" y="990"/>
                </a:lnTo>
                <a:lnTo>
                  <a:pt x="374" y="992"/>
                </a:lnTo>
                <a:lnTo>
                  <a:pt x="389" y="992"/>
                </a:lnTo>
                <a:lnTo>
                  <a:pt x="396" y="992"/>
                </a:lnTo>
                <a:lnTo>
                  <a:pt x="403" y="992"/>
                </a:lnTo>
                <a:lnTo>
                  <a:pt x="410" y="990"/>
                </a:lnTo>
                <a:lnTo>
                  <a:pt x="415" y="990"/>
                </a:lnTo>
                <a:lnTo>
                  <a:pt x="420" y="987"/>
                </a:lnTo>
                <a:lnTo>
                  <a:pt x="424" y="987"/>
                </a:lnTo>
                <a:lnTo>
                  <a:pt x="427" y="985"/>
                </a:lnTo>
                <a:lnTo>
                  <a:pt x="429" y="982"/>
                </a:lnTo>
                <a:lnTo>
                  <a:pt x="434" y="978"/>
                </a:lnTo>
                <a:lnTo>
                  <a:pt x="436" y="968"/>
                </a:lnTo>
                <a:lnTo>
                  <a:pt x="441" y="959"/>
                </a:lnTo>
                <a:lnTo>
                  <a:pt x="446" y="947"/>
                </a:lnTo>
                <a:lnTo>
                  <a:pt x="451" y="933"/>
                </a:lnTo>
                <a:lnTo>
                  <a:pt x="455" y="913"/>
                </a:lnTo>
                <a:lnTo>
                  <a:pt x="458" y="894"/>
                </a:lnTo>
                <a:lnTo>
                  <a:pt x="463" y="873"/>
                </a:lnTo>
                <a:lnTo>
                  <a:pt x="465" y="864"/>
                </a:lnTo>
                <a:lnTo>
                  <a:pt x="467" y="852"/>
                </a:lnTo>
                <a:lnTo>
                  <a:pt x="467" y="837"/>
                </a:lnTo>
                <a:lnTo>
                  <a:pt x="470" y="821"/>
                </a:lnTo>
                <a:lnTo>
                  <a:pt x="470" y="804"/>
                </a:lnTo>
                <a:lnTo>
                  <a:pt x="470" y="783"/>
                </a:lnTo>
                <a:lnTo>
                  <a:pt x="472" y="761"/>
                </a:lnTo>
                <a:lnTo>
                  <a:pt x="472" y="737"/>
                </a:lnTo>
                <a:lnTo>
                  <a:pt x="472" y="714"/>
                </a:lnTo>
                <a:lnTo>
                  <a:pt x="470" y="685"/>
                </a:lnTo>
                <a:lnTo>
                  <a:pt x="470" y="657"/>
                </a:lnTo>
                <a:lnTo>
                  <a:pt x="470" y="626"/>
                </a:lnTo>
                <a:lnTo>
                  <a:pt x="467" y="592"/>
                </a:lnTo>
                <a:lnTo>
                  <a:pt x="467" y="559"/>
                </a:lnTo>
                <a:lnTo>
                  <a:pt x="465" y="523"/>
                </a:lnTo>
                <a:lnTo>
                  <a:pt x="463" y="485"/>
                </a:lnTo>
                <a:lnTo>
                  <a:pt x="460" y="447"/>
                </a:lnTo>
                <a:lnTo>
                  <a:pt x="458" y="412"/>
                </a:lnTo>
                <a:lnTo>
                  <a:pt x="458" y="378"/>
                </a:lnTo>
                <a:lnTo>
                  <a:pt x="455" y="345"/>
                </a:lnTo>
                <a:lnTo>
                  <a:pt x="453" y="317"/>
                </a:lnTo>
                <a:lnTo>
                  <a:pt x="451" y="290"/>
                </a:lnTo>
                <a:lnTo>
                  <a:pt x="448" y="264"/>
                </a:lnTo>
                <a:lnTo>
                  <a:pt x="446" y="243"/>
                </a:lnTo>
                <a:lnTo>
                  <a:pt x="444" y="221"/>
                </a:lnTo>
                <a:lnTo>
                  <a:pt x="441" y="202"/>
                </a:lnTo>
                <a:lnTo>
                  <a:pt x="441" y="195"/>
                </a:lnTo>
                <a:lnTo>
                  <a:pt x="439" y="188"/>
                </a:lnTo>
                <a:lnTo>
                  <a:pt x="439" y="181"/>
                </a:lnTo>
                <a:lnTo>
                  <a:pt x="436" y="174"/>
                </a:lnTo>
                <a:lnTo>
                  <a:pt x="436" y="169"/>
                </a:lnTo>
                <a:lnTo>
                  <a:pt x="436" y="162"/>
                </a:lnTo>
                <a:lnTo>
                  <a:pt x="434" y="157"/>
                </a:lnTo>
                <a:lnTo>
                  <a:pt x="434" y="155"/>
                </a:lnTo>
                <a:lnTo>
                  <a:pt x="432" y="150"/>
                </a:lnTo>
                <a:lnTo>
                  <a:pt x="432" y="148"/>
                </a:lnTo>
                <a:lnTo>
                  <a:pt x="429" y="145"/>
                </a:lnTo>
                <a:lnTo>
                  <a:pt x="420" y="141"/>
                </a:lnTo>
                <a:lnTo>
                  <a:pt x="410" y="138"/>
                </a:lnTo>
                <a:lnTo>
                  <a:pt x="398" y="136"/>
                </a:lnTo>
                <a:lnTo>
                  <a:pt x="386" y="136"/>
                </a:lnTo>
                <a:lnTo>
                  <a:pt x="370" y="136"/>
                </a:lnTo>
                <a:lnTo>
                  <a:pt x="355" y="138"/>
                </a:lnTo>
                <a:lnTo>
                  <a:pt x="336" y="141"/>
                </a:lnTo>
                <a:lnTo>
                  <a:pt x="317" y="145"/>
                </a:lnTo>
                <a:lnTo>
                  <a:pt x="305" y="148"/>
                </a:lnTo>
                <a:lnTo>
                  <a:pt x="293" y="150"/>
                </a:lnTo>
                <a:lnTo>
                  <a:pt x="279" y="152"/>
                </a:lnTo>
                <a:lnTo>
                  <a:pt x="265" y="155"/>
                </a:lnTo>
                <a:lnTo>
                  <a:pt x="251" y="157"/>
                </a:lnTo>
                <a:lnTo>
                  <a:pt x="234" y="160"/>
                </a:lnTo>
                <a:lnTo>
                  <a:pt x="215" y="162"/>
                </a:lnTo>
                <a:lnTo>
                  <a:pt x="198" y="167"/>
                </a:lnTo>
                <a:lnTo>
                  <a:pt x="177" y="169"/>
                </a:lnTo>
                <a:lnTo>
                  <a:pt x="158" y="174"/>
                </a:lnTo>
                <a:lnTo>
                  <a:pt x="136" y="179"/>
                </a:lnTo>
                <a:lnTo>
                  <a:pt x="112" y="183"/>
                </a:lnTo>
                <a:lnTo>
                  <a:pt x="89" y="188"/>
                </a:lnTo>
                <a:lnTo>
                  <a:pt x="65" y="193"/>
                </a:lnTo>
                <a:lnTo>
                  <a:pt x="39" y="200"/>
                </a:lnTo>
                <a:lnTo>
                  <a:pt x="10" y="205"/>
                </a:lnTo>
                <a:lnTo>
                  <a:pt x="0" y="110"/>
                </a:lnTo>
                <a:lnTo>
                  <a:pt x="29" y="107"/>
                </a:lnTo>
                <a:lnTo>
                  <a:pt x="60" y="107"/>
                </a:lnTo>
                <a:lnTo>
                  <a:pt x="89" y="103"/>
                </a:lnTo>
                <a:lnTo>
                  <a:pt x="120" y="100"/>
                </a:lnTo>
                <a:lnTo>
                  <a:pt x="148" y="95"/>
                </a:lnTo>
                <a:lnTo>
                  <a:pt x="177" y="88"/>
                </a:lnTo>
                <a:lnTo>
                  <a:pt x="208" y="81"/>
                </a:lnTo>
                <a:lnTo>
                  <a:pt x="236" y="72"/>
                </a:lnTo>
                <a:lnTo>
                  <a:pt x="251" y="69"/>
                </a:lnTo>
                <a:lnTo>
                  <a:pt x="265" y="67"/>
                </a:lnTo>
                <a:lnTo>
                  <a:pt x="277" y="64"/>
                </a:lnTo>
                <a:lnTo>
                  <a:pt x="291" y="60"/>
                </a:lnTo>
                <a:lnTo>
                  <a:pt x="301" y="57"/>
                </a:lnTo>
                <a:lnTo>
                  <a:pt x="313" y="55"/>
                </a:lnTo>
                <a:lnTo>
                  <a:pt x="322" y="50"/>
                </a:lnTo>
                <a:lnTo>
                  <a:pt x="329" y="48"/>
                </a:lnTo>
                <a:lnTo>
                  <a:pt x="339" y="43"/>
                </a:lnTo>
                <a:lnTo>
                  <a:pt x="346" y="41"/>
                </a:lnTo>
                <a:lnTo>
                  <a:pt x="353" y="38"/>
                </a:lnTo>
                <a:lnTo>
                  <a:pt x="358" y="34"/>
                </a:lnTo>
                <a:lnTo>
                  <a:pt x="363" y="31"/>
                </a:lnTo>
                <a:lnTo>
                  <a:pt x="367" y="29"/>
                </a:lnTo>
                <a:lnTo>
                  <a:pt x="370" y="26"/>
                </a:lnTo>
                <a:lnTo>
                  <a:pt x="372" y="24"/>
                </a:lnTo>
                <a:lnTo>
                  <a:pt x="377" y="19"/>
                </a:lnTo>
                <a:lnTo>
                  <a:pt x="384" y="15"/>
                </a:lnTo>
                <a:lnTo>
                  <a:pt x="389" y="10"/>
                </a:lnTo>
                <a:lnTo>
                  <a:pt x="396" y="7"/>
                </a:lnTo>
                <a:lnTo>
                  <a:pt x="403" y="3"/>
                </a:lnTo>
                <a:lnTo>
                  <a:pt x="413" y="0"/>
                </a:lnTo>
                <a:lnTo>
                  <a:pt x="420" y="0"/>
                </a:lnTo>
                <a:lnTo>
                  <a:pt x="429" y="0"/>
                </a:lnTo>
                <a:lnTo>
                  <a:pt x="434" y="0"/>
                </a:lnTo>
                <a:lnTo>
                  <a:pt x="441" y="3"/>
                </a:lnTo>
                <a:lnTo>
                  <a:pt x="451" y="5"/>
                </a:lnTo>
                <a:lnTo>
                  <a:pt x="463" y="10"/>
                </a:lnTo>
                <a:lnTo>
                  <a:pt x="477" y="17"/>
                </a:lnTo>
                <a:lnTo>
                  <a:pt x="494" y="24"/>
                </a:lnTo>
                <a:lnTo>
                  <a:pt x="510" y="36"/>
                </a:lnTo>
                <a:lnTo>
                  <a:pt x="532" y="48"/>
                </a:lnTo>
                <a:lnTo>
                  <a:pt x="541" y="55"/>
                </a:lnTo>
                <a:lnTo>
                  <a:pt x="551" y="60"/>
                </a:lnTo>
                <a:lnTo>
                  <a:pt x="558" y="67"/>
                </a:lnTo>
                <a:lnTo>
                  <a:pt x="567" y="74"/>
                </a:lnTo>
                <a:lnTo>
                  <a:pt x="575" y="79"/>
                </a:lnTo>
                <a:lnTo>
                  <a:pt x="582" y="83"/>
                </a:lnTo>
                <a:lnTo>
                  <a:pt x="594" y="93"/>
                </a:lnTo>
                <a:lnTo>
                  <a:pt x="603" y="103"/>
                </a:lnTo>
                <a:lnTo>
                  <a:pt x="610" y="110"/>
                </a:lnTo>
                <a:lnTo>
                  <a:pt x="617" y="114"/>
                </a:lnTo>
                <a:lnTo>
                  <a:pt x="622" y="122"/>
                </a:lnTo>
                <a:lnTo>
                  <a:pt x="620" y="126"/>
                </a:lnTo>
                <a:lnTo>
                  <a:pt x="620" y="131"/>
                </a:lnTo>
                <a:lnTo>
                  <a:pt x="617" y="138"/>
                </a:lnTo>
                <a:lnTo>
                  <a:pt x="615" y="145"/>
                </a:lnTo>
                <a:lnTo>
                  <a:pt x="608" y="157"/>
                </a:lnTo>
                <a:lnTo>
                  <a:pt x="603" y="164"/>
                </a:lnTo>
                <a:lnTo>
                  <a:pt x="598" y="169"/>
                </a:lnTo>
                <a:lnTo>
                  <a:pt x="596" y="171"/>
                </a:lnTo>
                <a:lnTo>
                  <a:pt x="594" y="174"/>
                </a:lnTo>
                <a:lnTo>
                  <a:pt x="594" y="176"/>
                </a:lnTo>
                <a:lnTo>
                  <a:pt x="591" y="181"/>
                </a:lnTo>
                <a:lnTo>
                  <a:pt x="589" y="186"/>
                </a:lnTo>
                <a:lnTo>
                  <a:pt x="586" y="191"/>
                </a:lnTo>
                <a:lnTo>
                  <a:pt x="586" y="198"/>
                </a:lnTo>
                <a:lnTo>
                  <a:pt x="584" y="205"/>
                </a:lnTo>
                <a:lnTo>
                  <a:pt x="582" y="214"/>
                </a:lnTo>
                <a:lnTo>
                  <a:pt x="582" y="224"/>
                </a:lnTo>
                <a:lnTo>
                  <a:pt x="579" y="233"/>
                </a:lnTo>
                <a:lnTo>
                  <a:pt x="579" y="245"/>
                </a:lnTo>
                <a:lnTo>
                  <a:pt x="577" y="257"/>
                </a:lnTo>
                <a:lnTo>
                  <a:pt x="577" y="269"/>
                </a:lnTo>
                <a:lnTo>
                  <a:pt x="575" y="283"/>
                </a:lnTo>
                <a:lnTo>
                  <a:pt x="575" y="298"/>
                </a:lnTo>
                <a:lnTo>
                  <a:pt x="575" y="312"/>
                </a:lnTo>
                <a:lnTo>
                  <a:pt x="572" y="328"/>
                </a:lnTo>
                <a:lnTo>
                  <a:pt x="572" y="345"/>
                </a:lnTo>
                <a:lnTo>
                  <a:pt x="572" y="362"/>
                </a:lnTo>
                <a:lnTo>
                  <a:pt x="572" y="381"/>
                </a:lnTo>
                <a:lnTo>
                  <a:pt x="572" y="400"/>
                </a:lnTo>
                <a:lnTo>
                  <a:pt x="572" y="421"/>
                </a:lnTo>
                <a:lnTo>
                  <a:pt x="572" y="443"/>
                </a:lnTo>
                <a:lnTo>
                  <a:pt x="572" y="464"/>
                </a:lnTo>
                <a:lnTo>
                  <a:pt x="572" y="488"/>
                </a:lnTo>
                <a:lnTo>
                  <a:pt x="572" y="512"/>
                </a:lnTo>
                <a:lnTo>
                  <a:pt x="572" y="535"/>
                </a:lnTo>
                <a:lnTo>
                  <a:pt x="572" y="562"/>
                </a:lnTo>
                <a:lnTo>
                  <a:pt x="575" y="588"/>
                </a:lnTo>
                <a:lnTo>
                  <a:pt x="575" y="614"/>
                </a:lnTo>
                <a:lnTo>
                  <a:pt x="577" y="642"/>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34" name="Freeform 50"/>
          <p:cNvSpPr/>
          <p:nvPr/>
        </p:nvSpPr>
        <p:spPr>
          <a:xfrm>
            <a:off x="8987367" y="3539067"/>
            <a:ext cx="958851" cy="1905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pathLst>
              <a:path w="1134" h="224">
                <a:moveTo>
                  <a:pt x="0" y="134"/>
                </a:moveTo>
                <a:lnTo>
                  <a:pt x="53" y="126"/>
                </a:lnTo>
                <a:lnTo>
                  <a:pt x="103" y="119"/>
                </a:lnTo>
                <a:lnTo>
                  <a:pt x="153" y="110"/>
                </a:lnTo>
                <a:lnTo>
                  <a:pt x="200" y="103"/>
                </a:lnTo>
                <a:lnTo>
                  <a:pt x="248" y="96"/>
                </a:lnTo>
                <a:lnTo>
                  <a:pt x="293" y="91"/>
                </a:lnTo>
                <a:lnTo>
                  <a:pt x="336" y="84"/>
                </a:lnTo>
                <a:lnTo>
                  <a:pt x="379" y="76"/>
                </a:lnTo>
                <a:lnTo>
                  <a:pt x="419" y="72"/>
                </a:lnTo>
                <a:lnTo>
                  <a:pt x="458" y="65"/>
                </a:lnTo>
                <a:lnTo>
                  <a:pt x="496" y="60"/>
                </a:lnTo>
                <a:lnTo>
                  <a:pt x="531" y="53"/>
                </a:lnTo>
                <a:lnTo>
                  <a:pt x="567" y="48"/>
                </a:lnTo>
                <a:lnTo>
                  <a:pt x="601" y="43"/>
                </a:lnTo>
                <a:lnTo>
                  <a:pt x="631" y="38"/>
                </a:lnTo>
                <a:lnTo>
                  <a:pt x="662" y="34"/>
                </a:lnTo>
                <a:lnTo>
                  <a:pt x="691" y="31"/>
                </a:lnTo>
                <a:lnTo>
                  <a:pt x="717" y="27"/>
                </a:lnTo>
                <a:lnTo>
                  <a:pt x="743" y="24"/>
                </a:lnTo>
                <a:lnTo>
                  <a:pt x="770" y="19"/>
                </a:lnTo>
                <a:lnTo>
                  <a:pt x="791" y="17"/>
                </a:lnTo>
                <a:lnTo>
                  <a:pt x="813" y="15"/>
                </a:lnTo>
                <a:lnTo>
                  <a:pt x="834" y="12"/>
                </a:lnTo>
                <a:lnTo>
                  <a:pt x="853" y="10"/>
                </a:lnTo>
                <a:lnTo>
                  <a:pt x="870" y="8"/>
                </a:lnTo>
                <a:lnTo>
                  <a:pt x="886" y="5"/>
                </a:lnTo>
                <a:lnTo>
                  <a:pt x="901" y="3"/>
                </a:lnTo>
                <a:lnTo>
                  <a:pt x="913" y="3"/>
                </a:lnTo>
                <a:lnTo>
                  <a:pt x="924" y="3"/>
                </a:lnTo>
                <a:lnTo>
                  <a:pt x="934" y="0"/>
                </a:lnTo>
                <a:lnTo>
                  <a:pt x="944" y="0"/>
                </a:lnTo>
                <a:lnTo>
                  <a:pt x="951" y="0"/>
                </a:lnTo>
                <a:lnTo>
                  <a:pt x="972" y="0"/>
                </a:lnTo>
                <a:lnTo>
                  <a:pt x="991" y="3"/>
                </a:lnTo>
                <a:lnTo>
                  <a:pt x="1013" y="5"/>
                </a:lnTo>
                <a:lnTo>
                  <a:pt x="1032" y="10"/>
                </a:lnTo>
                <a:lnTo>
                  <a:pt x="1051" y="15"/>
                </a:lnTo>
                <a:lnTo>
                  <a:pt x="1067" y="22"/>
                </a:lnTo>
                <a:lnTo>
                  <a:pt x="1084" y="29"/>
                </a:lnTo>
                <a:lnTo>
                  <a:pt x="1096" y="36"/>
                </a:lnTo>
                <a:lnTo>
                  <a:pt x="1108" y="50"/>
                </a:lnTo>
                <a:lnTo>
                  <a:pt x="1117" y="62"/>
                </a:lnTo>
                <a:lnTo>
                  <a:pt x="1125" y="74"/>
                </a:lnTo>
                <a:lnTo>
                  <a:pt x="1129" y="84"/>
                </a:lnTo>
                <a:lnTo>
                  <a:pt x="1134" y="91"/>
                </a:lnTo>
                <a:lnTo>
                  <a:pt x="1134" y="98"/>
                </a:lnTo>
                <a:lnTo>
                  <a:pt x="1134" y="105"/>
                </a:lnTo>
                <a:lnTo>
                  <a:pt x="1132" y="110"/>
                </a:lnTo>
                <a:lnTo>
                  <a:pt x="1127" y="112"/>
                </a:lnTo>
                <a:lnTo>
                  <a:pt x="1125" y="115"/>
                </a:lnTo>
                <a:lnTo>
                  <a:pt x="1120" y="117"/>
                </a:lnTo>
                <a:lnTo>
                  <a:pt x="1113" y="119"/>
                </a:lnTo>
                <a:lnTo>
                  <a:pt x="1106" y="122"/>
                </a:lnTo>
                <a:lnTo>
                  <a:pt x="1098" y="124"/>
                </a:lnTo>
                <a:lnTo>
                  <a:pt x="1089" y="124"/>
                </a:lnTo>
                <a:lnTo>
                  <a:pt x="1079" y="126"/>
                </a:lnTo>
                <a:lnTo>
                  <a:pt x="1067" y="129"/>
                </a:lnTo>
                <a:lnTo>
                  <a:pt x="1053" y="129"/>
                </a:lnTo>
                <a:lnTo>
                  <a:pt x="1039" y="131"/>
                </a:lnTo>
                <a:lnTo>
                  <a:pt x="1025" y="131"/>
                </a:lnTo>
                <a:lnTo>
                  <a:pt x="1008" y="134"/>
                </a:lnTo>
                <a:lnTo>
                  <a:pt x="989" y="134"/>
                </a:lnTo>
                <a:lnTo>
                  <a:pt x="970" y="134"/>
                </a:lnTo>
                <a:lnTo>
                  <a:pt x="951" y="134"/>
                </a:lnTo>
                <a:lnTo>
                  <a:pt x="908" y="134"/>
                </a:lnTo>
                <a:lnTo>
                  <a:pt x="865" y="136"/>
                </a:lnTo>
                <a:lnTo>
                  <a:pt x="822" y="138"/>
                </a:lnTo>
                <a:lnTo>
                  <a:pt x="779" y="141"/>
                </a:lnTo>
                <a:lnTo>
                  <a:pt x="736" y="145"/>
                </a:lnTo>
                <a:lnTo>
                  <a:pt x="691" y="150"/>
                </a:lnTo>
                <a:lnTo>
                  <a:pt x="646" y="155"/>
                </a:lnTo>
                <a:lnTo>
                  <a:pt x="601" y="160"/>
                </a:lnTo>
                <a:lnTo>
                  <a:pt x="553" y="164"/>
                </a:lnTo>
                <a:lnTo>
                  <a:pt x="510" y="169"/>
                </a:lnTo>
                <a:lnTo>
                  <a:pt x="470" y="176"/>
                </a:lnTo>
                <a:lnTo>
                  <a:pt x="429" y="184"/>
                </a:lnTo>
                <a:lnTo>
                  <a:pt x="391" y="188"/>
                </a:lnTo>
                <a:lnTo>
                  <a:pt x="353" y="195"/>
                </a:lnTo>
                <a:lnTo>
                  <a:pt x="317" y="203"/>
                </a:lnTo>
                <a:lnTo>
                  <a:pt x="284" y="207"/>
                </a:lnTo>
                <a:lnTo>
                  <a:pt x="267" y="210"/>
                </a:lnTo>
                <a:lnTo>
                  <a:pt x="250" y="212"/>
                </a:lnTo>
                <a:lnTo>
                  <a:pt x="236" y="214"/>
                </a:lnTo>
                <a:lnTo>
                  <a:pt x="222" y="217"/>
                </a:lnTo>
                <a:lnTo>
                  <a:pt x="207" y="217"/>
                </a:lnTo>
                <a:lnTo>
                  <a:pt x="196" y="219"/>
                </a:lnTo>
                <a:lnTo>
                  <a:pt x="184" y="222"/>
                </a:lnTo>
                <a:lnTo>
                  <a:pt x="172" y="222"/>
                </a:lnTo>
                <a:lnTo>
                  <a:pt x="160" y="224"/>
                </a:lnTo>
                <a:lnTo>
                  <a:pt x="150" y="224"/>
                </a:lnTo>
                <a:lnTo>
                  <a:pt x="141" y="224"/>
                </a:lnTo>
                <a:lnTo>
                  <a:pt x="131" y="224"/>
                </a:lnTo>
                <a:lnTo>
                  <a:pt x="117" y="222"/>
                </a:lnTo>
                <a:lnTo>
                  <a:pt x="103" y="219"/>
                </a:lnTo>
                <a:lnTo>
                  <a:pt x="96" y="219"/>
                </a:lnTo>
                <a:lnTo>
                  <a:pt x="91" y="219"/>
                </a:lnTo>
                <a:lnTo>
                  <a:pt x="84" y="217"/>
                </a:lnTo>
                <a:lnTo>
                  <a:pt x="76" y="214"/>
                </a:lnTo>
                <a:lnTo>
                  <a:pt x="72" y="212"/>
                </a:lnTo>
                <a:lnTo>
                  <a:pt x="65" y="207"/>
                </a:lnTo>
                <a:lnTo>
                  <a:pt x="57" y="205"/>
                </a:lnTo>
                <a:lnTo>
                  <a:pt x="50" y="200"/>
                </a:lnTo>
                <a:lnTo>
                  <a:pt x="45" y="193"/>
                </a:lnTo>
                <a:lnTo>
                  <a:pt x="38" y="188"/>
                </a:lnTo>
                <a:lnTo>
                  <a:pt x="31" y="181"/>
                </a:lnTo>
                <a:lnTo>
                  <a:pt x="26" y="174"/>
                </a:lnTo>
                <a:lnTo>
                  <a:pt x="19" y="164"/>
                </a:lnTo>
                <a:lnTo>
                  <a:pt x="15" y="155"/>
                </a:lnTo>
                <a:lnTo>
                  <a:pt x="7" y="145"/>
                </a:lnTo>
                <a:lnTo>
                  <a:pt x="0" y="134"/>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24" name="Freeform 40"/>
          <p:cNvSpPr/>
          <p:nvPr/>
        </p:nvSpPr>
        <p:spPr>
          <a:xfrm>
            <a:off x="7886700" y="3026833"/>
            <a:ext cx="1071033" cy="298451"/>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265" h="352">
                <a:moveTo>
                  <a:pt x="1017" y="145"/>
                </a:moveTo>
                <a:lnTo>
                  <a:pt x="898" y="174"/>
                </a:lnTo>
                <a:lnTo>
                  <a:pt x="777" y="202"/>
                </a:lnTo>
                <a:lnTo>
                  <a:pt x="717" y="216"/>
                </a:lnTo>
                <a:lnTo>
                  <a:pt x="655" y="233"/>
                </a:lnTo>
                <a:lnTo>
                  <a:pt x="593" y="250"/>
                </a:lnTo>
                <a:lnTo>
                  <a:pt x="531" y="266"/>
                </a:lnTo>
                <a:lnTo>
                  <a:pt x="500" y="278"/>
                </a:lnTo>
                <a:lnTo>
                  <a:pt x="469" y="288"/>
                </a:lnTo>
                <a:lnTo>
                  <a:pt x="441" y="297"/>
                </a:lnTo>
                <a:lnTo>
                  <a:pt x="412" y="307"/>
                </a:lnTo>
                <a:lnTo>
                  <a:pt x="386" y="314"/>
                </a:lnTo>
                <a:lnTo>
                  <a:pt x="360" y="321"/>
                </a:lnTo>
                <a:lnTo>
                  <a:pt x="336" y="326"/>
                </a:lnTo>
                <a:lnTo>
                  <a:pt x="312" y="333"/>
                </a:lnTo>
                <a:lnTo>
                  <a:pt x="291" y="338"/>
                </a:lnTo>
                <a:lnTo>
                  <a:pt x="272" y="340"/>
                </a:lnTo>
                <a:lnTo>
                  <a:pt x="252" y="345"/>
                </a:lnTo>
                <a:lnTo>
                  <a:pt x="236" y="347"/>
                </a:lnTo>
                <a:lnTo>
                  <a:pt x="219" y="350"/>
                </a:lnTo>
                <a:lnTo>
                  <a:pt x="205" y="350"/>
                </a:lnTo>
                <a:lnTo>
                  <a:pt x="191" y="352"/>
                </a:lnTo>
                <a:lnTo>
                  <a:pt x="181" y="352"/>
                </a:lnTo>
                <a:lnTo>
                  <a:pt x="160" y="352"/>
                </a:lnTo>
                <a:lnTo>
                  <a:pt x="141" y="350"/>
                </a:lnTo>
                <a:lnTo>
                  <a:pt x="121" y="345"/>
                </a:lnTo>
                <a:lnTo>
                  <a:pt x="105" y="340"/>
                </a:lnTo>
                <a:lnTo>
                  <a:pt x="88" y="335"/>
                </a:lnTo>
                <a:lnTo>
                  <a:pt x="71" y="326"/>
                </a:lnTo>
                <a:lnTo>
                  <a:pt x="57" y="316"/>
                </a:lnTo>
                <a:lnTo>
                  <a:pt x="45" y="302"/>
                </a:lnTo>
                <a:lnTo>
                  <a:pt x="33" y="290"/>
                </a:lnTo>
                <a:lnTo>
                  <a:pt x="24" y="281"/>
                </a:lnTo>
                <a:lnTo>
                  <a:pt x="17" y="271"/>
                </a:lnTo>
                <a:lnTo>
                  <a:pt x="9" y="264"/>
                </a:lnTo>
                <a:lnTo>
                  <a:pt x="5" y="257"/>
                </a:lnTo>
                <a:lnTo>
                  <a:pt x="2" y="252"/>
                </a:lnTo>
                <a:lnTo>
                  <a:pt x="0" y="247"/>
                </a:lnTo>
                <a:lnTo>
                  <a:pt x="0" y="243"/>
                </a:lnTo>
                <a:lnTo>
                  <a:pt x="0" y="238"/>
                </a:lnTo>
                <a:lnTo>
                  <a:pt x="2" y="238"/>
                </a:lnTo>
                <a:lnTo>
                  <a:pt x="5" y="235"/>
                </a:lnTo>
                <a:lnTo>
                  <a:pt x="7" y="233"/>
                </a:lnTo>
                <a:lnTo>
                  <a:pt x="9" y="233"/>
                </a:lnTo>
                <a:lnTo>
                  <a:pt x="14" y="233"/>
                </a:lnTo>
                <a:lnTo>
                  <a:pt x="17" y="231"/>
                </a:lnTo>
                <a:lnTo>
                  <a:pt x="24" y="231"/>
                </a:lnTo>
                <a:lnTo>
                  <a:pt x="29" y="231"/>
                </a:lnTo>
                <a:lnTo>
                  <a:pt x="36" y="231"/>
                </a:lnTo>
                <a:lnTo>
                  <a:pt x="43" y="231"/>
                </a:lnTo>
                <a:lnTo>
                  <a:pt x="50" y="231"/>
                </a:lnTo>
                <a:lnTo>
                  <a:pt x="60" y="231"/>
                </a:lnTo>
                <a:lnTo>
                  <a:pt x="69" y="231"/>
                </a:lnTo>
                <a:lnTo>
                  <a:pt x="79" y="231"/>
                </a:lnTo>
                <a:lnTo>
                  <a:pt x="95" y="231"/>
                </a:lnTo>
                <a:lnTo>
                  <a:pt x="114" y="228"/>
                </a:lnTo>
                <a:lnTo>
                  <a:pt x="136" y="226"/>
                </a:lnTo>
                <a:lnTo>
                  <a:pt x="157" y="223"/>
                </a:lnTo>
                <a:lnTo>
                  <a:pt x="179" y="219"/>
                </a:lnTo>
                <a:lnTo>
                  <a:pt x="205" y="214"/>
                </a:lnTo>
                <a:lnTo>
                  <a:pt x="231" y="209"/>
                </a:lnTo>
                <a:lnTo>
                  <a:pt x="260" y="207"/>
                </a:lnTo>
                <a:lnTo>
                  <a:pt x="267" y="204"/>
                </a:lnTo>
                <a:lnTo>
                  <a:pt x="274" y="202"/>
                </a:lnTo>
                <a:lnTo>
                  <a:pt x="291" y="200"/>
                </a:lnTo>
                <a:lnTo>
                  <a:pt x="307" y="197"/>
                </a:lnTo>
                <a:lnTo>
                  <a:pt x="329" y="193"/>
                </a:lnTo>
                <a:lnTo>
                  <a:pt x="353" y="188"/>
                </a:lnTo>
                <a:lnTo>
                  <a:pt x="379" y="183"/>
                </a:lnTo>
                <a:lnTo>
                  <a:pt x="405" y="176"/>
                </a:lnTo>
                <a:lnTo>
                  <a:pt x="436" y="169"/>
                </a:lnTo>
                <a:lnTo>
                  <a:pt x="469" y="162"/>
                </a:lnTo>
                <a:lnTo>
                  <a:pt x="503" y="155"/>
                </a:lnTo>
                <a:lnTo>
                  <a:pt x="541" y="147"/>
                </a:lnTo>
                <a:lnTo>
                  <a:pt x="579" y="138"/>
                </a:lnTo>
                <a:lnTo>
                  <a:pt x="619" y="128"/>
                </a:lnTo>
                <a:lnTo>
                  <a:pt x="662" y="119"/>
                </a:lnTo>
                <a:lnTo>
                  <a:pt x="710" y="107"/>
                </a:lnTo>
                <a:lnTo>
                  <a:pt x="757" y="97"/>
                </a:lnTo>
                <a:lnTo>
                  <a:pt x="781" y="90"/>
                </a:lnTo>
                <a:lnTo>
                  <a:pt x="803" y="86"/>
                </a:lnTo>
                <a:lnTo>
                  <a:pt x="827" y="81"/>
                </a:lnTo>
                <a:lnTo>
                  <a:pt x="848" y="74"/>
                </a:lnTo>
                <a:lnTo>
                  <a:pt x="869" y="69"/>
                </a:lnTo>
                <a:lnTo>
                  <a:pt x="889" y="64"/>
                </a:lnTo>
                <a:lnTo>
                  <a:pt x="910" y="59"/>
                </a:lnTo>
                <a:lnTo>
                  <a:pt x="929" y="55"/>
                </a:lnTo>
                <a:lnTo>
                  <a:pt x="946" y="50"/>
                </a:lnTo>
                <a:lnTo>
                  <a:pt x="962" y="48"/>
                </a:lnTo>
                <a:lnTo>
                  <a:pt x="979" y="43"/>
                </a:lnTo>
                <a:lnTo>
                  <a:pt x="996" y="38"/>
                </a:lnTo>
                <a:lnTo>
                  <a:pt x="1012" y="36"/>
                </a:lnTo>
                <a:lnTo>
                  <a:pt x="1027" y="31"/>
                </a:lnTo>
                <a:lnTo>
                  <a:pt x="1039" y="28"/>
                </a:lnTo>
                <a:lnTo>
                  <a:pt x="1053" y="24"/>
                </a:lnTo>
                <a:lnTo>
                  <a:pt x="1065" y="21"/>
                </a:lnTo>
                <a:lnTo>
                  <a:pt x="1077" y="19"/>
                </a:lnTo>
                <a:lnTo>
                  <a:pt x="1089" y="17"/>
                </a:lnTo>
                <a:lnTo>
                  <a:pt x="1098" y="14"/>
                </a:lnTo>
                <a:lnTo>
                  <a:pt x="1108" y="12"/>
                </a:lnTo>
                <a:lnTo>
                  <a:pt x="1117" y="9"/>
                </a:lnTo>
                <a:lnTo>
                  <a:pt x="1124" y="7"/>
                </a:lnTo>
                <a:lnTo>
                  <a:pt x="1131" y="7"/>
                </a:lnTo>
                <a:lnTo>
                  <a:pt x="1139" y="5"/>
                </a:lnTo>
                <a:lnTo>
                  <a:pt x="1143" y="2"/>
                </a:lnTo>
                <a:lnTo>
                  <a:pt x="1148" y="2"/>
                </a:lnTo>
                <a:lnTo>
                  <a:pt x="1153" y="0"/>
                </a:lnTo>
                <a:lnTo>
                  <a:pt x="1158" y="0"/>
                </a:lnTo>
                <a:lnTo>
                  <a:pt x="1160" y="0"/>
                </a:lnTo>
                <a:lnTo>
                  <a:pt x="1162" y="0"/>
                </a:lnTo>
                <a:lnTo>
                  <a:pt x="1172" y="0"/>
                </a:lnTo>
                <a:lnTo>
                  <a:pt x="1177" y="0"/>
                </a:lnTo>
                <a:lnTo>
                  <a:pt x="1184" y="0"/>
                </a:lnTo>
                <a:lnTo>
                  <a:pt x="1191" y="2"/>
                </a:lnTo>
                <a:lnTo>
                  <a:pt x="1198" y="5"/>
                </a:lnTo>
                <a:lnTo>
                  <a:pt x="1208" y="7"/>
                </a:lnTo>
                <a:lnTo>
                  <a:pt x="1220" y="12"/>
                </a:lnTo>
                <a:lnTo>
                  <a:pt x="1232" y="17"/>
                </a:lnTo>
                <a:lnTo>
                  <a:pt x="1241" y="24"/>
                </a:lnTo>
                <a:lnTo>
                  <a:pt x="1248" y="28"/>
                </a:lnTo>
                <a:lnTo>
                  <a:pt x="1255" y="36"/>
                </a:lnTo>
                <a:lnTo>
                  <a:pt x="1260" y="43"/>
                </a:lnTo>
                <a:lnTo>
                  <a:pt x="1262" y="50"/>
                </a:lnTo>
                <a:lnTo>
                  <a:pt x="1265" y="55"/>
                </a:lnTo>
                <a:lnTo>
                  <a:pt x="1265" y="59"/>
                </a:lnTo>
                <a:lnTo>
                  <a:pt x="1265" y="62"/>
                </a:lnTo>
                <a:lnTo>
                  <a:pt x="1260" y="67"/>
                </a:lnTo>
                <a:lnTo>
                  <a:pt x="1255" y="69"/>
                </a:lnTo>
                <a:lnTo>
                  <a:pt x="1251" y="74"/>
                </a:lnTo>
                <a:lnTo>
                  <a:pt x="1241" y="78"/>
                </a:lnTo>
                <a:lnTo>
                  <a:pt x="1232" y="83"/>
                </a:lnTo>
                <a:lnTo>
                  <a:pt x="1220" y="88"/>
                </a:lnTo>
                <a:lnTo>
                  <a:pt x="1205" y="93"/>
                </a:lnTo>
                <a:lnTo>
                  <a:pt x="1189" y="100"/>
                </a:lnTo>
                <a:lnTo>
                  <a:pt x="1170" y="105"/>
                </a:lnTo>
                <a:lnTo>
                  <a:pt x="1148" y="112"/>
                </a:lnTo>
                <a:lnTo>
                  <a:pt x="1127" y="119"/>
                </a:lnTo>
                <a:lnTo>
                  <a:pt x="1103" y="124"/>
                </a:lnTo>
                <a:lnTo>
                  <a:pt x="1077" y="131"/>
                </a:lnTo>
                <a:lnTo>
                  <a:pt x="1048" y="138"/>
                </a:lnTo>
                <a:lnTo>
                  <a:pt x="1017" y="145"/>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2032" name="Freeform 48"/>
          <p:cNvSpPr/>
          <p:nvPr/>
        </p:nvSpPr>
        <p:spPr>
          <a:xfrm>
            <a:off x="9137651" y="2995084"/>
            <a:ext cx="412749" cy="15324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486" h="1810">
                <a:moveTo>
                  <a:pt x="410" y="1726"/>
                </a:moveTo>
                <a:lnTo>
                  <a:pt x="402" y="1736"/>
                </a:lnTo>
                <a:lnTo>
                  <a:pt x="398" y="1745"/>
                </a:lnTo>
                <a:lnTo>
                  <a:pt x="391" y="1755"/>
                </a:lnTo>
                <a:lnTo>
                  <a:pt x="383" y="1765"/>
                </a:lnTo>
                <a:lnTo>
                  <a:pt x="379" y="1772"/>
                </a:lnTo>
                <a:lnTo>
                  <a:pt x="372" y="1779"/>
                </a:lnTo>
                <a:lnTo>
                  <a:pt x="367" y="1786"/>
                </a:lnTo>
                <a:lnTo>
                  <a:pt x="360" y="1791"/>
                </a:lnTo>
                <a:lnTo>
                  <a:pt x="355" y="1795"/>
                </a:lnTo>
                <a:lnTo>
                  <a:pt x="348" y="1800"/>
                </a:lnTo>
                <a:lnTo>
                  <a:pt x="343" y="1803"/>
                </a:lnTo>
                <a:lnTo>
                  <a:pt x="338" y="1805"/>
                </a:lnTo>
                <a:lnTo>
                  <a:pt x="333" y="1807"/>
                </a:lnTo>
                <a:lnTo>
                  <a:pt x="329" y="1810"/>
                </a:lnTo>
                <a:lnTo>
                  <a:pt x="324" y="1810"/>
                </a:lnTo>
                <a:lnTo>
                  <a:pt x="319" y="1810"/>
                </a:lnTo>
                <a:lnTo>
                  <a:pt x="307" y="1810"/>
                </a:lnTo>
                <a:lnTo>
                  <a:pt x="298" y="1805"/>
                </a:lnTo>
                <a:lnTo>
                  <a:pt x="288" y="1800"/>
                </a:lnTo>
                <a:lnTo>
                  <a:pt x="281" y="1793"/>
                </a:lnTo>
                <a:lnTo>
                  <a:pt x="276" y="1781"/>
                </a:lnTo>
                <a:lnTo>
                  <a:pt x="271" y="1769"/>
                </a:lnTo>
                <a:lnTo>
                  <a:pt x="267" y="1755"/>
                </a:lnTo>
                <a:lnTo>
                  <a:pt x="262" y="1738"/>
                </a:lnTo>
                <a:lnTo>
                  <a:pt x="260" y="1729"/>
                </a:lnTo>
                <a:lnTo>
                  <a:pt x="257" y="1719"/>
                </a:lnTo>
                <a:lnTo>
                  <a:pt x="252" y="1710"/>
                </a:lnTo>
                <a:lnTo>
                  <a:pt x="245" y="1700"/>
                </a:lnTo>
                <a:lnTo>
                  <a:pt x="238" y="1693"/>
                </a:lnTo>
                <a:lnTo>
                  <a:pt x="231" y="1684"/>
                </a:lnTo>
                <a:lnTo>
                  <a:pt x="224" y="1674"/>
                </a:lnTo>
                <a:lnTo>
                  <a:pt x="214" y="1665"/>
                </a:lnTo>
                <a:lnTo>
                  <a:pt x="205" y="1655"/>
                </a:lnTo>
                <a:lnTo>
                  <a:pt x="193" y="1646"/>
                </a:lnTo>
                <a:lnTo>
                  <a:pt x="183" y="1638"/>
                </a:lnTo>
                <a:lnTo>
                  <a:pt x="169" y="1629"/>
                </a:lnTo>
                <a:lnTo>
                  <a:pt x="157" y="1619"/>
                </a:lnTo>
                <a:lnTo>
                  <a:pt x="143" y="1610"/>
                </a:lnTo>
                <a:lnTo>
                  <a:pt x="117" y="1591"/>
                </a:lnTo>
                <a:lnTo>
                  <a:pt x="102" y="1581"/>
                </a:lnTo>
                <a:lnTo>
                  <a:pt x="88" y="1570"/>
                </a:lnTo>
                <a:lnTo>
                  <a:pt x="76" y="1560"/>
                </a:lnTo>
                <a:lnTo>
                  <a:pt x="64" y="1550"/>
                </a:lnTo>
                <a:lnTo>
                  <a:pt x="52" y="1541"/>
                </a:lnTo>
                <a:lnTo>
                  <a:pt x="43" y="1534"/>
                </a:lnTo>
                <a:lnTo>
                  <a:pt x="33" y="1527"/>
                </a:lnTo>
                <a:lnTo>
                  <a:pt x="26" y="1520"/>
                </a:lnTo>
                <a:lnTo>
                  <a:pt x="19" y="1512"/>
                </a:lnTo>
                <a:lnTo>
                  <a:pt x="12" y="1505"/>
                </a:lnTo>
                <a:lnTo>
                  <a:pt x="7" y="1501"/>
                </a:lnTo>
                <a:lnTo>
                  <a:pt x="5" y="1496"/>
                </a:lnTo>
                <a:lnTo>
                  <a:pt x="2" y="1491"/>
                </a:lnTo>
                <a:lnTo>
                  <a:pt x="0" y="1489"/>
                </a:lnTo>
                <a:lnTo>
                  <a:pt x="2" y="1484"/>
                </a:lnTo>
                <a:lnTo>
                  <a:pt x="2" y="1482"/>
                </a:lnTo>
                <a:lnTo>
                  <a:pt x="5" y="1479"/>
                </a:lnTo>
                <a:lnTo>
                  <a:pt x="7" y="1479"/>
                </a:lnTo>
                <a:lnTo>
                  <a:pt x="12" y="1477"/>
                </a:lnTo>
                <a:lnTo>
                  <a:pt x="17" y="1477"/>
                </a:lnTo>
                <a:lnTo>
                  <a:pt x="21" y="1477"/>
                </a:lnTo>
                <a:lnTo>
                  <a:pt x="28" y="1479"/>
                </a:lnTo>
                <a:lnTo>
                  <a:pt x="36" y="1479"/>
                </a:lnTo>
                <a:lnTo>
                  <a:pt x="45" y="1482"/>
                </a:lnTo>
                <a:lnTo>
                  <a:pt x="55" y="1482"/>
                </a:lnTo>
                <a:lnTo>
                  <a:pt x="67" y="1484"/>
                </a:lnTo>
                <a:lnTo>
                  <a:pt x="79" y="1486"/>
                </a:lnTo>
                <a:lnTo>
                  <a:pt x="93" y="1489"/>
                </a:lnTo>
                <a:lnTo>
                  <a:pt x="107" y="1491"/>
                </a:lnTo>
                <a:lnTo>
                  <a:pt x="121" y="1493"/>
                </a:lnTo>
                <a:lnTo>
                  <a:pt x="138" y="1496"/>
                </a:lnTo>
                <a:lnTo>
                  <a:pt x="155" y="1496"/>
                </a:lnTo>
                <a:lnTo>
                  <a:pt x="171" y="1498"/>
                </a:lnTo>
                <a:lnTo>
                  <a:pt x="186" y="1501"/>
                </a:lnTo>
                <a:lnTo>
                  <a:pt x="200" y="1501"/>
                </a:lnTo>
                <a:lnTo>
                  <a:pt x="212" y="1503"/>
                </a:lnTo>
                <a:lnTo>
                  <a:pt x="226" y="1503"/>
                </a:lnTo>
                <a:lnTo>
                  <a:pt x="238" y="1503"/>
                </a:lnTo>
                <a:lnTo>
                  <a:pt x="248" y="1503"/>
                </a:lnTo>
                <a:lnTo>
                  <a:pt x="260" y="1501"/>
                </a:lnTo>
                <a:lnTo>
                  <a:pt x="269" y="1501"/>
                </a:lnTo>
                <a:lnTo>
                  <a:pt x="276" y="1498"/>
                </a:lnTo>
                <a:lnTo>
                  <a:pt x="283" y="1496"/>
                </a:lnTo>
                <a:lnTo>
                  <a:pt x="291" y="1493"/>
                </a:lnTo>
                <a:lnTo>
                  <a:pt x="298" y="1491"/>
                </a:lnTo>
                <a:lnTo>
                  <a:pt x="302" y="1486"/>
                </a:lnTo>
                <a:lnTo>
                  <a:pt x="307" y="1482"/>
                </a:lnTo>
                <a:lnTo>
                  <a:pt x="310" y="1479"/>
                </a:lnTo>
                <a:lnTo>
                  <a:pt x="312" y="1474"/>
                </a:lnTo>
                <a:lnTo>
                  <a:pt x="314" y="1467"/>
                </a:lnTo>
                <a:lnTo>
                  <a:pt x="317" y="1460"/>
                </a:lnTo>
                <a:lnTo>
                  <a:pt x="321" y="1451"/>
                </a:lnTo>
                <a:lnTo>
                  <a:pt x="324" y="1439"/>
                </a:lnTo>
                <a:lnTo>
                  <a:pt x="326" y="1424"/>
                </a:lnTo>
                <a:lnTo>
                  <a:pt x="331" y="1410"/>
                </a:lnTo>
                <a:lnTo>
                  <a:pt x="333" y="1394"/>
                </a:lnTo>
                <a:lnTo>
                  <a:pt x="336" y="1374"/>
                </a:lnTo>
                <a:lnTo>
                  <a:pt x="341" y="1353"/>
                </a:lnTo>
                <a:lnTo>
                  <a:pt x="343" y="1332"/>
                </a:lnTo>
                <a:lnTo>
                  <a:pt x="345" y="1308"/>
                </a:lnTo>
                <a:lnTo>
                  <a:pt x="348" y="1284"/>
                </a:lnTo>
                <a:lnTo>
                  <a:pt x="350" y="1256"/>
                </a:lnTo>
                <a:lnTo>
                  <a:pt x="352" y="1227"/>
                </a:lnTo>
                <a:lnTo>
                  <a:pt x="357" y="1168"/>
                </a:lnTo>
                <a:lnTo>
                  <a:pt x="360" y="1108"/>
                </a:lnTo>
                <a:lnTo>
                  <a:pt x="362" y="1049"/>
                </a:lnTo>
                <a:lnTo>
                  <a:pt x="362" y="987"/>
                </a:lnTo>
                <a:lnTo>
                  <a:pt x="364" y="925"/>
                </a:lnTo>
                <a:lnTo>
                  <a:pt x="364" y="861"/>
                </a:lnTo>
                <a:lnTo>
                  <a:pt x="364" y="797"/>
                </a:lnTo>
                <a:lnTo>
                  <a:pt x="364" y="730"/>
                </a:lnTo>
                <a:lnTo>
                  <a:pt x="362" y="694"/>
                </a:lnTo>
                <a:lnTo>
                  <a:pt x="360" y="659"/>
                </a:lnTo>
                <a:lnTo>
                  <a:pt x="357" y="621"/>
                </a:lnTo>
                <a:lnTo>
                  <a:pt x="352" y="583"/>
                </a:lnTo>
                <a:lnTo>
                  <a:pt x="350" y="540"/>
                </a:lnTo>
                <a:lnTo>
                  <a:pt x="345" y="499"/>
                </a:lnTo>
                <a:lnTo>
                  <a:pt x="341" y="457"/>
                </a:lnTo>
                <a:lnTo>
                  <a:pt x="336" y="411"/>
                </a:lnTo>
                <a:lnTo>
                  <a:pt x="331" y="364"/>
                </a:lnTo>
                <a:lnTo>
                  <a:pt x="324" y="316"/>
                </a:lnTo>
                <a:lnTo>
                  <a:pt x="317" y="269"/>
                </a:lnTo>
                <a:lnTo>
                  <a:pt x="310" y="216"/>
                </a:lnTo>
                <a:lnTo>
                  <a:pt x="302" y="166"/>
                </a:lnTo>
                <a:lnTo>
                  <a:pt x="293" y="112"/>
                </a:lnTo>
                <a:lnTo>
                  <a:pt x="283" y="57"/>
                </a:lnTo>
                <a:lnTo>
                  <a:pt x="274" y="0"/>
                </a:lnTo>
                <a:lnTo>
                  <a:pt x="302" y="7"/>
                </a:lnTo>
                <a:lnTo>
                  <a:pt x="329" y="12"/>
                </a:lnTo>
                <a:lnTo>
                  <a:pt x="341" y="17"/>
                </a:lnTo>
                <a:lnTo>
                  <a:pt x="352" y="19"/>
                </a:lnTo>
                <a:lnTo>
                  <a:pt x="364" y="24"/>
                </a:lnTo>
                <a:lnTo>
                  <a:pt x="374" y="26"/>
                </a:lnTo>
                <a:lnTo>
                  <a:pt x="383" y="31"/>
                </a:lnTo>
                <a:lnTo>
                  <a:pt x="393" y="36"/>
                </a:lnTo>
                <a:lnTo>
                  <a:pt x="402" y="40"/>
                </a:lnTo>
                <a:lnTo>
                  <a:pt x="410" y="43"/>
                </a:lnTo>
                <a:lnTo>
                  <a:pt x="417" y="47"/>
                </a:lnTo>
                <a:lnTo>
                  <a:pt x="422" y="52"/>
                </a:lnTo>
                <a:lnTo>
                  <a:pt x="426" y="57"/>
                </a:lnTo>
                <a:lnTo>
                  <a:pt x="431" y="62"/>
                </a:lnTo>
                <a:lnTo>
                  <a:pt x="433" y="64"/>
                </a:lnTo>
                <a:lnTo>
                  <a:pt x="436" y="69"/>
                </a:lnTo>
                <a:lnTo>
                  <a:pt x="438" y="74"/>
                </a:lnTo>
                <a:lnTo>
                  <a:pt x="441" y="78"/>
                </a:lnTo>
                <a:lnTo>
                  <a:pt x="441" y="83"/>
                </a:lnTo>
                <a:lnTo>
                  <a:pt x="443" y="90"/>
                </a:lnTo>
                <a:lnTo>
                  <a:pt x="445" y="100"/>
                </a:lnTo>
                <a:lnTo>
                  <a:pt x="448" y="107"/>
                </a:lnTo>
                <a:lnTo>
                  <a:pt x="448" y="116"/>
                </a:lnTo>
                <a:lnTo>
                  <a:pt x="450" y="128"/>
                </a:lnTo>
                <a:lnTo>
                  <a:pt x="452" y="138"/>
                </a:lnTo>
                <a:lnTo>
                  <a:pt x="452" y="152"/>
                </a:lnTo>
                <a:lnTo>
                  <a:pt x="455" y="164"/>
                </a:lnTo>
                <a:lnTo>
                  <a:pt x="455" y="178"/>
                </a:lnTo>
                <a:lnTo>
                  <a:pt x="457" y="193"/>
                </a:lnTo>
                <a:lnTo>
                  <a:pt x="460" y="209"/>
                </a:lnTo>
                <a:lnTo>
                  <a:pt x="460" y="226"/>
                </a:lnTo>
                <a:lnTo>
                  <a:pt x="462" y="242"/>
                </a:lnTo>
                <a:lnTo>
                  <a:pt x="462" y="261"/>
                </a:lnTo>
                <a:lnTo>
                  <a:pt x="464" y="281"/>
                </a:lnTo>
                <a:lnTo>
                  <a:pt x="464" y="302"/>
                </a:lnTo>
                <a:lnTo>
                  <a:pt x="467" y="323"/>
                </a:lnTo>
                <a:lnTo>
                  <a:pt x="467" y="345"/>
                </a:lnTo>
                <a:lnTo>
                  <a:pt x="469" y="366"/>
                </a:lnTo>
                <a:lnTo>
                  <a:pt x="469" y="392"/>
                </a:lnTo>
                <a:lnTo>
                  <a:pt x="472" y="416"/>
                </a:lnTo>
                <a:lnTo>
                  <a:pt x="472" y="442"/>
                </a:lnTo>
                <a:lnTo>
                  <a:pt x="474" y="468"/>
                </a:lnTo>
                <a:lnTo>
                  <a:pt x="474" y="495"/>
                </a:lnTo>
                <a:lnTo>
                  <a:pt x="474" y="523"/>
                </a:lnTo>
                <a:lnTo>
                  <a:pt x="476" y="554"/>
                </a:lnTo>
                <a:lnTo>
                  <a:pt x="476" y="585"/>
                </a:lnTo>
                <a:lnTo>
                  <a:pt x="479" y="644"/>
                </a:lnTo>
                <a:lnTo>
                  <a:pt x="481" y="704"/>
                </a:lnTo>
                <a:lnTo>
                  <a:pt x="481" y="761"/>
                </a:lnTo>
                <a:lnTo>
                  <a:pt x="483" y="816"/>
                </a:lnTo>
                <a:lnTo>
                  <a:pt x="483" y="870"/>
                </a:lnTo>
                <a:lnTo>
                  <a:pt x="486" y="923"/>
                </a:lnTo>
                <a:lnTo>
                  <a:pt x="486" y="973"/>
                </a:lnTo>
                <a:lnTo>
                  <a:pt x="486" y="1020"/>
                </a:lnTo>
                <a:lnTo>
                  <a:pt x="486" y="1068"/>
                </a:lnTo>
                <a:lnTo>
                  <a:pt x="486" y="1113"/>
                </a:lnTo>
                <a:lnTo>
                  <a:pt x="483" y="1156"/>
                </a:lnTo>
                <a:lnTo>
                  <a:pt x="483" y="1199"/>
                </a:lnTo>
                <a:lnTo>
                  <a:pt x="481" y="1239"/>
                </a:lnTo>
                <a:lnTo>
                  <a:pt x="481" y="1277"/>
                </a:lnTo>
                <a:lnTo>
                  <a:pt x="479" y="1315"/>
                </a:lnTo>
                <a:lnTo>
                  <a:pt x="476" y="1348"/>
                </a:lnTo>
                <a:lnTo>
                  <a:pt x="474" y="1384"/>
                </a:lnTo>
                <a:lnTo>
                  <a:pt x="472" y="1417"/>
                </a:lnTo>
                <a:lnTo>
                  <a:pt x="469" y="1451"/>
                </a:lnTo>
                <a:lnTo>
                  <a:pt x="467" y="1482"/>
                </a:lnTo>
                <a:lnTo>
                  <a:pt x="462" y="1510"/>
                </a:lnTo>
                <a:lnTo>
                  <a:pt x="460" y="1539"/>
                </a:lnTo>
                <a:lnTo>
                  <a:pt x="455" y="1562"/>
                </a:lnTo>
                <a:lnTo>
                  <a:pt x="452" y="1586"/>
                </a:lnTo>
                <a:lnTo>
                  <a:pt x="448" y="1610"/>
                </a:lnTo>
                <a:lnTo>
                  <a:pt x="443" y="1631"/>
                </a:lnTo>
                <a:lnTo>
                  <a:pt x="438" y="1650"/>
                </a:lnTo>
                <a:lnTo>
                  <a:pt x="433" y="1667"/>
                </a:lnTo>
                <a:lnTo>
                  <a:pt x="426" y="1684"/>
                </a:lnTo>
                <a:lnTo>
                  <a:pt x="422" y="1700"/>
                </a:lnTo>
                <a:lnTo>
                  <a:pt x="414" y="1712"/>
                </a:lnTo>
                <a:lnTo>
                  <a:pt x="410" y="172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7" name="TextBox 26"/>
          <p:cNvSpPr txBox="1">
            <a:spLocks noChangeArrowheads="1"/>
          </p:cNvSpPr>
          <p:nvPr/>
        </p:nvSpPr>
        <p:spPr bwMode="auto">
          <a:xfrm>
            <a:off x="954617" y="4167717"/>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左右</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30" name="TextBox 29"/>
          <p:cNvSpPr txBox="1">
            <a:spLocks noChangeArrowheads="1"/>
          </p:cNvSpPr>
          <p:nvPr/>
        </p:nvSpPr>
        <p:spPr bwMode="auto">
          <a:xfrm>
            <a:off x="954617" y="5255684"/>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寂静   风平浪静</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31" name="TextBox 30"/>
          <p:cNvSpPr txBox="1">
            <a:spLocks noChangeArrowheads="1"/>
          </p:cNvSpPr>
          <p:nvPr/>
        </p:nvSpPr>
        <p:spPr bwMode="auto">
          <a:xfrm>
            <a:off x="954617" y="5831417"/>
            <a:ext cx="5556251"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同学们正在安静地看书。 </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32" name="TextBox 31"/>
          <p:cNvSpPr txBox="1">
            <a:spLocks noChangeArrowheads="1"/>
          </p:cNvSpPr>
          <p:nvPr/>
        </p:nvSpPr>
        <p:spPr bwMode="auto">
          <a:xfrm>
            <a:off x="954617" y="46799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J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青</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33" name="矩形 2"/>
          <p:cNvSpPr>
            <a:spLocks noChangeArrowheads="1"/>
          </p:cNvSpPr>
          <p:nvPr/>
        </p:nvSpPr>
        <p:spPr bwMode="auto">
          <a:xfrm>
            <a:off x="6807200" y="4965700"/>
            <a:ext cx="4940300" cy="14471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左右都要窄一些，争字扁框内有一横右边要出头、中竖上边不出头。</a:t>
            </a:r>
            <a:endParaRPr kumimoji="0" lang="zh-CN" altLang="en-US" sz="2935" b="1" i="0" u="none" strike="noStrike" kern="1200" cap="none" spc="0" normalizeH="0" baseline="0" noProof="0" dirty="0">
              <a:ln>
                <a:noFill/>
              </a:ln>
              <a:solidFill>
                <a:schemeClr val="tx1"/>
              </a:solidFill>
              <a:effectLst/>
              <a:uLnTx/>
              <a:uFillTx/>
              <a:latin typeface="+mj-ea"/>
              <a:ea typeface="+mj-ea"/>
              <a:cs typeface="+mn-cs"/>
            </a:endParaRPr>
          </a:p>
        </p:txBody>
      </p:sp>
      <p:sp>
        <p:nvSpPr>
          <p:cNvPr id="34"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静</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5" name="矩形 34"/>
          <p:cNvSpPr/>
          <p:nvPr/>
        </p:nvSpPr>
        <p:spPr>
          <a:xfrm>
            <a:off x="3570817"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jìng</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sp>
        <p:nvSpPr>
          <p:cNvPr id="70690" name="TextBox 52"/>
          <p:cNvSpPr txBox="1"/>
          <p:nvPr/>
        </p:nvSpPr>
        <p:spPr>
          <a:xfrm>
            <a:off x="935567" y="2377017"/>
            <a:ext cx="2252133" cy="1198880"/>
          </a:xfrm>
          <a:prstGeom prst="rect">
            <a:avLst/>
          </a:prstGeom>
          <a:noFill/>
          <a:ln w="9525">
            <a:noFill/>
          </a:ln>
        </p:spPr>
        <p:txBody>
          <a:bodyPr anchor="t">
            <a:spAutoFit/>
          </a:bodyPr>
          <a:p>
            <a:r>
              <a:rPr lang="zh-CN" altLang="en-US" sz="7200" dirty="0">
                <a:latin typeface="楷体" panose="02010609060101010101" pitchFamily="49" charset="-122"/>
                <a:ea typeface="楷体" panose="02010609060101010101" pitchFamily="49" charset="-122"/>
              </a:rPr>
              <a:t>安</a:t>
            </a:r>
            <a:r>
              <a:rPr lang="zh-CN" altLang="en-US" sz="7200" dirty="0">
                <a:solidFill>
                  <a:srgbClr val="FF0000"/>
                </a:solidFill>
                <a:latin typeface="楷体" panose="02010609060101010101" pitchFamily="49" charset="-122"/>
                <a:ea typeface="楷体" panose="02010609060101010101" pitchFamily="49" charset="-122"/>
              </a:rPr>
              <a:t>静</a:t>
            </a:r>
            <a:endParaRPr lang="zh-CN" altLang="en-US" sz="7200" dirty="0">
              <a:latin typeface="楷体" panose="02010609060101010101" pitchFamily="49" charset="-122"/>
              <a:ea typeface="楷体" panose="02010609060101010101" pitchFamily="49" charset="-122"/>
            </a:endParaRPr>
          </a:p>
        </p:txBody>
      </p:sp>
      <p:grpSp>
        <p:nvGrpSpPr>
          <p:cNvPr id="70691" name="组合 35"/>
          <p:cNvGrpSpPr/>
          <p:nvPr/>
        </p:nvGrpSpPr>
        <p:grpSpPr>
          <a:xfrm>
            <a:off x="772584" y="1028700"/>
            <a:ext cx="1775883" cy="677352"/>
            <a:chOff x="579880" y="770997"/>
            <a:chExt cx="1331484" cy="508957"/>
          </a:xfrm>
        </p:grpSpPr>
        <p:sp>
          <p:nvSpPr>
            <p:cNvPr id="39" name="圆角矩形 38"/>
            <p:cNvSpPr/>
            <p:nvPr/>
          </p:nvSpPr>
          <p:spPr>
            <a:xfrm>
              <a:off x="590550" y="770997"/>
              <a:ext cx="1257227" cy="508957"/>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40"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2026"/>
                                        </p:tgtEl>
                                        <p:attrNameLst>
                                          <p:attrName>style.visibility</p:attrName>
                                        </p:attrNameLst>
                                      </p:cBhvr>
                                      <p:to>
                                        <p:strVal val="visible"/>
                                      </p:to>
                                    </p:set>
                                    <p:animEffect transition="in" filter="wipe(left)">
                                      <p:cBhvr>
                                        <p:cTn id="25" dur="500"/>
                                        <p:tgtEl>
                                          <p:spTgt spid="4202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42025"/>
                                        </p:tgtEl>
                                        <p:attrNameLst>
                                          <p:attrName>style.visibility</p:attrName>
                                        </p:attrNameLst>
                                      </p:cBhvr>
                                      <p:to>
                                        <p:strVal val="visible"/>
                                      </p:to>
                                    </p:set>
                                    <p:animEffect transition="in" filter="wipe(left)">
                                      <p:cBhvr>
                                        <p:cTn id="30" dur="500"/>
                                        <p:tgtEl>
                                          <p:spTgt spid="4202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42027"/>
                                        </p:tgtEl>
                                        <p:attrNameLst>
                                          <p:attrName>style.visibility</p:attrName>
                                        </p:attrNameLst>
                                      </p:cBhvr>
                                      <p:to>
                                        <p:strVal val="visible"/>
                                      </p:to>
                                    </p:set>
                                    <p:animEffect transition="in" filter="wipe(up)">
                                      <p:cBhvr>
                                        <p:cTn id="35" dur="500"/>
                                        <p:tgtEl>
                                          <p:spTgt spid="4202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42024"/>
                                        </p:tgtEl>
                                        <p:attrNameLst>
                                          <p:attrName>style.visibility</p:attrName>
                                        </p:attrNameLst>
                                      </p:cBhvr>
                                      <p:to>
                                        <p:strVal val="visible"/>
                                      </p:to>
                                    </p:set>
                                    <p:animEffect transition="in" filter="wipe(left)">
                                      <p:cBhvr>
                                        <p:cTn id="40" dur="500"/>
                                        <p:tgtEl>
                                          <p:spTgt spid="4202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42021"/>
                                        </p:tgtEl>
                                        <p:attrNameLst>
                                          <p:attrName>style.visibility</p:attrName>
                                        </p:attrNameLst>
                                      </p:cBhvr>
                                      <p:to>
                                        <p:strVal val="visible"/>
                                      </p:to>
                                    </p:set>
                                    <p:animEffect transition="in" filter="wipe(up)">
                                      <p:cBhvr>
                                        <p:cTn id="45" dur="500"/>
                                        <p:tgtEl>
                                          <p:spTgt spid="42021"/>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42033"/>
                                        </p:tgtEl>
                                        <p:attrNameLst>
                                          <p:attrName>style.visibility</p:attrName>
                                        </p:attrNameLst>
                                      </p:cBhvr>
                                      <p:to>
                                        <p:strVal val="visible"/>
                                      </p:to>
                                    </p:set>
                                    <p:animEffect transition="in" filter="wipe(up)">
                                      <p:cBhvr>
                                        <p:cTn id="50" dur="500"/>
                                        <p:tgtEl>
                                          <p:spTgt spid="4203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42022"/>
                                        </p:tgtEl>
                                        <p:attrNameLst>
                                          <p:attrName>style.visibility</p:attrName>
                                        </p:attrNameLst>
                                      </p:cBhvr>
                                      <p:to>
                                        <p:strVal val="visible"/>
                                      </p:to>
                                    </p:set>
                                    <p:animEffect transition="in" filter="wipe(left)">
                                      <p:cBhvr>
                                        <p:cTn id="55" dur="500"/>
                                        <p:tgtEl>
                                          <p:spTgt spid="4202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42023"/>
                                        </p:tgtEl>
                                        <p:attrNameLst>
                                          <p:attrName>style.visibility</p:attrName>
                                        </p:attrNameLst>
                                      </p:cBhvr>
                                      <p:to>
                                        <p:strVal val="visible"/>
                                      </p:to>
                                    </p:set>
                                    <p:animEffect transition="in" filter="wipe(left)">
                                      <p:cBhvr>
                                        <p:cTn id="60" dur="500"/>
                                        <p:tgtEl>
                                          <p:spTgt spid="42023"/>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42028"/>
                                        </p:tgtEl>
                                        <p:attrNameLst>
                                          <p:attrName>style.visibility</p:attrName>
                                        </p:attrNameLst>
                                      </p:cBhvr>
                                      <p:to>
                                        <p:strVal val="visible"/>
                                      </p:to>
                                    </p:set>
                                    <p:animEffect transition="in" filter="wipe(up)">
                                      <p:cBhvr>
                                        <p:cTn id="65" dur="500"/>
                                        <p:tgtEl>
                                          <p:spTgt spid="42028"/>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42029"/>
                                        </p:tgtEl>
                                        <p:attrNameLst>
                                          <p:attrName>style.visibility</p:attrName>
                                        </p:attrNameLst>
                                      </p:cBhvr>
                                      <p:to>
                                        <p:strVal val="visible"/>
                                      </p:to>
                                    </p:set>
                                    <p:animEffect transition="in" filter="wipe(up)">
                                      <p:cBhvr>
                                        <p:cTn id="70" dur="500"/>
                                        <p:tgtEl>
                                          <p:spTgt spid="42029"/>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42030"/>
                                        </p:tgtEl>
                                        <p:attrNameLst>
                                          <p:attrName>style.visibility</p:attrName>
                                        </p:attrNameLst>
                                      </p:cBhvr>
                                      <p:to>
                                        <p:strVal val="visible"/>
                                      </p:to>
                                    </p:set>
                                    <p:animEffect transition="in" filter="wipe(left)">
                                      <p:cBhvr>
                                        <p:cTn id="75" dur="500"/>
                                        <p:tgtEl>
                                          <p:spTgt spid="42030"/>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42031"/>
                                        </p:tgtEl>
                                        <p:attrNameLst>
                                          <p:attrName>style.visibility</p:attrName>
                                        </p:attrNameLst>
                                      </p:cBhvr>
                                      <p:to>
                                        <p:strVal val="visible"/>
                                      </p:to>
                                    </p:set>
                                    <p:animEffect transition="in" filter="wipe(left)">
                                      <p:cBhvr>
                                        <p:cTn id="80" dur="500"/>
                                        <p:tgtEl>
                                          <p:spTgt spid="42031"/>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42034"/>
                                        </p:tgtEl>
                                        <p:attrNameLst>
                                          <p:attrName>style.visibility</p:attrName>
                                        </p:attrNameLst>
                                      </p:cBhvr>
                                      <p:to>
                                        <p:strVal val="visible"/>
                                      </p:to>
                                    </p:set>
                                    <p:animEffect transition="in" filter="wipe(left)">
                                      <p:cBhvr>
                                        <p:cTn id="85" dur="500"/>
                                        <p:tgtEl>
                                          <p:spTgt spid="42034"/>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nodeType="clickEffect">
                                  <p:stCondLst>
                                    <p:cond delay="0"/>
                                  </p:stCondLst>
                                  <p:childTnLst>
                                    <p:set>
                                      <p:cBhvr>
                                        <p:cTn id="89" dur="1" fill="hold">
                                          <p:stCondLst>
                                            <p:cond delay="0"/>
                                          </p:stCondLst>
                                        </p:cTn>
                                        <p:tgtEl>
                                          <p:spTgt spid="42032"/>
                                        </p:tgtEl>
                                        <p:attrNameLst>
                                          <p:attrName>style.visibility</p:attrName>
                                        </p:attrNameLst>
                                      </p:cBhvr>
                                      <p:to>
                                        <p:strVal val="visible"/>
                                      </p:to>
                                    </p:set>
                                    <p:animEffect transition="in" filter="wipe(up)">
                                      <p:cBhvr>
                                        <p:cTn id="90" dur="500"/>
                                        <p:tgtEl>
                                          <p:spTgt spid="42032"/>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barn(inVertical)">
                                      <p:cBhvr>
                                        <p:cTn id="95" dur="500"/>
                                        <p:tgtEl>
                                          <p:spTgt spid="27"/>
                                        </p:tgtEl>
                                      </p:cBhvr>
                                    </p:animEffect>
                                  </p:childTnLst>
                                </p:cTn>
                              </p:par>
                            </p:childTnLst>
                          </p:cTn>
                        </p:par>
                      </p:childTnLst>
                    </p:cTn>
                  </p:par>
                  <p:par>
                    <p:cTn id="96" fill="hold">
                      <p:stCondLst>
                        <p:cond delay="indefinite"/>
                      </p:stCondLst>
                      <p:childTnLst>
                        <p:par>
                          <p:cTn id="97" fill="hold">
                            <p:stCondLst>
                              <p:cond delay="0"/>
                            </p:stCondLst>
                            <p:childTnLst>
                              <p:par>
                                <p:cTn id="98" presetID="16" presetClass="entr" presetSubtype="21" fill="hold" grpId="0" nodeType="clickEffect">
                                  <p:stCondLst>
                                    <p:cond delay="0"/>
                                  </p:stCondLst>
                                  <p:childTnLst>
                                    <p:set>
                                      <p:cBhvr>
                                        <p:cTn id="99" dur="1" fill="hold">
                                          <p:stCondLst>
                                            <p:cond delay="0"/>
                                          </p:stCondLst>
                                        </p:cTn>
                                        <p:tgtEl>
                                          <p:spTgt spid="32"/>
                                        </p:tgtEl>
                                        <p:attrNameLst>
                                          <p:attrName>style.visibility</p:attrName>
                                        </p:attrNameLst>
                                      </p:cBhvr>
                                      <p:to>
                                        <p:strVal val="visible"/>
                                      </p:to>
                                    </p:set>
                                    <p:animEffect transition="in" filter="barn(inVertical)">
                                      <p:cBhvr>
                                        <p:cTn id="100" dur="500"/>
                                        <p:tgtEl>
                                          <p:spTgt spid="32"/>
                                        </p:tgtEl>
                                      </p:cBhvr>
                                    </p:animEffect>
                                  </p:childTnLst>
                                </p:cTn>
                              </p:par>
                            </p:childTnLst>
                          </p:cTn>
                        </p:par>
                      </p:childTnLst>
                    </p:cTn>
                  </p:par>
                  <p:par>
                    <p:cTn id="101" fill="hold">
                      <p:stCondLst>
                        <p:cond delay="indefinite"/>
                      </p:stCondLst>
                      <p:childTnLst>
                        <p:par>
                          <p:cTn id="102" fill="hold">
                            <p:stCondLst>
                              <p:cond delay="0"/>
                            </p:stCondLst>
                            <p:childTnLst>
                              <p:par>
                                <p:cTn id="103" presetID="16" presetClass="entr" presetSubtype="21" fill="hold" grpId="0" nodeType="clickEffect">
                                  <p:stCondLst>
                                    <p:cond delay="0"/>
                                  </p:stCondLst>
                                  <p:childTnLst>
                                    <p:set>
                                      <p:cBhvr>
                                        <p:cTn id="104" dur="1" fill="hold">
                                          <p:stCondLst>
                                            <p:cond delay="0"/>
                                          </p:stCondLst>
                                        </p:cTn>
                                        <p:tgtEl>
                                          <p:spTgt spid="30"/>
                                        </p:tgtEl>
                                        <p:attrNameLst>
                                          <p:attrName>style.visibility</p:attrName>
                                        </p:attrNameLst>
                                      </p:cBhvr>
                                      <p:to>
                                        <p:strVal val="visible"/>
                                      </p:to>
                                    </p:set>
                                    <p:animEffect transition="in" filter="barn(inVertical)">
                                      <p:cBhvr>
                                        <p:cTn id="105" dur="500"/>
                                        <p:tgtEl>
                                          <p:spTgt spid="30"/>
                                        </p:tgtEl>
                                      </p:cBhvr>
                                    </p:animEffect>
                                  </p:childTnLst>
                                </p:cTn>
                              </p:par>
                            </p:childTnLst>
                          </p:cTn>
                        </p:par>
                      </p:childTnLst>
                    </p:cTn>
                  </p:par>
                  <p:par>
                    <p:cTn id="106" fill="hold">
                      <p:stCondLst>
                        <p:cond delay="indefinite"/>
                      </p:stCondLst>
                      <p:childTnLst>
                        <p:par>
                          <p:cTn id="107" fill="hold">
                            <p:stCondLst>
                              <p:cond delay="0"/>
                            </p:stCondLst>
                            <p:childTnLst>
                              <p:par>
                                <p:cTn id="108" presetID="16" presetClass="entr" presetSubtype="21" fill="hold" grpId="0" nodeType="clickEffect">
                                  <p:stCondLst>
                                    <p:cond delay="0"/>
                                  </p:stCondLst>
                                  <p:childTnLst>
                                    <p:set>
                                      <p:cBhvr>
                                        <p:cTn id="109" dur="1" fill="hold">
                                          <p:stCondLst>
                                            <p:cond delay="0"/>
                                          </p:stCondLst>
                                        </p:cTn>
                                        <p:tgtEl>
                                          <p:spTgt spid="31"/>
                                        </p:tgtEl>
                                        <p:attrNameLst>
                                          <p:attrName>style.visibility</p:attrName>
                                        </p:attrNameLst>
                                      </p:cBhvr>
                                      <p:to>
                                        <p:strVal val="visible"/>
                                      </p:to>
                                    </p:set>
                                    <p:animEffect transition="in" filter="barn(inVertical)">
                                      <p:cBhvr>
                                        <p:cTn id="11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p:bldP spid="31" grpId="0"/>
      <p:bldP spid="32" grpId="0"/>
      <p:bldP spid="33" grpId="0" bldLvl="0" animBg="1"/>
      <p:bldP spid="34" grpId="0"/>
      <p:bldP spid="3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2716" name="Rectangle 24"/>
          <p:cNvSpPr/>
          <p:nvPr/>
        </p:nvSpPr>
        <p:spPr>
          <a:xfrm>
            <a:off x="7746788" y="2178051"/>
            <a:ext cx="46990" cy="225425"/>
          </a:xfrm>
          <a:prstGeom prst="rect">
            <a:avLst/>
          </a:prstGeom>
          <a:noFill/>
          <a:ln w="9525">
            <a:noFill/>
          </a:ln>
        </p:spPr>
        <p:txBody>
          <a:bodyPr wrap="none" lIns="0" tIns="0" rIns="0" bIns="0" anchor="t">
            <a:spAutoFit/>
          </a:bodyPr>
          <a:p>
            <a:pPr algn="just"/>
            <a:r>
              <a:rPr lang="zh-CN" altLang="en-US" sz="1465" dirty="0">
                <a:solidFill>
                  <a:srgbClr val="000000"/>
                </a:solidFill>
                <a:latin typeface="Times New Roman" panose="02020603050405020304" pitchFamily="18"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27675" name="Freeform 27"/>
          <p:cNvSpPr/>
          <p:nvPr/>
        </p:nvSpPr>
        <p:spPr>
          <a:xfrm>
            <a:off x="7757584" y="2277533"/>
            <a:ext cx="810683" cy="115358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956" h="1362">
                <a:moveTo>
                  <a:pt x="518" y="873"/>
                </a:moveTo>
                <a:lnTo>
                  <a:pt x="438" y="992"/>
                </a:lnTo>
                <a:lnTo>
                  <a:pt x="345" y="1084"/>
                </a:lnTo>
                <a:lnTo>
                  <a:pt x="266" y="1177"/>
                </a:lnTo>
                <a:lnTo>
                  <a:pt x="186" y="1243"/>
                </a:lnTo>
                <a:lnTo>
                  <a:pt x="120" y="1309"/>
                </a:lnTo>
                <a:lnTo>
                  <a:pt x="67" y="1349"/>
                </a:lnTo>
                <a:lnTo>
                  <a:pt x="27" y="1362"/>
                </a:lnTo>
                <a:lnTo>
                  <a:pt x="14" y="1349"/>
                </a:lnTo>
                <a:lnTo>
                  <a:pt x="0" y="1336"/>
                </a:lnTo>
                <a:lnTo>
                  <a:pt x="14" y="1309"/>
                </a:lnTo>
                <a:lnTo>
                  <a:pt x="53" y="1256"/>
                </a:lnTo>
                <a:lnTo>
                  <a:pt x="106" y="1203"/>
                </a:lnTo>
                <a:lnTo>
                  <a:pt x="173" y="1124"/>
                </a:lnTo>
                <a:lnTo>
                  <a:pt x="239" y="1032"/>
                </a:lnTo>
                <a:lnTo>
                  <a:pt x="319" y="913"/>
                </a:lnTo>
                <a:lnTo>
                  <a:pt x="412" y="767"/>
                </a:lnTo>
                <a:lnTo>
                  <a:pt x="505" y="622"/>
                </a:lnTo>
                <a:lnTo>
                  <a:pt x="571" y="503"/>
                </a:lnTo>
                <a:lnTo>
                  <a:pt x="638" y="384"/>
                </a:lnTo>
                <a:lnTo>
                  <a:pt x="691" y="278"/>
                </a:lnTo>
                <a:lnTo>
                  <a:pt x="717" y="199"/>
                </a:lnTo>
                <a:lnTo>
                  <a:pt x="730" y="133"/>
                </a:lnTo>
                <a:lnTo>
                  <a:pt x="730" y="80"/>
                </a:lnTo>
                <a:lnTo>
                  <a:pt x="717" y="53"/>
                </a:lnTo>
                <a:lnTo>
                  <a:pt x="704" y="40"/>
                </a:lnTo>
                <a:lnTo>
                  <a:pt x="704" y="27"/>
                </a:lnTo>
                <a:lnTo>
                  <a:pt x="704" y="14"/>
                </a:lnTo>
                <a:lnTo>
                  <a:pt x="717" y="0"/>
                </a:lnTo>
                <a:lnTo>
                  <a:pt x="744" y="0"/>
                </a:lnTo>
                <a:lnTo>
                  <a:pt x="810" y="14"/>
                </a:lnTo>
                <a:lnTo>
                  <a:pt x="863" y="40"/>
                </a:lnTo>
                <a:lnTo>
                  <a:pt x="916" y="80"/>
                </a:lnTo>
                <a:lnTo>
                  <a:pt x="930" y="106"/>
                </a:lnTo>
                <a:lnTo>
                  <a:pt x="943" y="133"/>
                </a:lnTo>
                <a:lnTo>
                  <a:pt x="956" y="159"/>
                </a:lnTo>
                <a:lnTo>
                  <a:pt x="956" y="199"/>
                </a:lnTo>
                <a:lnTo>
                  <a:pt x="930" y="252"/>
                </a:lnTo>
                <a:lnTo>
                  <a:pt x="890" y="331"/>
                </a:lnTo>
                <a:lnTo>
                  <a:pt x="837" y="410"/>
                </a:lnTo>
                <a:lnTo>
                  <a:pt x="770" y="529"/>
                </a:lnTo>
                <a:lnTo>
                  <a:pt x="691" y="635"/>
                </a:lnTo>
                <a:lnTo>
                  <a:pt x="611" y="754"/>
                </a:lnTo>
                <a:lnTo>
                  <a:pt x="518" y="873"/>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7676" name="Freeform 28"/>
          <p:cNvSpPr/>
          <p:nvPr/>
        </p:nvSpPr>
        <p:spPr>
          <a:xfrm>
            <a:off x="8219017" y="2825751"/>
            <a:ext cx="203200" cy="1500716"/>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Lst>
            <a:pathLst>
              <a:path w="239" h="1772">
                <a:moveTo>
                  <a:pt x="225" y="185"/>
                </a:moveTo>
                <a:lnTo>
                  <a:pt x="225" y="198"/>
                </a:lnTo>
                <a:lnTo>
                  <a:pt x="225" y="238"/>
                </a:lnTo>
                <a:lnTo>
                  <a:pt x="225" y="278"/>
                </a:lnTo>
                <a:lnTo>
                  <a:pt x="239" y="331"/>
                </a:lnTo>
                <a:lnTo>
                  <a:pt x="225" y="397"/>
                </a:lnTo>
                <a:lnTo>
                  <a:pt x="225" y="463"/>
                </a:lnTo>
                <a:lnTo>
                  <a:pt x="225" y="555"/>
                </a:lnTo>
                <a:lnTo>
                  <a:pt x="225" y="661"/>
                </a:lnTo>
                <a:lnTo>
                  <a:pt x="212" y="859"/>
                </a:lnTo>
                <a:lnTo>
                  <a:pt x="212" y="952"/>
                </a:lnTo>
                <a:lnTo>
                  <a:pt x="212" y="1031"/>
                </a:lnTo>
                <a:lnTo>
                  <a:pt x="199" y="1111"/>
                </a:lnTo>
                <a:lnTo>
                  <a:pt x="199" y="1177"/>
                </a:lnTo>
                <a:lnTo>
                  <a:pt x="199" y="1243"/>
                </a:lnTo>
                <a:lnTo>
                  <a:pt x="199" y="1296"/>
                </a:lnTo>
                <a:lnTo>
                  <a:pt x="185" y="1388"/>
                </a:lnTo>
                <a:lnTo>
                  <a:pt x="185" y="1481"/>
                </a:lnTo>
                <a:lnTo>
                  <a:pt x="172" y="1560"/>
                </a:lnTo>
                <a:lnTo>
                  <a:pt x="146" y="1626"/>
                </a:lnTo>
                <a:lnTo>
                  <a:pt x="132" y="1692"/>
                </a:lnTo>
                <a:lnTo>
                  <a:pt x="106" y="1732"/>
                </a:lnTo>
                <a:lnTo>
                  <a:pt x="93" y="1758"/>
                </a:lnTo>
                <a:lnTo>
                  <a:pt x="79" y="1772"/>
                </a:lnTo>
                <a:lnTo>
                  <a:pt x="66" y="1772"/>
                </a:lnTo>
                <a:lnTo>
                  <a:pt x="53" y="1745"/>
                </a:lnTo>
                <a:lnTo>
                  <a:pt x="39" y="1719"/>
                </a:lnTo>
                <a:lnTo>
                  <a:pt x="39" y="1666"/>
                </a:lnTo>
                <a:lnTo>
                  <a:pt x="13" y="1626"/>
                </a:lnTo>
                <a:lnTo>
                  <a:pt x="13" y="1586"/>
                </a:lnTo>
                <a:lnTo>
                  <a:pt x="0" y="1547"/>
                </a:lnTo>
                <a:lnTo>
                  <a:pt x="13" y="1534"/>
                </a:lnTo>
                <a:lnTo>
                  <a:pt x="13" y="1507"/>
                </a:lnTo>
                <a:lnTo>
                  <a:pt x="13" y="1467"/>
                </a:lnTo>
                <a:lnTo>
                  <a:pt x="26" y="1415"/>
                </a:lnTo>
                <a:lnTo>
                  <a:pt x="39" y="1349"/>
                </a:lnTo>
                <a:lnTo>
                  <a:pt x="39" y="1269"/>
                </a:lnTo>
                <a:lnTo>
                  <a:pt x="53" y="1177"/>
                </a:lnTo>
                <a:lnTo>
                  <a:pt x="79" y="1044"/>
                </a:lnTo>
                <a:lnTo>
                  <a:pt x="93" y="899"/>
                </a:lnTo>
                <a:lnTo>
                  <a:pt x="106" y="754"/>
                </a:lnTo>
                <a:lnTo>
                  <a:pt x="106" y="621"/>
                </a:lnTo>
                <a:lnTo>
                  <a:pt x="119" y="516"/>
                </a:lnTo>
                <a:lnTo>
                  <a:pt x="119" y="423"/>
                </a:lnTo>
                <a:lnTo>
                  <a:pt x="106" y="344"/>
                </a:lnTo>
                <a:lnTo>
                  <a:pt x="93" y="238"/>
                </a:lnTo>
                <a:lnTo>
                  <a:pt x="79" y="132"/>
                </a:lnTo>
                <a:lnTo>
                  <a:pt x="53" y="0"/>
                </a:lnTo>
                <a:lnTo>
                  <a:pt x="132" y="66"/>
                </a:lnTo>
                <a:lnTo>
                  <a:pt x="172" y="106"/>
                </a:lnTo>
                <a:lnTo>
                  <a:pt x="212" y="146"/>
                </a:lnTo>
                <a:lnTo>
                  <a:pt x="225" y="185"/>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7677" name="Freeform 29"/>
          <p:cNvSpPr/>
          <p:nvPr/>
        </p:nvSpPr>
        <p:spPr>
          <a:xfrm>
            <a:off x="8511117" y="3183467"/>
            <a:ext cx="237067" cy="49318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79" h="582">
                <a:moveTo>
                  <a:pt x="199" y="463"/>
                </a:moveTo>
                <a:lnTo>
                  <a:pt x="172" y="516"/>
                </a:lnTo>
                <a:lnTo>
                  <a:pt x="133" y="555"/>
                </a:lnTo>
                <a:lnTo>
                  <a:pt x="119" y="569"/>
                </a:lnTo>
                <a:lnTo>
                  <a:pt x="106" y="582"/>
                </a:lnTo>
                <a:lnTo>
                  <a:pt x="93" y="582"/>
                </a:lnTo>
                <a:lnTo>
                  <a:pt x="66" y="569"/>
                </a:lnTo>
                <a:lnTo>
                  <a:pt x="40" y="516"/>
                </a:lnTo>
                <a:lnTo>
                  <a:pt x="13" y="476"/>
                </a:lnTo>
                <a:lnTo>
                  <a:pt x="0" y="436"/>
                </a:lnTo>
                <a:lnTo>
                  <a:pt x="0" y="423"/>
                </a:lnTo>
                <a:lnTo>
                  <a:pt x="13" y="397"/>
                </a:lnTo>
                <a:lnTo>
                  <a:pt x="53" y="344"/>
                </a:lnTo>
                <a:lnTo>
                  <a:pt x="66" y="331"/>
                </a:lnTo>
                <a:lnTo>
                  <a:pt x="93" y="304"/>
                </a:lnTo>
                <a:lnTo>
                  <a:pt x="106" y="265"/>
                </a:lnTo>
                <a:lnTo>
                  <a:pt x="133" y="225"/>
                </a:lnTo>
                <a:lnTo>
                  <a:pt x="146" y="185"/>
                </a:lnTo>
                <a:lnTo>
                  <a:pt x="172" y="132"/>
                </a:lnTo>
                <a:lnTo>
                  <a:pt x="225" y="0"/>
                </a:lnTo>
                <a:lnTo>
                  <a:pt x="252" y="27"/>
                </a:lnTo>
                <a:lnTo>
                  <a:pt x="265" y="79"/>
                </a:lnTo>
                <a:lnTo>
                  <a:pt x="279" y="132"/>
                </a:lnTo>
                <a:lnTo>
                  <a:pt x="279" y="185"/>
                </a:lnTo>
                <a:lnTo>
                  <a:pt x="279" y="265"/>
                </a:lnTo>
                <a:lnTo>
                  <a:pt x="265" y="331"/>
                </a:lnTo>
                <a:lnTo>
                  <a:pt x="239" y="397"/>
                </a:lnTo>
                <a:lnTo>
                  <a:pt x="199" y="463"/>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7678" name="Freeform 30"/>
          <p:cNvSpPr/>
          <p:nvPr/>
        </p:nvSpPr>
        <p:spPr>
          <a:xfrm>
            <a:off x="8792633" y="3475567"/>
            <a:ext cx="977900" cy="1905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155" h="225">
                <a:moveTo>
                  <a:pt x="411" y="66"/>
                </a:moveTo>
                <a:lnTo>
                  <a:pt x="517" y="53"/>
                </a:lnTo>
                <a:lnTo>
                  <a:pt x="597" y="40"/>
                </a:lnTo>
                <a:lnTo>
                  <a:pt x="677" y="26"/>
                </a:lnTo>
                <a:lnTo>
                  <a:pt x="756" y="13"/>
                </a:lnTo>
                <a:lnTo>
                  <a:pt x="809" y="13"/>
                </a:lnTo>
                <a:lnTo>
                  <a:pt x="876" y="0"/>
                </a:lnTo>
                <a:lnTo>
                  <a:pt x="916" y="0"/>
                </a:lnTo>
                <a:lnTo>
                  <a:pt x="956" y="0"/>
                </a:lnTo>
                <a:lnTo>
                  <a:pt x="1048" y="13"/>
                </a:lnTo>
                <a:lnTo>
                  <a:pt x="1088" y="26"/>
                </a:lnTo>
                <a:lnTo>
                  <a:pt x="1128" y="53"/>
                </a:lnTo>
                <a:lnTo>
                  <a:pt x="1141" y="66"/>
                </a:lnTo>
                <a:lnTo>
                  <a:pt x="1155" y="92"/>
                </a:lnTo>
                <a:lnTo>
                  <a:pt x="1141" y="106"/>
                </a:lnTo>
                <a:lnTo>
                  <a:pt x="1102" y="119"/>
                </a:lnTo>
                <a:lnTo>
                  <a:pt x="1048" y="132"/>
                </a:lnTo>
                <a:lnTo>
                  <a:pt x="995" y="145"/>
                </a:lnTo>
                <a:lnTo>
                  <a:pt x="916" y="145"/>
                </a:lnTo>
                <a:lnTo>
                  <a:pt x="823" y="158"/>
                </a:lnTo>
                <a:lnTo>
                  <a:pt x="610" y="158"/>
                </a:lnTo>
                <a:lnTo>
                  <a:pt x="411" y="185"/>
                </a:lnTo>
                <a:lnTo>
                  <a:pt x="318" y="211"/>
                </a:lnTo>
                <a:lnTo>
                  <a:pt x="239" y="211"/>
                </a:lnTo>
                <a:lnTo>
                  <a:pt x="186" y="225"/>
                </a:lnTo>
                <a:lnTo>
                  <a:pt x="159" y="225"/>
                </a:lnTo>
                <a:lnTo>
                  <a:pt x="106" y="211"/>
                </a:lnTo>
                <a:lnTo>
                  <a:pt x="53" y="198"/>
                </a:lnTo>
                <a:lnTo>
                  <a:pt x="13" y="172"/>
                </a:lnTo>
                <a:lnTo>
                  <a:pt x="0" y="158"/>
                </a:lnTo>
                <a:lnTo>
                  <a:pt x="0" y="145"/>
                </a:lnTo>
                <a:lnTo>
                  <a:pt x="26" y="145"/>
                </a:lnTo>
                <a:lnTo>
                  <a:pt x="53" y="132"/>
                </a:lnTo>
                <a:lnTo>
                  <a:pt x="106" y="132"/>
                </a:lnTo>
                <a:lnTo>
                  <a:pt x="159" y="119"/>
                </a:lnTo>
                <a:lnTo>
                  <a:pt x="239" y="106"/>
                </a:lnTo>
                <a:lnTo>
                  <a:pt x="318" y="92"/>
                </a:lnTo>
                <a:lnTo>
                  <a:pt x="411" y="66"/>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7679" name="Freeform 31"/>
          <p:cNvSpPr/>
          <p:nvPr/>
        </p:nvSpPr>
        <p:spPr>
          <a:xfrm>
            <a:off x="8972551" y="3587751"/>
            <a:ext cx="438149" cy="9398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Lst>
            <a:pathLst>
              <a:path w="518" h="1110">
                <a:moveTo>
                  <a:pt x="518" y="159"/>
                </a:moveTo>
                <a:lnTo>
                  <a:pt x="518" y="198"/>
                </a:lnTo>
                <a:lnTo>
                  <a:pt x="518" y="238"/>
                </a:lnTo>
                <a:lnTo>
                  <a:pt x="505" y="251"/>
                </a:lnTo>
                <a:lnTo>
                  <a:pt x="505" y="278"/>
                </a:lnTo>
                <a:lnTo>
                  <a:pt x="505" y="317"/>
                </a:lnTo>
                <a:lnTo>
                  <a:pt x="505" y="357"/>
                </a:lnTo>
                <a:lnTo>
                  <a:pt x="505" y="397"/>
                </a:lnTo>
                <a:lnTo>
                  <a:pt x="505" y="463"/>
                </a:lnTo>
                <a:lnTo>
                  <a:pt x="505" y="516"/>
                </a:lnTo>
                <a:lnTo>
                  <a:pt x="518" y="595"/>
                </a:lnTo>
                <a:lnTo>
                  <a:pt x="505" y="740"/>
                </a:lnTo>
                <a:lnTo>
                  <a:pt x="505" y="806"/>
                </a:lnTo>
                <a:lnTo>
                  <a:pt x="491" y="859"/>
                </a:lnTo>
                <a:lnTo>
                  <a:pt x="491" y="912"/>
                </a:lnTo>
                <a:lnTo>
                  <a:pt x="478" y="952"/>
                </a:lnTo>
                <a:lnTo>
                  <a:pt x="465" y="978"/>
                </a:lnTo>
                <a:lnTo>
                  <a:pt x="451" y="1005"/>
                </a:lnTo>
                <a:lnTo>
                  <a:pt x="425" y="1044"/>
                </a:lnTo>
                <a:lnTo>
                  <a:pt x="398" y="1084"/>
                </a:lnTo>
                <a:lnTo>
                  <a:pt x="372" y="1097"/>
                </a:lnTo>
                <a:lnTo>
                  <a:pt x="359" y="1110"/>
                </a:lnTo>
                <a:lnTo>
                  <a:pt x="345" y="1097"/>
                </a:lnTo>
                <a:lnTo>
                  <a:pt x="332" y="1084"/>
                </a:lnTo>
                <a:lnTo>
                  <a:pt x="319" y="1058"/>
                </a:lnTo>
                <a:lnTo>
                  <a:pt x="305" y="1018"/>
                </a:lnTo>
                <a:lnTo>
                  <a:pt x="292" y="978"/>
                </a:lnTo>
                <a:lnTo>
                  <a:pt x="252" y="939"/>
                </a:lnTo>
                <a:lnTo>
                  <a:pt x="212" y="899"/>
                </a:lnTo>
                <a:lnTo>
                  <a:pt x="146" y="873"/>
                </a:lnTo>
                <a:lnTo>
                  <a:pt x="80" y="833"/>
                </a:lnTo>
                <a:lnTo>
                  <a:pt x="27" y="793"/>
                </a:lnTo>
                <a:lnTo>
                  <a:pt x="0" y="767"/>
                </a:lnTo>
                <a:lnTo>
                  <a:pt x="0" y="754"/>
                </a:lnTo>
                <a:lnTo>
                  <a:pt x="13" y="754"/>
                </a:lnTo>
                <a:lnTo>
                  <a:pt x="53" y="754"/>
                </a:lnTo>
                <a:lnTo>
                  <a:pt x="106" y="754"/>
                </a:lnTo>
                <a:lnTo>
                  <a:pt x="173" y="767"/>
                </a:lnTo>
                <a:lnTo>
                  <a:pt x="252" y="780"/>
                </a:lnTo>
                <a:lnTo>
                  <a:pt x="305" y="780"/>
                </a:lnTo>
                <a:lnTo>
                  <a:pt x="345" y="767"/>
                </a:lnTo>
                <a:lnTo>
                  <a:pt x="359" y="754"/>
                </a:lnTo>
                <a:lnTo>
                  <a:pt x="359" y="714"/>
                </a:lnTo>
                <a:lnTo>
                  <a:pt x="372" y="661"/>
                </a:lnTo>
                <a:lnTo>
                  <a:pt x="372" y="608"/>
                </a:lnTo>
                <a:lnTo>
                  <a:pt x="372" y="529"/>
                </a:lnTo>
                <a:lnTo>
                  <a:pt x="359" y="436"/>
                </a:lnTo>
                <a:lnTo>
                  <a:pt x="359" y="317"/>
                </a:lnTo>
                <a:lnTo>
                  <a:pt x="332" y="172"/>
                </a:lnTo>
                <a:lnTo>
                  <a:pt x="305" y="0"/>
                </a:lnTo>
                <a:lnTo>
                  <a:pt x="398" y="53"/>
                </a:lnTo>
                <a:lnTo>
                  <a:pt x="451" y="106"/>
                </a:lnTo>
                <a:lnTo>
                  <a:pt x="491" y="145"/>
                </a:lnTo>
                <a:lnTo>
                  <a:pt x="518" y="159"/>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7680" name="Freeform 32"/>
          <p:cNvSpPr/>
          <p:nvPr/>
        </p:nvSpPr>
        <p:spPr>
          <a:xfrm>
            <a:off x="8894233" y="2736851"/>
            <a:ext cx="201084" cy="414867"/>
          </a:xfrm>
          <a:custGeom>
            <a:avLst/>
            <a:gdLst/>
            <a:ahLst/>
            <a:cxnLst>
              <a:cxn ang="0">
                <a:pos x="2147483647" y="2147483647"/>
              </a:cxn>
              <a:cxn ang="0">
                <a:pos x="2147483647" y="2147483647"/>
              </a:cxn>
              <a:cxn ang="0">
                <a:pos x="0"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39" h="490">
                <a:moveTo>
                  <a:pt x="27" y="66"/>
                </a:moveTo>
                <a:lnTo>
                  <a:pt x="13" y="40"/>
                </a:lnTo>
                <a:lnTo>
                  <a:pt x="0" y="27"/>
                </a:lnTo>
                <a:lnTo>
                  <a:pt x="13" y="14"/>
                </a:lnTo>
                <a:lnTo>
                  <a:pt x="40" y="0"/>
                </a:lnTo>
                <a:lnTo>
                  <a:pt x="67" y="0"/>
                </a:lnTo>
                <a:lnTo>
                  <a:pt x="93" y="14"/>
                </a:lnTo>
                <a:lnTo>
                  <a:pt x="146" y="27"/>
                </a:lnTo>
                <a:lnTo>
                  <a:pt x="186" y="53"/>
                </a:lnTo>
                <a:lnTo>
                  <a:pt x="213" y="185"/>
                </a:lnTo>
                <a:lnTo>
                  <a:pt x="226" y="278"/>
                </a:lnTo>
                <a:lnTo>
                  <a:pt x="239" y="357"/>
                </a:lnTo>
                <a:lnTo>
                  <a:pt x="239" y="410"/>
                </a:lnTo>
                <a:lnTo>
                  <a:pt x="239" y="450"/>
                </a:lnTo>
                <a:lnTo>
                  <a:pt x="226" y="476"/>
                </a:lnTo>
                <a:lnTo>
                  <a:pt x="213" y="490"/>
                </a:lnTo>
                <a:lnTo>
                  <a:pt x="199" y="490"/>
                </a:lnTo>
                <a:lnTo>
                  <a:pt x="186" y="476"/>
                </a:lnTo>
                <a:lnTo>
                  <a:pt x="159" y="450"/>
                </a:lnTo>
                <a:lnTo>
                  <a:pt x="146" y="384"/>
                </a:lnTo>
                <a:lnTo>
                  <a:pt x="120" y="304"/>
                </a:lnTo>
                <a:lnTo>
                  <a:pt x="93" y="212"/>
                </a:lnTo>
                <a:lnTo>
                  <a:pt x="67" y="146"/>
                </a:lnTo>
                <a:lnTo>
                  <a:pt x="53" y="93"/>
                </a:lnTo>
                <a:lnTo>
                  <a:pt x="27" y="66"/>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7681" name="Freeform 33"/>
          <p:cNvSpPr/>
          <p:nvPr/>
        </p:nvSpPr>
        <p:spPr>
          <a:xfrm>
            <a:off x="9027584" y="2669117"/>
            <a:ext cx="719667" cy="347133"/>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Lst>
            <a:pathLst>
              <a:path w="850" h="410">
                <a:moveTo>
                  <a:pt x="0" y="132"/>
                </a:moveTo>
                <a:lnTo>
                  <a:pt x="40" y="132"/>
                </a:lnTo>
                <a:lnTo>
                  <a:pt x="93" y="119"/>
                </a:lnTo>
                <a:lnTo>
                  <a:pt x="186" y="106"/>
                </a:lnTo>
                <a:lnTo>
                  <a:pt x="306" y="93"/>
                </a:lnTo>
                <a:lnTo>
                  <a:pt x="412" y="79"/>
                </a:lnTo>
                <a:lnTo>
                  <a:pt x="492" y="53"/>
                </a:lnTo>
                <a:lnTo>
                  <a:pt x="545" y="40"/>
                </a:lnTo>
                <a:lnTo>
                  <a:pt x="571" y="27"/>
                </a:lnTo>
                <a:lnTo>
                  <a:pt x="598" y="0"/>
                </a:lnTo>
                <a:lnTo>
                  <a:pt x="638" y="0"/>
                </a:lnTo>
                <a:lnTo>
                  <a:pt x="651" y="0"/>
                </a:lnTo>
                <a:lnTo>
                  <a:pt x="678" y="13"/>
                </a:lnTo>
                <a:lnTo>
                  <a:pt x="717" y="27"/>
                </a:lnTo>
                <a:lnTo>
                  <a:pt x="757" y="53"/>
                </a:lnTo>
                <a:lnTo>
                  <a:pt x="797" y="66"/>
                </a:lnTo>
                <a:lnTo>
                  <a:pt x="824" y="93"/>
                </a:lnTo>
                <a:lnTo>
                  <a:pt x="837" y="106"/>
                </a:lnTo>
                <a:lnTo>
                  <a:pt x="850" y="119"/>
                </a:lnTo>
                <a:lnTo>
                  <a:pt x="837" y="145"/>
                </a:lnTo>
                <a:lnTo>
                  <a:pt x="824" y="172"/>
                </a:lnTo>
                <a:lnTo>
                  <a:pt x="797" y="172"/>
                </a:lnTo>
                <a:lnTo>
                  <a:pt x="770" y="212"/>
                </a:lnTo>
                <a:lnTo>
                  <a:pt x="744" y="251"/>
                </a:lnTo>
                <a:lnTo>
                  <a:pt x="704" y="331"/>
                </a:lnTo>
                <a:lnTo>
                  <a:pt x="664" y="410"/>
                </a:lnTo>
                <a:lnTo>
                  <a:pt x="531" y="410"/>
                </a:lnTo>
                <a:lnTo>
                  <a:pt x="558" y="317"/>
                </a:lnTo>
                <a:lnTo>
                  <a:pt x="571" y="238"/>
                </a:lnTo>
                <a:lnTo>
                  <a:pt x="571" y="185"/>
                </a:lnTo>
                <a:lnTo>
                  <a:pt x="571" y="159"/>
                </a:lnTo>
                <a:lnTo>
                  <a:pt x="545" y="145"/>
                </a:lnTo>
                <a:lnTo>
                  <a:pt x="518" y="145"/>
                </a:lnTo>
                <a:lnTo>
                  <a:pt x="465" y="145"/>
                </a:lnTo>
                <a:lnTo>
                  <a:pt x="399" y="159"/>
                </a:lnTo>
                <a:lnTo>
                  <a:pt x="319" y="159"/>
                </a:lnTo>
                <a:lnTo>
                  <a:pt x="226" y="172"/>
                </a:lnTo>
                <a:lnTo>
                  <a:pt x="120" y="198"/>
                </a:lnTo>
                <a:lnTo>
                  <a:pt x="0" y="212"/>
                </a:lnTo>
                <a:lnTo>
                  <a:pt x="0" y="132"/>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7682" name="Freeform 34"/>
          <p:cNvSpPr/>
          <p:nvPr/>
        </p:nvSpPr>
        <p:spPr>
          <a:xfrm>
            <a:off x="9139767" y="2165351"/>
            <a:ext cx="304800" cy="234949"/>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Lst>
            <a:pathLst>
              <a:path w="359" h="278">
                <a:moveTo>
                  <a:pt x="319" y="80"/>
                </a:moveTo>
                <a:lnTo>
                  <a:pt x="332" y="106"/>
                </a:lnTo>
                <a:lnTo>
                  <a:pt x="345" y="132"/>
                </a:lnTo>
                <a:lnTo>
                  <a:pt x="359" y="199"/>
                </a:lnTo>
                <a:lnTo>
                  <a:pt x="359" y="238"/>
                </a:lnTo>
                <a:lnTo>
                  <a:pt x="345" y="265"/>
                </a:lnTo>
                <a:lnTo>
                  <a:pt x="332" y="278"/>
                </a:lnTo>
                <a:lnTo>
                  <a:pt x="319" y="278"/>
                </a:lnTo>
                <a:lnTo>
                  <a:pt x="292" y="278"/>
                </a:lnTo>
                <a:lnTo>
                  <a:pt x="279" y="265"/>
                </a:lnTo>
                <a:lnTo>
                  <a:pt x="239" y="251"/>
                </a:lnTo>
                <a:lnTo>
                  <a:pt x="213" y="225"/>
                </a:lnTo>
                <a:lnTo>
                  <a:pt x="160" y="185"/>
                </a:lnTo>
                <a:lnTo>
                  <a:pt x="120" y="146"/>
                </a:lnTo>
                <a:lnTo>
                  <a:pt x="67" y="93"/>
                </a:lnTo>
                <a:lnTo>
                  <a:pt x="0" y="40"/>
                </a:lnTo>
                <a:lnTo>
                  <a:pt x="53" y="13"/>
                </a:lnTo>
                <a:lnTo>
                  <a:pt x="106" y="0"/>
                </a:lnTo>
                <a:lnTo>
                  <a:pt x="146" y="0"/>
                </a:lnTo>
                <a:lnTo>
                  <a:pt x="199" y="13"/>
                </a:lnTo>
                <a:lnTo>
                  <a:pt x="239" y="27"/>
                </a:lnTo>
                <a:lnTo>
                  <a:pt x="266" y="40"/>
                </a:lnTo>
                <a:lnTo>
                  <a:pt x="319" y="80"/>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7683" name="Freeform 35"/>
          <p:cNvSpPr/>
          <p:nvPr/>
        </p:nvSpPr>
        <p:spPr>
          <a:xfrm>
            <a:off x="8813800" y="2400300"/>
            <a:ext cx="1035051" cy="213784"/>
          </a:xfrm>
          <a:custGeom>
            <a:avLst/>
            <a:gdLst/>
            <a:ahLst/>
            <a:cxnLst>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Lst>
            <a:pathLst>
              <a:path w="1222" h="251">
                <a:moveTo>
                  <a:pt x="0" y="211"/>
                </a:moveTo>
                <a:lnTo>
                  <a:pt x="0" y="198"/>
                </a:lnTo>
                <a:lnTo>
                  <a:pt x="13" y="198"/>
                </a:lnTo>
                <a:lnTo>
                  <a:pt x="53" y="185"/>
                </a:lnTo>
                <a:lnTo>
                  <a:pt x="106" y="172"/>
                </a:lnTo>
                <a:lnTo>
                  <a:pt x="173" y="145"/>
                </a:lnTo>
                <a:lnTo>
                  <a:pt x="252" y="132"/>
                </a:lnTo>
                <a:lnTo>
                  <a:pt x="345" y="106"/>
                </a:lnTo>
                <a:lnTo>
                  <a:pt x="465" y="92"/>
                </a:lnTo>
                <a:lnTo>
                  <a:pt x="571" y="66"/>
                </a:lnTo>
                <a:lnTo>
                  <a:pt x="677" y="53"/>
                </a:lnTo>
                <a:lnTo>
                  <a:pt x="770" y="39"/>
                </a:lnTo>
                <a:lnTo>
                  <a:pt x="850" y="26"/>
                </a:lnTo>
                <a:lnTo>
                  <a:pt x="903" y="13"/>
                </a:lnTo>
                <a:lnTo>
                  <a:pt x="956" y="13"/>
                </a:lnTo>
                <a:lnTo>
                  <a:pt x="1009" y="13"/>
                </a:lnTo>
                <a:lnTo>
                  <a:pt x="1036" y="0"/>
                </a:lnTo>
                <a:lnTo>
                  <a:pt x="1115" y="13"/>
                </a:lnTo>
                <a:lnTo>
                  <a:pt x="1168" y="13"/>
                </a:lnTo>
                <a:lnTo>
                  <a:pt x="1195" y="26"/>
                </a:lnTo>
                <a:lnTo>
                  <a:pt x="1208" y="39"/>
                </a:lnTo>
                <a:lnTo>
                  <a:pt x="1222" y="66"/>
                </a:lnTo>
                <a:lnTo>
                  <a:pt x="1208" y="79"/>
                </a:lnTo>
                <a:lnTo>
                  <a:pt x="1195" y="106"/>
                </a:lnTo>
                <a:lnTo>
                  <a:pt x="1155" y="119"/>
                </a:lnTo>
                <a:lnTo>
                  <a:pt x="1102" y="119"/>
                </a:lnTo>
                <a:lnTo>
                  <a:pt x="1062" y="132"/>
                </a:lnTo>
                <a:lnTo>
                  <a:pt x="1022" y="145"/>
                </a:lnTo>
                <a:lnTo>
                  <a:pt x="969" y="158"/>
                </a:lnTo>
                <a:lnTo>
                  <a:pt x="903" y="158"/>
                </a:lnTo>
                <a:lnTo>
                  <a:pt x="837" y="172"/>
                </a:lnTo>
                <a:lnTo>
                  <a:pt x="770" y="185"/>
                </a:lnTo>
                <a:lnTo>
                  <a:pt x="677" y="198"/>
                </a:lnTo>
                <a:lnTo>
                  <a:pt x="584" y="211"/>
                </a:lnTo>
                <a:lnTo>
                  <a:pt x="505" y="225"/>
                </a:lnTo>
                <a:lnTo>
                  <a:pt x="425" y="238"/>
                </a:lnTo>
                <a:lnTo>
                  <a:pt x="359" y="238"/>
                </a:lnTo>
                <a:lnTo>
                  <a:pt x="292" y="251"/>
                </a:lnTo>
                <a:lnTo>
                  <a:pt x="252" y="251"/>
                </a:lnTo>
                <a:lnTo>
                  <a:pt x="213" y="251"/>
                </a:lnTo>
                <a:lnTo>
                  <a:pt x="186" y="251"/>
                </a:lnTo>
                <a:lnTo>
                  <a:pt x="160" y="251"/>
                </a:lnTo>
                <a:lnTo>
                  <a:pt x="120" y="251"/>
                </a:lnTo>
                <a:lnTo>
                  <a:pt x="67" y="238"/>
                </a:lnTo>
                <a:lnTo>
                  <a:pt x="27" y="225"/>
                </a:lnTo>
                <a:lnTo>
                  <a:pt x="0" y="211"/>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7684" name="Freeform 36"/>
          <p:cNvSpPr/>
          <p:nvPr/>
        </p:nvSpPr>
        <p:spPr>
          <a:xfrm>
            <a:off x="9074151" y="2971800"/>
            <a:ext cx="560916" cy="135467"/>
          </a:xfrm>
          <a:custGeom>
            <a:avLst/>
            <a:gdLst/>
            <a:ahLst/>
            <a:cxnLst>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Lst>
            <a:pathLst>
              <a:path w="663" h="159">
                <a:moveTo>
                  <a:pt x="385" y="40"/>
                </a:moveTo>
                <a:lnTo>
                  <a:pt x="464" y="13"/>
                </a:lnTo>
                <a:lnTo>
                  <a:pt x="531" y="13"/>
                </a:lnTo>
                <a:lnTo>
                  <a:pt x="584" y="0"/>
                </a:lnTo>
                <a:lnTo>
                  <a:pt x="624" y="0"/>
                </a:lnTo>
                <a:lnTo>
                  <a:pt x="637" y="0"/>
                </a:lnTo>
                <a:lnTo>
                  <a:pt x="650" y="13"/>
                </a:lnTo>
                <a:lnTo>
                  <a:pt x="663" y="26"/>
                </a:lnTo>
                <a:lnTo>
                  <a:pt x="663" y="53"/>
                </a:lnTo>
                <a:lnTo>
                  <a:pt x="663" y="66"/>
                </a:lnTo>
                <a:lnTo>
                  <a:pt x="650" y="79"/>
                </a:lnTo>
                <a:lnTo>
                  <a:pt x="637" y="93"/>
                </a:lnTo>
                <a:lnTo>
                  <a:pt x="624" y="93"/>
                </a:lnTo>
                <a:lnTo>
                  <a:pt x="597" y="93"/>
                </a:lnTo>
                <a:lnTo>
                  <a:pt x="557" y="93"/>
                </a:lnTo>
                <a:lnTo>
                  <a:pt x="504" y="106"/>
                </a:lnTo>
                <a:lnTo>
                  <a:pt x="438" y="106"/>
                </a:lnTo>
                <a:lnTo>
                  <a:pt x="358" y="119"/>
                </a:lnTo>
                <a:lnTo>
                  <a:pt x="252" y="132"/>
                </a:lnTo>
                <a:lnTo>
                  <a:pt x="132" y="145"/>
                </a:lnTo>
                <a:lnTo>
                  <a:pt x="0" y="159"/>
                </a:lnTo>
                <a:lnTo>
                  <a:pt x="0" y="53"/>
                </a:lnTo>
                <a:lnTo>
                  <a:pt x="185" y="53"/>
                </a:lnTo>
                <a:lnTo>
                  <a:pt x="385" y="40"/>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7685" name="Freeform 37"/>
          <p:cNvSpPr/>
          <p:nvPr/>
        </p:nvSpPr>
        <p:spPr>
          <a:xfrm>
            <a:off x="8701617" y="3117851"/>
            <a:ext cx="1496483" cy="3471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766" h="410">
                <a:moveTo>
                  <a:pt x="1726" y="172"/>
                </a:moveTo>
                <a:lnTo>
                  <a:pt x="1753" y="211"/>
                </a:lnTo>
                <a:lnTo>
                  <a:pt x="1766" y="238"/>
                </a:lnTo>
                <a:lnTo>
                  <a:pt x="1766" y="251"/>
                </a:lnTo>
                <a:lnTo>
                  <a:pt x="1753" y="264"/>
                </a:lnTo>
                <a:lnTo>
                  <a:pt x="1726" y="264"/>
                </a:lnTo>
                <a:lnTo>
                  <a:pt x="1686" y="264"/>
                </a:lnTo>
                <a:lnTo>
                  <a:pt x="1633" y="277"/>
                </a:lnTo>
                <a:lnTo>
                  <a:pt x="1580" y="291"/>
                </a:lnTo>
                <a:lnTo>
                  <a:pt x="1514" y="317"/>
                </a:lnTo>
                <a:lnTo>
                  <a:pt x="1448" y="357"/>
                </a:lnTo>
                <a:lnTo>
                  <a:pt x="1381" y="383"/>
                </a:lnTo>
                <a:lnTo>
                  <a:pt x="1341" y="410"/>
                </a:lnTo>
                <a:lnTo>
                  <a:pt x="1315" y="410"/>
                </a:lnTo>
                <a:lnTo>
                  <a:pt x="1301" y="410"/>
                </a:lnTo>
                <a:lnTo>
                  <a:pt x="1288" y="396"/>
                </a:lnTo>
                <a:lnTo>
                  <a:pt x="1301" y="370"/>
                </a:lnTo>
                <a:lnTo>
                  <a:pt x="1315" y="344"/>
                </a:lnTo>
                <a:lnTo>
                  <a:pt x="1341" y="304"/>
                </a:lnTo>
                <a:lnTo>
                  <a:pt x="1368" y="264"/>
                </a:lnTo>
                <a:lnTo>
                  <a:pt x="1381" y="238"/>
                </a:lnTo>
                <a:lnTo>
                  <a:pt x="1381" y="211"/>
                </a:lnTo>
                <a:lnTo>
                  <a:pt x="1381" y="185"/>
                </a:lnTo>
                <a:lnTo>
                  <a:pt x="1355" y="158"/>
                </a:lnTo>
                <a:lnTo>
                  <a:pt x="1301" y="145"/>
                </a:lnTo>
                <a:lnTo>
                  <a:pt x="1248" y="145"/>
                </a:lnTo>
                <a:lnTo>
                  <a:pt x="1169" y="158"/>
                </a:lnTo>
                <a:lnTo>
                  <a:pt x="1142" y="172"/>
                </a:lnTo>
                <a:lnTo>
                  <a:pt x="1102" y="172"/>
                </a:lnTo>
                <a:lnTo>
                  <a:pt x="1049" y="185"/>
                </a:lnTo>
                <a:lnTo>
                  <a:pt x="996" y="198"/>
                </a:lnTo>
                <a:lnTo>
                  <a:pt x="930" y="198"/>
                </a:lnTo>
                <a:lnTo>
                  <a:pt x="850" y="211"/>
                </a:lnTo>
                <a:lnTo>
                  <a:pt x="757" y="225"/>
                </a:lnTo>
                <a:lnTo>
                  <a:pt x="664" y="238"/>
                </a:lnTo>
                <a:lnTo>
                  <a:pt x="465" y="277"/>
                </a:lnTo>
                <a:lnTo>
                  <a:pt x="293" y="304"/>
                </a:lnTo>
                <a:lnTo>
                  <a:pt x="133" y="317"/>
                </a:lnTo>
                <a:lnTo>
                  <a:pt x="0" y="317"/>
                </a:lnTo>
                <a:lnTo>
                  <a:pt x="0" y="238"/>
                </a:lnTo>
                <a:lnTo>
                  <a:pt x="40" y="225"/>
                </a:lnTo>
                <a:lnTo>
                  <a:pt x="93" y="225"/>
                </a:lnTo>
                <a:lnTo>
                  <a:pt x="160" y="225"/>
                </a:lnTo>
                <a:lnTo>
                  <a:pt x="226" y="211"/>
                </a:lnTo>
                <a:lnTo>
                  <a:pt x="293" y="211"/>
                </a:lnTo>
                <a:lnTo>
                  <a:pt x="385" y="198"/>
                </a:lnTo>
                <a:lnTo>
                  <a:pt x="465" y="185"/>
                </a:lnTo>
                <a:lnTo>
                  <a:pt x="571" y="172"/>
                </a:lnTo>
                <a:lnTo>
                  <a:pt x="664" y="158"/>
                </a:lnTo>
                <a:lnTo>
                  <a:pt x="757" y="145"/>
                </a:lnTo>
                <a:lnTo>
                  <a:pt x="837" y="132"/>
                </a:lnTo>
                <a:lnTo>
                  <a:pt x="916" y="119"/>
                </a:lnTo>
                <a:lnTo>
                  <a:pt x="983" y="106"/>
                </a:lnTo>
                <a:lnTo>
                  <a:pt x="1049" y="92"/>
                </a:lnTo>
                <a:lnTo>
                  <a:pt x="1155" y="79"/>
                </a:lnTo>
                <a:lnTo>
                  <a:pt x="1235" y="53"/>
                </a:lnTo>
                <a:lnTo>
                  <a:pt x="1288" y="40"/>
                </a:lnTo>
                <a:lnTo>
                  <a:pt x="1328" y="26"/>
                </a:lnTo>
                <a:lnTo>
                  <a:pt x="1355" y="13"/>
                </a:lnTo>
                <a:lnTo>
                  <a:pt x="1381" y="13"/>
                </a:lnTo>
                <a:lnTo>
                  <a:pt x="1408" y="0"/>
                </a:lnTo>
                <a:lnTo>
                  <a:pt x="1434" y="13"/>
                </a:lnTo>
                <a:lnTo>
                  <a:pt x="1474" y="26"/>
                </a:lnTo>
                <a:lnTo>
                  <a:pt x="1514" y="53"/>
                </a:lnTo>
                <a:lnTo>
                  <a:pt x="1567" y="79"/>
                </a:lnTo>
                <a:lnTo>
                  <a:pt x="1620" y="106"/>
                </a:lnTo>
                <a:lnTo>
                  <a:pt x="1673" y="132"/>
                </a:lnTo>
                <a:lnTo>
                  <a:pt x="1700" y="158"/>
                </a:lnTo>
                <a:lnTo>
                  <a:pt x="1726" y="172"/>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72728" name="TextBox 2"/>
          <p:cNvSpPr txBox="1"/>
          <p:nvPr/>
        </p:nvSpPr>
        <p:spPr>
          <a:xfrm>
            <a:off x="806451" y="2336800"/>
            <a:ext cx="2724149" cy="1322070"/>
          </a:xfrm>
          <a:prstGeom prst="rect">
            <a:avLst/>
          </a:prstGeom>
          <a:noFill/>
          <a:ln w="9525">
            <a:noFill/>
          </a:ln>
        </p:spPr>
        <p:txBody>
          <a:bodyPr anchor="t">
            <a:spAutoFit/>
          </a:bodyPr>
          <a:p>
            <a:r>
              <a:rPr lang="zh-CN" altLang="en-US" sz="8000" dirty="0">
                <a:solidFill>
                  <a:srgbClr val="FF0000"/>
                </a:solidFill>
                <a:latin typeface="楷体" panose="02010609060101010101" pitchFamily="49" charset="-122"/>
                <a:ea typeface="楷体" panose="02010609060101010101" pitchFamily="49" charset="-122"/>
              </a:rPr>
              <a:t>停</a:t>
            </a:r>
            <a:r>
              <a:rPr lang="zh-CN" altLang="en-US" sz="8000" dirty="0">
                <a:latin typeface="楷体" panose="02010609060101010101" pitchFamily="49" charset="-122"/>
                <a:ea typeface="楷体" panose="02010609060101010101" pitchFamily="49" charset="-122"/>
              </a:rPr>
              <a:t>在</a:t>
            </a:r>
            <a:endParaRPr lang="zh-CN" altLang="en-US" sz="8000" dirty="0">
              <a:solidFill>
                <a:srgbClr val="FF0000"/>
              </a:solidFill>
              <a:latin typeface="楷体" panose="02010609060101010101" pitchFamily="49" charset="-122"/>
              <a:ea typeface="楷体" panose="02010609060101010101" pitchFamily="49" charset="-122"/>
            </a:endParaRPr>
          </a:p>
        </p:txBody>
      </p:sp>
      <p:sp>
        <p:nvSpPr>
          <p:cNvPr id="30" name="矩形 2"/>
          <p:cNvSpPr>
            <a:spLocks noChangeArrowheads="1"/>
          </p:cNvSpPr>
          <p:nvPr/>
        </p:nvSpPr>
        <p:spPr bwMode="auto">
          <a:xfrm>
            <a:off x="6760633" y="4872567"/>
            <a:ext cx="4910667" cy="14471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左窄右宽，亭字上下要写紧凑，中间冖的横稍长、上边没有点。</a:t>
            </a:r>
            <a:endParaRPr kumimoji="0" lang="zh-CN" altLang="en-US" sz="2935" b="1" i="0" u="none" strike="noStrike" kern="1200" cap="none" spc="0" normalizeH="0" baseline="0" noProof="0" dirty="0">
              <a:ln>
                <a:noFill/>
              </a:ln>
              <a:solidFill>
                <a:schemeClr val="tx1"/>
              </a:solidFill>
              <a:effectLst/>
              <a:uLnTx/>
              <a:uFillTx/>
              <a:latin typeface="+mj-ea"/>
              <a:ea typeface="+mj-ea"/>
              <a:cs typeface="+mn-cs"/>
            </a:endParaRPr>
          </a:p>
        </p:txBody>
      </p:sp>
      <p:sp>
        <p:nvSpPr>
          <p:cNvPr id="31"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停</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2" name="矩形 31"/>
          <p:cNvSpPr/>
          <p:nvPr/>
        </p:nvSpPr>
        <p:spPr>
          <a:xfrm>
            <a:off x="3695700"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tíng</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sp>
        <p:nvSpPr>
          <p:cNvPr id="33" name="TextBox 32"/>
          <p:cNvSpPr txBox="1">
            <a:spLocks noChangeArrowheads="1"/>
          </p:cNvSpPr>
          <p:nvPr/>
        </p:nvSpPr>
        <p:spPr bwMode="auto">
          <a:xfrm>
            <a:off x="954617" y="4167717"/>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宋体" panose="02010600030101010101" pitchFamily="2" charset="-122"/>
                <a:cs typeface="+mn-cs"/>
              </a:rPr>
              <a:t>左右</a:t>
            </a:r>
            <a:endParaRPr kumimoji="0" lang="zh-CN" altLang="en-US" sz="2935" b="1" i="0" u="none" strike="noStrike" kern="1200" cap="none" spc="0" normalizeH="0" baseline="0" noProof="0" dirty="0" smtClean="0">
              <a:ln>
                <a:noFill/>
              </a:ln>
              <a:solidFill>
                <a:schemeClr val="tx1"/>
              </a:solidFill>
              <a:effectLst/>
              <a:uLnTx/>
              <a:uFillTx/>
              <a:latin typeface="+mj-ea"/>
              <a:ea typeface="宋体" panose="02010600030101010101" pitchFamily="2" charset="-122"/>
              <a:cs typeface="+mn-cs"/>
            </a:endParaRPr>
          </a:p>
        </p:txBody>
      </p:sp>
      <p:sp>
        <p:nvSpPr>
          <p:cNvPr id="34" name="TextBox 33"/>
          <p:cNvSpPr txBox="1">
            <a:spLocks noChangeArrowheads="1"/>
          </p:cNvSpPr>
          <p:nvPr/>
        </p:nvSpPr>
        <p:spPr bwMode="auto">
          <a:xfrm>
            <a:off x="954617" y="5255684"/>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停止   停滞不前</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35" name="TextBox 34"/>
          <p:cNvSpPr txBox="1">
            <a:spLocks noChangeArrowheads="1"/>
          </p:cNvSpPr>
          <p:nvPr/>
        </p:nvSpPr>
        <p:spPr bwMode="auto">
          <a:xfrm>
            <a:off x="954617" y="5831417"/>
            <a:ext cx="5556251"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一辆小汽车停在学校门口。 </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36" name="TextBox 35"/>
          <p:cNvSpPr txBox="1">
            <a:spLocks noChangeArrowheads="1"/>
          </p:cNvSpPr>
          <p:nvPr/>
        </p:nvSpPr>
        <p:spPr bwMode="auto">
          <a:xfrm>
            <a:off x="954617" y="46799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T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亻</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grpSp>
        <p:nvGrpSpPr>
          <p:cNvPr id="72736" name="组合 26"/>
          <p:cNvGrpSpPr/>
          <p:nvPr/>
        </p:nvGrpSpPr>
        <p:grpSpPr>
          <a:xfrm>
            <a:off x="772584" y="1028700"/>
            <a:ext cx="1775883" cy="677352"/>
            <a:chOff x="579880" y="770997"/>
            <a:chExt cx="1331484" cy="508957"/>
          </a:xfrm>
        </p:grpSpPr>
        <p:sp>
          <p:nvSpPr>
            <p:cNvPr id="29" name="圆角矩形 28"/>
            <p:cNvSpPr/>
            <p:nvPr/>
          </p:nvSpPr>
          <p:spPr>
            <a:xfrm>
              <a:off x="590550" y="770997"/>
              <a:ext cx="1257227" cy="508957"/>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7"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27675"/>
                                        </p:tgtEl>
                                        <p:attrNameLst>
                                          <p:attrName>style.visibility</p:attrName>
                                        </p:attrNameLst>
                                      </p:cBhvr>
                                      <p:to>
                                        <p:strVal val="visible"/>
                                      </p:to>
                                    </p:set>
                                    <p:animEffect transition="in" filter="wipe(up)">
                                      <p:cBhvr>
                                        <p:cTn id="25" dur="500"/>
                                        <p:tgtEl>
                                          <p:spTgt spid="2767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27676"/>
                                        </p:tgtEl>
                                        <p:attrNameLst>
                                          <p:attrName>style.visibility</p:attrName>
                                        </p:attrNameLst>
                                      </p:cBhvr>
                                      <p:to>
                                        <p:strVal val="visible"/>
                                      </p:to>
                                    </p:set>
                                    <p:animEffect transition="in" filter="wipe(up)">
                                      <p:cBhvr>
                                        <p:cTn id="30" dur="500"/>
                                        <p:tgtEl>
                                          <p:spTgt spid="2767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27682"/>
                                        </p:tgtEl>
                                        <p:attrNameLst>
                                          <p:attrName>style.visibility</p:attrName>
                                        </p:attrNameLst>
                                      </p:cBhvr>
                                      <p:to>
                                        <p:strVal val="visible"/>
                                      </p:to>
                                    </p:set>
                                    <p:animEffect transition="in" filter="wipe(up)">
                                      <p:cBhvr>
                                        <p:cTn id="35" dur="500"/>
                                        <p:tgtEl>
                                          <p:spTgt spid="2768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7683"/>
                                        </p:tgtEl>
                                        <p:attrNameLst>
                                          <p:attrName>style.visibility</p:attrName>
                                        </p:attrNameLst>
                                      </p:cBhvr>
                                      <p:to>
                                        <p:strVal val="visible"/>
                                      </p:to>
                                    </p:set>
                                    <p:animEffect transition="in" filter="wipe(left)">
                                      <p:cBhvr>
                                        <p:cTn id="40" dur="500"/>
                                        <p:tgtEl>
                                          <p:spTgt spid="2768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27680"/>
                                        </p:tgtEl>
                                        <p:attrNameLst>
                                          <p:attrName>style.visibility</p:attrName>
                                        </p:attrNameLst>
                                      </p:cBhvr>
                                      <p:to>
                                        <p:strVal val="visible"/>
                                      </p:to>
                                    </p:set>
                                    <p:animEffect transition="in" filter="wipe(up)">
                                      <p:cBhvr>
                                        <p:cTn id="45" dur="500"/>
                                        <p:tgtEl>
                                          <p:spTgt spid="2768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27681"/>
                                        </p:tgtEl>
                                        <p:attrNameLst>
                                          <p:attrName>style.visibility</p:attrName>
                                        </p:attrNameLst>
                                      </p:cBhvr>
                                      <p:to>
                                        <p:strVal val="visible"/>
                                      </p:to>
                                    </p:set>
                                    <p:animEffect transition="in" filter="wipe(left)">
                                      <p:cBhvr>
                                        <p:cTn id="50" dur="500"/>
                                        <p:tgtEl>
                                          <p:spTgt spid="27681"/>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27684"/>
                                        </p:tgtEl>
                                        <p:attrNameLst>
                                          <p:attrName>style.visibility</p:attrName>
                                        </p:attrNameLst>
                                      </p:cBhvr>
                                      <p:to>
                                        <p:strVal val="visible"/>
                                      </p:to>
                                    </p:set>
                                    <p:animEffect transition="in" filter="wipe(left)">
                                      <p:cBhvr>
                                        <p:cTn id="55" dur="500"/>
                                        <p:tgtEl>
                                          <p:spTgt spid="27684"/>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27677"/>
                                        </p:tgtEl>
                                        <p:attrNameLst>
                                          <p:attrName>style.visibility</p:attrName>
                                        </p:attrNameLst>
                                      </p:cBhvr>
                                      <p:to>
                                        <p:strVal val="visible"/>
                                      </p:to>
                                    </p:set>
                                    <p:animEffect transition="in" filter="wipe(up)">
                                      <p:cBhvr>
                                        <p:cTn id="60" dur="500"/>
                                        <p:tgtEl>
                                          <p:spTgt spid="27677"/>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27685"/>
                                        </p:tgtEl>
                                        <p:attrNameLst>
                                          <p:attrName>style.visibility</p:attrName>
                                        </p:attrNameLst>
                                      </p:cBhvr>
                                      <p:to>
                                        <p:strVal val="visible"/>
                                      </p:to>
                                    </p:set>
                                    <p:animEffect transition="in" filter="wipe(left)">
                                      <p:cBhvr>
                                        <p:cTn id="65" dur="500"/>
                                        <p:tgtEl>
                                          <p:spTgt spid="27685"/>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27678"/>
                                        </p:tgtEl>
                                        <p:attrNameLst>
                                          <p:attrName>style.visibility</p:attrName>
                                        </p:attrNameLst>
                                      </p:cBhvr>
                                      <p:to>
                                        <p:strVal val="visible"/>
                                      </p:to>
                                    </p:set>
                                    <p:animEffect transition="in" filter="wipe(left)">
                                      <p:cBhvr>
                                        <p:cTn id="70" dur="500"/>
                                        <p:tgtEl>
                                          <p:spTgt spid="27678"/>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nodeType="clickEffect">
                                  <p:stCondLst>
                                    <p:cond delay="0"/>
                                  </p:stCondLst>
                                  <p:childTnLst>
                                    <p:set>
                                      <p:cBhvr>
                                        <p:cTn id="74" dur="1" fill="hold">
                                          <p:stCondLst>
                                            <p:cond delay="0"/>
                                          </p:stCondLst>
                                        </p:cTn>
                                        <p:tgtEl>
                                          <p:spTgt spid="27679"/>
                                        </p:tgtEl>
                                        <p:attrNameLst>
                                          <p:attrName>style.visibility</p:attrName>
                                        </p:attrNameLst>
                                      </p:cBhvr>
                                      <p:to>
                                        <p:strVal val="visible"/>
                                      </p:to>
                                    </p:set>
                                    <p:animEffect transition="in" filter="wipe(up)">
                                      <p:cBhvr>
                                        <p:cTn id="75" dur="500"/>
                                        <p:tgtEl>
                                          <p:spTgt spid="27679"/>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barn(inVertical)">
                                      <p:cBhvr>
                                        <p:cTn id="80" dur="500"/>
                                        <p:tgtEl>
                                          <p:spTgt spid="33"/>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barn(inVertical)">
                                      <p:cBhvr>
                                        <p:cTn id="85" dur="500"/>
                                        <p:tgtEl>
                                          <p:spTgt spid="36"/>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barn(inVertical)">
                                      <p:cBhvr>
                                        <p:cTn id="90" dur="500"/>
                                        <p:tgtEl>
                                          <p:spTgt spid="34"/>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barn(inVertical)">
                                      <p:cBhvr>
                                        <p:cTn id="9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p:bldP spid="32" grpId="0"/>
      <p:bldP spid="33" grpId="0"/>
      <p:bldP spid="34" grpId="0"/>
      <p:bldP spid="35" grpId="0"/>
      <p:bldP spid="3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4764" name="Rectangle 24"/>
          <p:cNvSpPr/>
          <p:nvPr/>
        </p:nvSpPr>
        <p:spPr>
          <a:xfrm>
            <a:off x="7801928" y="2097617"/>
            <a:ext cx="42545" cy="205740"/>
          </a:xfrm>
          <a:prstGeom prst="rect">
            <a:avLst/>
          </a:prstGeom>
          <a:noFill/>
          <a:ln w="9525">
            <a:noFill/>
          </a:ln>
        </p:spPr>
        <p:txBody>
          <a:bodyPr wrap="none" lIns="0" tIns="0" rIns="0" bIns="0" anchor="t">
            <a:spAutoFit/>
          </a:bodyPr>
          <a:p>
            <a:pPr algn="just"/>
            <a:r>
              <a:rPr lang="zh-CN" altLang="en-US" sz="1335" dirty="0">
                <a:solidFill>
                  <a:srgbClr val="000000"/>
                </a:solidFill>
                <a:latin typeface="Times New Roman" panose="02020603050405020304" pitchFamily="18"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48154" name="Freeform 26"/>
          <p:cNvSpPr/>
          <p:nvPr/>
        </p:nvSpPr>
        <p:spPr>
          <a:xfrm>
            <a:off x="8136467" y="2675467"/>
            <a:ext cx="228600" cy="34501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71" h="407">
                <a:moveTo>
                  <a:pt x="242" y="354"/>
                </a:moveTo>
                <a:lnTo>
                  <a:pt x="237" y="368"/>
                </a:lnTo>
                <a:lnTo>
                  <a:pt x="233" y="378"/>
                </a:lnTo>
                <a:lnTo>
                  <a:pt x="226" y="387"/>
                </a:lnTo>
                <a:lnTo>
                  <a:pt x="218" y="395"/>
                </a:lnTo>
                <a:lnTo>
                  <a:pt x="211" y="399"/>
                </a:lnTo>
                <a:lnTo>
                  <a:pt x="202" y="404"/>
                </a:lnTo>
                <a:lnTo>
                  <a:pt x="195" y="404"/>
                </a:lnTo>
                <a:lnTo>
                  <a:pt x="185" y="407"/>
                </a:lnTo>
                <a:lnTo>
                  <a:pt x="180" y="404"/>
                </a:lnTo>
                <a:lnTo>
                  <a:pt x="176" y="402"/>
                </a:lnTo>
                <a:lnTo>
                  <a:pt x="171" y="399"/>
                </a:lnTo>
                <a:lnTo>
                  <a:pt x="166" y="395"/>
                </a:lnTo>
                <a:lnTo>
                  <a:pt x="159" y="387"/>
                </a:lnTo>
                <a:lnTo>
                  <a:pt x="154" y="380"/>
                </a:lnTo>
                <a:lnTo>
                  <a:pt x="147" y="371"/>
                </a:lnTo>
                <a:lnTo>
                  <a:pt x="142" y="359"/>
                </a:lnTo>
                <a:lnTo>
                  <a:pt x="135" y="347"/>
                </a:lnTo>
                <a:lnTo>
                  <a:pt x="128" y="335"/>
                </a:lnTo>
                <a:lnTo>
                  <a:pt x="121" y="321"/>
                </a:lnTo>
                <a:lnTo>
                  <a:pt x="114" y="304"/>
                </a:lnTo>
                <a:lnTo>
                  <a:pt x="104" y="288"/>
                </a:lnTo>
                <a:lnTo>
                  <a:pt x="97" y="269"/>
                </a:lnTo>
                <a:lnTo>
                  <a:pt x="90" y="250"/>
                </a:lnTo>
                <a:lnTo>
                  <a:pt x="81" y="228"/>
                </a:lnTo>
                <a:lnTo>
                  <a:pt x="71" y="207"/>
                </a:lnTo>
                <a:lnTo>
                  <a:pt x="62" y="188"/>
                </a:lnTo>
                <a:lnTo>
                  <a:pt x="52" y="169"/>
                </a:lnTo>
                <a:lnTo>
                  <a:pt x="45" y="150"/>
                </a:lnTo>
                <a:lnTo>
                  <a:pt x="38" y="133"/>
                </a:lnTo>
                <a:lnTo>
                  <a:pt x="31" y="116"/>
                </a:lnTo>
                <a:lnTo>
                  <a:pt x="24" y="102"/>
                </a:lnTo>
                <a:lnTo>
                  <a:pt x="19" y="88"/>
                </a:lnTo>
                <a:lnTo>
                  <a:pt x="14" y="76"/>
                </a:lnTo>
                <a:lnTo>
                  <a:pt x="12" y="64"/>
                </a:lnTo>
                <a:lnTo>
                  <a:pt x="7" y="55"/>
                </a:lnTo>
                <a:lnTo>
                  <a:pt x="5" y="47"/>
                </a:lnTo>
                <a:lnTo>
                  <a:pt x="2" y="38"/>
                </a:lnTo>
                <a:lnTo>
                  <a:pt x="2" y="33"/>
                </a:lnTo>
                <a:lnTo>
                  <a:pt x="0" y="28"/>
                </a:lnTo>
                <a:lnTo>
                  <a:pt x="0" y="26"/>
                </a:lnTo>
                <a:lnTo>
                  <a:pt x="0" y="21"/>
                </a:lnTo>
                <a:lnTo>
                  <a:pt x="2" y="16"/>
                </a:lnTo>
                <a:lnTo>
                  <a:pt x="5" y="12"/>
                </a:lnTo>
                <a:lnTo>
                  <a:pt x="10" y="7"/>
                </a:lnTo>
                <a:lnTo>
                  <a:pt x="17" y="5"/>
                </a:lnTo>
                <a:lnTo>
                  <a:pt x="24" y="2"/>
                </a:lnTo>
                <a:lnTo>
                  <a:pt x="36" y="0"/>
                </a:lnTo>
                <a:lnTo>
                  <a:pt x="47" y="0"/>
                </a:lnTo>
                <a:lnTo>
                  <a:pt x="59" y="2"/>
                </a:lnTo>
                <a:lnTo>
                  <a:pt x="74" y="5"/>
                </a:lnTo>
                <a:lnTo>
                  <a:pt x="88" y="9"/>
                </a:lnTo>
                <a:lnTo>
                  <a:pt x="102" y="16"/>
                </a:lnTo>
                <a:lnTo>
                  <a:pt x="116" y="26"/>
                </a:lnTo>
                <a:lnTo>
                  <a:pt x="135" y="38"/>
                </a:lnTo>
                <a:lnTo>
                  <a:pt x="152" y="50"/>
                </a:lnTo>
                <a:lnTo>
                  <a:pt x="173" y="64"/>
                </a:lnTo>
                <a:lnTo>
                  <a:pt x="190" y="83"/>
                </a:lnTo>
                <a:lnTo>
                  <a:pt x="207" y="102"/>
                </a:lnTo>
                <a:lnTo>
                  <a:pt x="218" y="121"/>
                </a:lnTo>
                <a:lnTo>
                  <a:pt x="233" y="140"/>
                </a:lnTo>
                <a:lnTo>
                  <a:pt x="245" y="159"/>
                </a:lnTo>
                <a:lnTo>
                  <a:pt x="252" y="178"/>
                </a:lnTo>
                <a:lnTo>
                  <a:pt x="261" y="197"/>
                </a:lnTo>
                <a:lnTo>
                  <a:pt x="266" y="216"/>
                </a:lnTo>
                <a:lnTo>
                  <a:pt x="268" y="235"/>
                </a:lnTo>
                <a:lnTo>
                  <a:pt x="271" y="254"/>
                </a:lnTo>
                <a:lnTo>
                  <a:pt x="268" y="271"/>
                </a:lnTo>
                <a:lnTo>
                  <a:pt x="266" y="290"/>
                </a:lnTo>
                <a:lnTo>
                  <a:pt x="264" y="307"/>
                </a:lnTo>
                <a:lnTo>
                  <a:pt x="256" y="323"/>
                </a:lnTo>
                <a:lnTo>
                  <a:pt x="252" y="340"/>
                </a:lnTo>
                <a:lnTo>
                  <a:pt x="242" y="354"/>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8155" name="Freeform 27"/>
          <p:cNvSpPr/>
          <p:nvPr/>
        </p:nvSpPr>
        <p:spPr>
          <a:xfrm>
            <a:off x="8691033" y="2525184"/>
            <a:ext cx="315384" cy="452967"/>
          </a:xfrm>
          <a:custGeom>
            <a:avLst/>
            <a:gdLst/>
            <a:ahLst/>
            <a:cxnLst>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73" h="536">
                <a:moveTo>
                  <a:pt x="164" y="91"/>
                </a:moveTo>
                <a:lnTo>
                  <a:pt x="162" y="81"/>
                </a:lnTo>
                <a:lnTo>
                  <a:pt x="162" y="72"/>
                </a:lnTo>
                <a:lnTo>
                  <a:pt x="159" y="58"/>
                </a:lnTo>
                <a:lnTo>
                  <a:pt x="162" y="43"/>
                </a:lnTo>
                <a:lnTo>
                  <a:pt x="164" y="31"/>
                </a:lnTo>
                <a:lnTo>
                  <a:pt x="169" y="22"/>
                </a:lnTo>
                <a:lnTo>
                  <a:pt x="178" y="12"/>
                </a:lnTo>
                <a:lnTo>
                  <a:pt x="188" y="8"/>
                </a:lnTo>
                <a:lnTo>
                  <a:pt x="200" y="0"/>
                </a:lnTo>
                <a:lnTo>
                  <a:pt x="209" y="3"/>
                </a:lnTo>
                <a:lnTo>
                  <a:pt x="219" y="5"/>
                </a:lnTo>
                <a:lnTo>
                  <a:pt x="231" y="12"/>
                </a:lnTo>
                <a:lnTo>
                  <a:pt x="242" y="19"/>
                </a:lnTo>
                <a:lnTo>
                  <a:pt x="257" y="27"/>
                </a:lnTo>
                <a:lnTo>
                  <a:pt x="271" y="39"/>
                </a:lnTo>
                <a:lnTo>
                  <a:pt x="285" y="50"/>
                </a:lnTo>
                <a:lnTo>
                  <a:pt x="302" y="65"/>
                </a:lnTo>
                <a:lnTo>
                  <a:pt x="316" y="79"/>
                </a:lnTo>
                <a:lnTo>
                  <a:pt x="326" y="93"/>
                </a:lnTo>
                <a:lnTo>
                  <a:pt x="337" y="107"/>
                </a:lnTo>
                <a:lnTo>
                  <a:pt x="347" y="119"/>
                </a:lnTo>
                <a:lnTo>
                  <a:pt x="354" y="134"/>
                </a:lnTo>
                <a:lnTo>
                  <a:pt x="361" y="146"/>
                </a:lnTo>
                <a:lnTo>
                  <a:pt x="366" y="155"/>
                </a:lnTo>
                <a:lnTo>
                  <a:pt x="373" y="167"/>
                </a:lnTo>
                <a:lnTo>
                  <a:pt x="371" y="174"/>
                </a:lnTo>
                <a:lnTo>
                  <a:pt x="368" y="181"/>
                </a:lnTo>
                <a:lnTo>
                  <a:pt x="366" y="191"/>
                </a:lnTo>
                <a:lnTo>
                  <a:pt x="361" y="200"/>
                </a:lnTo>
                <a:lnTo>
                  <a:pt x="354" y="210"/>
                </a:lnTo>
                <a:lnTo>
                  <a:pt x="347" y="222"/>
                </a:lnTo>
                <a:lnTo>
                  <a:pt x="337" y="234"/>
                </a:lnTo>
                <a:lnTo>
                  <a:pt x="328" y="245"/>
                </a:lnTo>
                <a:lnTo>
                  <a:pt x="316" y="260"/>
                </a:lnTo>
                <a:lnTo>
                  <a:pt x="304" y="274"/>
                </a:lnTo>
                <a:lnTo>
                  <a:pt x="290" y="288"/>
                </a:lnTo>
                <a:lnTo>
                  <a:pt x="273" y="305"/>
                </a:lnTo>
                <a:lnTo>
                  <a:pt x="257" y="322"/>
                </a:lnTo>
                <a:lnTo>
                  <a:pt x="240" y="341"/>
                </a:lnTo>
                <a:lnTo>
                  <a:pt x="219" y="362"/>
                </a:lnTo>
                <a:lnTo>
                  <a:pt x="200" y="381"/>
                </a:lnTo>
                <a:lnTo>
                  <a:pt x="176" y="402"/>
                </a:lnTo>
                <a:lnTo>
                  <a:pt x="155" y="421"/>
                </a:lnTo>
                <a:lnTo>
                  <a:pt x="136" y="440"/>
                </a:lnTo>
                <a:lnTo>
                  <a:pt x="117" y="457"/>
                </a:lnTo>
                <a:lnTo>
                  <a:pt x="100" y="471"/>
                </a:lnTo>
                <a:lnTo>
                  <a:pt x="83" y="483"/>
                </a:lnTo>
                <a:lnTo>
                  <a:pt x="72" y="495"/>
                </a:lnTo>
                <a:lnTo>
                  <a:pt x="57" y="507"/>
                </a:lnTo>
                <a:lnTo>
                  <a:pt x="48" y="514"/>
                </a:lnTo>
                <a:lnTo>
                  <a:pt x="36" y="521"/>
                </a:lnTo>
                <a:lnTo>
                  <a:pt x="29" y="528"/>
                </a:lnTo>
                <a:lnTo>
                  <a:pt x="22" y="531"/>
                </a:lnTo>
                <a:lnTo>
                  <a:pt x="15" y="536"/>
                </a:lnTo>
                <a:lnTo>
                  <a:pt x="10" y="536"/>
                </a:lnTo>
                <a:lnTo>
                  <a:pt x="5" y="536"/>
                </a:lnTo>
                <a:lnTo>
                  <a:pt x="3" y="533"/>
                </a:lnTo>
                <a:lnTo>
                  <a:pt x="0" y="531"/>
                </a:lnTo>
                <a:lnTo>
                  <a:pt x="0" y="526"/>
                </a:lnTo>
                <a:lnTo>
                  <a:pt x="0" y="521"/>
                </a:lnTo>
                <a:lnTo>
                  <a:pt x="3" y="514"/>
                </a:lnTo>
                <a:lnTo>
                  <a:pt x="5" y="507"/>
                </a:lnTo>
                <a:lnTo>
                  <a:pt x="10" y="498"/>
                </a:lnTo>
                <a:lnTo>
                  <a:pt x="15" y="488"/>
                </a:lnTo>
                <a:lnTo>
                  <a:pt x="19" y="476"/>
                </a:lnTo>
                <a:lnTo>
                  <a:pt x="26" y="462"/>
                </a:lnTo>
                <a:lnTo>
                  <a:pt x="34" y="448"/>
                </a:lnTo>
                <a:lnTo>
                  <a:pt x="41" y="431"/>
                </a:lnTo>
                <a:lnTo>
                  <a:pt x="50" y="414"/>
                </a:lnTo>
                <a:lnTo>
                  <a:pt x="60" y="395"/>
                </a:lnTo>
                <a:lnTo>
                  <a:pt x="72" y="376"/>
                </a:lnTo>
                <a:lnTo>
                  <a:pt x="83" y="355"/>
                </a:lnTo>
                <a:lnTo>
                  <a:pt x="95" y="331"/>
                </a:lnTo>
                <a:lnTo>
                  <a:pt x="105" y="310"/>
                </a:lnTo>
                <a:lnTo>
                  <a:pt x="114" y="288"/>
                </a:lnTo>
                <a:lnTo>
                  <a:pt x="124" y="269"/>
                </a:lnTo>
                <a:lnTo>
                  <a:pt x="131" y="250"/>
                </a:lnTo>
                <a:lnTo>
                  <a:pt x="138" y="231"/>
                </a:lnTo>
                <a:lnTo>
                  <a:pt x="145" y="215"/>
                </a:lnTo>
                <a:lnTo>
                  <a:pt x="150" y="198"/>
                </a:lnTo>
                <a:lnTo>
                  <a:pt x="155" y="181"/>
                </a:lnTo>
                <a:lnTo>
                  <a:pt x="159" y="167"/>
                </a:lnTo>
                <a:lnTo>
                  <a:pt x="162" y="153"/>
                </a:lnTo>
                <a:lnTo>
                  <a:pt x="164" y="141"/>
                </a:lnTo>
                <a:lnTo>
                  <a:pt x="167" y="129"/>
                </a:lnTo>
                <a:lnTo>
                  <a:pt x="167" y="117"/>
                </a:lnTo>
                <a:lnTo>
                  <a:pt x="167" y="107"/>
                </a:lnTo>
                <a:lnTo>
                  <a:pt x="167" y="98"/>
                </a:lnTo>
                <a:lnTo>
                  <a:pt x="164" y="91"/>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8156" name="Freeform 28"/>
          <p:cNvSpPr/>
          <p:nvPr/>
        </p:nvSpPr>
        <p:spPr>
          <a:xfrm>
            <a:off x="7825317" y="3086100"/>
            <a:ext cx="1121833" cy="3090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325" h="366">
                <a:moveTo>
                  <a:pt x="646" y="126"/>
                </a:moveTo>
                <a:lnTo>
                  <a:pt x="677" y="119"/>
                </a:lnTo>
                <a:lnTo>
                  <a:pt x="708" y="109"/>
                </a:lnTo>
                <a:lnTo>
                  <a:pt x="738" y="102"/>
                </a:lnTo>
                <a:lnTo>
                  <a:pt x="767" y="95"/>
                </a:lnTo>
                <a:lnTo>
                  <a:pt x="795" y="88"/>
                </a:lnTo>
                <a:lnTo>
                  <a:pt x="821" y="80"/>
                </a:lnTo>
                <a:lnTo>
                  <a:pt x="850" y="73"/>
                </a:lnTo>
                <a:lnTo>
                  <a:pt x="874" y="69"/>
                </a:lnTo>
                <a:lnTo>
                  <a:pt x="897" y="61"/>
                </a:lnTo>
                <a:lnTo>
                  <a:pt x="921" y="57"/>
                </a:lnTo>
                <a:lnTo>
                  <a:pt x="945" y="52"/>
                </a:lnTo>
                <a:lnTo>
                  <a:pt x="966" y="45"/>
                </a:lnTo>
                <a:lnTo>
                  <a:pt x="988" y="40"/>
                </a:lnTo>
                <a:lnTo>
                  <a:pt x="1007" y="38"/>
                </a:lnTo>
                <a:lnTo>
                  <a:pt x="1026" y="33"/>
                </a:lnTo>
                <a:lnTo>
                  <a:pt x="1042" y="28"/>
                </a:lnTo>
                <a:lnTo>
                  <a:pt x="1059" y="26"/>
                </a:lnTo>
                <a:lnTo>
                  <a:pt x="1076" y="21"/>
                </a:lnTo>
                <a:lnTo>
                  <a:pt x="1090" y="19"/>
                </a:lnTo>
                <a:lnTo>
                  <a:pt x="1104" y="16"/>
                </a:lnTo>
                <a:lnTo>
                  <a:pt x="1118" y="12"/>
                </a:lnTo>
                <a:lnTo>
                  <a:pt x="1130" y="9"/>
                </a:lnTo>
                <a:lnTo>
                  <a:pt x="1142" y="9"/>
                </a:lnTo>
                <a:lnTo>
                  <a:pt x="1152" y="7"/>
                </a:lnTo>
                <a:lnTo>
                  <a:pt x="1161" y="4"/>
                </a:lnTo>
                <a:lnTo>
                  <a:pt x="1168" y="2"/>
                </a:lnTo>
                <a:lnTo>
                  <a:pt x="1175" y="2"/>
                </a:lnTo>
                <a:lnTo>
                  <a:pt x="1182" y="0"/>
                </a:lnTo>
                <a:lnTo>
                  <a:pt x="1187" y="0"/>
                </a:lnTo>
                <a:lnTo>
                  <a:pt x="1192" y="0"/>
                </a:lnTo>
                <a:lnTo>
                  <a:pt x="1197" y="0"/>
                </a:lnTo>
                <a:lnTo>
                  <a:pt x="1199" y="0"/>
                </a:lnTo>
                <a:lnTo>
                  <a:pt x="1216" y="0"/>
                </a:lnTo>
                <a:lnTo>
                  <a:pt x="1225" y="0"/>
                </a:lnTo>
                <a:lnTo>
                  <a:pt x="1235" y="0"/>
                </a:lnTo>
                <a:lnTo>
                  <a:pt x="1244" y="2"/>
                </a:lnTo>
                <a:lnTo>
                  <a:pt x="1256" y="4"/>
                </a:lnTo>
                <a:lnTo>
                  <a:pt x="1268" y="7"/>
                </a:lnTo>
                <a:lnTo>
                  <a:pt x="1280" y="12"/>
                </a:lnTo>
                <a:lnTo>
                  <a:pt x="1292" y="16"/>
                </a:lnTo>
                <a:lnTo>
                  <a:pt x="1301" y="23"/>
                </a:lnTo>
                <a:lnTo>
                  <a:pt x="1308" y="31"/>
                </a:lnTo>
                <a:lnTo>
                  <a:pt x="1315" y="38"/>
                </a:lnTo>
                <a:lnTo>
                  <a:pt x="1320" y="45"/>
                </a:lnTo>
                <a:lnTo>
                  <a:pt x="1322" y="52"/>
                </a:lnTo>
                <a:lnTo>
                  <a:pt x="1325" y="57"/>
                </a:lnTo>
                <a:lnTo>
                  <a:pt x="1325" y="61"/>
                </a:lnTo>
                <a:lnTo>
                  <a:pt x="1325" y="66"/>
                </a:lnTo>
                <a:lnTo>
                  <a:pt x="1322" y="71"/>
                </a:lnTo>
                <a:lnTo>
                  <a:pt x="1318" y="76"/>
                </a:lnTo>
                <a:lnTo>
                  <a:pt x="1313" y="80"/>
                </a:lnTo>
                <a:lnTo>
                  <a:pt x="1306" y="85"/>
                </a:lnTo>
                <a:lnTo>
                  <a:pt x="1296" y="90"/>
                </a:lnTo>
                <a:lnTo>
                  <a:pt x="1287" y="95"/>
                </a:lnTo>
                <a:lnTo>
                  <a:pt x="1275" y="99"/>
                </a:lnTo>
                <a:lnTo>
                  <a:pt x="1263" y="102"/>
                </a:lnTo>
                <a:lnTo>
                  <a:pt x="1246" y="107"/>
                </a:lnTo>
                <a:lnTo>
                  <a:pt x="1232" y="111"/>
                </a:lnTo>
                <a:lnTo>
                  <a:pt x="1213" y="114"/>
                </a:lnTo>
                <a:lnTo>
                  <a:pt x="1194" y="116"/>
                </a:lnTo>
                <a:lnTo>
                  <a:pt x="1175" y="121"/>
                </a:lnTo>
                <a:lnTo>
                  <a:pt x="1154" y="123"/>
                </a:lnTo>
                <a:lnTo>
                  <a:pt x="1130" y="126"/>
                </a:lnTo>
                <a:lnTo>
                  <a:pt x="1104" y="130"/>
                </a:lnTo>
                <a:lnTo>
                  <a:pt x="1076" y="138"/>
                </a:lnTo>
                <a:lnTo>
                  <a:pt x="1047" y="142"/>
                </a:lnTo>
                <a:lnTo>
                  <a:pt x="1016" y="149"/>
                </a:lnTo>
                <a:lnTo>
                  <a:pt x="985" y="157"/>
                </a:lnTo>
                <a:lnTo>
                  <a:pt x="954" y="164"/>
                </a:lnTo>
                <a:lnTo>
                  <a:pt x="921" y="173"/>
                </a:lnTo>
                <a:lnTo>
                  <a:pt x="888" y="180"/>
                </a:lnTo>
                <a:lnTo>
                  <a:pt x="852" y="190"/>
                </a:lnTo>
                <a:lnTo>
                  <a:pt x="817" y="199"/>
                </a:lnTo>
                <a:lnTo>
                  <a:pt x="779" y="209"/>
                </a:lnTo>
                <a:lnTo>
                  <a:pt x="741" y="221"/>
                </a:lnTo>
                <a:lnTo>
                  <a:pt x="700" y="230"/>
                </a:lnTo>
                <a:lnTo>
                  <a:pt x="660" y="242"/>
                </a:lnTo>
                <a:lnTo>
                  <a:pt x="620" y="254"/>
                </a:lnTo>
                <a:lnTo>
                  <a:pt x="577" y="266"/>
                </a:lnTo>
                <a:lnTo>
                  <a:pt x="553" y="271"/>
                </a:lnTo>
                <a:lnTo>
                  <a:pt x="532" y="278"/>
                </a:lnTo>
                <a:lnTo>
                  <a:pt x="510" y="283"/>
                </a:lnTo>
                <a:lnTo>
                  <a:pt x="491" y="287"/>
                </a:lnTo>
                <a:lnTo>
                  <a:pt x="470" y="295"/>
                </a:lnTo>
                <a:lnTo>
                  <a:pt x="451" y="299"/>
                </a:lnTo>
                <a:lnTo>
                  <a:pt x="434" y="304"/>
                </a:lnTo>
                <a:lnTo>
                  <a:pt x="415" y="309"/>
                </a:lnTo>
                <a:lnTo>
                  <a:pt x="399" y="314"/>
                </a:lnTo>
                <a:lnTo>
                  <a:pt x="382" y="318"/>
                </a:lnTo>
                <a:lnTo>
                  <a:pt x="366" y="321"/>
                </a:lnTo>
                <a:lnTo>
                  <a:pt x="351" y="325"/>
                </a:lnTo>
                <a:lnTo>
                  <a:pt x="337" y="330"/>
                </a:lnTo>
                <a:lnTo>
                  <a:pt x="323" y="333"/>
                </a:lnTo>
                <a:lnTo>
                  <a:pt x="309" y="337"/>
                </a:lnTo>
                <a:lnTo>
                  <a:pt x="297" y="340"/>
                </a:lnTo>
                <a:lnTo>
                  <a:pt x="285" y="344"/>
                </a:lnTo>
                <a:lnTo>
                  <a:pt x="273" y="347"/>
                </a:lnTo>
                <a:lnTo>
                  <a:pt x="261" y="349"/>
                </a:lnTo>
                <a:lnTo>
                  <a:pt x="252" y="352"/>
                </a:lnTo>
                <a:lnTo>
                  <a:pt x="233" y="356"/>
                </a:lnTo>
                <a:lnTo>
                  <a:pt x="216" y="361"/>
                </a:lnTo>
                <a:lnTo>
                  <a:pt x="202" y="363"/>
                </a:lnTo>
                <a:lnTo>
                  <a:pt x="190" y="366"/>
                </a:lnTo>
                <a:lnTo>
                  <a:pt x="180" y="366"/>
                </a:lnTo>
                <a:lnTo>
                  <a:pt x="173" y="366"/>
                </a:lnTo>
                <a:lnTo>
                  <a:pt x="159" y="366"/>
                </a:lnTo>
                <a:lnTo>
                  <a:pt x="147" y="363"/>
                </a:lnTo>
                <a:lnTo>
                  <a:pt x="133" y="361"/>
                </a:lnTo>
                <a:lnTo>
                  <a:pt x="121" y="356"/>
                </a:lnTo>
                <a:lnTo>
                  <a:pt x="107" y="349"/>
                </a:lnTo>
                <a:lnTo>
                  <a:pt x="95" y="340"/>
                </a:lnTo>
                <a:lnTo>
                  <a:pt x="81" y="330"/>
                </a:lnTo>
                <a:lnTo>
                  <a:pt x="76" y="323"/>
                </a:lnTo>
                <a:lnTo>
                  <a:pt x="69" y="316"/>
                </a:lnTo>
                <a:lnTo>
                  <a:pt x="52" y="302"/>
                </a:lnTo>
                <a:lnTo>
                  <a:pt x="38" y="290"/>
                </a:lnTo>
                <a:lnTo>
                  <a:pt x="26" y="278"/>
                </a:lnTo>
                <a:lnTo>
                  <a:pt x="17" y="268"/>
                </a:lnTo>
                <a:lnTo>
                  <a:pt x="9" y="259"/>
                </a:lnTo>
                <a:lnTo>
                  <a:pt x="2" y="252"/>
                </a:lnTo>
                <a:lnTo>
                  <a:pt x="0" y="245"/>
                </a:lnTo>
                <a:lnTo>
                  <a:pt x="0" y="240"/>
                </a:lnTo>
                <a:lnTo>
                  <a:pt x="7" y="240"/>
                </a:lnTo>
                <a:lnTo>
                  <a:pt x="17" y="240"/>
                </a:lnTo>
                <a:lnTo>
                  <a:pt x="26" y="240"/>
                </a:lnTo>
                <a:lnTo>
                  <a:pt x="36" y="237"/>
                </a:lnTo>
                <a:lnTo>
                  <a:pt x="47" y="237"/>
                </a:lnTo>
                <a:lnTo>
                  <a:pt x="59" y="235"/>
                </a:lnTo>
                <a:lnTo>
                  <a:pt x="71" y="235"/>
                </a:lnTo>
                <a:lnTo>
                  <a:pt x="85" y="233"/>
                </a:lnTo>
                <a:lnTo>
                  <a:pt x="100" y="230"/>
                </a:lnTo>
                <a:lnTo>
                  <a:pt x="114" y="228"/>
                </a:lnTo>
                <a:lnTo>
                  <a:pt x="131" y="226"/>
                </a:lnTo>
                <a:lnTo>
                  <a:pt x="147" y="223"/>
                </a:lnTo>
                <a:lnTo>
                  <a:pt x="166" y="221"/>
                </a:lnTo>
                <a:lnTo>
                  <a:pt x="183" y="218"/>
                </a:lnTo>
                <a:lnTo>
                  <a:pt x="202" y="216"/>
                </a:lnTo>
                <a:lnTo>
                  <a:pt x="223" y="211"/>
                </a:lnTo>
                <a:lnTo>
                  <a:pt x="245" y="209"/>
                </a:lnTo>
                <a:lnTo>
                  <a:pt x="266" y="204"/>
                </a:lnTo>
                <a:lnTo>
                  <a:pt x="287" y="199"/>
                </a:lnTo>
                <a:lnTo>
                  <a:pt x="311" y="197"/>
                </a:lnTo>
                <a:lnTo>
                  <a:pt x="335" y="192"/>
                </a:lnTo>
                <a:lnTo>
                  <a:pt x="359" y="187"/>
                </a:lnTo>
                <a:lnTo>
                  <a:pt x="385" y="180"/>
                </a:lnTo>
                <a:lnTo>
                  <a:pt x="411" y="176"/>
                </a:lnTo>
                <a:lnTo>
                  <a:pt x="437" y="171"/>
                </a:lnTo>
                <a:lnTo>
                  <a:pt x="463" y="166"/>
                </a:lnTo>
                <a:lnTo>
                  <a:pt x="491" y="159"/>
                </a:lnTo>
                <a:lnTo>
                  <a:pt x="522" y="152"/>
                </a:lnTo>
                <a:lnTo>
                  <a:pt x="551" y="147"/>
                </a:lnTo>
                <a:lnTo>
                  <a:pt x="582" y="140"/>
                </a:lnTo>
                <a:lnTo>
                  <a:pt x="613" y="133"/>
                </a:lnTo>
                <a:lnTo>
                  <a:pt x="646" y="12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8157" name="Freeform 29"/>
          <p:cNvSpPr/>
          <p:nvPr/>
        </p:nvSpPr>
        <p:spPr>
          <a:xfrm>
            <a:off x="8405284" y="2074333"/>
            <a:ext cx="251883" cy="2406651"/>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97" h="2842">
                <a:moveTo>
                  <a:pt x="29" y="2613"/>
                </a:moveTo>
                <a:lnTo>
                  <a:pt x="29" y="2606"/>
                </a:lnTo>
                <a:lnTo>
                  <a:pt x="29" y="2599"/>
                </a:lnTo>
                <a:lnTo>
                  <a:pt x="29" y="2590"/>
                </a:lnTo>
                <a:lnTo>
                  <a:pt x="31" y="2580"/>
                </a:lnTo>
                <a:lnTo>
                  <a:pt x="31" y="2571"/>
                </a:lnTo>
                <a:lnTo>
                  <a:pt x="33" y="2559"/>
                </a:lnTo>
                <a:lnTo>
                  <a:pt x="33" y="2547"/>
                </a:lnTo>
                <a:lnTo>
                  <a:pt x="36" y="2535"/>
                </a:lnTo>
                <a:lnTo>
                  <a:pt x="38" y="2521"/>
                </a:lnTo>
                <a:lnTo>
                  <a:pt x="38" y="2506"/>
                </a:lnTo>
                <a:lnTo>
                  <a:pt x="41" y="2490"/>
                </a:lnTo>
                <a:lnTo>
                  <a:pt x="43" y="2475"/>
                </a:lnTo>
                <a:lnTo>
                  <a:pt x="45" y="2456"/>
                </a:lnTo>
                <a:lnTo>
                  <a:pt x="48" y="2437"/>
                </a:lnTo>
                <a:lnTo>
                  <a:pt x="50" y="2418"/>
                </a:lnTo>
                <a:lnTo>
                  <a:pt x="52" y="2397"/>
                </a:lnTo>
                <a:lnTo>
                  <a:pt x="55" y="2376"/>
                </a:lnTo>
                <a:lnTo>
                  <a:pt x="57" y="2352"/>
                </a:lnTo>
                <a:lnTo>
                  <a:pt x="60" y="2323"/>
                </a:lnTo>
                <a:lnTo>
                  <a:pt x="62" y="2295"/>
                </a:lnTo>
                <a:lnTo>
                  <a:pt x="64" y="2264"/>
                </a:lnTo>
                <a:lnTo>
                  <a:pt x="69" y="2231"/>
                </a:lnTo>
                <a:lnTo>
                  <a:pt x="71" y="2197"/>
                </a:lnTo>
                <a:lnTo>
                  <a:pt x="76" y="2159"/>
                </a:lnTo>
                <a:lnTo>
                  <a:pt x="81" y="2119"/>
                </a:lnTo>
                <a:lnTo>
                  <a:pt x="83" y="2076"/>
                </a:lnTo>
                <a:lnTo>
                  <a:pt x="88" y="2033"/>
                </a:lnTo>
                <a:lnTo>
                  <a:pt x="93" y="1986"/>
                </a:lnTo>
                <a:lnTo>
                  <a:pt x="95" y="1938"/>
                </a:lnTo>
                <a:lnTo>
                  <a:pt x="100" y="1886"/>
                </a:lnTo>
                <a:lnTo>
                  <a:pt x="105" y="1833"/>
                </a:lnTo>
                <a:lnTo>
                  <a:pt x="107" y="1805"/>
                </a:lnTo>
                <a:lnTo>
                  <a:pt x="109" y="1776"/>
                </a:lnTo>
                <a:lnTo>
                  <a:pt x="112" y="1719"/>
                </a:lnTo>
                <a:lnTo>
                  <a:pt x="114" y="1667"/>
                </a:lnTo>
                <a:lnTo>
                  <a:pt x="117" y="1612"/>
                </a:lnTo>
                <a:lnTo>
                  <a:pt x="117" y="1562"/>
                </a:lnTo>
                <a:lnTo>
                  <a:pt x="119" y="1512"/>
                </a:lnTo>
                <a:lnTo>
                  <a:pt x="121" y="1465"/>
                </a:lnTo>
                <a:lnTo>
                  <a:pt x="124" y="1420"/>
                </a:lnTo>
                <a:lnTo>
                  <a:pt x="126" y="1374"/>
                </a:lnTo>
                <a:lnTo>
                  <a:pt x="126" y="1332"/>
                </a:lnTo>
                <a:lnTo>
                  <a:pt x="128" y="1291"/>
                </a:lnTo>
                <a:lnTo>
                  <a:pt x="128" y="1253"/>
                </a:lnTo>
                <a:lnTo>
                  <a:pt x="131" y="1215"/>
                </a:lnTo>
                <a:lnTo>
                  <a:pt x="131" y="1179"/>
                </a:lnTo>
                <a:lnTo>
                  <a:pt x="131" y="1144"/>
                </a:lnTo>
                <a:lnTo>
                  <a:pt x="133" y="1110"/>
                </a:lnTo>
                <a:lnTo>
                  <a:pt x="133" y="1079"/>
                </a:lnTo>
                <a:lnTo>
                  <a:pt x="133" y="1020"/>
                </a:lnTo>
                <a:lnTo>
                  <a:pt x="133" y="963"/>
                </a:lnTo>
                <a:lnTo>
                  <a:pt x="131" y="901"/>
                </a:lnTo>
                <a:lnTo>
                  <a:pt x="131" y="839"/>
                </a:lnTo>
                <a:lnTo>
                  <a:pt x="128" y="775"/>
                </a:lnTo>
                <a:lnTo>
                  <a:pt x="128" y="708"/>
                </a:lnTo>
                <a:lnTo>
                  <a:pt x="124" y="642"/>
                </a:lnTo>
                <a:lnTo>
                  <a:pt x="121" y="571"/>
                </a:lnTo>
                <a:lnTo>
                  <a:pt x="119" y="540"/>
                </a:lnTo>
                <a:lnTo>
                  <a:pt x="117" y="509"/>
                </a:lnTo>
                <a:lnTo>
                  <a:pt x="114" y="478"/>
                </a:lnTo>
                <a:lnTo>
                  <a:pt x="112" y="449"/>
                </a:lnTo>
                <a:lnTo>
                  <a:pt x="109" y="423"/>
                </a:lnTo>
                <a:lnTo>
                  <a:pt x="107" y="397"/>
                </a:lnTo>
                <a:lnTo>
                  <a:pt x="105" y="373"/>
                </a:lnTo>
                <a:lnTo>
                  <a:pt x="102" y="352"/>
                </a:lnTo>
                <a:lnTo>
                  <a:pt x="102" y="330"/>
                </a:lnTo>
                <a:lnTo>
                  <a:pt x="100" y="309"/>
                </a:lnTo>
                <a:lnTo>
                  <a:pt x="98" y="290"/>
                </a:lnTo>
                <a:lnTo>
                  <a:pt x="95" y="273"/>
                </a:lnTo>
                <a:lnTo>
                  <a:pt x="93" y="257"/>
                </a:lnTo>
                <a:lnTo>
                  <a:pt x="90" y="242"/>
                </a:lnTo>
                <a:lnTo>
                  <a:pt x="88" y="228"/>
                </a:lnTo>
                <a:lnTo>
                  <a:pt x="86" y="216"/>
                </a:lnTo>
                <a:lnTo>
                  <a:pt x="83" y="204"/>
                </a:lnTo>
                <a:lnTo>
                  <a:pt x="81" y="195"/>
                </a:lnTo>
                <a:lnTo>
                  <a:pt x="79" y="183"/>
                </a:lnTo>
                <a:lnTo>
                  <a:pt x="76" y="173"/>
                </a:lnTo>
                <a:lnTo>
                  <a:pt x="74" y="164"/>
                </a:lnTo>
                <a:lnTo>
                  <a:pt x="71" y="157"/>
                </a:lnTo>
                <a:lnTo>
                  <a:pt x="67" y="140"/>
                </a:lnTo>
                <a:lnTo>
                  <a:pt x="62" y="128"/>
                </a:lnTo>
                <a:lnTo>
                  <a:pt x="55" y="116"/>
                </a:lnTo>
                <a:lnTo>
                  <a:pt x="48" y="109"/>
                </a:lnTo>
                <a:lnTo>
                  <a:pt x="41" y="102"/>
                </a:lnTo>
                <a:lnTo>
                  <a:pt x="29" y="97"/>
                </a:lnTo>
                <a:lnTo>
                  <a:pt x="19" y="93"/>
                </a:lnTo>
                <a:lnTo>
                  <a:pt x="10" y="85"/>
                </a:lnTo>
                <a:lnTo>
                  <a:pt x="5" y="81"/>
                </a:lnTo>
                <a:lnTo>
                  <a:pt x="3" y="71"/>
                </a:lnTo>
                <a:lnTo>
                  <a:pt x="0" y="64"/>
                </a:lnTo>
                <a:lnTo>
                  <a:pt x="3" y="52"/>
                </a:lnTo>
                <a:lnTo>
                  <a:pt x="3" y="45"/>
                </a:lnTo>
                <a:lnTo>
                  <a:pt x="5" y="38"/>
                </a:lnTo>
                <a:lnTo>
                  <a:pt x="7" y="31"/>
                </a:lnTo>
                <a:lnTo>
                  <a:pt x="10" y="21"/>
                </a:lnTo>
                <a:lnTo>
                  <a:pt x="14" y="16"/>
                </a:lnTo>
                <a:lnTo>
                  <a:pt x="22" y="9"/>
                </a:lnTo>
                <a:lnTo>
                  <a:pt x="33" y="7"/>
                </a:lnTo>
                <a:lnTo>
                  <a:pt x="45" y="2"/>
                </a:lnTo>
                <a:lnTo>
                  <a:pt x="57" y="2"/>
                </a:lnTo>
                <a:lnTo>
                  <a:pt x="74" y="0"/>
                </a:lnTo>
                <a:lnTo>
                  <a:pt x="93" y="2"/>
                </a:lnTo>
                <a:lnTo>
                  <a:pt x="109" y="5"/>
                </a:lnTo>
                <a:lnTo>
                  <a:pt x="126" y="12"/>
                </a:lnTo>
                <a:lnTo>
                  <a:pt x="145" y="19"/>
                </a:lnTo>
                <a:lnTo>
                  <a:pt x="164" y="26"/>
                </a:lnTo>
                <a:lnTo>
                  <a:pt x="183" y="38"/>
                </a:lnTo>
                <a:lnTo>
                  <a:pt x="204" y="50"/>
                </a:lnTo>
                <a:lnTo>
                  <a:pt x="223" y="64"/>
                </a:lnTo>
                <a:lnTo>
                  <a:pt x="235" y="73"/>
                </a:lnTo>
                <a:lnTo>
                  <a:pt x="245" y="83"/>
                </a:lnTo>
                <a:lnTo>
                  <a:pt x="254" y="95"/>
                </a:lnTo>
                <a:lnTo>
                  <a:pt x="261" y="104"/>
                </a:lnTo>
                <a:lnTo>
                  <a:pt x="268" y="116"/>
                </a:lnTo>
                <a:lnTo>
                  <a:pt x="276" y="126"/>
                </a:lnTo>
                <a:lnTo>
                  <a:pt x="280" y="138"/>
                </a:lnTo>
                <a:lnTo>
                  <a:pt x="285" y="147"/>
                </a:lnTo>
                <a:lnTo>
                  <a:pt x="290" y="159"/>
                </a:lnTo>
                <a:lnTo>
                  <a:pt x="292" y="171"/>
                </a:lnTo>
                <a:lnTo>
                  <a:pt x="295" y="183"/>
                </a:lnTo>
                <a:lnTo>
                  <a:pt x="295" y="195"/>
                </a:lnTo>
                <a:lnTo>
                  <a:pt x="297" y="207"/>
                </a:lnTo>
                <a:lnTo>
                  <a:pt x="297" y="219"/>
                </a:lnTo>
                <a:lnTo>
                  <a:pt x="295" y="230"/>
                </a:lnTo>
                <a:lnTo>
                  <a:pt x="295" y="242"/>
                </a:lnTo>
                <a:lnTo>
                  <a:pt x="292" y="249"/>
                </a:lnTo>
                <a:lnTo>
                  <a:pt x="292" y="257"/>
                </a:lnTo>
                <a:lnTo>
                  <a:pt x="290" y="266"/>
                </a:lnTo>
                <a:lnTo>
                  <a:pt x="290" y="276"/>
                </a:lnTo>
                <a:lnTo>
                  <a:pt x="287" y="290"/>
                </a:lnTo>
                <a:lnTo>
                  <a:pt x="285" y="302"/>
                </a:lnTo>
                <a:lnTo>
                  <a:pt x="285" y="318"/>
                </a:lnTo>
                <a:lnTo>
                  <a:pt x="283" y="335"/>
                </a:lnTo>
                <a:lnTo>
                  <a:pt x="283" y="352"/>
                </a:lnTo>
                <a:lnTo>
                  <a:pt x="280" y="371"/>
                </a:lnTo>
                <a:lnTo>
                  <a:pt x="278" y="392"/>
                </a:lnTo>
                <a:lnTo>
                  <a:pt x="278" y="414"/>
                </a:lnTo>
                <a:lnTo>
                  <a:pt x="276" y="437"/>
                </a:lnTo>
                <a:lnTo>
                  <a:pt x="273" y="461"/>
                </a:lnTo>
                <a:lnTo>
                  <a:pt x="273" y="487"/>
                </a:lnTo>
                <a:lnTo>
                  <a:pt x="271" y="513"/>
                </a:lnTo>
                <a:lnTo>
                  <a:pt x="268" y="542"/>
                </a:lnTo>
                <a:lnTo>
                  <a:pt x="266" y="573"/>
                </a:lnTo>
                <a:lnTo>
                  <a:pt x="266" y="604"/>
                </a:lnTo>
                <a:lnTo>
                  <a:pt x="264" y="637"/>
                </a:lnTo>
                <a:lnTo>
                  <a:pt x="261" y="670"/>
                </a:lnTo>
                <a:lnTo>
                  <a:pt x="261" y="706"/>
                </a:lnTo>
                <a:lnTo>
                  <a:pt x="259" y="742"/>
                </a:lnTo>
                <a:lnTo>
                  <a:pt x="259" y="780"/>
                </a:lnTo>
                <a:lnTo>
                  <a:pt x="257" y="820"/>
                </a:lnTo>
                <a:lnTo>
                  <a:pt x="254" y="861"/>
                </a:lnTo>
                <a:lnTo>
                  <a:pt x="254" y="901"/>
                </a:lnTo>
                <a:lnTo>
                  <a:pt x="252" y="944"/>
                </a:lnTo>
                <a:lnTo>
                  <a:pt x="252" y="989"/>
                </a:lnTo>
                <a:lnTo>
                  <a:pt x="249" y="1034"/>
                </a:lnTo>
                <a:lnTo>
                  <a:pt x="249" y="1082"/>
                </a:lnTo>
                <a:lnTo>
                  <a:pt x="247" y="1129"/>
                </a:lnTo>
                <a:lnTo>
                  <a:pt x="245" y="1179"/>
                </a:lnTo>
                <a:lnTo>
                  <a:pt x="242" y="1227"/>
                </a:lnTo>
                <a:lnTo>
                  <a:pt x="242" y="1274"/>
                </a:lnTo>
                <a:lnTo>
                  <a:pt x="240" y="1320"/>
                </a:lnTo>
                <a:lnTo>
                  <a:pt x="238" y="1365"/>
                </a:lnTo>
                <a:lnTo>
                  <a:pt x="235" y="1408"/>
                </a:lnTo>
                <a:lnTo>
                  <a:pt x="235" y="1450"/>
                </a:lnTo>
                <a:lnTo>
                  <a:pt x="233" y="1491"/>
                </a:lnTo>
                <a:lnTo>
                  <a:pt x="230" y="1531"/>
                </a:lnTo>
                <a:lnTo>
                  <a:pt x="230" y="1569"/>
                </a:lnTo>
                <a:lnTo>
                  <a:pt x="228" y="1607"/>
                </a:lnTo>
                <a:lnTo>
                  <a:pt x="226" y="1643"/>
                </a:lnTo>
                <a:lnTo>
                  <a:pt x="226" y="1679"/>
                </a:lnTo>
                <a:lnTo>
                  <a:pt x="223" y="1712"/>
                </a:lnTo>
                <a:lnTo>
                  <a:pt x="223" y="1745"/>
                </a:lnTo>
                <a:lnTo>
                  <a:pt x="221" y="1779"/>
                </a:lnTo>
                <a:lnTo>
                  <a:pt x="221" y="1810"/>
                </a:lnTo>
                <a:lnTo>
                  <a:pt x="219" y="1838"/>
                </a:lnTo>
                <a:lnTo>
                  <a:pt x="219" y="1867"/>
                </a:lnTo>
                <a:lnTo>
                  <a:pt x="219" y="1893"/>
                </a:lnTo>
                <a:lnTo>
                  <a:pt x="216" y="1919"/>
                </a:lnTo>
                <a:lnTo>
                  <a:pt x="216" y="1945"/>
                </a:lnTo>
                <a:lnTo>
                  <a:pt x="216" y="1969"/>
                </a:lnTo>
                <a:lnTo>
                  <a:pt x="216" y="1990"/>
                </a:lnTo>
                <a:lnTo>
                  <a:pt x="214" y="2012"/>
                </a:lnTo>
                <a:lnTo>
                  <a:pt x="214" y="2033"/>
                </a:lnTo>
                <a:lnTo>
                  <a:pt x="214" y="2052"/>
                </a:lnTo>
                <a:lnTo>
                  <a:pt x="214" y="2071"/>
                </a:lnTo>
                <a:lnTo>
                  <a:pt x="214" y="2088"/>
                </a:lnTo>
                <a:lnTo>
                  <a:pt x="214" y="2102"/>
                </a:lnTo>
                <a:lnTo>
                  <a:pt x="214" y="2119"/>
                </a:lnTo>
                <a:lnTo>
                  <a:pt x="214" y="2131"/>
                </a:lnTo>
                <a:lnTo>
                  <a:pt x="211" y="2185"/>
                </a:lnTo>
                <a:lnTo>
                  <a:pt x="211" y="2238"/>
                </a:lnTo>
                <a:lnTo>
                  <a:pt x="209" y="2295"/>
                </a:lnTo>
                <a:lnTo>
                  <a:pt x="207" y="2349"/>
                </a:lnTo>
                <a:lnTo>
                  <a:pt x="202" y="2409"/>
                </a:lnTo>
                <a:lnTo>
                  <a:pt x="197" y="2466"/>
                </a:lnTo>
                <a:lnTo>
                  <a:pt x="195" y="2528"/>
                </a:lnTo>
                <a:lnTo>
                  <a:pt x="190" y="2587"/>
                </a:lnTo>
                <a:lnTo>
                  <a:pt x="185" y="2618"/>
                </a:lnTo>
                <a:lnTo>
                  <a:pt x="181" y="2647"/>
                </a:lnTo>
                <a:lnTo>
                  <a:pt x="178" y="2673"/>
                </a:lnTo>
                <a:lnTo>
                  <a:pt x="173" y="2697"/>
                </a:lnTo>
                <a:lnTo>
                  <a:pt x="169" y="2720"/>
                </a:lnTo>
                <a:lnTo>
                  <a:pt x="164" y="2742"/>
                </a:lnTo>
                <a:lnTo>
                  <a:pt x="162" y="2761"/>
                </a:lnTo>
                <a:lnTo>
                  <a:pt x="157" y="2777"/>
                </a:lnTo>
                <a:lnTo>
                  <a:pt x="152" y="2792"/>
                </a:lnTo>
                <a:lnTo>
                  <a:pt x="150" y="2806"/>
                </a:lnTo>
                <a:lnTo>
                  <a:pt x="145" y="2816"/>
                </a:lnTo>
                <a:lnTo>
                  <a:pt x="143" y="2825"/>
                </a:lnTo>
                <a:lnTo>
                  <a:pt x="140" y="2832"/>
                </a:lnTo>
                <a:lnTo>
                  <a:pt x="138" y="2837"/>
                </a:lnTo>
                <a:lnTo>
                  <a:pt x="135" y="2842"/>
                </a:lnTo>
                <a:lnTo>
                  <a:pt x="133" y="2842"/>
                </a:lnTo>
                <a:lnTo>
                  <a:pt x="131" y="2842"/>
                </a:lnTo>
                <a:lnTo>
                  <a:pt x="128" y="2842"/>
                </a:lnTo>
                <a:lnTo>
                  <a:pt x="124" y="2839"/>
                </a:lnTo>
                <a:lnTo>
                  <a:pt x="121" y="2837"/>
                </a:lnTo>
                <a:lnTo>
                  <a:pt x="119" y="2835"/>
                </a:lnTo>
                <a:lnTo>
                  <a:pt x="114" y="2830"/>
                </a:lnTo>
                <a:lnTo>
                  <a:pt x="112" y="2825"/>
                </a:lnTo>
                <a:lnTo>
                  <a:pt x="107" y="2820"/>
                </a:lnTo>
                <a:lnTo>
                  <a:pt x="105" y="2816"/>
                </a:lnTo>
                <a:lnTo>
                  <a:pt x="100" y="2808"/>
                </a:lnTo>
                <a:lnTo>
                  <a:pt x="95" y="2801"/>
                </a:lnTo>
                <a:lnTo>
                  <a:pt x="90" y="2794"/>
                </a:lnTo>
                <a:lnTo>
                  <a:pt x="88" y="2785"/>
                </a:lnTo>
                <a:lnTo>
                  <a:pt x="83" y="2775"/>
                </a:lnTo>
                <a:lnTo>
                  <a:pt x="79" y="2766"/>
                </a:lnTo>
                <a:lnTo>
                  <a:pt x="74" y="2754"/>
                </a:lnTo>
                <a:lnTo>
                  <a:pt x="62" y="2730"/>
                </a:lnTo>
                <a:lnTo>
                  <a:pt x="52" y="2709"/>
                </a:lnTo>
                <a:lnTo>
                  <a:pt x="45" y="2687"/>
                </a:lnTo>
                <a:lnTo>
                  <a:pt x="38" y="2668"/>
                </a:lnTo>
                <a:lnTo>
                  <a:pt x="33" y="2651"/>
                </a:lnTo>
                <a:lnTo>
                  <a:pt x="31" y="2637"/>
                </a:lnTo>
                <a:lnTo>
                  <a:pt x="29" y="2625"/>
                </a:lnTo>
                <a:lnTo>
                  <a:pt x="29" y="2613"/>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8158" name="Freeform 30"/>
          <p:cNvSpPr/>
          <p:nvPr/>
        </p:nvSpPr>
        <p:spPr>
          <a:xfrm>
            <a:off x="7829551" y="3191933"/>
            <a:ext cx="726016" cy="8720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859" h="1029">
                <a:moveTo>
                  <a:pt x="237" y="901"/>
                </a:moveTo>
                <a:lnTo>
                  <a:pt x="213" y="918"/>
                </a:lnTo>
                <a:lnTo>
                  <a:pt x="192" y="932"/>
                </a:lnTo>
                <a:lnTo>
                  <a:pt x="171" y="946"/>
                </a:lnTo>
                <a:lnTo>
                  <a:pt x="149" y="960"/>
                </a:lnTo>
                <a:lnTo>
                  <a:pt x="133" y="972"/>
                </a:lnTo>
                <a:lnTo>
                  <a:pt x="114" y="984"/>
                </a:lnTo>
                <a:lnTo>
                  <a:pt x="97" y="994"/>
                </a:lnTo>
                <a:lnTo>
                  <a:pt x="83" y="1003"/>
                </a:lnTo>
                <a:lnTo>
                  <a:pt x="69" y="1010"/>
                </a:lnTo>
                <a:lnTo>
                  <a:pt x="57" y="1018"/>
                </a:lnTo>
                <a:lnTo>
                  <a:pt x="45" y="1022"/>
                </a:lnTo>
                <a:lnTo>
                  <a:pt x="33" y="1025"/>
                </a:lnTo>
                <a:lnTo>
                  <a:pt x="26" y="1027"/>
                </a:lnTo>
                <a:lnTo>
                  <a:pt x="16" y="1029"/>
                </a:lnTo>
                <a:lnTo>
                  <a:pt x="12" y="1029"/>
                </a:lnTo>
                <a:lnTo>
                  <a:pt x="7" y="1027"/>
                </a:lnTo>
                <a:lnTo>
                  <a:pt x="2" y="1025"/>
                </a:lnTo>
                <a:lnTo>
                  <a:pt x="0" y="1020"/>
                </a:lnTo>
                <a:lnTo>
                  <a:pt x="0" y="1015"/>
                </a:lnTo>
                <a:lnTo>
                  <a:pt x="2" y="1010"/>
                </a:lnTo>
                <a:lnTo>
                  <a:pt x="4" y="1003"/>
                </a:lnTo>
                <a:lnTo>
                  <a:pt x="9" y="996"/>
                </a:lnTo>
                <a:lnTo>
                  <a:pt x="16" y="989"/>
                </a:lnTo>
                <a:lnTo>
                  <a:pt x="23" y="979"/>
                </a:lnTo>
                <a:lnTo>
                  <a:pt x="33" y="968"/>
                </a:lnTo>
                <a:lnTo>
                  <a:pt x="45" y="956"/>
                </a:lnTo>
                <a:lnTo>
                  <a:pt x="57" y="944"/>
                </a:lnTo>
                <a:lnTo>
                  <a:pt x="71" y="930"/>
                </a:lnTo>
                <a:lnTo>
                  <a:pt x="88" y="915"/>
                </a:lnTo>
                <a:lnTo>
                  <a:pt x="104" y="899"/>
                </a:lnTo>
                <a:lnTo>
                  <a:pt x="123" y="882"/>
                </a:lnTo>
                <a:lnTo>
                  <a:pt x="145" y="863"/>
                </a:lnTo>
                <a:lnTo>
                  <a:pt x="183" y="823"/>
                </a:lnTo>
                <a:lnTo>
                  <a:pt x="223" y="784"/>
                </a:lnTo>
                <a:lnTo>
                  <a:pt x="261" y="742"/>
                </a:lnTo>
                <a:lnTo>
                  <a:pt x="299" y="701"/>
                </a:lnTo>
                <a:lnTo>
                  <a:pt x="339" y="658"/>
                </a:lnTo>
                <a:lnTo>
                  <a:pt x="377" y="613"/>
                </a:lnTo>
                <a:lnTo>
                  <a:pt x="418" y="568"/>
                </a:lnTo>
                <a:lnTo>
                  <a:pt x="456" y="520"/>
                </a:lnTo>
                <a:lnTo>
                  <a:pt x="472" y="497"/>
                </a:lnTo>
                <a:lnTo>
                  <a:pt x="489" y="473"/>
                </a:lnTo>
                <a:lnTo>
                  <a:pt x="508" y="449"/>
                </a:lnTo>
                <a:lnTo>
                  <a:pt x="524" y="423"/>
                </a:lnTo>
                <a:lnTo>
                  <a:pt x="543" y="394"/>
                </a:lnTo>
                <a:lnTo>
                  <a:pt x="560" y="366"/>
                </a:lnTo>
                <a:lnTo>
                  <a:pt x="577" y="335"/>
                </a:lnTo>
                <a:lnTo>
                  <a:pt x="596" y="302"/>
                </a:lnTo>
                <a:lnTo>
                  <a:pt x="615" y="268"/>
                </a:lnTo>
                <a:lnTo>
                  <a:pt x="631" y="235"/>
                </a:lnTo>
                <a:lnTo>
                  <a:pt x="650" y="199"/>
                </a:lnTo>
                <a:lnTo>
                  <a:pt x="669" y="161"/>
                </a:lnTo>
                <a:lnTo>
                  <a:pt x="688" y="123"/>
                </a:lnTo>
                <a:lnTo>
                  <a:pt x="705" y="83"/>
                </a:lnTo>
                <a:lnTo>
                  <a:pt x="724" y="42"/>
                </a:lnTo>
                <a:lnTo>
                  <a:pt x="743" y="0"/>
                </a:lnTo>
                <a:lnTo>
                  <a:pt x="802" y="64"/>
                </a:lnTo>
                <a:lnTo>
                  <a:pt x="859" y="126"/>
                </a:lnTo>
                <a:lnTo>
                  <a:pt x="847" y="152"/>
                </a:lnTo>
                <a:lnTo>
                  <a:pt x="835" y="178"/>
                </a:lnTo>
                <a:lnTo>
                  <a:pt x="824" y="204"/>
                </a:lnTo>
                <a:lnTo>
                  <a:pt x="809" y="230"/>
                </a:lnTo>
                <a:lnTo>
                  <a:pt x="795" y="257"/>
                </a:lnTo>
                <a:lnTo>
                  <a:pt x="781" y="283"/>
                </a:lnTo>
                <a:lnTo>
                  <a:pt x="767" y="309"/>
                </a:lnTo>
                <a:lnTo>
                  <a:pt x="750" y="335"/>
                </a:lnTo>
                <a:lnTo>
                  <a:pt x="717" y="387"/>
                </a:lnTo>
                <a:lnTo>
                  <a:pt x="681" y="440"/>
                </a:lnTo>
                <a:lnTo>
                  <a:pt x="643" y="492"/>
                </a:lnTo>
                <a:lnTo>
                  <a:pt x="605" y="544"/>
                </a:lnTo>
                <a:lnTo>
                  <a:pt x="562" y="597"/>
                </a:lnTo>
                <a:lnTo>
                  <a:pt x="517" y="647"/>
                </a:lnTo>
                <a:lnTo>
                  <a:pt x="472" y="696"/>
                </a:lnTo>
                <a:lnTo>
                  <a:pt x="425" y="742"/>
                </a:lnTo>
                <a:lnTo>
                  <a:pt x="401" y="763"/>
                </a:lnTo>
                <a:lnTo>
                  <a:pt x="380" y="784"/>
                </a:lnTo>
                <a:lnTo>
                  <a:pt x="356" y="806"/>
                </a:lnTo>
                <a:lnTo>
                  <a:pt x="332" y="827"/>
                </a:lnTo>
                <a:lnTo>
                  <a:pt x="308" y="846"/>
                </a:lnTo>
                <a:lnTo>
                  <a:pt x="285" y="865"/>
                </a:lnTo>
                <a:lnTo>
                  <a:pt x="261" y="882"/>
                </a:lnTo>
                <a:lnTo>
                  <a:pt x="237" y="901"/>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8159" name="Freeform 31"/>
          <p:cNvSpPr/>
          <p:nvPr/>
        </p:nvSpPr>
        <p:spPr>
          <a:xfrm>
            <a:off x="8555567" y="3450167"/>
            <a:ext cx="283633" cy="2243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35" h="266">
                <a:moveTo>
                  <a:pt x="311" y="76"/>
                </a:moveTo>
                <a:lnTo>
                  <a:pt x="316" y="83"/>
                </a:lnTo>
                <a:lnTo>
                  <a:pt x="321" y="90"/>
                </a:lnTo>
                <a:lnTo>
                  <a:pt x="323" y="100"/>
                </a:lnTo>
                <a:lnTo>
                  <a:pt x="328" y="112"/>
                </a:lnTo>
                <a:lnTo>
                  <a:pt x="330" y="126"/>
                </a:lnTo>
                <a:lnTo>
                  <a:pt x="333" y="143"/>
                </a:lnTo>
                <a:lnTo>
                  <a:pt x="335" y="159"/>
                </a:lnTo>
                <a:lnTo>
                  <a:pt x="335" y="178"/>
                </a:lnTo>
                <a:lnTo>
                  <a:pt x="335" y="190"/>
                </a:lnTo>
                <a:lnTo>
                  <a:pt x="335" y="200"/>
                </a:lnTo>
                <a:lnTo>
                  <a:pt x="333" y="209"/>
                </a:lnTo>
                <a:lnTo>
                  <a:pt x="333" y="219"/>
                </a:lnTo>
                <a:lnTo>
                  <a:pt x="333" y="226"/>
                </a:lnTo>
                <a:lnTo>
                  <a:pt x="330" y="233"/>
                </a:lnTo>
                <a:lnTo>
                  <a:pt x="330" y="240"/>
                </a:lnTo>
                <a:lnTo>
                  <a:pt x="328" y="245"/>
                </a:lnTo>
                <a:lnTo>
                  <a:pt x="326" y="250"/>
                </a:lnTo>
                <a:lnTo>
                  <a:pt x="323" y="255"/>
                </a:lnTo>
                <a:lnTo>
                  <a:pt x="323" y="259"/>
                </a:lnTo>
                <a:lnTo>
                  <a:pt x="321" y="262"/>
                </a:lnTo>
                <a:lnTo>
                  <a:pt x="318" y="264"/>
                </a:lnTo>
                <a:lnTo>
                  <a:pt x="316" y="266"/>
                </a:lnTo>
                <a:lnTo>
                  <a:pt x="314" y="266"/>
                </a:lnTo>
                <a:lnTo>
                  <a:pt x="311" y="266"/>
                </a:lnTo>
                <a:lnTo>
                  <a:pt x="307" y="266"/>
                </a:lnTo>
                <a:lnTo>
                  <a:pt x="299" y="264"/>
                </a:lnTo>
                <a:lnTo>
                  <a:pt x="290" y="259"/>
                </a:lnTo>
                <a:lnTo>
                  <a:pt x="278" y="252"/>
                </a:lnTo>
                <a:lnTo>
                  <a:pt x="266" y="245"/>
                </a:lnTo>
                <a:lnTo>
                  <a:pt x="252" y="236"/>
                </a:lnTo>
                <a:lnTo>
                  <a:pt x="235" y="224"/>
                </a:lnTo>
                <a:lnTo>
                  <a:pt x="216" y="209"/>
                </a:lnTo>
                <a:lnTo>
                  <a:pt x="195" y="195"/>
                </a:lnTo>
                <a:lnTo>
                  <a:pt x="174" y="178"/>
                </a:lnTo>
                <a:lnTo>
                  <a:pt x="150" y="159"/>
                </a:lnTo>
                <a:lnTo>
                  <a:pt x="124" y="138"/>
                </a:lnTo>
                <a:lnTo>
                  <a:pt x="95" y="117"/>
                </a:lnTo>
                <a:lnTo>
                  <a:pt x="64" y="93"/>
                </a:lnTo>
                <a:lnTo>
                  <a:pt x="33" y="67"/>
                </a:lnTo>
                <a:lnTo>
                  <a:pt x="0" y="38"/>
                </a:lnTo>
                <a:lnTo>
                  <a:pt x="10" y="29"/>
                </a:lnTo>
                <a:lnTo>
                  <a:pt x="19" y="21"/>
                </a:lnTo>
                <a:lnTo>
                  <a:pt x="31" y="14"/>
                </a:lnTo>
                <a:lnTo>
                  <a:pt x="43" y="10"/>
                </a:lnTo>
                <a:lnTo>
                  <a:pt x="57" y="5"/>
                </a:lnTo>
                <a:lnTo>
                  <a:pt x="71" y="2"/>
                </a:lnTo>
                <a:lnTo>
                  <a:pt x="88" y="0"/>
                </a:lnTo>
                <a:lnTo>
                  <a:pt x="105" y="0"/>
                </a:lnTo>
                <a:lnTo>
                  <a:pt x="138" y="0"/>
                </a:lnTo>
                <a:lnTo>
                  <a:pt x="155" y="0"/>
                </a:lnTo>
                <a:lnTo>
                  <a:pt x="171" y="2"/>
                </a:lnTo>
                <a:lnTo>
                  <a:pt x="188" y="2"/>
                </a:lnTo>
                <a:lnTo>
                  <a:pt x="202" y="5"/>
                </a:lnTo>
                <a:lnTo>
                  <a:pt x="219" y="10"/>
                </a:lnTo>
                <a:lnTo>
                  <a:pt x="231" y="12"/>
                </a:lnTo>
                <a:lnTo>
                  <a:pt x="245" y="19"/>
                </a:lnTo>
                <a:lnTo>
                  <a:pt x="257" y="24"/>
                </a:lnTo>
                <a:lnTo>
                  <a:pt x="269" y="31"/>
                </a:lnTo>
                <a:lnTo>
                  <a:pt x="280" y="40"/>
                </a:lnTo>
                <a:lnTo>
                  <a:pt x="290" y="48"/>
                </a:lnTo>
                <a:lnTo>
                  <a:pt x="299" y="57"/>
                </a:lnTo>
                <a:lnTo>
                  <a:pt x="307" y="67"/>
                </a:lnTo>
                <a:lnTo>
                  <a:pt x="311" y="76"/>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8160" name="Freeform 32"/>
          <p:cNvSpPr/>
          <p:nvPr/>
        </p:nvSpPr>
        <p:spPr>
          <a:xfrm>
            <a:off x="9080500" y="2565400"/>
            <a:ext cx="179917" cy="1496484"/>
          </a:xfrm>
          <a:custGeom>
            <a:avLst/>
            <a:gdLst/>
            <a:ahLst/>
            <a:cxnLst>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11" h="1767">
                <a:moveTo>
                  <a:pt x="26" y="105"/>
                </a:moveTo>
                <a:lnTo>
                  <a:pt x="21" y="95"/>
                </a:lnTo>
                <a:lnTo>
                  <a:pt x="14" y="88"/>
                </a:lnTo>
                <a:lnTo>
                  <a:pt x="12" y="79"/>
                </a:lnTo>
                <a:lnTo>
                  <a:pt x="7" y="69"/>
                </a:lnTo>
                <a:lnTo>
                  <a:pt x="5" y="62"/>
                </a:lnTo>
                <a:lnTo>
                  <a:pt x="2" y="55"/>
                </a:lnTo>
                <a:lnTo>
                  <a:pt x="0" y="48"/>
                </a:lnTo>
                <a:lnTo>
                  <a:pt x="0" y="40"/>
                </a:lnTo>
                <a:lnTo>
                  <a:pt x="0" y="33"/>
                </a:lnTo>
                <a:lnTo>
                  <a:pt x="2" y="29"/>
                </a:lnTo>
                <a:lnTo>
                  <a:pt x="5" y="24"/>
                </a:lnTo>
                <a:lnTo>
                  <a:pt x="7" y="19"/>
                </a:lnTo>
                <a:lnTo>
                  <a:pt x="9" y="14"/>
                </a:lnTo>
                <a:lnTo>
                  <a:pt x="14" y="10"/>
                </a:lnTo>
                <a:lnTo>
                  <a:pt x="21" y="7"/>
                </a:lnTo>
                <a:lnTo>
                  <a:pt x="26" y="5"/>
                </a:lnTo>
                <a:lnTo>
                  <a:pt x="33" y="2"/>
                </a:lnTo>
                <a:lnTo>
                  <a:pt x="40" y="0"/>
                </a:lnTo>
                <a:lnTo>
                  <a:pt x="47" y="0"/>
                </a:lnTo>
                <a:lnTo>
                  <a:pt x="57" y="0"/>
                </a:lnTo>
                <a:lnTo>
                  <a:pt x="66" y="0"/>
                </a:lnTo>
                <a:lnTo>
                  <a:pt x="76" y="0"/>
                </a:lnTo>
                <a:lnTo>
                  <a:pt x="85" y="2"/>
                </a:lnTo>
                <a:lnTo>
                  <a:pt x="97" y="5"/>
                </a:lnTo>
                <a:lnTo>
                  <a:pt x="109" y="7"/>
                </a:lnTo>
                <a:lnTo>
                  <a:pt x="121" y="10"/>
                </a:lnTo>
                <a:lnTo>
                  <a:pt x="135" y="14"/>
                </a:lnTo>
                <a:lnTo>
                  <a:pt x="147" y="19"/>
                </a:lnTo>
                <a:lnTo>
                  <a:pt x="164" y="24"/>
                </a:lnTo>
                <a:lnTo>
                  <a:pt x="178" y="29"/>
                </a:lnTo>
                <a:lnTo>
                  <a:pt x="195" y="36"/>
                </a:lnTo>
                <a:lnTo>
                  <a:pt x="211" y="43"/>
                </a:lnTo>
                <a:lnTo>
                  <a:pt x="202" y="461"/>
                </a:lnTo>
                <a:lnTo>
                  <a:pt x="195" y="880"/>
                </a:lnTo>
                <a:lnTo>
                  <a:pt x="190" y="1303"/>
                </a:lnTo>
                <a:lnTo>
                  <a:pt x="187" y="1729"/>
                </a:lnTo>
                <a:lnTo>
                  <a:pt x="119" y="1748"/>
                </a:lnTo>
                <a:lnTo>
                  <a:pt x="50" y="1767"/>
                </a:lnTo>
                <a:lnTo>
                  <a:pt x="52" y="1670"/>
                </a:lnTo>
                <a:lnTo>
                  <a:pt x="52" y="1574"/>
                </a:lnTo>
                <a:lnTo>
                  <a:pt x="55" y="1484"/>
                </a:lnTo>
                <a:lnTo>
                  <a:pt x="57" y="1396"/>
                </a:lnTo>
                <a:lnTo>
                  <a:pt x="57" y="1310"/>
                </a:lnTo>
                <a:lnTo>
                  <a:pt x="59" y="1227"/>
                </a:lnTo>
                <a:lnTo>
                  <a:pt x="59" y="1146"/>
                </a:lnTo>
                <a:lnTo>
                  <a:pt x="59" y="1070"/>
                </a:lnTo>
                <a:lnTo>
                  <a:pt x="62" y="997"/>
                </a:lnTo>
                <a:lnTo>
                  <a:pt x="62" y="925"/>
                </a:lnTo>
                <a:lnTo>
                  <a:pt x="62" y="859"/>
                </a:lnTo>
                <a:lnTo>
                  <a:pt x="62" y="792"/>
                </a:lnTo>
                <a:lnTo>
                  <a:pt x="62" y="730"/>
                </a:lnTo>
                <a:lnTo>
                  <a:pt x="59" y="671"/>
                </a:lnTo>
                <a:lnTo>
                  <a:pt x="59" y="614"/>
                </a:lnTo>
                <a:lnTo>
                  <a:pt x="59" y="561"/>
                </a:lnTo>
                <a:lnTo>
                  <a:pt x="59" y="511"/>
                </a:lnTo>
                <a:lnTo>
                  <a:pt x="57" y="461"/>
                </a:lnTo>
                <a:lnTo>
                  <a:pt x="57" y="419"/>
                </a:lnTo>
                <a:lnTo>
                  <a:pt x="55" y="376"/>
                </a:lnTo>
                <a:lnTo>
                  <a:pt x="52" y="338"/>
                </a:lnTo>
                <a:lnTo>
                  <a:pt x="52" y="302"/>
                </a:lnTo>
                <a:lnTo>
                  <a:pt x="50" y="269"/>
                </a:lnTo>
                <a:lnTo>
                  <a:pt x="47" y="238"/>
                </a:lnTo>
                <a:lnTo>
                  <a:pt x="45" y="212"/>
                </a:lnTo>
                <a:lnTo>
                  <a:pt x="43" y="188"/>
                </a:lnTo>
                <a:lnTo>
                  <a:pt x="40" y="167"/>
                </a:lnTo>
                <a:lnTo>
                  <a:pt x="38" y="147"/>
                </a:lnTo>
                <a:lnTo>
                  <a:pt x="36" y="133"/>
                </a:lnTo>
                <a:lnTo>
                  <a:pt x="33" y="121"/>
                </a:lnTo>
                <a:lnTo>
                  <a:pt x="28" y="112"/>
                </a:lnTo>
                <a:lnTo>
                  <a:pt x="26" y="105"/>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8161" name="Freeform 33"/>
          <p:cNvSpPr/>
          <p:nvPr/>
        </p:nvSpPr>
        <p:spPr>
          <a:xfrm>
            <a:off x="9211733" y="2457451"/>
            <a:ext cx="673100" cy="1538816"/>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96" h="1819">
                <a:moveTo>
                  <a:pt x="796" y="195"/>
                </a:moveTo>
                <a:lnTo>
                  <a:pt x="796" y="204"/>
                </a:lnTo>
                <a:lnTo>
                  <a:pt x="793" y="214"/>
                </a:lnTo>
                <a:lnTo>
                  <a:pt x="789" y="223"/>
                </a:lnTo>
                <a:lnTo>
                  <a:pt x="784" y="233"/>
                </a:lnTo>
                <a:lnTo>
                  <a:pt x="779" y="242"/>
                </a:lnTo>
                <a:lnTo>
                  <a:pt x="770" y="252"/>
                </a:lnTo>
                <a:lnTo>
                  <a:pt x="760" y="261"/>
                </a:lnTo>
                <a:lnTo>
                  <a:pt x="748" y="271"/>
                </a:lnTo>
                <a:lnTo>
                  <a:pt x="746" y="275"/>
                </a:lnTo>
                <a:lnTo>
                  <a:pt x="743" y="278"/>
                </a:lnTo>
                <a:lnTo>
                  <a:pt x="739" y="285"/>
                </a:lnTo>
                <a:lnTo>
                  <a:pt x="736" y="290"/>
                </a:lnTo>
                <a:lnTo>
                  <a:pt x="734" y="297"/>
                </a:lnTo>
                <a:lnTo>
                  <a:pt x="732" y="306"/>
                </a:lnTo>
                <a:lnTo>
                  <a:pt x="729" y="316"/>
                </a:lnTo>
                <a:lnTo>
                  <a:pt x="724" y="328"/>
                </a:lnTo>
                <a:lnTo>
                  <a:pt x="722" y="340"/>
                </a:lnTo>
                <a:lnTo>
                  <a:pt x="720" y="352"/>
                </a:lnTo>
                <a:lnTo>
                  <a:pt x="717" y="366"/>
                </a:lnTo>
                <a:lnTo>
                  <a:pt x="715" y="383"/>
                </a:lnTo>
                <a:lnTo>
                  <a:pt x="713" y="397"/>
                </a:lnTo>
                <a:lnTo>
                  <a:pt x="710" y="416"/>
                </a:lnTo>
                <a:lnTo>
                  <a:pt x="708" y="435"/>
                </a:lnTo>
                <a:lnTo>
                  <a:pt x="705" y="454"/>
                </a:lnTo>
                <a:lnTo>
                  <a:pt x="703" y="475"/>
                </a:lnTo>
                <a:lnTo>
                  <a:pt x="701" y="497"/>
                </a:lnTo>
                <a:lnTo>
                  <a:pt x="701" y="520"/>
                </a:lnTo>
                <a:lnTo>
                  <a:pt x="698" y="544"/>
                </a:lnTo>
                <a:lnTo>
                  <a:pt x="696" y="570"/>
                </a:lnTo>
                <a:lnTo>
                  <a:pt x="694" y="599"/>
                </a:lnTo>
                <a:lnTo>
                  <a:pt x="691" y="625"/>
                </a:lnTo>
                <a:lnTo>
                  <a:pt x="691" y="656"/>
                </a:lnTo>
                <a:lnTo>
                  <a:pt x="689" y="685"/>
                </a:lnTo>
                <a:lnTo>
                  <a:pt x="686" y="718"/>
                </a:lnTo>
                <a:lnTo>
                  <a:pt x="686" y="749"/>
                </a:lnTo>
                <a:lnTo>
                  <a:pt x="684" y="784"/>
                </a:lnTo>
                <a:lnTo>
                  <a:pt x="684" y="818"/>
                </a:lnTo>
                <a:lnTo>
                  <a:pt x="682" y="856"/>
                </a:lnTo>
                <a:lnTo>
                  <a:pt x="682" y="891"/>
                </a:lnTo>
                <a:lnTo>
                  <a:pt x="679" y="932"/>
                </a:lnTo>
                <a:lnTo>
                  <a:pt x="679" y="970"/>
                </a:lnTo>
                <a:lnTo>
                  <a:pt x="677" y="1008"/>
                </a:lnTo>
                <a:lnTo>
                  <a:pt x="677" y="1046"/>
                </a:lnTo>
                <a:lnTo>
                  <a:pt x="675" y="1082"/>
                </a:lnTo>
                <a:lnTo>
                  <a:pt x="675" y="1117"/>
                </a:lnTo>
                <a:lnTo>
                  <a:pt x="672" y="1153"/>
                </a:lnTo>
                <a:lnTo>
                  <a:pt x="672" y="1189"/>
                </a:lnTo>
                <a:lnTo>
                  <a:pt x="672" y="1222"/>
                </a:lnTo>
                <a:lnTo>
                  <a:pt x="670" y="1255"/>
                </a:lnTo>
                <a:lnTo>
                  <a:pt x="670" y="1286"/>
                </a:lnTo>
                <a:lnTo>
                  <a:pt x="667" y="1320"/>
                </a:lnTo>
                <a:lnTo>
                  <a:pt x="667" y="1350"/>
                </a:lnTo>
                <a:lnTo>
                  <a:pt x="667" y="1379"/>
                </a:lnTo>
                <a:lnTo>
                  <a:pt x="665" y="1410"/>
                </a:lnTo>
                <a:lnTo>
                  <a:pt x="665" y="1438"/>
                </a:lnTo>
                <a:lnTo>
                  <a:pt x="665" y="1465"/>
                </a:lnTo>
                <a:lnTo>
                  <a:pt x="663" y="1493"/>
                </a:lnTo>
                <a:lnTo>
                  <a:pt x="663" y="1519"/>
                </a:lnTo>
                <a:lnTo>
                  <a:pt x="663" y="1545"/>
                </a:lnTo>
                <a:lnTo>
                  <a:pt x="660" y="1572"/>
                </a:lnTo>
                <a:lnTo>
                  <a:pt x="660" y="1595"/>
                </a:lnTo>
                <a:lnTo>
                  <a:pt x="660" y="1619"/>
                </a:lnTo>
                <a:lnTo>
                  <a:pt x="660" y="1643"/>
                </a:lnTo>
                <a:lnTo>
                  <a:pt x="658" y="1664"/>
                </a:lnTo>
                <a:lnTo>
                  <a:pt x="658" y="1686"/>
                </a:lnTo>
                <a:lnTo>
                  <a:pt x="658" y="1707"/>
                </a:lnTo>
                <a:lnTo>
                  <a:pt x="658" y="1726"/>
                </a:lnTo>
                <a:lnTo>
                  <a:pt x="658" y="1748"/>
                </a:lnTo>
                <a:lnTo>
                  <a:pt x="658" y="1767"/>
                </a:lnTo>
                <a:lnTo>
                  <a:pt x="658" y="1783"/>
                </a:lnTo>
                <a:lnTo>
                  <a:pt x="656" y="1802"/>
                </a:lnTo>
                <a:lnTo>
                  <a:pt x="656" y="1819"/>
                </a:lnTo>
                <a:lnTo>
                  <a:pt x="518" y="1819"/>
                </a:lnTo>
                <a:lnTo>
                  <a:pt x="520" y="1721"/>
                </a:lnTo>
                <a:lnTo>
                  <a:pt x="523" y="1629"/>
                </a:lnTo>
                <a:lnTo>
                  <a:pt x="525" y="1536"/>
                </a:lnTo>
                <a:lnTo>
                  <a:pt x="525" y="1448"/>
                </a:lnTo>
                <a:lnTo>
                  <a:pt x="527" y="1362"/>
                </a:lnTo>
                <a:lnTo>
                  <a:pt x="530" y="1281"/>
                </a:lnTo>
                <a:lnTo>
                  <a:pt x="530" y="1201"/>
                </a:lnTo>
                <a:lnTo>
                  <a:pt x="532" y="1125"/>
                </a:lnTo>
                <a:lnTo>
                  <a:pt x="532" y="1051"/>
                </a:lnTo>
                <a:lnTo>
                  <a:pt x="532" y="982"/>
                </a:lnTo>
                <a:lnTo>
                  <a:pt x="534" y="913"/>
                </a:lnTo>
                <a:lnTo>
                  <a:pt x="534" y="849"/>
                </a:lnTo>
                <a:lnTo>
                  <a:pt x="534" y="789"/>
                </a:lnTo>
                <a:lnTo>
                  <a:pt x="537" y="730"/>
                </a:lnTo>
                <a:lnTo>
                  <a:pt x="537" y="675"/>
                </a:lnTo>
                <a:lnTo>
                  <a:pt x="537" y="623"/>
                </a:lnTo>
                <a:lnTo>
                  <a:pt x="537" y="573"/>
                </a:lnTo>
                <a:lnTo>
                  <a:pt x="537" y="528"/>
                </a:lnTo>
                <a:lnTo>
                  <a:pt x="537" y="482"/>
                </a:lnTo>
                <a:lnTo>
                  <a:pt x="537" y="442"/>
                </a:lnTo>
                <a:lnTo>
                  <a:pt x="537" y="406"/>
                </a:lnTo>
                <a:lnTo>
                  <a:pt x="537" y="371"/>
                </a:lnTo>
                <a:lnTo>
                  <a:pt x="537" y="340"/>
                </a:lnTo>
                <a:lnTo>
                  <a:pt x="537" y="311"/>
                </a:lnTo>
                <a:lnTo>
                  <a:pt x="534" y="287"/>
                </a:lnTo>
                <a:lnTo>
                  <a:pt x="534" y="264"/>
                </a:lnTo>
                <a:lnTo>
                  <a:pt x="534" y="245"/>
                </a:lnTo>
                <a:lnTo>
                  <a:pt x="534" y="230"/>
                </a:lnTo>
                <a:lnTo>
                  <a:pt x="532" y="216"/>
                </a:lnTo>
                <a:lnTo>
                  <a:pt x="532" y="207"/>
                </a:lnTo>
                <a:lnTo>
                  <a:pt x="530" y="199"/>
                </a:lnTo>
                <a:lnTo>
                  <a:pt x="530" y="195"/>
                </a:lnTo>
                <a:lnTo>
                  <a:pt x="520" y="190"/>
                </a:lnTo>
                <a:lnTo>
                  <a:pt x="511" y="187"/>
                </a:lnTo>
                <a:lnTo>
                  <a:pt x="499" y="183"/>
                </a:lnTo>
                <a:lnTo>
                  <a:pt x="485" y="180"/>
                </a:lnTo>
                <a:lnTo>
                  <a:pt x="470" y="178"/>
                </a:lnTo>
                <a:lnTo>
                  <a:pt x="454" y="178"/>
                </a:lnTo>
                <a:lnTo>
                  <a:pt x="435" y="178"/>
                </a:lnTo>
                <a:lnTo>
                  <a:pt x="425" y="180"/>
                </a:lnTo>
                <a:lnTo>
                  <a:pt x="413" y="183"/>
                </a:lnTo>
                <a:lnTo>
                  <a:pt x="401" y="185"/>
                </a:lnTo>
                <a:lnTo>
                  <a:pt x="390" y="190"/>
                </a:lnTo>
                <a:lnTo>
                  <a:pt x="373" y="192"/>
                </a:lnTo>
                <a:lnTo>
                  <a:pt x="356" y="197"/>
                </a:lnTo>
                <a:lnTo>
                  <a:pt x="337" y="202"/>
                </a:lnTo>
                <a:lnTo>
                  <a:pt x="316" y="207"/>
                </a:lnTo>
                <a:lnTo>
                  <a:pt x="292" y="214"/>
                </a:lnTo>
                <a:lnTo>
                  <a:pt x="266" y="221"/>
                </a:lnTo>
                <a:lnTo>
                  <a:pt x="240" y="228"/>
                </a:lnTo>
                <a:lnTo>
                  <a:pt x="212" y="235"/>
                </a:lnTo>
                <a:lnTo>
                  <a:pt x="181" y="245"/>
                </a:lnTo>
                <a:lnTo>
                  <a:pt x="147" y="254"/>
                </a:lnTo>
                <a:lnTo>
                  <a:pt x="114" y="264"/>
                </a:lnTo>
                <a:lnTo>
                  <a:pt x="79" y="273"/>
                </a:lnTo>
                <a:lnTo>
                  <a:pt x="38" y="285"/>
                </a:lnTo>
                <a:lnTo>
                  <a:pt x="0" y="297"/>
                </a:lnTo>
                <a:lnTo>
                  <a:pt x="0" y="157"/>
                </a:lnTo>
                <a:lnTo>
                  <a:pt x="10" y="157"/>
                </a:lnTo>
                <a:lnTo>
                  <a:pt x="24" y="157"/>
                </a:lnTo>
                <a:lnTo>
                  <a:pt x="36" y="157"/>
                </a:lnTo>
                <a:lnTo>
                  <a:pt x="50" y="154"/>
                </a:lnTo>
                <a:lnTo>
                  <a:pt x="67" y="154"/>
                </a:lnTo>
                <a:lnTo>
                  <a:pt x="83" y="152"/>
                </a:lnTo>
                <a:lnTo>
                  <a:pt x="100" y="149"/>
                </a:lnTo>
                <a:lnTo>
                  <a:pt x="117" y="147"/>
                </a:lnTo>
                <a:lnTo>
                  <a:pt x="136" y="142"/>
                </a:lnTo>
                <a:lnTo>
                  <a:pt x="157" y="140"/>
                </a:lnTo>
                <a:lnTo>
                  <a:pt x="176" y="135"/>
                </a:lnTo>
                <a:lnTo>
                  <a:pt x="197" y="130"/>
                </a:lnTo>
                <a:lnTo>
                  <a:pt x="219" y="126"/>
                </a:lnTo>
                <a:lnTo>
                  <a:pt x="240" y="121"/>
                </a:lnTo>
                <a:lnTo>
                  <a:pt x="264" y="114"/>
                </a:lnTo>
                <a:lnTo>
                  <a:pt x="288" y="107"/>
                </a:lnTo>
                <a:lnTo>
                  <a:pt x="311" y="102"/>
                </a:lnTo>
                <a:lnTo>
                  <a:pt x="333" y="97"/>
                </a:lnTo>
                <a:lnTo>
                  <a:pt x="354" y="92"/>
                </a:lnTo>
                <a:lnTo>
                  <a:pt x="373" y="88"/>
                </a:lnTo>
                <a:lnTo>
                  <a:pt x="390" y="83"/>
                </a:lnTo>
                <a:lnTo>
                  <a:pt x="406" y="78"/>
                </a:lnTo>
                <a:lnTo>
                  <a:pt x="423" y="73"/>
                </a:lnTo>
                <a:lnTo>
                  <a:pt x="437" y="69"/>
                </a:lnTo>
                <a:lnTo>
                  <a:pt x="451" y="64"/>
                </a:lnTo>
                <a:lnTo>
                  <a:pt x="463" y="59"/>
                </a:lnTo>
                <a:lnTo>
                  <a:pt x="475" y="54"/>
                </a:lnTo>
                <a:lnTo>
                  <a:pt x="485" y="50"/>
                </a:lnTo>
                <a:lnTo>
                  <a:pt x="494" y="45"/>
                </a:lnTo>
                <a:lnTo>
                  <a:pt x="504" y="40"/>
                </a:lnTo>
                <a:lnTo>
                  <a:pt x="511" y="35"/>
                </a:lnTo>
                <a:lnTo>
                  <a:pt x="518" y="31"/>
                </a:lnTo>
                <a:lnTo>
                  <a:pt x="527" y="21"/>
                </a:lnTo>
                <a:lnTo>
                  <a:pt x="534" y="14"/>
                </a:lnTo>
                <a:lnTo>
                  <a:pt x="544" y="9"/>
                </a:lnTo>
                <a:lnTo>
                  <a:pt x="553" y="4"/>
                </a:lnTo>
                <a:lnTo>
                  <a:pt x="565" y="2"/>
                </a:lnTo>
                <a:lnTo>
                  <a:pt x="575" y="0"/>
                </a:lnTo>
                <a:lnTo>
                  <a:pt x="587" y="2"/>
                </a:lnTo>
                <a:lnTo>
                  <a:pt x="591" y="4"/>
                </a:lnTo>
                <a:lnTo>
                  <a:pt x="599" y="4"/>
                </a:lnTo>
                <a:lnTo>
                  <a:pt x="608" y="12"/>
                </a:lnTo>
                <a:lnTo>
                  <a:pt x="618" y="16"/>
                </a:lnTo>
                <a:lnTo>
                  <a:pt x="629" y="26"/>
                </a:lnTo>
                <a:lnTo>
                  <a:pt x="644" y="33"/>
                </a:lnTo>
                <a:lnTo>
                  <a:pt x="658" y="45"/>
                </a:lnTo>
                <a:lnTo>
                  <a:pt x="675" y="54"/>
                </a:lnTo>
                <a:lnTo>
                  <a:pt x="694" y="69"/>
                </a:lnTo>
                <a:lnTo>
                  <a:pt x="715" y="80"/>
                </a:lnTo>
                <a:lnTo>
                  <a:pt x="724" y="90"/>
                </a:lnTo>
                <a:lnTo>
                  <a:pt x="734" y="99"/>
                </a:lnTo>
                <a:lnTo>
                  <a:pt x="743" y="109"/>
                </a:lnTo>
                <a:lnTo>
                  <a:pt x="751" y="119"/>
                </a:lnTo>
                <a:lnTo>
                  <a:pt x="758" y="126"/>
                </a:lnTo>
                <a:lnTo>
                  <a:pt x="765" y="133"/>
                </a:lnTo>
                <a:lnTo>
                  <a:pt x="772" y="140"/>
                </a:lnTo>
                <a:lnTo>
                  <a:pt x="777" y="147"/>
                </a:lnTo>
                <a:lnTo>
                  <a:pt x="781" y="154"/>
                </a:lnTo>
                <a:lnTo>
                  <a:pt x="784" y="161"/>
                </a:lnTo>
                <a:lnTo>
                  <a:pt x="789" y="168"/>
                </a:lnTo>
                <a:lnTo>
                  <a:pt x="791" y="173"/>
                </a:lnTo>
                <a:lnTo>
                  <a:pt x="793" y="180"/>
                </a:lnTo>
                <a:lnTo>
                  <a:pt x="793" y="185"/>
                </a:lnTo>
                <a:lnTo>
                  <a:pt x="796" y="195"/>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8162" name="Freeform 34"/>
          <p:cNvSpPr/>
          <p:nvPr/>
        </p:nvSpPr>
        <p:spPr>
          <a:xfrm>
            <a:off x="9211733" y="2997200"/>
            <a:ext cx="340784" cy="152400"/>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Lst>
            <a:pathLst>
              <a:path w="404" h="179">
                <a:moveTo>
                  <a:pt x="0" y="65"/>
                </a:moveTo>
                <a:lnTo>
                  <a:pt x="12" y="62"/>
                </a:lnTo>
                <a:lnTo>
                  <a:pt x="29" y="62"/>
                </a:lnTo>
                <a:lnTo>
                  <a:pt x="48" y="60"/>
                </a:lnTo>
                <a:lnTo>
                  <a:pt x="67" y="55"/>
                </a:lnTo>
                <a:lnTo>
                  <a:pt x="86" y="50"/>
                </a:lnTo>
                <a:lnTo>
                  <a:pt x="107" y="43"/>
                </a:lnTo>
                <a:lnTo>
                  <a:pt x="128" y="36"/>
                </a:lnTo>
                <a:lnTo>
                  <a:pt x="150" y="27"/>
                </a:lnTo>
                <a:lnTo>
                  <a:pt x="193" y="17"/>
                </a:lnTo>
                <a:lnTo>
                  <a:pt x="214" y="12"/>
                </a:lnTo>
                <a:lnTo>
                  <a:pt x="235" y="7"/>
                </a:lnTo>
                <a:lnTo>
                  <a:pt x="257" y="5"/>
                </a:lnTo>
                <a:lnTo>
                  <a:pt x="278" y="3"/>
                </a:lnTo>
                <a:lnTo>
                  <a:pt x="299" y="0"/>
                </a:lnTo>
                <a:lnTo>
                  <a:pt x="323" y="0"/>
                </a:lnTo>
                <a:lnTo>
                  <a:pt x="333" y="0"/>
                </a:lnTo>
                <a:lnTo>
                  <a:pt x="342" y="0"/>
                </a:lnTo>
                <a:lnTo>
                  <a:pt x="352" y="3"/>
                </a:lnTo>
                <a:lnTo>
                  <a:pt x="359" y="3"/>
                </a:lnTo>
                <a:lnTo>
                  <a:pt x="366" y="3"/>
                </a:lnTo>
                <a:lnTo>
                  <a:pt x="373" y="5"/>
                </a:lnTo>
                <a:lnTo>
                  <a:pt x="380" y="7"/>
                </a:lnTo>
                <a:lnTo>
                  <a:pt x="385" y="7"/>
                </a:lnTo>
                <a:lnTo>
                  <a:pt x="390" y="10"/>
                </a:lnTo>
                <a:lnTo>
                  <a:pt x="392" y="12"/>
                </a:lnTo>
                <a:lnTo>
                  <a:pt x="397" y="15"/>
                </a:lnTo>
                <a:lnTo>
                  <a:pt x="399" y="17"/>
                </a:lnTo>
                <a:lnTo>
                  <a:pt x="401" y="19"/>
                </a:lnTo>
                <a:lnTo>
                  <a:pt x="401" y="22"/>
                </a:lnTo>
                <a:lnTo>
                  <a:pt x="404" y="27"/>
                </a:lnTo>
                <a:lnTo>
                  <a:pt x="401" y="36"/>
                </a:lnTo>
                <a:lnTo>
                  <a:pt x="401" y="46"/>
                </a:lnTo>
                <a:lnTo>
                  <a:pt x="397" y="55"/>
                </a:lnTo>
                <a:lnTo>
                  <a:pt x="392" y="65"/>
                </a:lnTo>
                <a:lnTo>
                  <a:pt x="387" y="74"/>
                </a:lnTo>
                <a:lnTo>
                  <a:pt x="378" y="84"/>
                </a:lnTo>
                <a:lnTo>
                  <a:pt x="368" y="93"/>
                </a:lnTo>
                <a:lnTo>
                  <a:pt x="356" y="103"/>
                </a:lnTo>
                <a:lnTo>
                  <a:pt x="342" y="112"/>
                </a:lnTo>
                <a:lnTo>
                  <a:pt x="328" y="119"/>
                </a:lnTo>
                <a:lnTo>
                  <a:pt x="314" y="126"/>
                </a:lnTo>
                <a:lnTo>
                  <a:pt x="297" y="131"/>
                </a:lnTo>
                <a:lnTo>
                  <a:pt x="278" y="138"/>
                </a:lnTo>
                <a:lnTo>
                  <a:pt x="259" y="143"/>
                </a:lnTo>
                <a:lnTo>
                  <a:pt x="240" y="148"/>
                </a:lnTo>
                <a:lnTo>
                  <a:pt x="219" y="153"/>
                </a:lnTo>
                <a:lnTo>
                  <a:pt x="195" y="157"/>
                </a:lnTo>
                <a:lnTo>
                  <a:pt x="171" y="160"/>
                </a:lnTo>
                <a:lnTo>
                  <a:pt x="145" y="162"/>
                </a:lnTo>
                <a:lnTo>
                  <a:pt x="117" y="164"/>
                </a:lnTo>
                <a:lnTo>
                  <a:pt x="88" y="167"/>
                </a:lnTo>
                <a:lnTo>
                  <a:pt x="60" y="172"/>
                </a:lnTo>
                <a:lnTo>
                  <a:pt x="29" y="174"/>
                </a:lnTo>
                <a:lnTo>
                  <a:pt x="0" y="179"/>
                </a:lnTo>
                <a:lnTo>
                  <a:pt x="0" y="65"/>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8163" name="Freeform 35"/>
          <p:cNvSpPr/>
          <p:nvPr/>
        </p:nvSpPr>
        <p:spPr>
          <a:xfrm>
            <a:off x="9211733" y="3426884"/>
            <a:ext cx="340784" cy="15028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404" h="178">
                <a:moveTo>
                  <a:pt x="404" y="90"/>
                </a:moveTo>
                <a:lnTo>
                  <a:pt x="401" y="95"/>
                </a:lnTo>
                <a:lnTo>
                  <a:pt x="401" y="97"/>
                </a:lnTo>
                <a:lnTo>
                  <a:pt x="399" y="100"/>
                </a:lnTo>
                <a:lnTo>
                  <a:pt x="397" y="102"/>
                </a:lnTo>
                <a:lnTo>
                  <a:pt x="392" y="105"/>
                </a:lnTo>
                <a:lnTo>
                  <a:pt x="390" y="107"/>
                </a:lnTo>
                <a:lnTo>
                  <a:pt x="385" y="109"/>
                </a:lnTo>
                <a:lnTo>
                  <a:pt x="380" y="112"/>
                </a:lnTo>
                <a:lnTo>
                  <a:pt x="373" y="114"/>
                </a:lnTo>
                <a:lnTo>
                  <a:pt x="366" y="116"/>
                </a:lnTo>
                <a:lnTo>
                  <a:pt x="359" y="119"/>
                </a:lnTo>
                <a:lnTo>
                  <a:pt x="352" y="121"/>
                </a:lnTo>
                <a:lnTo>
                  <a:pt x="342" y="124"/>
                </a:lnTo>
                <a:lnTo>
                  <a:pt x="333" y="126"/>
                </a:lnTo>
                <a:lnTo>
                  <a:pt x="323" y="128"/>
                </a:lnTo>
                <a:lnTo>
                  <a:pt x="311" y="131"/>
                </a:lnTo>
                <a:lnTo>
                  <a:pt x="299" y="133"/>
                </a:lnTo>
                <a:lnTo>
                  <a:pt x="285" y="135"/>
                </a:lnTo>
                <a:lnTo>
                  <a:pt x="271" y="140"/>
                </a:lnTo>
                <a:lnTo>
                  <a:pt x="254" y="143"/>
                </a:lnTo>
                <a:lnTo>
                  <a:pt x="238" y="145"/>
                </a:lnTo>
                <a:lnTo>
                  <a:pt x="219" y="150"/>
                </a:lnTo>
                <a:lnTo>
                  <a:pt x="200" y="152"/>
                </a:lnTo>
                <a:lnTo>
                  <a:pt x="178" y="157"/>
                </a:lnTo>
                <a:lnTo>
                  <a:pt x="157" y="159"/>
                </a:lnTo>
                <a:lnTo>
                  <a:pt x="133" y="164"/>
                </a:lnTo>
                <a:lnTo>
                  <a:pt x="109" y="166"/>
                </a:lnTo>
                <a:lnTo>
                  <a:pt x="83" y="171"/>
                </a:lnTo>
                <a:lnTo>
                  <a:pt x="57" y="174"/>
                </a:lnTo>
                <a:lnTo>
                  <a:pt x="29" y="176"/>
                </a:lnTo>
                <a:lnTo>
                  <a:pt x="0" y="178"/>
                </a:lnTo>
                <a:lnTo>
                  <a:pt x="0" y="64"/>
                </a:lnTo>
                <a:lnTo>
                  <a:pt x="19" y="59"/>
                </a:lnTo>
                <a:lnTo>
                  <a:pt x="41" y="55"/>
                </a:lnTo>
                <a:lnTo>
                  <a:pt x="81" y="45"/>
                </a:lnTo>
                <a:lnTo>
                  <a:pt x="119" y="36"/>
                </a:lnTo>
                <a:lnTo>
                  <a:pt x="140" y="31"/>
                </a:lnTo>
                <a:lnTo>
                  <a:pt x="162" y="26"/>
                </a:lnTo>
                <a:lnTo>
                  <a:pt x="181" y="21"/>
                </a:lnTo>
                <a:lnTo>
                  <a:pt x="200" y="17"/>
                </a:lnTo>
                <a:lnTo>
                  <a:pt x="216" y="12"/>
                </a:lnTo>
                <a:lnTo>
                  <a:pt x="231" y="9"/>
                </a:lnTo>
                <a:lnTo>
                  <a:pt x="245" y="5"/>
                </a:lnTo>
                <a:lnTo>
                  <a:pt x="257" y="2"/>
                </a:lnTo>
                <a:lnTo>
                  <a:pt x="266" y="2"/>
                </a:lnTo>
                <a:lnTo>
                  <a:pt x="276" y="0"/>
                </a:lnTo>
                <a:lnTo>
                  <a:pt x="285" y="2"/>
                </a:lnTo>
                <a:lnTo>
                  <a:pt x="295" y="2"/>
                </a:lnTo>
                <a:lnTo>
                  <a:pt x="302" y="5"/>
                </a:lnTo>
                <a:lnTo>
                  <a:pt x="311" y="9"/>
                </a:lnTo>
                <a:lnTo>
                  <a:pt x="323" y="12"/>
                </a:lnTo>
                <a:lnTo>
                  <a:pt x="333" y="17"/>
                </a:lnTo>
                <a:lnTo>
                  <a:pt x="345" y="21"/>
                </a:lnTo>
                <a:lnTo>
                  <a:pt x="356" y="26"/>
                </a:lnTo>
                <a:lnTo>
                  <a:pt x="368" y="31"/>
                </a:lnTo>
                <a:lnTo>
                  <a:pt x="378" y="38"/>
                </a:lnTo>
                <a:lnTo>
                  <a:pt x="387" y="45"/>
                </a:lnTo>
                <a:lnTo>
                  <a:pt x="392" y="52"/>
                </a:lnTo>
                <a:lnTo>
                  <a:pt x="397" y="62"/>
                </a:lnTo>
                <a:lnTo>
                  <a:pt x="401" y="71"/>
                </a:lnTo>
                <a:lnTo>
                  <a:pt x="401" y="81"/>
                </a:lnTo>
                <a:lnTo>
                  <a:pt x="404" y="90"/>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48164" name="Freeform 36"/>
          <p:cNvSpPr/>
          <p:nvPr/>
        </p:nvSpPr>
        <p:spPr>
          <a:xfrm>
            <a:off x="8682567" y="3886200"/>
            <a:ext cx="1534584" cy="24976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811" h="295">
                <a:moveTo>
                  <a:pt x="1776" y="233"/>
                </a:moveTo>
                <a:lnTo>
                  <a:pt x="1773" y="233"/>
                </a:lnTo>
                <a:lnTo>
                  <a:pt x="1771" y="231"/>
                </a:lnTo>
                <a:lnTo>
                  <a:pt x="1766" y="231"/>
                </a:lnTo>
                <a:lnTo>
                  <a:pt x="1762" y="231"/>
                </a:lnTo>
                <a:lnTo>
                  <a:pt x="1757" y="228"/>
                </a:lnTo>
                <a:lnTo>
                  <a:pt x="1750" y="228"/>
                </a:lnTo>
                <a:lnTo>
                  <a:pt x="1743" y="226"/>
                </a:lnTo>
                <a:lnTo>
                  <a:pt x="1733" y="224"/>
                </a:lnTo>
                <a:lnTo>
                  <a:pt x="1724" y="224"/>
                </a:lnTo>
                <a:lnTo>
                  <a:pt x="1714" y="221"/>
                </a:lnTo>
                <a:lnTo>
                  <a:pt x="1705" y="219"/>
                </a:lnTo>
                <a:lnTo>
                  <a:pt x="1693" y="217"/>
                </a:lnTo>
                <a:lnTo>
                  <a:pt x="1681" y="214"/>
                </a:lnTo>
                <a:lnTo>
                  <a:pt x="1667" y="212"/>
                </a:lnTo>
                <a:lnTo>
                  <a:pt x="1652" y="209"/>
                </a:lnTo>
                <a:lnTo>
                  <a:pt x="1638" y="207"/>
                </a:lnTo>
                <a:lnTo>
                  <a:pt x="1607" y="202"/>
                </a:lnTo>
                <a:lnTo>
                  <a:pt x="1576" y="200"/>
                </a:lnTo>
                <a:lnTo>
                  <a:pt x="1543" y="198"/>
                </a:lnTo>
                <a:lnTo>
                  <a:pt x="1512" y="195"/>
                </a:lnTo>
                <a:lnTo>
                  <a:pt x="1479" y="195"/>
                </a:lnTo>
                <a:lnTo>
                  <a:pt x="1446" y="195"/>
                </a:lnTo>
                <a:lnTo>
                  <a:pt x="1415" y="195"/>
                </a:lnTo>
                <a:lnTo>
                  <a:pt x="1384" y="195"/>
                </a:lnTo>
                <a:lnTo>
                  <a:pt x="1370" y="195"/>
                </a:lnTo>
                <a:lnTo>
                  <a:pt x="1353" y="195"/>
                </a:lnTo>
                <a:lnTo>
                  <a:pt x="1337" y="195"/>
                </a:lnTo>
                <a:lnTo>
                  <a:pt x="1318" y="195"/>
                </a:lnTo>
                <a:lnTo>
                  <a:pt x="1299" y="195"/>
                </a:lnTo>
                <a:lnTo>
                  <a:pt x="1280" y="195"/>
                </a:lnTo>
                <a:lnTo>
                  <a:pt x="1261" y="195"/>
                </a:lnTo>
                <a:lnTo>
                  <a:pt x="1239" y="195"/>
                </a:lnTo>
                <a:lnTo>
                  <a:pt x="1218" y="198"/>
                </a:lnTo>
                <a:lnTo>
                  <a:pt x="1196" y="198"/>
                </a:lnTo>
                <a:lnTo>
                  <a:pt x="1173" y="198"/>
                </a:lnTo>
                <a:lnTo>
                  <a:pt x="1149" y="200"/>
                </a:lnTo>
                <a:lnTo>
                  <a:pt x="1125" y="202"/>
                </a:lnTo>
                <a:lnTo>
                  <a:pt x="1101" y="202"/>
                </a:lnTo>
                <a:lnTo>
                  <a:pt x="1049" y="207"/>
                </a:lnTo>
                <a:lnTo>
                  <a:pt x="992" y="212"/>
                </a:lnTo>
                <a:lnTo>
                  <a:pt x="935" y="219"/>
                </a:lnTo>
                <a:lnTo>
                  <a:pt x="876" y="226"/>
                </a:lnTo>
                <a:lnTo>
                  <a:pt x="814" y="233"/>
                </a:lnTo>
                <a:lnTo>
                  <a:pt x="781" y="236"/>
                </a:lnTo>
                <a:lnTo>
                  <a:pt x="750" y="240"/>
                </a:lnTo>
                <a:lnTo>
                  <a:pt x="717" y="243"/>
                </a:lnTo>
                <a:lnTo>
                  <a:pt x="684" y="247"/>
                </a:lnTo>
                <a:lnTo>
                  <a:pt x="650" y="250"/>
                </a:lnTo>
                <a:lnTo>
                  <a:pt x="615" y="252"/>
                </a:lnTo>
                <a:lnTo>
                  <a:pt x="579" y="255"/>
                </a:lnTo>
                <a:lnTo>
                  <a:pt x="544" y="257"/>
                </a:lnTo>
                <a:lnTo>
                  <a:pt x="506" y="262"/>
                </a:lnTo>
                <a:lnTo>
                  <a:pt x="472" y="266"/>
                </a:lnTo>
                <a:lnTo>
                  <a:pt x="441" y="271"/>
                </a:lnTo>
                <a:lnTo>
                  <a:pt x="411" y="274"/>
                </a:lnTo>
                <a:lnTo>
                  <a:pt x="382" y="278"/>
                </a:lnTo>
                <a:lnTo>
                  <a:pt x="356" y="281"/>
                </a:lnTo>
                <a:lnTo>
                  <a:pt x="332" y="283"/>
                </a:lnTo>
                <a:lnTo>
                  <a:pt x="311" y="286"/>
                </a:lnTo>
                <a:lnTo>
                  <a:pt x="292" y="288"/>
                </a:lnTo>
                <a:lnTo>
                  <a:pt x="275" y="290"/>
                </a:lnTo>
                <a:lnTo>
                  <a:pt x="261" y="293"/>
                </a:lnTo>
                <a:lnTo>
                  <a:pt x="247" y="293"/>
                </a:lnTo>
                <a:lnTo>
                  <a:pt x="237" y="295"/>
                </a:lnTo>
                <a:lnTo>
                  <a:pt x="228" y="295"/>
                </a:lnTo>
                <a:lnTo>
                  <a:pt x="225" y="295"/>
                </a:lnTo>
                <a:lnTo>
                  <a:pt x="223" y="295"/>
                </a:lnTo>
                <a:lnTo>
                  <a:pt x="221" y="295"/>
                </a:lnTo>
                <a:lnTo>
                  <a:pt x="218" y="295"/>
                </a:lnTo>
                <a:lnTo>
                  <a:pt x="209" y="295"/>
                </a:lnTo>
                <a:lnTo>
                  <a:pt x="197" y="293"/>
                </a:lnTo>
                <a:lnTo>
                  <a:pt x="185" y="290"/>
                </a:lnTo>
                <a:lnTo>
                  <a:pt x="168" y="288"/>
                </a:lnTo>
                <a:lnTo>
                  <a:pt x="152" y="283"/>
                </a:lnTo>
                <a:lnTo>
                  <a:pt x="133" y="281"/>
                </a:lnTo>
                <a:lnTo>
                  <a:pt x="114" y="276"/>
                </a:lnTo>
                <a:lnTo>
                  <a:pt x="92" y="271"/>
                </a:lnTo>
                <a:lnTo>
                  <a:pt x="71" y="264"/>
                </a:lnTo>
                <a:lnTo>
                  <a:pt x="62" y="262"/>
                </a:lnTo>
                <a:lnTo>
                  <a:pt x="54" y="259"/>
                </a:lnTo>
                <a:lnTo>
                  <a:pt x="45" y="255"/>
                </a:lnTo>
                <a:lnTo>
                  <a:pt x="38" y="252"/>
                </a:lnTo>
                <a:lnTo>
                  <a:pt x="31" y="247"/>
                </a:lnTo>
                <a:lnTo>
                  <a:pt x="26" y="243"/>
                </a:lnTo>
                <a:lnTo>
                  <a:pt x="19" y="240"/>
                </a:lnTo>
                <a:lnTo>
                  <a:pt x="14" y="236"/>
                </a:lnTo>
                <a:lnTo>
                  <a:pt x="9" y="231"/>
                </a:lnTo>
                <a:lnTo>
                  <a:pt x="7" y="226"/>
                </a:lnTo>
                <a:lnTo>
                  <a:pt x="5" y="221"/>
                </a:lnTo>
                <a:lnTo>
                  <a:pt x="2" y="217"/>
                </a:lnTo>
                <a:lnTo>
                  <a:pt x="0" y="212"/>
                </a:lnTo>
                <a:lnTo>
                  <a:pt x="0" y="207"/>
                </a:lnTo>
                <a:lnTo>
                  <a:pt x="2" y="205"/>
                </a:lnTo>
                <a:lnTo>
                  <a:pt x="5" y="202"/>
                </a:lnTo>
                <a:lnTo>
                  <a:pt x="7" y="202"/>
                </a:lnTo>
                <a:lnTo>
                  <a:pt x="12" y="200"/>
                </a:lnTo>
                <a:lnTo>
                  <a:pt x="16" y="200"/>
                </a:lnTo>
                <a:lnTo>
                  <a:pt x="21" y="198"/>
                </a:lnTo>
                <a:lnTo>
                  <a:pt x="28" y="195"/>
                </a:lnTo>
                <a:lnTo>
                  <a:pt x="35" y="193"/>
                </a:lnTo>
                <a:lnTo>
                  <a:pt x="45" y="193"/>
                </a:lnTo>
                <a:lnTo>
                  <a:pt x="54" y="190"/>
                </a:lnTo>
                <a:lnTo>
                  <a:pt x="64" y="188"/>
                </a:lnTo>
                <a:lnTo>
                  <a:pt x="73" y="186"/>
                </a:lnTo>
                <a:lnTo>
                  <a:pt x="85" y="183"/>
                </a:lnTo>
                <a:lnTo>
                  <a:pt x="100" y="181"/>
                </a:lnTo>
                <a:lnTo>
                  <a:pt x="114" y="179"/>
                </a:lnTo>
                <a:lnTo>
                  <a:pt x="128" y="176"/>
                </a:lnTo>
                <a:lnTo>
                  <a:pt x="142" y="174"/>
                </a:lnTo>
                <a:lnTo>
                  <a:pt x="159" y="171"/>
                </a:lnTo>
                <a:lnTo>
                  <a:pt x="176" y="169"/>
                </a:lnTo>
                <a:lnTo>
                  <a:pt x="195" y="167"/>
                </a:lnTo>
                <a:lnTo>
                  <a:pt x="213" y="164"/>
                </a:lnTo>
                <a:lnTo>
                  <a:pt x="232" y="159"/>
                </a:lnTo>
                <a:lnTo>
                  <a:pt x="254" y="157"/>
                </a:lnTo>
                <a:lnTo>
                  <a:pt x="275" y="155"/>
                </a:lnTo>
                <a:lnTo>
                  <a:pt x="297" y="152"/>
                </a:lnTo>
                <a:lnTo>
                  <a:pt x="320" y="148"/>
                </a:lnTo>
                <a:lnTo>
                  <a:pt x="344" y="145"/>
                </a:lnTo>
                <a:lnTo>
                  <a:pt x="370" y="140"/>
                </a:lnTo>
                <a:lnTo>
                  <a:pt x="396" y="138"/>
                </a:lnTo>
                <a:lnTo>
                  <a:pt x="422" y="136"/>
                </a:lnTo>
                <a:lnTo>
                  <a:pt x="451" y="131"/>
                </a:lnTo>
                <a:lnTo>
                  <a:pt x="558" y="121"/>
                </a:lnTo>
                <a:lnTo>
                  <a:pt x="610" y="117"/>
                </a:lnTo>
                <a:lnTo>
                  <a:pt x="662" y="112"/>
                </a:lnTo>
                <a:lnTo>
                  <a:pt x="714" y="107"/>
                </a:lnTo>
                <a:lnTo>
                  <a:pt x="764" y="102"/>
                </a:lnTo>
                <a:lnTo>
                  <a:pt x="814" y="98"/>
                </a:lnTo>
                <a:lnTo>
                  <a:pt x="864" y="91"/>
                </a:lnTo>
                <a:lnTo>
                  <a:pt x="914" y="86"/>
                </a:lnTo>
                <a:lnTo>
                  <a:pt x="961" y="81"/>
                </a:lnTo>
                <a:lnTo>
                  <a:pt x="1009" y="74"/>
                </a:lnTo>
                <a:lnTo>
                  <a:pt x="1056" y="69"/>
                </a:lnTo>
                <a:lnTo>
                  <a:pt x="1101" y="62"/>
                </a:lnTo>
                <a:lnTo>
                  <a:pt x="1147" y="57"/>
                </a:lnTo>
                <a:lnTo>
                  <a:pt x="1192" y="50"/>
                </a:lnTo>
                <a:lnTo>
                  <a:pt x="1234" y="43"/>
                </a:lnTo>
                <a:lnTo>
                  <a:pt x="1275" y="36"/>
                </a:lnTo>
                <a:lnTo>
                  <a:pt x="1313" y="29"/>
                </a:lnTo>
                <a:lnTo>
                  <a:pt x="1348" y="24"/>
                </a:lnTo>
                <a:lnTo>
                  <a:pt x="1384" y="19"/>
                </a:lnTo>
                <a:lnTo>
                  <a:pt x="1415" y="14"/>
                </a:lnTo>
                <a:lnTo>
                  <a:pt x="1446" y="10"/>
                </a:lnTo>
                <a:lnTo>
                  <a:pt x="1474" y="7"/>
                </a:lnTo>
                <a:lnTo>
                  <a:pt x="1500" y="5"/>
                </a:lnTo>
                <a:lnTo>
                  <a:pt x="1526" y="3"/>
                </a:lnTo>
                <a:lnTo>
                  <a:pt x="1548" y="0"/>
                </a:lnTo>
                <a:lnTo>
                  <a:pt x="1569" y="0"/>
                </a:lnTo>
                <a:lnTo>
                  <a:pt x="1586" y="0"/>
                </a:lnTo>
                <a:lnTo>
                  <a:pt x="1602" y="0"/>
                </a:lnTo>
                <a:lnTo>
                  <a:pt x="1617" y="0"/>
                </a:lnTo>
                <a:lnTo>
                  <a:pt x="1629" y="3"/>
                </a:lnTo>
                <a:lnTo>
                  <a:pt x="1638" y="5"/>
                </a:lnTo>
                <a:lnTo>
                  <a:pt x="1652" y="10"/>
                </a:lnTo>
                <a:lnTo>
                  <a:pt x="1667" y="17"/>
                </a:lnTo>
                <a:lnTo>
                  <a:pt x="1681" y="24"/>
                </a:lnTo>
                <a:lnTo>
                  <a:pt x="1695" y="33"/>
                </a:lnTo>
                <a:lnTo>
                  <a:pt x="1712" y="43"/>
                </a:lnTo>
                <a:lnTo>
                  <a:pt x="1726" y="55"/>
                </a:lnTo>
                <a:lnTo>
                  <a:pt x="1740" y="67"/>
                </a:lnTo>
                <a:lnTo>
                  <a:pt x="1754" y="81"/>
                </a:lnTo>
                <a:lnTo>
                  <a:pt x="1766" y="95"/>
                </a:lnTo>
                <a:lnTo>
                  <a:pt x="1776" y="107"/>
                </a:lnTo>
                <a:lnTo>
                  <a:pt x="1783" y="119"/>
                </a:lnTo>
                <a:lnTo>
                  <a:pt x="1790" y="129"/>
                </a:lnTo>
                <a:lnTo>
                  <a:pt x="1797" y="140"/>
                </a:lnTo>
                <a:lnTo>
                  <a:pt x="1802" y="150"/>
                </a:lnTo>
                <a:lnTo>
                  <a:pt x="1811" y="169"/>
                </a:lnTo>
                <a:lnTo>
                  <a:pt x="1811" y="176"/>
                </a:lnTo>
                <a:lnTo>
                  <a:pt x="1811" y="183"/>
                </a:lnTo>
                <a:lnTo>
                  <a:pt x="1809" y="193"/>
                </a:lnTo>
                <a:lnTo>
                  <a:pt x="1807" y="202"/>
                </a:lnTo>
                <a:lnTo>
                  <a:pt x="1802" y="209"/>
                </a:lnTo>
                <a:lnTo>
                  <a:pt x="1797" y="217"/>
                </a:lnTo>
                <a:lnTo>
                  <a:pt x="1792" y="224"/>
                </a:lnTo>
                <a:lnTo>
                  <a:pt x="1785" y="228"/>
                </a:lnTo>
                <a:lnTo>
                  <a:pt x="1776" y="233"/>
                </a:lnTo>
              </a:path>
            </a:pathLst>
          </a:custGeom>
          <a:solidFill>
            <a:srgbClr val="FF0000"/>
          </a:solidFill>
          <a:ln w="8890" cap="flat" cmpd="sng">
            <a:solidFill>
              <a:srgbClr val="000000"/>
            </a:solidFill>
            <a:prstDash val="solid"/>
            <a:round/>
            <a:headEnd type="none" w="med" len="med"/>
            <a:tailEnd type="none" w="med" len="med"/>
          </a:ln>
        </p:spPr>
        <p:txBody>
          <a:bodyPr/>
          <a:p>
            <a:endParaRPr lang="zh-CN" altLang="en-US" sz="2400"/>
          </a:p>
        </p:txBody>
      </p:sp>
      <p:sp>
        <p:nvSpPr>
          <p:cNvPr id="24" name="TextBox 23"/>
          <p:cNvSpPr txBox="1">
            <a:spLocks noChangeArrowheads="1"/>
          </p:cNvSpPr>
          <p:nvPr/>
        </p:nvSpPr>
        <p:spPr bwMode="auto">
          <a:xfrm>
            <a:off x="954617" y="4167717"/>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左右</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25" name="TextBox 24"/>
          <p:cNvSpPr txBox="1">
            <a:spLocks noChangeArrowheads="1"/>
          </p:cNvSpPr>
          <p:nvPr/>
        </p:nvSpPr>
        <p:spPr bwMode="auto">
          <a:xfrm>
            <a:off x="954617" y="5255684"/>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粗糙  粗茶淡饭</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6" name="TextBox 25"/>
          <p:cNvSpPr txBox="1">
            <a:spLocks noChangeArrowheads="1"/>
          </p:cNvSpPr>
          <p:nvPr/>
        </p:nvSpPr>
        <p:spPr bwMode="auto">
          <a:xfrm>
            <a:off x="954617" y="5831417"/>
            <a:ext cx="5556251"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小明长得比较粗壮。 </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27" name="TextBox 26"/>
          <p:cNvSpPr txBox="1">
            <a:spLocks noChangeArrowheads="1"/>
          </p:cNvSpPr>
          <p:nvPr/>
        </p:nvSpPr>
        <p:spPr bwMode="auto">
          <a:xfrm>
            <a:off x="954617" y="46799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C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米</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30" name="矩形 2"/>
          <p:cNvSpPr>
            <a:spLocks noChangeArrowheads="1"/>
          </p:cNvSpPr>
          <p:nvPr/>
        </p:nvSpPr>
        <p:spPr bwMode="auto">
          <a:xfrm>
            <a:off x="6807200" y="5003800"/>
            <a:ext cx="4419600" cy="14471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左边比右边要高一些，且字窄框内有两横，最下边一横要长。</a:t>
            </a:r>
            <a:endParaRPr kumimoji="0" lang="zh-CN" altLang="en-US" sz="2935" b="1" i="0" u="none" strike="noStrike" kern="1200" cap="none" spc="0" normalizeH="0" baseline="0" noProof="0" dirty="0">
              <a:ln>
                <a:noFill/>
              </a:ln>
              <a:solidFill>
                <a:schemeClr val="tx1"/>
              </a:solidFill>
              <a:effectLst/>
              <a:uLnTx/>
              <a:uFillTx/>
              <a:latin typeface="+mj-ea"/>
              <a:ea typeface="+mj-ea"/>
              <a:cs typeface="+mn-cs"/>
            </a:endParaRPr>
          </a:p>
        </p:txBody>
      </p:sp>
      <p:sp>
        <p:nvSpPr>
          <p:cNvPr id="31" name="矩形 4"/>
          <p:cNvSpPr/>
          <p:nvPr/>
        </p:nvSpPr>
        <p:spPr>
          <a:xfrm>
            <a:off x="35052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粗</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2" name="矩形 31"/>
          <p:cNvSpPr/>
          <p:nvPr/>
        </p:nvSpPr>
        <p:spPr>
          <a:xfrm>
            <a:off x="3735917"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cū</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sp>
        <p:nvSpPr>
          <p:cNvPr id="74783" name="TextBox 52"/>
          <p:cNvSpPr txBox="1"/>
          <p:nvPr/>
        </p:nvSpPr>
        <p:spPr>
          <a:xfrm>
            <a:off x="935567" y="2377017"/>
            <a:ext cx="2252133" cy="1198880"/>
          </a:xfrm>
          <a:prstGeom prst="rect">
            <a:avLst/>
          </a:prstGeom>
          <a:noFill/>
          <a:ln w="9525">
            <a:noFill/>
          </a:ln>
        </p:spPr>
        <p:txBody>
          <a:bodyPr anchor="t">
            <a:spAutoFit/>
          </a:bodyPr>
          <a:p>
            <a:r>
              <a:rPr lang="zh-CN" altLang="en-US" sz="7200" dirty="0">
                <a:solidFill>
                  <a:srgbClr val="FF0000"/>
                </a:solidFill>
                <a:latin typeface="楷体" panose="02010609060101010101" pitchFamily="49" charset="-122"/>
                <a:ea typeface="楷体" panose="02010609060101010101" pitchFamily="49" charset="-122"/>
              </a:rPr>
              <a:t>粗</a:t>
            </a:r>
            <a:r>
              <a:rPr lang="zh-CN" altLang="en-US" sz="7200" dirty="0">
                <a:latin typeface="楷体" panose="02010609060101010101" pitchFamily="49" charset="-122"/>
                <a:ea typeface="楷体" panose="02010609060101010101" pitchFamily="49" charset="-122"/>
              </a:rPr>
              <a:t>壮</a:t>
            </a:r>
            <a:endParaRPr lang="zh-CN" altLang="en-US" sz="7200" dirty="0">
              <a:latin typeface="楷体" panose="02010609060101010101" pitchFamily="49" charset="-122"/>
              <a:ea typeface="楷体" panose="02010609060101010101" pitchFamily="49" charset="-122"/>
            </a:endParaRPr>
          </a:p>
        </p:txBody>
      </p:sp>
      <p:grpSp>
        <p:nvGrpSpPr>
          <p:cNvPr id="74784" name="组合 28"/>
          <p:cNvGrpSpPr/>
          <p:nvPr/>
        </p:nvGrpSpPr>
        <p:grpSpPr>
          <a:xfrm>
            <a:off x="772584" y="1028700"/>
            <a:ext cx="1775883" cy="677352"/>
            <a:chOff x="579880" y="770997"/>
            <a:chExt cx="1331484" cy="508957"/>
          </a:xfrm>
        </p:grpSpPr>
        <p:sp>
          <p:nvSpPr>
            <p:cNvPr id="33" name="圆角矩形 32"/>
            <p:cNvSpPr/>
            <p:nvPr/>
          </p:nvSpPr>
          <p:spPr>
            <a:xfrm>
              <a:off x="590550" y="770997"/>
              <a:ext cx="1257227" cy="508957"/>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36"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48154"/>
                                        </p:tgtEl>
                                        <p:attrNameLst>
                                          <p:attrName>style.visibility</p:attrName>
                                        </p:attrNameLst>
                                      </p:cBhvr>
                                      <p:to>
                                        <p:strVal val="visible"/>
                                      </p:to>
                                    </p:set>
                                    <p:animEffect transition="in" filter="wipe(up)">
                                      <p:cBhvr>
                                        <p:cTn id="25" dur="500"/>
                                        <p:tgtEl>
                                          <p:spTgt spid="4815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48155"/>
                                        </p:tgtEl>
                                        <p:attrNameLst>
                                          <p:attrName>style.visibility</p:attrName>
                                        </p:attrNameLst>
                                      </p:cBhvr>
                                      <p:to>
                                        <p:strVal val="visible"/>
                                      </p:to>
                                    </p:set>
                                    <p:animEffect transition="in" filter="wipe(up)">
                                      <p:cBhvr>
                                        <p:cTn id="30" dur="500"/>
                                        <p:tgtEl>
                                          <p:spTgt spid="4815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48156"/>
                                        </p:tgtEl>
                                        <p:attrNameLst>
                                          <p:attrName>style.visibility</p:attrName>
                                        </p:attrNameLst>
                                      </p:cBhvr>
                                      <p:to>
                                        <p:strVal val="visible"/>
                                      </p:to>
                                    </p:set>
                                    <p:animEffect transition="in" filter="wipe(left)">
                                      <p:cBhvr>
                                        <p:cTn id="35" dur="500"/>
                                        <p:tgtEl>
                                          <p:spTgt spid="4815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48157"/>
                                        </p:tgtEl>
                                        <p:attrNameLst>
                                          <p:attrName>style.visibility</p:attrName>
                                        </p:attrNameLst>
                                      </p:cBhvr>
                                      <p:to>
                                        <p:strVal val="visible"/>
                                      </p:to>
                                    </p:set>
                                    <p:animEffect transition="in" filter="wipe(up)">
                                      <p:cBhvr>
                                        <p:cTn id="40" dur="500"/>
                                        <p:tgtEl>
                                          <p:spTgt spid="4815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48158"/>
                                        </p:tgtEl>
                                        <p:attrNameLst>
                                          <p:attrName>style.visibility</p:attrName>
                                        </p:attrNameLst>
                                      </p:cBhvr>
                                      <p:to>
                                        <p:strVal val="visible"/>
                                      </p:to>
                                    </p:set>
                                    <p:animEffect transition="in" filter="wipe(up)">
                                      <p:cBhvr>
                                        <p:cTn id="45" dur="500"/>
                                        <p:tgtEl>
                                          <p:spTgt spid="4815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48159"/>
                                        </p:tgtEl>
                                        <p:attrNameLst>
                                          <p:attrName>style.visibility</p:attrName>
                                        </p:attrNameLst>
                                      </p:cBhvr>
                                      <p:to>
                                        <p:strVal val="visible"/>
                                      </p:to>
                                    </p:set>
                                    <p:animEffect transition="in" filter="wipe(left)">
                                      <p:cBhvr>
                                        <p:cTn id="50" dur="500"/>
                                        <p:tgtEl>
                                          <p:spTgt spid="4815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48160"/>
                                        </p:tgtEl>
                                        <p:attrNameLst>
                                          <p:attrName>style.visibility</p:attrName>
                                        </p:attrNameLst>
                                      </p:cBhvr>
                                      <p:to>
                                        <p:strVal val="visible"/>
                                      </p:to>
                                    </p:set>
                                    <p:animEffect transition="in" filter="wipe(up)">
                                      <p:cBhvr>
                                        <p:cTn id="55" dur="500"/>
                                        <p:tgtEl>
                                          <p:spTgt spid="48160"/>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48161"/>
                                        </p:tgtEl>
                                        <p:attrNameLst>
                                          <p:attrName>style.visibility</p:attrName>
                                        </p:attrNameLst>
                                      </p:cBhvr>
                                      <p:to>
                                        <p:strVal val="visible"/>
                                      </p:to>
                                    </p:set>
                                    <p:animEffect transition="in" filter="wipe(up)">
                                      <p:cBhvr>
                                        <p:cTn id="60" dur="500"/>
                                        <p:tgtEl>
                                          <p:spTgt spid="48161"/>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48162"/>
                                        </p:tgtEl>
                                        <p:attrNameLst>
                                          <p:attrName>style.visibility</p:attrName>
                                        </p:attrNameLst>
                                      </p:cBhvr>
                                      <p:to>
                                        <p:strVal val="visible"/>
                                      </p:to>
                                    </p:set>
                                    <p:animEffect transition="in" filter="wipe(left)">
                                      <p:cBhvr>
                                        <p:cTn id="65" dur="500"/>
                                        <p:tgtEl>
                                          <p:spTgt spid="48162"/>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48163"/>
                                        </p:tgtEl>
                                        <p:attrNameLst>
                                          <p:attrName>style.visibility</p:attrName>
                                        </p:attrNameLst>
                                      </p:cBhvr>
                                      <p:to>
                                        <p:strVal val="visible"/>
                                      </p:to>
                                    </p:set>
                                    <p:animEffect transition="in" filter="wipe(left)">
                                      <p:cBhvr>
                                        <p:cTn id="70" dur="500"/>
                                        <p:tgtEl>
                                          <p:spTgt spid="48163"/>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48164"/>
                                        </p:tgtEl>
                                        <p:attrNameLst>
                                          <p:attrName>style.visibility</p:attrName>
                                        </p:attrNameLst>
                                      </p:cBhvr>
                                      <p:to>
                                        <p:strVal val="visible"/>
                                      </p:to>
                                    </p:set>
                                    <p:animEffect transition="in" filter="wipe(left)">
                                      <p:cBhvr>
                                        <p:cTn id="75" dur="500"/>
                                        <p:tgtEl>
                                          <p:spTgt spid="48164"/>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barn(inVertical)">
                                      <p:cBhvr>
                                        <p:cTn id="80" dur="500"/>
                                        <p:tgtEl>
                                          <p:spTgt spid="24"/>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barn(inVertical)">
                                      <p:cBhvr>
                                        <p:cTn id="85" dur="500"/>
                                        <p:tgtEl>
                                          <p:spTgt spid="27"/>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grpId="0" nodeType="click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barn(inVertical)">
                                      <p:cBhvr>
                                        <p:cTn id="90" dur="500"/>
                                        <p:tgtEl>
                                          <p:spTgt spid="25"/>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grpId="0" nodeType="click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barn(inVertical)">
                                      <p:cBhvr>
                                        <p:cTn id="9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30" grpId="0" bldLvl="0" animBg="1"/>
      <p:bldP spid="31" grpId="0"/>
      <p:bldP spid="3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Group 47"/>
          <p:cNvGraphicFramePr>
            <a:graphicFrameLocks noGrp="1"/>
          </p:cNvGraphicFramePr>
          <p:nvPr/>
        </p:nvGraphicFramePr>
        <p:xfrm>
          <a:off x="7304617" y="1786467"/>
          <a:ext cx="3454400" cy="3039110"/>
        </p:xfrm>
        <a:graphic>
          <a:graphicData uri="http://schemas.openxmlformats.org/drawingml/2006/table">
            <a:tbl>
              <a:tblPr/>
              <a:tblGrid>
                <a:gridCol w="1712595"/>
                <a:gridCol w="1741805"/>
              </a:tblGrid>
              <a:tr h="151257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1526540">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1932" marR="121932" marT="45732" marB="45732"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9735" name="Freeform 39"/>
          <p:cNvSpPr/>
          <p:nvPr/>
        </p:nvSpPr>
        <p:spPr>
          <a:xfrm>
            <a:off x="8405284" y="3270251"/>
            <a:ext cx="203200" cy="414867"/>
          </a:xfrm>
          <a:custGeom>
            <a:avLst/>
            <a:gdLst/>
            <a:ahLst/>
            <a:cxnLst>
              <a:cxn ang="0">
                <a:pos x="2147483647" y="2147483647"/>
              </a:cxn>
              <a:cxn ang="0">
                <a:pos x="2147483647" y="2147483647"/>
              </a:cxn>
              <a:cxn ang="0">
                <a:pos x="0"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39" h="489">
                <a:moveTo>
                  <a:pt x="27" y="79"/>
                </a:moveTo>
                <a:lnTo>
                  <a:pt x="13" y="53"/>
                </a:lnTo>
                <a:lnTo>
                  <a:pt x="0" y="26"/>
                </a:lnTo>
                <a:lnTo>
                  <a:pt x="13" y="0"/>
                </a:lnTo>
                <a:lnTo>
                  <a:pt x="27" y="0"/>
                </a:lnTo>
                <a:lnTo>
                  <a:pt x="53" y="0"/>
                </a:lnTo>
                <a:lnTo>
                  <a:pt x="93" y="13"/>
                </a:lnTo>
                <a:lnTo>
                  <a:pt x="146" y="13"/>
                </a:lnTo>
                <a:lnTo>
                  <a:pt x="159" y="92"/>
                </a:lnTo>
                <a:lnTo>
                  <a:pt x="186" y="158"/>
                </a:lnTo>
                <a:lnTo>
                  <a:pt x="199" y="225"/>
                </a:lnTo>
                <a:lnTo>
                  <a:pt x="212" y="277"/>
                </a:lnTo>
                <a:lnTo>
                  <a:pt x="226" y="317"/>
                </a:lnTo>
                <a:lnTo>
                  <a:pt x="226" y="357"/>
                </a:lnTo>
                <a:lnTo>
                  <a:pt x="239" y="383"/>
                </a:lnTo>
                <a:lnTo>
                  <a:pt x="239" y="410"/>
                </a:lnTo>
                <a:lnTo>
                  <a:pt x="239" y="449"/>
                </a:lnTo>
                <a:lnTo>
                  <a:pt x="226" y="476"/>
                </a:lnTo>
                <a:lnTo>
                  <a:pt x="226" y="489"/>
                </a:lnTo>
                <a:lnTo>
                  <a:pt x="212" y="489"/>
                </a:lnTo>
                <a:lnTo>
                  <a:pt x="199" y="476"/>
                </a:lnTo>
                <a:lnTo>
                  <a:pt x="186" y="449"/>
                </a:lnTo>
                <a:lnTo>
                  <a:pt x="159" y="396"/>
                </a:lnTo>
                <a:lnTo>
                  <a:pt x="133" y="317"/>
                </a:lnTo>
                <a:lnTo>
                  <a:pt x="106" y="238"/>
                </a:lnTo>
                <a:lnTo>
                  <a:pt x="80" y="158"/>
                </a:lnTo>
                <a:lnTo>
                  <a:pt x="53" y="119"/>
                </a:lnTo>
                <a:lnTo>
                  <a:pt x="27" y="79"/>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9738" name="Freeform 42"/>
          <p:cNvSpPr/>
          <p:nvPr/>
        </p:nvSpPr>
        <p:spPr>
          <a:xfrm>
            <a:off x="9046633" y="3718984"/>
            <a:ext cx="292100" cy="2455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45" h="290">
                <a:moveTo>
                  <a:pt x="318" y="290"/>
                </a:moveTo>
                <a:lnTo>
                  <a:pt x="292" y="277"/>
                </a:lnTo>
                <a:lnTo>
                  <a:pt x="265" y="251"/>
                </a:lnTo>
                <a:lnTo>
                  <a:pt x="212" y="211"/>
                </a:lnTo>
                <a:lnTo>
                  <a:pt x="146" y="158"/>
                </a:lnTo>
                <a:lnTo>
                  <a:pt x="79" y="92"/>
                </a:lnTo>
                <a:lnTo>
                  <a:pt x="26" y="52"/>
                </a:lnTo>
                <a:lnTo>
                  <a:pt x="0" y="26"/>
                </a:lnTo>
                <a:lnTo>
                  <a:pt x="0" y="0"/>
                </a:lnTo>
                <a:lnTo>
                  <a:pt x="79" y="0"/>
                </a:lnTo>
                <a:lnTo>
                  <a:pt x="159" y="13"/>
                </a:lnTo>
                <a:lnTo>
                  <a:pt x="212" y="26"/>
                </a:lnTo>
                <a:lnTo>
                  <a:pt x="265" y="52"/>
                </a:lnTo>
                <a:lnTo>
                  <a:pt x="305" y="79"/>
                </a:lnTo>
                <a:lnTo>
                  <a:pt x="318" y="105"/>
                </a:lnTo>
                <a:lnTo>
                  <a:pt x="345" y="132"/>
                </a:lnTo>
                <a:lnTo>
                  <a:pt x="345" y="185"/>
                </a:lnTo>
                <a:lnTo>
                  <a:pt x="345" y="224"/>
                </a:lnTo>
                <a:lnTo>
                  <a:pt x="345" y="251"/>
                </a:lnTo>
                <a:lnTo>
                  <a:pt x="332" y="277"/>
                </a:lnTo>
                <a:lnTo>
                  <a:pt x="318" y="290"/>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9739" name="Freeform 43"/>
          <p:cNvSpPr/>
          <p:nvPr/>
        </p:nvSpPr>
        <p:spPr>
          <a:xfrm>
            <a:off x="8248651" y="3718984"/>
            <a:ext cx="203200" cy="43603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39" h="515">
                <a:moveTo>
                  <a:pt x="159" y="436"/>
                </a:moveTo>
                <a:lnTo>
                  <a:pt x="133" y="475"/>
                </a:lnTo>
                <a:lnTo>
                  <a:pt x="120" y="489"/>
                </a:lnTo>
                <a:lnTo>
                  <a:pt x="106" y="502"/>
                </a:lnTo>
                <a:lnTo>
                  <a:pt x="93" y="515"/>
                </a:lnTo>
                <a:lnTo>
                  <a:pt x="80" y="502"/>
                </a:lnTo>
                <a:lnTo>
                  <a:pt x="67" y="489"/>
                </a:lnTo>
                <a:lnTo>
                  <a:pt x="53" y="475"/>
                </a:lnTo>
                <a:lnTo>
                  <a:pt x="27" y="436"/>
                </a:lnTo>
                <a:lnTo>
                  <a:pt x="0" y="396"/>
                </a:lnTo>
                <a:lnTo>
                  <a:pt x="0" y="370"/>
                </a:lnTo>
                <a:lnTo>
                  <a:pt x="0" y="356"/>
                </a:lnTo>
                <a:lnTo>
                  <a:pt x="0" y="343"/>
                </a:lnTo>
                <a:lnTo>
                  <a:pt x="13" y="330"/>
                </a:lnTo>
                <a:lnTo>
                  <a:pt x="27" y="304"/>
                </a:lnTo>
                <a:lnTo>
                  <a:pt x="40" y="277"/>
                </a:lnTo>
                <a:lnTo>
                  <a:pt x="67" y="238"/>
                </a:lnTo>
                <a:lnTo>
                  <a:pt x="93" y="171"/>
                </a:lnTo>
                <a:lnTo>
                  <a:pt x="120" y="92"/>
                </a:lnTo>
                <a:lnTo>
                  <a:pt x="146" y="0"/>
                </a:lnTo>
                <a:lnTo>
                  <a:pt x="173" y="13"/>
                </a:lnTo>
                <a:lnTo>
                  <a:pt x="186" y="26"/>
                </a:lnTo>
                <a:lnTo>
                  <a:pt x="213" y="52"/>
                </a:lnTo>
                <a:lnTo>
                  <a:pt x="226" y="79"/>
                </a:lnTo>
                <a:lnTo>
                  <a:pt x="239" y="119"/>
                </a:lnTo>
                <a:lnTo>
                  <a:pt x="239" y="171"/>
                </a:lnTo>
                <a:lnTo>
                  <a:pt x="239" y="224"/>
                </a:lnTo>
                <a:lnTo>
                  <a:pt x="213" y="343"/>
                </a:lnTo>
                <a:lnTo>
                  <a:pt x="159" y="436"/>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9741" name="Freeform 45"/>
          <p:cNvSpPr/>
          <p:nvPr/>
        </p:nvSpPr>
        <p:spPr>
          <a:xfrm>
            <a:off x="8697384" y="2844800"/>
            <a:ext cx="203200" cy="20108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39" h="238">
                <a:moveTo>
                  <a:pt x="239" y="172"/>
                </a:moveTo>
                <a:lnTo>
                  <a:pt x="213" y="225"/>
                </a:lnTo>
                <a:lnTo>
                  <a:pt x="199" y="225"/>
                </a:lnTo>
                <a:lnTo>
                  <a:pt x="186" y="238"/>
                </a:lnTo>
                <a:lnTo>
                  <a:pt x="160" y="225"/>
                </a:lnTo>
                <a:lnTo>
                  <a:pt x="133" y="212"/>
                </a:lnTo>
                <a:lnTo>
                  <a:pt x="106" y="172"/>
                </a:lnTo>
                <a:lnTo>
                  <a:pt x="67" y="133"/>
                </a:lnTo>
                <a:lnTo>
                  <a:pt x="27" y="80"/>
                </a:lnTo>
                <a:lnTo>
                  <a:pt x="0" y="40"/>
                </a:lnTo>
                <a:lnTo>
                  <a:pt x="0" y="27"/>
                </a:lnTo>
                <a:lnTo>
                  <a:pt x="0" y="14"/>
                </a:lnTo>
                <a:lnTo>
                  <a:pt x="27" y="0"/>
                </a:lnTo>
                <a:lnTo>
                  <a:pt x="53" y="0"/>
                </a:lnTo>
                <a:lnTo>
                  <a:pt x="80" y="0"/>
                </a:lnTo>
                <a:lnTo>
                  <a:pt x="146" y="14"/>
                </a:lnTo>
                <a:lnTo>
                  <a:pt x="173" y="27"/>
                </a:lnTo>
                <a:lnTo>
                  <a:pt x="199" y="53"/>
                </a:lnTo>
                <a:lnTo>
                  <a:pt x="226" y="80"/>
                </a:lnTo>
                <a:lnTo>
                  <a:pt x="239" y="106"/>
                </a:lnTo>
                <a:lnTo>
                  <a:pt x="239" y="146"/>
                </a:lnTo>
                <a:lnTo>
                  <a:pt x="239" y="172"/>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9742" name="Freeform 46"/>
          <p:cNvSpPr/>
          <p:nvPr/>
        </p:nvSpPr>
        <p:spPr>
          <a:xfrm>
            <a:off x="9508067" y="2207684"/>
            <a:ext cx="594784" cy="783167"/>
          </a:xfrm>
          <a:custGeom>
            <a:avLst/>
            <a:gdLst/>
            <a:ahLst/>
            <a:cxnLst>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04" h="925">
                <a:moveTo>
                  <a:pt x="478" y="53"/>
                </a:moveTo>
                <a:lnTo>
                  <a:pt x="478" y="40"/>
                </a:lnTo>
                <a:lnTo>
                  <a:pt x="478" y="13"/>
                </a:lnTo>
                <a:lnTo>
                  <a:pt x="491" y="0"/>
                </a:lnTo>
                <a:lnTo>
                  <a:pt x="505" y="0"/>
                </a:lnTo>
                <a:lnTo>
                  <a:pt x="531" y="0"/>
                </a:lnTo>
                <a:lnTo>
                  <a:pt x="558" y="13"/>
                </a:lnTo>
                <a:lnTo>
                  <a:pt x="597" y="40"/>
                </a:lnTo>
                <a:lnTo>
                  <a:pt x="624" y="66"/>
                </a:lnTo>
                <a:lnTo>
                  <a:pt x="664" y="106"/>
                </a:lnTo>
                <a:lnTo>
                  <a:pt x="677" y="132"/>
                </a:lnTo>
                <a:lnTo>
                  <a:pt x="690" y="159"/>
                </a:lnTo>
                <a:lnTo>
                  <a:pt x="704" y="185"/>
                </a:lnTo>
                <a:lnTo>
                  <a:pt x="690" y="225"/>
                </a:lnTo>
                <a:lnTo>
                  <a:pt x="677" y="251"/>
                </a:lnTo>
                <a:lnTo>
                  <a:pt x="637" y="304"/>
                </a:lnTo>
                <a:lnTo>
                  <a:pt x="597" y="357"/>
                </a:lnTo>
                <a:lnTo>
                  <a:pt x="505" y="489"/>
                </a:lnTo>
                <a:lnTo>
                  <a:pt x="385" y="621"/>
                </a:lnTo>
                <a:lnTo>
                  <a:pt x="266" y="753"/>
                </a:lnTo>
                <a:lnTo>
                  <a:pt x="199" y="806"/>
                </a:lnTo>
                <a:lnTo>
                  <a:pt x="133" y="859"/>
                </a:lnTo>
                <a:lnTo>
                  <a:pt x="80" y="899"/>
                </a:lnTo>
                <a:lnTo>
                  <a:pt x="40" y="925"/>
                </a:lnTo>
                <a:lnTo>
                  <a:pt x="13" y="925"/>
                </a:lnTo>
                <a:lnTo>
                  <a:pt x="0" y="925"/>
                </a:lnTo>
                <a:lnTo>
                  <a:pt x="0" y="912"/>
                </a:lnTo>
                <a:lnTo>
                  <a:pt x="13" y="886"/>
                </a:lnTo>
                <a:lnTo>
                  <a:pt x="40" y="846"/>
                </a:lnTo>
                <a:lnTo>
                  <a:pt x="80" y="793"/>
                </a:lnTo>
                <a:lnTo>
                  <a:pt x="120" y="740"/>
                </a:lnTo>
                <a:lnTo>
                  <a:pt x="173" y="674"/>
                </a:lnTo>
                <a:lnTo>
                  <a:pt x="226" y="608"/>
                </a:lnTo>
                <a:lnTo>
                  <a:pt x="279" y="529"/>
                </a:lnTo>
                <a:lnTo>
                  <a:pt x="345" y="449"/>
                </a:lnTo>
                <a:lnTo>
                  <a:pt x="385" y="370"/>
                </a:lnTo>
                <a:lnTo>
                  <a:pt x="425" y="304"/>
                </a:lnTo>
                <a:lnTo>
                  <a:pt x="465" y="238"/>
                </a:lnTo>
                <a:lnTo>
                  <a:pt x="478" y="185"/>
                </a:lnTo>
                <a:lnTo>
                  <a:pt x="491" y="132"/>
                </a:lnTo>
                <a:lnTo>
                  <a:pt x="491" y="93"/>
                </a:lnTo>
                <a:lnTo>
                  <a:pt x="478" y="53"/>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9743" name="Freeform 47"/>
          <p:cNvSpPr/>
          <p:nvPr/>
        </p:nvSpPr>
        <p:spPr>
          <a:xfrm>
            <a:off x="9440333" y="2844800"/>
            <a:ext cx="662517" cy="7493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84" h="886">
                <a:moveTo>
                  <a:pt x="518" y="265"/>
                </a:moveTo>
                <a:lnTo>
                  <a:pt x="558" y="199"/>
                </a:lnTo>
                <a:lnTo>
                  <a:pt x="585" y="133"/>
                </a:lnTo>
                <a:lnTo>
                  <a:pt x="585" y="93"/>
                </a:lnTo>
                <a:lnTo>
                  <a:pt x="585" y="67"/>
                </a:lnTo>
                <a:lnTo>
                  <a:pt x="585" y="40"/>
                </a:lnTo>
                <a:lnTo>
                  <a:pt x="585" y="14"/>
                </a:lnTo>
                <a:lnTo>
                  <a:pt x="611" y="0"/>
                </a:lnTo>
                <a:lnTo>
                  <a:pt x="664" y="14"/>
                </a:lnTo>
                <a:lnTo>
                  <a:pt x="717" y="40"/>
                </a:lnTo>
                <a:lnTo>
                  <a:pt x="757" y="93"/>
                </a:lnTo>
                <a:lnTo>
                  <a:pt x="784" y="133"/>
                </a:lnTo>
                <a:lnTo>
                  <a:pt x="784" y="172"/>
                </a:lnTo>
                <a:lnTo>
                  <a:pt x="784" y="199"/>
                </a:lnTo>
                <a:lnTo>
                  <a:pt x="744" y="252"/>
                </a:lnTo>
                <a:lnTo>
                  <a:pt x="677" y="331"/>
                </a:lnTo>
                <a:lnTo>
                  <a:pt x="598" y="423"/>
                </a:lnTo>
                <a:lnTo>
                  <a:pt x="505" y="529"/>
                </a:lnTo>
                <a:lnTo>
                  <a:pt x="399" y="622"/>
                </a:lnTo>
                <a:lnTo>
                  <a:pt x="306" y="701"/>
                </a:lnTo>
                <a:lnTo>
                  <a:pt x="213" y="767"/>
                </a:lnTo>
                <a:lnTo>
                  <a:pt x="133" y="820"/>
                </a:lnTo>
                <a:lnTo>
                  <a:pt x="67" y="873"/>
                </a:lnTo>
                <a:lnTo>
                  <a:pt x="27" y="886"/>
                </a:lnTo>
                <a:lnTo>
                  <a:pt x="0" y="886"/>
                </a:lnTo>
                <a:lnTo>
                  <a:pt x="0" y="873"/>
                </a:lnTo>
                <a:lnTo>
                  <a:pt x="14" y="846"/>
                </a:lnTo>
                <a:lnTo>
                  <a:pt x="40" y="820"/>
                </a:lnTo>
                <a:lnTo>
                  <a:pt x="67" y="794"/>
                </a:lnTo>
                <a:lnTo>
                  <a:pt x="93" y="754"/>
                </a:lnTo>
                <a:lnTo>
                  <a:pt x="146" y="701"/>
                </a:lnTo>
                <a:lnTo>
                  <a:pt x="200" y="648"/>
                </a:lnTo>
                <a:lnTo>
                  <a:pt x="306" y="542"/>
                </a:lnTo>
                <a:lnTo>
                  <a:pt x="385" y="437"/>
                </a:lnTo>
                <a:lnTo>
                  <a:pt x="465" y="357"/>
                </a:lnTo>
                <a:lnTo>
                  <a:pt x="518" y="265"/>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9744" name="Freeform 48"/>
          <p:cNvSpPr/>
          <p:nvPr/>
        </p:nvSpPr>
        <p:spPr>
          <a:xfrm>
            <a:off x="8978900" y="3382433"/>
            <a:ext cx="1236133" cy="115358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460" h="1362">
                <a:moveTo>
                  <a:pt x="664" y="1058"/>
                </a:moveTo>
                <a:lnTo>
                  <a:pt x="544" y="1137"/>
                </a:lnTo>
                <a:lnTo>
                  <a:pt x="425" y="1203"/>
                </a:lnTo>
                <a:lnTo>
                  <a:pt x="319" y="1256"/>
                </a:lnTo>
                <a:lnTo>
                  <a:pt x="213" y="1309"/>
                </a:lnTo>
                <a:lnTo>
                  <a:pt x="133" y="1335"/>
                </a:lnTo>
                <a:lnTo>
                  <a:pt x="66" y="1348"/>
                </a:lnTo>
                <a:lnTo>
                  <a:pt x="27" y="1362"/>
                </a:lnTo>
                <a:lnTo>
                  <a:pt x="0" y="1362"/>
                </a:lnTo>
                <a:lnTo>
                  <a:pt x="0" y="1348"/>
                </a:lnTo>
                <a:lnTo>
                  <a:pt x="40" y="1322"/>
                </a:lnTo>
                <a:lnTo>
                  <a:pt x="93" y="1282"/>
                </a:lnTo>
                <a:lnTo>
                  <a:pt x="186" y="1243"/>
                </a:lnTo>
                <a:lnTo>
                  <a:pt x="279" y="1190"/>
                </a:lnTo>
                <a:lnTo>
                  <a:pt x="372" y="1124"/>
                </a:lnTo>
                <a:lnTo>
                  <a:pt x="491" y="1031"/>
                </a:lnTo>
                <a:lnTo>
                  <a:pt x="611" y="939"/>
                </a:lnTo>
                <a:lnTo>
                  <a:pt x="730" y="820"/>
                </a:lnTo>
                <a:lnTo>
                  <a:pt x="836" y="714"/>
                </a:lnTo>
                <a:lnTo>
                  <a:pt x="943" y="608"/>
                </a:lnTo>
                <a:lnTo>
                  <a:pt x="1022" y="489"/>
                </a:lnTo>
                <a:lnTo>
                  <a:pt x="1102" y="397"/>
                </a:lnTo>
                <a:lnTo>
                  <a:pt x="1155" y="304"/>
                </a:lnTo>
                <a:lnTo>
                  <a:pt x="1208" y="238"/>
                </a:lnTo>
                <a:lnTo>
                  <a:pt x="1235" y="185"/>
                </a:lnTo>
                <a:lnTo>
                  <a:pt x="1248" y="145"/>
                </a:lnTo>
                <a:lnTo>
                  <a:pt x="1261" y="106"/>
                </a:lnTo>
                <a:lnTo>
                  <a:pt x="1248" y="53"/>
                </a:lnTo>
                <a:lnTo>
                  <a:pt x="1248" y="26"/>
                </a:lnTo>
                <a:lnTo>
                  <a:pt x="1248" y="13"/>
                </a:lnTo>
                <a:lnTo>
                  <a:pt x="1261" y="0"/>
                </a:lnTo>
                <a:lnTo>
                  <a:pt x="1288" y="0"/>
                </a:lnTo>
                <a:lnTo>
                  <a:pt x="1314" y="13"/>
                </a:lnTo>
                <a:lnTo>
                  <a:pt x="1341" y="26"/>
                </a:lnTo>
                <a:lnTo>
                  <a:pt x="1381" y="66"/>
                </a:lnTo>
                <a:lnTo>
                  <a:pt x="1421" y="93"/>
                </a:lnTo>
                <a:lnTo>
                  <a:pt x="1447" y="132"/>
                </a:lnTo>
                <a:lnTo>
                  <a:pt x="1460" y="145"/>
                </a:lnTo>
                <a:lnTo>
                  <a:pt x="1460" y="172"/>
                </a:lnTo>
                <a:lnTo>
                  <a:pt x="1460" y="225"/>
                </a:lnTo>
                <a:lnTo>
                  <a:pt x="1434" y="264"/>
                </a:lnTo>
                <a:lnTo>
                  <a:pt x="1421" y="278"/>
                </a:lnTo>
                <a:lnTo>
                  <a:pt x="1394" y="304"/>
                </a:lnTo>
                <a:lnTo>
                  <a:pt x="1341" y="383"/>
                </a:lnTo>
                <a:lnTo>
                  <a:pt x="1275" y="476"/>
                </a:lnTo>
                <a:lnTo>
                  <a:pt x="1168" y="595"/>
                </a:lnTo>
                <a:lnTo>
                  <a:pt x="1049" y="727"/>
                </a:lnTo>
                <a:lnTo>
                  <a:pt x="929" y="846"/>
                </a:lnTo>
                <a:lnTo>
                  <a:pt x="797" y="952"/>
                </a:lnTo>
                <a:lnTo>
                  <a:pt x="664" y="1058"/>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9745" name="Freeform 49"/>
          <p:cNvSpPr/>
          <p:nvPr/>
        </p:nvSpPr>
        <p:spPr>
          <a:xfrm>
            <a:off x="8337551" y="2286000"/>
            <a:ext cx="270933" cy="58208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0"/>
              </a:cxn>
              <a:cxn ang="0">
                <a:pos x="2147483647" y="0"/>
              </a:cxn>
              <a:cxn ang="0">
                <a:pos x="2147483647" y="0"/>
              </a:cxn>
              <a:cxn ang="0">
                <a:pos x="2147483647" y="0"/>
              </a:cxn>
              <a:cxn ang="0">
                <a:pos x="2147483647" y="0"/>
              </a:cxn>
              <a:cxn ang="0">
                <a:pos x="2147483647" y="0"/>
              </a:cxn>
              <a:cxn ang="0">
                <a:pos x="2147483647" y="2147483647"/>
              </a:cxn>
              <a:cxn ang="0">
                <a:pos x="2147483647" y="2147483647"/>
              </a:cxn>
            </a:cxnLst>
            <a:pathLst>
              <a:path w="319" h="687">
                <a:moveTo>
                  <a:pt x="226" y="13"/>
                </a:moveTo>
                <a:lnTo>
                  <a:pt x="226" y="66"/>
                </a:lnTo>
                <a:lnTo>
                  <a:pt x="239" y="118"/>
                </a:lnTo>
                <a:lnTo>
                  <a:pt x="253" y="198"/>
                </a:lnTo>
                <a:lnTo>
                  <a:pt x="266" y="290"/>
                </a:lnTo>
                <a:lnTo>
                  <a:pt x="292" y="383"/>
                </a:lnTo>
                <a:lnTo>
                  <a:pt x="306" y="462"/>
                </a:lnTo>
                <a:lnTo>
                  <a:pt x="319" y="528"/>
                </a:lnTo>
                <a:lnTo>
                  <a:pt x="319" y="581"/>
                </a:lnTo>
                <a:lnTo>
                  <a:pt x="319" y="634"/>
                </a:lnTo>
                <a:lnTo>
                  <a:pt x="306" y="674"/>
                </a:lnTo>
                <a:lnTo>
                  <a:pt x="306" y="687"/>
                </a:lnTo>
                <a:lnTo>
                  <a:pt x="279" y="687"/>
                </a:lnTo>
                <a:lnTo>
                  <a:pt x="253" y="660"/>
                </a:lnTo>
                <a:lnTo>
                  <a:pt x="239" y="647"/>
                </a:lnTo>
                <a:lnTo>
                  <a:pt x="239" y="621"/>
                </a:lnTo>
                <a:lnTo>
                  <a:pt x="226" y="581"/>
                </a:lnTo>
                <a:lnTo>
                  <a:pt x="213" y="528"/>
                </a:lnTo>
                <a:lnTo>
                  <a:pt x="186" y="449"/>
                </a:lnTo>
                <a:lnTo>
                  <a:pt x="160" y="356"/>
                </a:lnTo>
                <a:lnTo>
                  <a:pt x="133" y="264"/>
                </a:lnTo>
                <a:lnTo>
                  <a:pt x="107" y="198"/>
                </a:lnTo>
                <a:lnTo>
                  <a:pt x="80" y="132"/>
                </a:lnTo>
                <a:lnTo>
                  <a:pt x="53" y="92"/>
                </a:lnTo>
                <a:lnTo>
                  <a:pt x="14" y="52"/>
                </a:lnTo>
                <a:lnTo>
                  <a:pt x="0" y="26"/>
                </a:lnTo>
                <a:lnTo>
                  <a:pt x="0" y="13"/>
                </a:lnTo>
                <a:lnTo>
                  <a:pt x="14" y="0"/>
                </a:lnTo>
                <a:lnTo>
                  <a:pt x="27" y="0"/>
                </a:lnTo>
                <a:lnTo>
                  <a:pt x="53" y="0"/>
                </a:lnTo>
                <a:lnTo>
                  <a:pt x="80" y="0"/>
                </a:lnTo>
                <a:lnTo>
                  <a:pt x="120" y="0"/>
                </a:lnTo>
                <a:lnTo>
                  <a:pt x="173" y="0"/>
                </a:lnTo>
                <a:lnTo>
                  <a:pt x="226" y="13"/>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9746" name="Freeform 50"/>
          <p:cNvSpPr/>
          <p:nvPr/>
        </p:nvSpPr>
        <p:spPr>
          <a:xfrm>
            <a:off x="8428567" y="2184400"/>
            <a:ext cx="899584" cy="615951"/>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Lst>
            <a:pathLst>
              <a:path w="1062" h="727">
                <a:moveTo>
                  <a:pt x="0" y="132"/>
                </a:moveTo>
                <a:lnTo>
                  <a:pt x="146" y="132"/>
                </a:lnTo>
                <a:lnTo>
                  <a:pt x="278" y="119"/>
                </a:lnTo>
                <a:lnTo>
                  <a:pt x="398" y="105"/>
                </a:lnTo>
                <a:lnTo>
                  <a:pt x="504" y="79"/>
                </a:lnTo>
                <a:lnTo>
                  <a:pt x="584" y="66"/>
                </a:lnTo>
                <a:lnTo>
                  <a:pt x="650" y="52"/>
                </a:lnTo>
                <a:lnTo>
                  <a:pt x="703" y="39"/>
                </a:lnTo>
                <a:lnTo>
                  <a:pt x="730" y="26"/>
                </a:lnTo>
                <a:lnTo>
                  <a:pt x="756" y="13"/>
                </a:lnTo>
                <a:lnTo>
                  <a:pt x="796" y="0"/>
                </a:lnTo>
                <a:lnTo>
                  <a:pt x="809" y="0"/>
                </a:lnTo>
                <a:lnTo>
                  <a:pt x="836" y="13"/>
                </a:lnTo>
                <a:lnTo>
                  <a:pt x="863" y="26"/>
                </a:lnTo>
                <a:lnTo>
                  <a:pt x="902" y="39"/>
                </a:lnTo>
                <a:lnTo>
                  <a:pt x="969" y="79"/>
                </a:lnTo>
                <a:lnTo>
                  <a:pt x="1022" y="105"/>
                </a:lnTo>
                <a:lnTo>
                  <a:pt x="1048" y="132"/>
                </a:lnTo>
                <a:lnTo>
                  <a:pt x="1062" y="158"/>
                </a:lnTo>
                <a:lnTo>
                  <a:pt x="1062" y="198"/>
                </a:lnTo>
                <a:lnTo>
                  <a:pt x="1062" y="224"/>
                </a:lnTo>
                <a:lnTo>
                  <a:pt x="1048" y="237"/>
                </a:lnTo>
                <a:lnTo>
                  <a:pt x="1022" y="237"/>
                </a:lnTo>
                <a:lnTo>
                  <a:pt x="995" y="264"/>
                </a:lnTo>
                <a:lnTo>
                  <a:pt x="969" y="317"/>
                </a:lnTo>
                <a:lnTo>
                  <a:pt x="929" y="383"/>
                </a:lnTo>
                <a:lnTo>
                  <a:pt x="889" y="489"/>
                </a:lnTo>
                <a:lnTo>
                  <a:pt x="849" y="594"/>
                </a:lnTo>
                <a:lnTo>
                  <a:pt x="836" y="634"/>
                </a:lnTo>
                <a:lnTo>
                  <a:pt x="809" y="674"/>
                </a:lnTo>
                <a:lnTo>
                  <a:pt x="796" y="700"/>
                </a:lnTo>
                <a:lnTo>
                  <a:pt x="783" y="713"/>
                </a:lnTo>
                <a:lnTo>
                  <a:pt x="770" y="727"/>
                </a:lnTo>
                <a:lnTo>
                  <a:pt x="756" y="727"/>
                </a:lnTo>
                <a:lnTo>
                  <a:pt x="743" y="727"/>
                </a:lnTo>
                <a:lnTo>
                  <a:pt x="730" y="713"/>
                </a:lnTo>
                <a:lnTo>
                  <a:pt x="716" y="687"/>
                </a:lnTo>
                <a:lnTo>
                  <a:pt x="730" y="674"/>
                </a:lnTo>
                <a:lnTo>
                  <a:pt x="730" y="634"/>
                </a:lnTo>
                <a:lnTo>
                  <a:pt x="730" y="568"/>
                </a:lnTo>
                <a:lnTo>
                  <a:pt x="743" y="489"/>
                </a:lnTo>
                <a:lnTo>
                  <a:pt x="770" y="396"/>
                </a:lnTo>
                <a:lnTo>
                  <a:pt x="796" y="304"/>
                </a:lnTo>
                <a:lnTo>
                  <a:pt x="796" y="237"/>
                </a:lnTo>
                <a:lnTo>
                  <a:pt x="796" y="185"/>
                </a:lnTo>
                <a:lnTo>
                  <a:pt x="796" y="171"/>
                </a:lnTo>
                <a:lnTo>
                  <a:pt x="770" y="145"/>
                </a:lnTo>
                <a:lnTo>
                  <a:pt x="730" y="132"/>
                </a:lnTo>
                <a:lnTo>
                  <a:pt x="690" y="132"/>
                </a:lnTo>
                <a:lnTo>
                  <a:pt x="663" y="145"/>
                </a:lnTo>
                <a:lnTo>
                  <a:pt x="624" y="145"/>
                </a:lnTo>
                <a:lnTo>
                  <a:pt x="584" y="145"/>
                </a:lnTo>
                <a:lnTo>
                  <a:pt x="531" y="158"/>
                </a:lnTo>
                <a:lnTo>
                  <a:pt x="464" y="171"/>
                </a:lnTo>
                <a:lnTo>
                  <a:pt x="398" y="185"/>
                </a:lnTo>
                <a:lnTo>
                  <a:pt x="265" y="198"/>
                </a:lnTo>
                <a:lnTo>
                  <a:pt x="159" y="211"/>
                </a:lnTo>
                <a:lnTo>
                  <a:pt x="66" y="224"/>
                </a:lnTo>
                <a:lnTo>
                  <a:pt x="0" y="224"/>
                </a:lnTo>
                <a:lnTo>
                  <a:pt x="0" y="132"/>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9747" name="Freeform 51"/>
          <p:cNvSpPr/>
          <p:nvPr/>
        </p:nvSpPr>
        <p:spPr>
          <a:xfrm>
            <a:off x="8530167" y="2442633"/>
            <a:ext cx="427567" cy="133351"/>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Lst>
            <a:pathLst>
              <a:path w="505" h="158">
                <a:moveTo>
                  <a:pt x="438" y="13"/>
                </a:moveTo>
                <a:lnTo>
                  <a:pt x="465" y="13"/>
                </a:lnTo>
                <a:lnTo>
                  <a:pt x="491" y="26"/>
                </a:lnTo>
                <a:lnTo>
                  <a:pt x="505" y="39"/>
                </a:lnTo>
                <a:lnTo>
                  <a:pt x="505" y="52"/>
                </a:lnTo>
                <a:lnTo>
                  <a:pt x="505" y="66"/>
                </a:lnTo>
                <a:lnTo>
                  <a:pt x="478" y="79"/>
                </a:lnTo>
                <a:lnTo>
                  <a:pt x="438" y="92"/>
                </a:lnTo>
                <a:lnTo>
                  <a:pt x="385" y="105"/>
                </a:lnTo>
                <a:lnTo>
                  <a:pt x="305" y="119"/>
                </a:lnTo>
                <a:lnTo>
                  <a:pt x="226" y="132"/>
                </a:lnTo>
                <a:lnTo>
                  <a:pt x="120" y="145"/>
                </a:lnTo>
                <a:lnTo>
                  <a:pt x="0" y="158"/>
                </a:lnTo>
                <a:lnTo>
                  <a:pt x="0" y="79"/>
                </a:lnTo>
                <a:lnTo>
                  <a:pt x="93" y="52"/>
                </a:lnTo>
                <a:lnTo>
                  <a:pt x="173" y="39"/>
                </a:lnTo>
                <a:lnTo>
                  <a:pt x="239" y="26"/>
                </a:lnTo>
                <a:lnTo>
                  <a:pt x="292" y="13"/>
                </a:lnTo>
                <a:lnTo>
                  <a:pt x="345" y="13"/>
                </a:lnTo>
                <a:lnTo>
                  <a:pt x="385" y="0"/>
                </a:lnTo>
                <a:lnTo>
                  <a:pt x="425" y="0"/>
                </a:lnTo>
                <a:lnTo>
                  <a:pt x="438" y="13"/>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9748" name="Freeform 52"/>
          <p:cNvSpPr/>
          <p:nvPr/>
        </p:nvSpPr>
        <p:spPr>
          <a:xfrm>
            <a:off x="8564033" y="2688167"/>
            <a:ext cx="493184" cy="112184"/>
          </a:xfrm>
          <a:custGeom>
            <a:avLst/>
            <a:gdLst/>
            <a:ahLst/>
            <a:cxnLst>
              <a:cxn ang="0">
                <a:pos x="0"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Lst>
            <a:pathLst>
              <a:path w="584" h="133">
                <a:moveTo>
                  <a:pt x="0" y="53"/>
                </a:moveTo>
                <a:lnTo>
                  <a:pt x="106" y="27"/>
                </a:lnTo>
                <a:lnTo>
                  <a:pt x="226" y="14"/>
                </a:lnTo>
                <a:lnTo>
                  <a:pt x="292" y="14"/>
                </a:lnTo>
                <a:lnTo>
                  <a:pt x="372" y="0"/>
                </a:lnTo>
                <a:lnTo>
                  <a:pt x="478" y="0"/>
                </a:lnTo>
                <a:lnTo>
                  <a:pt x="584" y="0"/>
                </a:lnTo>
                <a:lnTo>
                  <a:pt x="584" y="93"/>
                </a:lnTo>
                <a:lnTo>
                  <a:pt x="425" y="106"/>
                </a:lnTo>
                <a:lnTo>
                  <a:pt x="279" y="106"/>
                </a:lnTo>
                <a:lnTo>
                  <a:pt x="146" y="119"/>
                </a:lnTo>
                <a:lnTo>
                  <a:pt x="13" y="133"/>
                </a:lnTo>
                <a:lnTo>
                  <a:pt x="0" y="53"/>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9740" name="Freeform 44"/>
          <p:cNvSpPr/>
          <p:nvPr/>
        </p:nvSpPr>
        <p:spPr>
          <a:xfrm>
            <a:off x="7979833" y="2933700"/>
            <a:ext cx="1426633" cy="292100"/>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Lst>
            <a:pathLst>
              <a:path w="1686" h="344">
                <a:moveTo>
                  <a:pt x="0" y="251"/>
                </a:moveTo>
                <a:lnTo>
                  <a:pt x="13" y="238"/>
                </a:lnTo>
                <a:lnTo>
                  <a:pt x="26" y="225"/>
                </a:lnTo>
                <a:lnTo>
                  <a:pt x="66" y="225"/>
                </a:lnTo>
                <a:lnTo>
                  <a:pt x="106" y="212"/>
                </a:lnTo>
                <a:lnTo>
                  <a:pt x="132" y="212"/>
                </a:lnTo>
                <a:lnTo>
                  <a:pt x="172" y="212"/>
                </a:lnTo>
                <a:lnTo>
                  <a:pt x="239" y="199"/>
                </a:lnTo>
                <a:lnTo>
                  <a:pt x="318" y="185"/>
                </a:lnTo>
                <a:lnTo>
                  <a:pt x="411" y="172"/>
                </a:lnTo>
                <a:lnTo>
                  <a:pt x="531" y="159"/>
                </a:lnTo>
                <a:lnTo>
                  <a:pt x="650" y="132"/>
                </a:lnTo>
                <a:lnTo>
                  <a:pt x="796" y="106"/>
                </a:lnTo>
                <a:lnTo>
                  <a:pt x="929" y="80"/>
                </a:lnTo>
                <a:lnTo>
                  <a:pt x="1048" y="53"/>
                </a:lnTo>
                <a:lnTo>
                  <a:pt x="1168" y="40"/>
                </a:lnTo>
                <a:lnTo>
                  <a:pt x="1261" y="27"/>
                </a:lnTo>
                <a:lnTo>
                  <a:pt x="1340" y="13"/>
                </a:lnTo>
                <a:lnTo>
                  <a:pt x="1407" y="0"/>
                </a:lnTo>
                <a:lnTo>
                  <a:pt x="1460" y="0"/>
                </a:lnTo>
                <a:lnTo>
                  <a:pt x="1486" y="0"/>
                </a:lnTo>
                <a:lnTo>
                  <a:pt x="1540" y="0"/>
                </a:lnTo>
                <a:lnTo>
                  <a:pt x="1579" y="13"/>
                </a:lnTo>
                <a:lnTo>
                  <a:pt x="1619" y="27"/>
                </a:lnTo>
                <a:lnTo>
                  <a:pt x="1646" y="40"/>
                </a:lnTo>
                <a:lnTo>
                  <a:pt x="1672" y="66"/>
                </a:lnTo>
                <a:lnTo>
                  <a:pt x="1686" y="80"/>
                </a:lnTo>
                <a:lnTo>
                  <a:pt x="1686" y="93"/>
                </a:lnTo>
                <a:lnTo>
                  <a:pt x="1686" y="106"/>
                </a:lnTo>
                <a:lnTo>
                  <a:pt x="1659" y="119"/>
                </a:lnTo>
                <a:lnTo>
                  <a:pt x="1632" y="119"/>
                </a:lnTo>
                <a:lnTo>
                  <a:pt x="1579" y="132"/>
                </a:lnTo>
                <a:lnTo>
                  <a:pt x="1526" y="132"/>
                </a:lnTo>
                <a:lnTo>
                  <a:pt x="1447" y="132"/>
                </a:lnTo>
                <a:lnTo>
                  <a:pt x="1354" y="132"/>
                </a:lnTo>
                <a:lnTo>
                  <a:pt x="1247" y="146"/>
                </a:lnTo>
                <a:lnTo>
                  <a:pt x="1141" y="159"/>
                </a:lnTo>
                <a:lnTo>
                  <a:pt x="1009" y="172"/>
                </a:lnTo>
                <a:lnTo>
                  <a:pt x="862" y="199"/>
                </a:lnTo>
                <a:lnTo>
                  <a:pt x="716" y="225"/>
                </a:lnTo>
                <a:lnTo>
                  <a:pt x="557" y="265"/>
                </a:lnTo>
                <a:lnTo>
                  <a:pt x="477" y="278"/>
                </a:lnTo>
                <a:lnTo>
                  <a:pt x="398" y="304"/>
                </a:lnTo>
                <a:lnTo>
                  <a:pt x="345" y="317"/>
                </a:lnTo>
                <a:lnTo>
                  <a:pt x="292" y="331"/>
                </a:lnTo>
                <a:lnTo>
                  <a:pt x="252" y="331"/>
                </a:lnTo>
                <a:lnTo>
                  <a:pt x="212" y="344"/>
                </a:lnTo>
                <a:lnTo>
                  <a:pt x="199" y="344"/>
                </a:lnTo>
                <a:lnTo>
                  <a:pt x="185" y="344"/>
                </a:lnTo>
                <a:lnTo>
                  <a:pt x="172" y="344"/>
                </a:lnTo>
                <a:lnTo>
                  <a:pt x="146" y="331"/>
                </a:lnTo>
                <a:lnTo>
                  <a:pt x="119" y="317"/>
                </a:lnTo>
                <a:lnTo>
                  <a:pt x="79" y="291"/>
                </a:lnTo>
                <a:lnTo>
                  <a:pt x="39" y="278"/>
                </a:lnTo>
                <a:lnTo>
                  <a:pt x="13" y="265"/>
                </a:lnTo>
                <a:lnTo>
                  <a:pt x="0" y="251"/>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9734" name="Freeform 38"/>
          <p:cNvSpPr/>
          <p:nvPr/>
        </p:nvSpPr>
        <p:spPr>
          <a:xfrm>
            <a:off x="8473017" y="3168651"/>
            <a:ext cx="764116" cy="3810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902" h="449">
                <a:moveTo>
                  <a:pt x="677" y="449"/>
                </a:moveTo>
                <a:lnTo>
                  <a:pt x="571" y="449"/>
                </a:lnTo>
                <a:lnTo>
                  <a:pt x="597" y="383"/>
                </a:lnTo>
                <a:lnTo>
                  <a:pt x="610" y="317"/>
                </a:lnTo>
                <a:lnTo>
                  <a:pt x="624" y="277"/>
                </a:lnTo>
                <a:lnTo>
                  <a:pt x="637" y="225"/>
                </a:lnTo>
                <a:lnTo>
                  <a:pt x="650" y="198"/>
                </a:lnTo>
                <a:lnTo>
                  <a:pt x="650" y="172"/>
                </a:lnTo>
                <a:lnTo>
                  <a:pt x="650" y="158"/>
                </a:lnTo>
                <a:lnTo>
                  <a:pt x="650" y="145"/>
                </a:lnTo>
                <a:lnTo>
                  <a:pt x="637" y="145"/>
                </a:lnTo>
                <a:lnTo>
                  <a:pt x="597" y="145"/>
                </a:lnTo>
                <a:lnTo>
                  <a:pt x="544" y="158"/>
                </a:lnTo>
                <a:lnTo>
                  <a:pt x="478" y="158"/>
                </a:lnTo>
                <a:lnTo>
                  <a:pt x="385" y="172"/>
                </a:lnTo>
                <a:lnTo>
                  <a:pt x="278" y="185"/>
                </a:lnTo>
                <a:lnTo>
                  <a:pt x="146" y="211"/>
                </a:lnTo>
                <a:lnTo>
                  <a:pt x="0" y="238"/>
                </a:lnTo>
                <a:lnTo>
                  <a:pt x="0" y="132"/>
                </a:lnTo>
                <a:lnTo>
                  <a:pt x="132" y="132"/>
                </a:lnTo>
                <a:lnTo>
                  <a:pt x="199" y="119"/>
                </a:lnTo>
                <a:lnTo>
                  <a:pt x="239" y="119"/>
                </a:lnTo>
                <a:lnTo>
                  <a:pt x="345" y="92"/>
                </a:lnTo>
                <a:lnTo>
                  <a:pt x="398" y="92"/>
                </a:lnTo>
                <a:lnTo>
                  <a:pt x="464" y="79"/>
                </a:lnTo>
                <a:lnTo>
                  <a:pt x="531" y="66"/>
                </a:lnTo>
                <a:lnTo>
                  <a:pt x="584" y="53"/>
                </a:lnTo>
                <a:lnTo>
                  <a:pt x="624" y="39"/>
                </a:lnTo>
                <a:lnTo>
                  <a:pt x="650" y="26"/>
                </a:lnTo>
                <a:lnTo>
                  <a:pt x="677" y="13"/>
                </a:lnTo>
                <a:lnTo>
                  <a:pt x="690" y="0"/>
                </a:lnTo>
                <a:lnTo>
                  <a:pt x="703" y="13"/>
                </a:lnTo>
                <a:lnTo>
                  <a:pt x="730" y="26"/>
                </a:lnTo>
                <a:lnTo>
                  <a:pt x="770" y="53"/>
                </a:lnTo>
                <a:lnTo>
                  <a:pt x="810" y="79"/>
                </a:lnTo>
                <a:lnTo>
                  <a:pt x="849" y="106"/>
                </a:lnTo>
                <a:lnTo>
                  <a:pt x="876" y="132"/>
                </a:lnTo>
                <a:lnTo>
                  <a:pt x="889" y="145"/>
                </a:lnTo>
                <a:lnTo>
                  <a:pt x="902" y="158"/>
                </a:lnTo>
                <a:lnTo>
                  <a:pt x="889" y="172"/>
                </a:lnTo>
                <a:lnTo>
                  <a:pt x="863" y="198"/>
                </a:lnTo>
                <a:lnTo>
                  <a:pt x="823" y="225"/>
                </a:lnTo>
                <a:lnTo>
                  <a:pt x="783" y="264"/>
                </a:lnTo>
                <a:lnTo>
                  <a:pt x="730" y="344"/>
                </a:lnTo>
                <a:lnTo>
                  <a:pt x="677" y="449"/>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9736" name="Freeform 40"/>
          <p:cNvSpPr/>
          <p:nvPr/>
        </p:nvSpPr>
        <p:spPr>
          <a:xfrm>
            <a:off x="8564033" y="3471333"/>
            <a:ext cx="560917" cy="156633"/>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Lst>
            <a:pathLst>
              <a:path w="664" h="185">
                <a:moveTo>
                  <a:pt x="0" y="92"/>
                </a:moveTo>
                <a:lnTo>
                  <a:pt x="93" y="66"/>
                </a:lnTo>
                <a:lnTo>
                  <a:pt x="186" y="53"/>
                </a:lnTo>
                <a:lnTo>
                  <a:pt x="265" y="39"/>
                </a:lnTo>
                <a:lnTo>
                  <a:pt x="345" y="39"/>
                </a:lnTo>
                <a:lnTo>
                  <a:pt x="398" y="26"/>
                </a:lnTo>
                <a:lnTo>
                  <a:pt x="465" y="13"/>
                </a:lnTo>
                <a:lnTo>
                  <a:pt x="504" y="13"/>
                </a:lnTo>
                <a:lnTo>
                  <a:pt x="544" y="0"/>
                </a:lnTo>
                <a:lnTo>
                  <a:pt x="597" y="13"/>
                </a:lnTo>
                <a:lnTo>
                  <a:pt x="637" y="13"/>
                </a:lnTo>
                <a:lnTo>
                  <a:pt x="650" y="26"/>
                </a:lnTo>
                <a:lnTo>
                  <a:pt x="664" y="53"/>
                </a:lnTo>
                <a:lnTo>
                  <a:pt x="650" y="92"/>
                </a:lnTo>
                <a:lnTo>
                  <a:pt x="650" y="105"/>
                </a:lnTo>
                <a:lnTo>
                  <a:pt x="637" y="119"/>
                </a:lnTo>
                <a:lnTo>
                  <a:pt x="624" y="119"/>
                </a:lnTo>
                <a:lnTo>
                  <a:pt x="584" y="119"/>
                </a:lnTo>
                <a:lnTo>
                  <a:pt x="544" y="132"/>
                </a:lnTo>
                <a:lnTo>
                  <a:pt x="465" y="145"/>
                </a:lnTo>
                <a:lnTo>
                  <a:pt x="385" y="145"/>
                </a:lnTo>
                <a:lnTo>
                  <a:pt x="279" y="158"/>
                </a:lnTo>
                <a:lnTo>
                  <a:pt x="146" y="172"/>
                </a:lnTo>
                <a:lnTo>
                  <a:pt x="0" y="185"/>
                </a:lnTo>
                <a:lnTo>
                  <a:pt x="0" y="92"/>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9737" name="Freeform 41"/>
          <p:cNvSpPr/>
          <p:nvPr/>
        </p:nvSpPr>
        <p:spPr>
          <a:xfrm>
            <a:off x="8574617" y="3560233"/>
            <a:ext cx="349249" cy="751417"/>
          </a:xfrm>
          <a:custGeom>
            <a:avLst/>
            <a:gdLst/>
            <a:ahLst/>
            <a:cxnLst>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412" h="886">
                <a:moveTo>
                  <a:pt x="93" y="675"/>
                </a:moveTo>
                <a:lnTo>
                  <a:pt x="53" y="635"/>
                </a:lnTo>
                <a:lnTo>
                  <a:pt x="13" y="595"/>
                </a:lnTo>
                <a:lnTo>
                  <a:pt x="0" y="569"/>
                </a:lnTo>
                <a:lnTo>
                  <a:pt x="0" y="556"/>
                </a:lnTo>
                <a:lnTo>
                  <a:pt x="13" y="556"/>
                </a:lnTo>
                <a:lnTo>
                  <a:pt x="40" y="556"/>
                </a:lnTo>
                <a:lnTo>
                  <a:pt x="80" y="569"/>
                </a:lnTo>
                <a:lnTo>
                  <a:pt x="120" y="582"/>
                </a:lnTo>
                <a:lnTo>
                  <a:pt x="173" y="595"/>
                </a:lnTo>
                <a:lnTo>
                  <a:pt x="199" y="609"/>
                </a:lnTo>
                <a:lnTo>
                  <a:pt x="226" y="609"/>
                </a:lnTo>
                <a:lnTo>
                  <a:pt x="239" y="595"/>
                </a:lnTo>
                <a:lnTo>
                  <a:pt x="252" y="569"/>
                </a:lnTo>
                <a:lnTo>
                  <a:pt x="252" y="542"/>
                </a:lnTo>
                <a:lnTo>
                  <a:pt x="252" y="503"/>
                </a:lnTo>
                <a:lnTo>
                  <a:pt x="252" y="450"/>
                </a:lnTo>
                <a:lnTo>
                  <a:pt x="252" y="424"/>
                </a:lnTo>
                <a:lnTo>
                  <a:pt x="252" y="384"/>
                </a:lnTo>
                <a:lnTo>
                  <a:pt x="252" y="331"/>
                </a:lnTo>
                <a:lnTo>
                  <a:pt x="252" y="278"/>
                </a:lnTo>
                <a:lnTo>
                  <a:pt x="239" y="225"/>
                </a:lnTo>
                <a:lnTo>
                  <a:pt x="239" y="146"/>
                </a:lnTo>
                <a:lnTo>
                  <a:pt x="226" y="0"/>
                </a:lnTo>
                <a:lnTo>
                  <a:pt x="319" y="40"/>
                </a:lnTo>
                <a:lnTo>
                  <a:pt x="372" y="67"/>
                </a:lnTo>
                <a:lnTo>
                  <a:pt x="398" y="93"/>
                </a:lnTo>
                <a:lnTo>
                  <a:pt x="412" y="133"/>
                </a:lnTo>
                <a:lnTo>
                  <a:pt x="398" y="172"/>
                </a:lnTo>
                <a:lnTo>
                  <a:pt x="398" y="238"/>
                </a:lnTo>
                <a:lnTo>
                  <a:pt x="398" y="331"/>
                </a:lnTo>
                <a:lnTo>
                  <a:pt x="398" y="450"/>
                </a:lnTo>
                <a:lnTo>
                  <a:pt x="398" y="569"/>
                </a:lnTo>
                <a:lnTo>
                  <a:pt x="385" y="675"/>
                </a:lnTo>
                <a:lnTo>
                  <a:pt x="359" y="754"/>
                </a:lnTo>
                <a:lnTo>
                  <a:pt x="332" y="807"/>
                </a:lnTo>
                <a:lnTo>
                  <a:pt x="306" y="847"/>
                </a:lnTo>
                <a:lnTo>
                  <a:pt x="279" y="873"/>
                </a:lnTo>
                <a:lnTo>
                  <a:pt x="266" y="886"/>
                </a:lnTo>
                <a:lnTo>
                  <a:pt x="239" y="886"/>
                </a:lnTo>
                <a:lnTo>
                  <a:pt x="226" y="886"/>
                </a:lnTo>
                <a:lnTo>
                  <a:pt x="213" y="873"/>
                </a:lnTo>
                <a:lnTo>
                  <a:pt x="213" y="833"/>
                </a:lnTo>
                <a:lnTo>
                  <a:pt x="199" y="794"/>
                </a:lnTo>
                <a:lnTo>
                  <a:pt x="173" y="767"/>
                </a:lnTo>
                <a:lnTo>
                  <a:pt x="133" y="714"/>
                </a:lnTo>
                <a:lnTo>
                  <a:pt x="93" y="675"/>
                </a:lnTo>
              </a:path>
            </a:pathLst>
          </a:custGeom>
          <a:solidFill>
            <a:srgbClr val="FF0000"/>
          </a:solidFill>
          <a:ln w="12700" cap="flat" cmpd="sng">
            <a:solidFill>
              <a:srgbClr val="000000"/>
            </a:solidFill>
            <a:prstDash val="solid"/>
            <a:round/>
            <a:headEnd type="none" w="med" len="med"/>
            <a:tailEnd type="none" w="med" len="med"/>
          </a:ln>
        </p:spPr>
        <p:txBody>
          <a:bodyPr/>
          <a:p>
            <a:endParaRPr lang="zh-CN" altLang="en-US" sz="2400"/>
          </a:p>
        </p:txBody>
      </p:sp>
      <p:sp>
        <p:nvSpPr>
          <p:cNvPr id="27" name="TextBox 26"/>
          <p:cNvSpPr txBox="1">
            <a:spLocks noChangeArrowheads="1"/>
          </p:cNvSpPr>
          <p:nvPr/>
        </p:nvSpPr>
        <p:spPr bwMode="auto">
          <a:xfrm>
            <a:off x="954617" y="4167717"/>
            <a:ext cx="311996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结构：</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左右</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30" name="TextBox 29"/>
          <p:cNvSpPr txBox="1">
            <a:spLocks noChangeArrowheads="1"/>
          </p:cNvSpPr>
          <p:nvPr/>
        </p:nvSpPr>
        <p:spPr bwMode="auto">
          <a:xfrm>
            <a:off x="954617" y="5255684"/>
            <a:ext cx="4663017"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组词：</a:t>
            </a:r>
            <a:r>
              <a:rPr kumimoji="0" lang="zh-CN" altLang="en-US" sz="2935" b="1" i="0" u="none" strike="noStrike" kern="1200" cap="none" spc="0" normalizeH="0" baseline="0" noProof="0" dirty="0" smtClean="0">
                <a:ln>
                  <a:noFill/>
                </a:ln>
                <a:solidFill>
                  <a:srgbClr val="000000"/>
                </a:solidFill>
                <a:effectLst/>
                <a:uLnTx/>
                <a:uFillTx/>
                <a:latin typeface="+mj-ea"/>
                <a:ea typeface="+mj-ea"/>
                <a:cs typeface="+mn-cs"/>
              </a:rPr>
              <a:t>人影  如影随形</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31" name="TextBox 30"/>
          <p:cNvSpPr txBox="1">
            <a:spLocks noChangeArrowheads="1"/>
          </p:cNvSpPr>
          <p:nvPr/>
        </p:nvSpPr>
        <p:spPr bwMode="auto">
          <a:xfrm>
            <a:off x="954617" y="5831417"/>
            <a:ext cx="5556251"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造句：</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我们在大树的影子下乘凉。 </a:t>
            </a:r>
            <a:endParaRPr kumimoji="0" lang="zh-CN" altLang="en-US" sz="2935" b="1" i="0" u="none" strike="noStrike" kern="1200" cap="none" spc="0" normalizeH="0" baseline="0" noProof="0" dirty="0" smtClean="0">
              <a:ln>
                <a:noFill/>
              </a:ln>
              <a:solidFill>
                <a:srgbClr val="000000"/>
              </a:solidFill>
              <a:effectLst/>
              <a:uLnTx/>
              <a:uFillTx/>
              <a:latin typeface="+mj-ea"/>
              <a:ea typeface="+mj-ea"/>
              <a:cs typeface="+mn-cs"/>
            </a:endParaRPr>
          </a:p>
        </p:txBody>
      </p:sp>
      <p:sp>
        <p:nvSpPr>
          <p:cNvPr id="32" name="TextBox 31"/>
          <p:cNvSpPr txBox="1">
            <a:spLocks noChangeArrowheads="1"/>
          </p:cNvSpPr>
          <p:nvPr/>
        </p:nvSpPr>
        <p:spPr bwMode="auto">
          <a:xfrm>
            <a:off x="954617" y="4679951"/>
            <a:ext cx="3873500" cy="542925"/>
          </a:xfrm>
          <a:prstGeom prst="rect">
            <a:avLst/>
          </a:prstGeom>
          <a:noFill/>
          <a:ln>
            <a:noFill/>
          </a:ln>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音序：</a:t>
            </a:r>
            <a:r>
              <a:rPr kumimoji="0" lang="en-US" altLang="zh-CN" sz="2935" b="1" i="0" u="none" strike="noStrike" kern="1200" cap="none" spc="0" normalizeH="0" baseline="0" noProof="0" dirty="0" smtClean="0">
                <a:ln>
                  <a:noFill/>
                </a:ln>
                <a:solidFill>
                  <a:schemeClr val="tx1"/>
                </a:solidFill>
                <a:effectLst/>
                <a:uLnTx/>
                <a:uFillTx/>
                <a:latin typeface="+mj-ea"/>
                <a:ea typeface="+mj-ea"/>
                <a:cs typeface="+mn-cs"/>
              </a:rPr>
              <a:t>Y   </a:t>
            </a:r>
            <a:r>
              <a:rPr kumimoji="0" lang="zh-CN" altLang="en-US" sz="2935" b="1" i="0" u="none" strike="noStrike" kern="1200" cap="none" spc="0" normalizeH="0" baseline="0" noProof="0" dirty="0" smtClean="0">
                <a:ln>
                  <a:noFill/>
                </a:ln>
                <a:solidFill>
                  <a:srgbClr val="0000FF"/>
                </a:solidFill>
                <a:effectLst/>
                <a:uLnTx/>
                <a:uFillTx/>
                <a:latin typeface="+mj-ea"/>
                <a:ea typeface="+mj-ea"/>
                <a:cs typeface="+mn-cs"/>
              </a:rPr>
              <a:t>部首：</a:t>
            </a:r>
            <a:r>
              <a:rPr kumimoji="0" lang="zh-CN" altLang="en-US" sz="2935" b="1" i="0" u="none" strike="noStrike" kern="1200" cap="none" spc="0" normalizeH="0" baseline="0" noProof="0" dirty="0" smtClean="0">
                <a:ln>
                  <a:noFill/>
                </a:ln>
                <a:solidFill>
                  <a:schemeClr val="tx1"/>
                </a:solidFill>
                <a:effectLst/>
                <a:uLnTx/>
                <a:uFillTx/>
                <a:latin typeface="+mj-ea"/>
                <a:ea typeface="+mj-ea"/>
                <a:cs typeface="+mn-cs"/>
              </a:rPr>
              <a:t>彡</a:t>
            </a:r>
            <a:endParaRPr kumimoji="0" lang="zh-CN" altLang="en-US" sz="2935" b="1" i="0" u="none" strike="noStrike" kern="1200" cap="none" spc="0" normalizeH="0" baseline="0" noProof="0" dirty="0" smtClean="0">
              <a:ln>
                <a:noFill/>
              </a:ln>
              <a:solidFill>
                <a:schemeClr val="tx1"/>
              </a:solidFill>
              <a:effectLst/>
              <a:uLnTx/>
              <a:uFillTx/>
              <a:latin typeface="+mj-ea"/>
              <a:ea typeface="+mj-ea"/>
              <a:cs typeface="+mn-cs"/>
            </a:endParaRPr>
          </a:p>
        </p:txBody>
      </p:sp>
      <p:sp>
        <p:nvSpPr>
          <p:cNvPr id="33" name="矩形 2"/>
          <p:cNvSpPr>
            <a:spLocks noChangeArrowheads="1"/>
          </p:cNvSpPr>
          <p:nvPr/>
        </p:nvSpPr>
        <p:spPr bwMode="auto">
          <a:xfrm>
            <a:off x="6807200" y="5003800"/>
            <a:ext cx="4419600" cy="1447165"/>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0000FF"/>
                </a:solidFill>
                <a:effectLst/>
                <a:uLnTx/>
                <a:uFillTx/>
                <a:latin typeface="+mj-ea"/>
                <a:ea typeface="+mj-ea"/>
                <a:cs typeface="+mn-cs"/>
              </a:rPr>
              <a:t>书写指导：</a:t>
            </a:r>
            <a:r>
              <a:rPr kumimoji="0" lang="zh-CN" altLang="en-US" sz="2935" b="1" i="0" u="none" strike="noStrike" kern="1200" cap="none" spc="0" normalizeH="0" baseline="0" noProof="0" dirty="0">
                <a:ln>
                  <a:noFill/>
                </a:ln>
                <a:solidFill>
                  <a:schemeClr val="tx1"/>
                </a:solidFill>
                <a:effectLst/>
                <a:uLnTx/>
                <a:uFillTx/>
                <a:latin typeface="+mj-ea"/>
                <a:ea typeface="+mj-ea"/>
                <a:cs typeface="+mn-cs"/>
              </a:rPr>
              <a:t>景字要写窄、上下要写紧凑，右边三撇上下排列、下撇要长。</a:t>
            </a:r>
            <a:endParaRPr kumimoji="0" lang="zh-CN" altLang="en-US" sz="2935" b="1" i="0" u="none" strike="noStrike" kern="1200" cap="none" spc="0" normalizeH="0" baseline="0" noProof="0" dirty="0">
              <a:ln>
                <a:noFill/>
              </a:ln>
              <a:solidFill>
                <a:schemeClr val="tx1"/>
              </a:solidFill>
              <a:effectLst/>
              <a:uLnTx/>
              <a:uFillTx/>
              <a:latin typeface="+mj-ea"/>
              <a:ea typeface="+mj-ea"/>
              <a:cs typeface="+mn-cs"/>
            </a:endParaRPr>
          </a:p>
        </p:txBody>
      </p:sp>
      <p:sp>
        <p:nvSpPr>
          <p:cNvPr id="34" name="矩形 4"/>
          <p:cNvSpPr/>
          <p:nvPr/>
        </p:nvSpPr>
        <p:spPr>
          <a:xfrm>
            <a:off x="3568700" y="2552700"/>
            <a:ext cx="1543685" cy="1732915"/>
          </a:xfrm>
          <a:prstGeom prst="rect">
            <a:avLst/>
          </a:prstGeom>
          <a:noFill/>
          <a:ln w="9525">
            <a:noFill/>
          </a:ln>
        </p:spPr>
        <p:txBody>
          <a:bodyPr wrap="none" anchor="t">
            <a:spAutoFit/>
          </a:bodyPr>
          <a:p>
            <a:r>
              <a:rPr lang="zh-CN" altLang="en-US" sz="10665" b="1" dirty="0">
                <a:solidFill>
                  <a:srgbClr val="000000"/>
                </a:solidFill>
                <a:latin typeface="楷体" panose="02010609060101010101" pitchFamily="49" charset="-122"/>
                <a:ea typeface="楷体" panose="02010609060101010101" pitchFamily="49" charset="-122"/>
              </a:rPr>
              <a:t>影</a:t>
            </a:r>
            <a:endParaRPr lang="zh-CN" altLang="en-US" sz="10665" b="1" dirty="0">
              <a:solidFill>
                <a:srgbClr val="000000"/>
              </a:solidFill>
              <a:latin typeface="楷体" panose="02010609060101010101" pitchFamily="49" charset="-122"/>
              <a:ea typeface="楷体" panose="02010609060101010101" pitchFamily="49" charset="-122"/>
            </a:endParaRPr>
          </a:p>
        </p:txBody>
      </p:sp>
      <p:sp>
        <p:nvSpPr>
          <p:cNvPr id="35" name="矩形 34"/>
          <p:cNvSpPr/>
          <p:nvPr/>
        </p:nvSpPr>
        <p:spPr>
          <a:xfrm>
            <a:off x="3634317" y="1585384"/>
            <a:ext cx="2976033" cy="1076325"/>
          </a:xfrm>
          <a:prstGeom prst="rect">
            <a:avLst/>
          </a:prstGeom>
          <a:noFill/>
          <a:ln w="9525">
            <a:noFill/>
          </a:ln>
        </p:spPr>
        <p:txBody>
          <a:bodyPr anchor="t">
            <a:spAutoFit/>
          </a:bodyPr>
          <a:p>
            <a:r>
              <a:rPr lang="en-US" altLang="zh-CN" sz="6400" b="1" dirty="0">
                <a:solidFill>
                  <a:srgbClr val="FF0000"/>
                </a:solidFill>
                <a:latin typeface="方正姚体" panose="02010601030101010101" pitchFamily="2" charset="-122"/>
                <a:ea typeface="方正姚体" panose="02010601030101010101" pitchFamily="2" charset="-122"/>
              </a:rPr>
              <a:t>yǐng</a:t>
            </a:r>
            <a:endParaRPr lang="en-US" altLang="zh-CN" sz="6400" b="1" dirty="0">
              <a:solidFill>
                <a:srgbClr val="FF0000"/>
              </a:solidFill>
              <a:latin typeface="方正姚体" panose="02010601030101010101" pitchFamily="2" charset="-122"/>
              <a:ea typeface="方正姚体" panose="02010601030101010101" pitchFamily="2" charset="-122"/>
            </a:endParaRPr>
          </a:p>
        </p:txBody>
      </p:sp>
      <p:sp>
        <p:nvSpPr>
          <p:cNvPr id="76834" name="TextBox 52"/>
          <p:cNvSpPr txBox="1"/>
          <p:nvPr/>
        </p:nvSpPr>
        <p:spPr>
          <a:xfrm>
            <a:off x="935567" y="2377017"/>
            <a:ext cx="2252133" cy="1198880"/>
          </a:xfrm>
          <a:prstGeom prst="rect">
            <a:avLst/>
          </a:prstGeom>
          <a:noFill/>
          <a:ln w="9525">
            <a:noFill/>
          </a:ln>
        </p:spPr>
        <p:txBody>
          <a:bodyPr anchor="t">
            <a:spAutoFit/>
          </a:bodyPr>
          <a:p>
            <a:r>
              <a:rPr lang="zh-CN" altLang="en-US" sz="7200" dirty="0">
                <a:solidFill>
                  <a:srgbClr val="FF0000"/>
                </a:solidFill>
                <a:latin typeface="楷体" panose="02010609060101010101" pitchFamily="49" charset="-122"/>
                <a:ea typeface="楷体" panose="02010609060101010101" pitchFamily="49" charset="-122"/>
              </a:rPr>
              <a:t>影</a:t>
            </a:r>
            <a:r>
              <a:rPr lang="zh-CN" altLang="en-US" sz="7200" dirty="0">
                <a:latin typeface="楷体" panose="02010609060101010101" pitchFamily="49" charset="-122"/>
                <a:ea typeface="楷体" panose="02010609060101010101" pitchFamily="49" charset="-122"/>
              </a:rPr>
              <a:t>子</a:t>
            </a:r>
            <a:endParaRPr lang="zh-CN" altLang="en-US" sz="7200" dirty="0">
              <a:latin typeface="楷体" panose="02010609060101010101" pitchFamily="49" charset="-122"/>
              <a:ea typeface="楷体" panose="02010609060101010101" pitchFamily="49" charset="-122"/>
            </a:endParaRPr>
          </a:p>
        </p:txBody>
      </p:sp>
      <p:grpSp>
        <p:nvGrpSpPr>
          <p:cNvPr id="76835" name="组合 35"/>
          <p:cNvGrpSpPr/>
          <p:nvPr/>
        </p:nvGrpSpPr>
        <p:grpSpPr>
          <a:xfrm>
            <a:off x="772584" y="1028700"/>
            <a:ext cx="1775883" cy="677352"/>
            <a:chOff x="579880" y="770997"/>
            <a:chExt cx="1331484" cy="508957"/>
          </a:xfrm>
        </p:grpSpPr>
        <p:sp>
          <p:nvSpPr>
            <p:cNvPr id="39" name="圆角矩形 38"/>
            <p:cNvSpPr/>
            <p:nvPr/>
          </p:nvSpPr>
          <p:spPr>
            <a:xfrm>
              <a:off x="590550" y="770997"/>
              <a:ext cx="1257227" cy="508957"/>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我会写</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40"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29745"/>
                                        </p:tgtEl>
                                        <p:attrNameLst>
                                          <p:attrName>style.visibility</p:attrName>
                                        </p:attrNameLst>
                                      </p:cBhvr>
                                      <p:to>
                                        <p:strVal val="visible"/>
                                      </p:to>
                                    </p:set>
                                    <p:animEffect transition="in" filter="wipe(up)">
                                      <p:cBhvr>
                                        <p:cTn id="25" dur="500"/>
                                        <p:tgtEl>
                                          <p:spTgt spid="2974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9746"/>
                                        </p:tgtEl>
                                        <p:attrNameLst>
                                          <p:attrName>style.visibility</p:attrName>
                                        </p:attrNameLst>
                                      </p:cBhvr>
                                      <p:to>
                                        <p:strVal val="visible"/>
                                      </p:to>
                                    </p:set>
                                    <p:animEffect transition="in" filter="wipe(left)">
                                      <p:cBhvr>
                                        <p:cTn id="30" dur="500"/>
                                        <p:tgtEl>
                                          <p:spTgt spid="2974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9747"/>
                                        </p:tgtEl>
                                        <p:attrNameLst>
                                          <p:attrName>style.visibility</p:attrName>
                                        </p:attrNameLst>
                                      </p:cBhvr>
                                      <p:to>
                                        <p:strVal val="visible"/>
                                      </p:to>
                                    </p:set>
                                    <p:animEffect transition="in" filter="wipe(left)">
                                      <p:cBhvr>
                                        <p:cTn id="35" dur="500"/>
                                        <p:tgtEl>
                                          <p:spTgt spid="2974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9748"/>
                                        </p:tgtEl>
                                        <p:attrNameLst>
                                          <p:attrName>style.visibility</p:attrName>
                                        </p:attrNameLst>
                                      </p:cBhvr>
                                      <p:to>
                                        <p:strVal val="visible"/>
                                      </p:to>
                                    </p:set>
                                    <p:animEffect transition="in" filter="wipe(left)">
                                      <p:cBhvr>
                                        <p:cTn id="40" dur="500"/>
                                        <p:tgtEl>
                                          <p:spTgt spid="2974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29741"/>
                                        </p:tgtEl>
                                        <p:attrNameLst>
                                          <p:attrName>style.visibility</p:attrName>
                                        </p:attrNameLst>
                                      </p:cBhvr>
                                      <p:to>
                                        <p:strVal val="visible"/>
                                      </p:to>
                                    </p:set>
                                    <p:animEffect transition="in" filter="wipe(up)">
                                      <p:cBhvr>
                                        <p:cTn id="45" dur="500"/>
                                        <p:tgtEl>
                                          <p:spTgt spid="29741"/>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29740"/>
                                        </p:tgtEl>
                                        <p:attrNameLst>
                                          <p:attrName>style.visibility</p:attrName>
                                        </p:attrNameLst>
                                      </p:cBhvr>
                                      <p:to>
                                        <p:strVal val="visible"/>
                                      </p:to>
                                    </p:set>
                                    <p:animEffect transition="in" filter="wipe(left)">
                                      <p:cBhvr>
                                        <p:cTn id="50" dur="500"/>
                                        <p:tgtEl>
                                          <p:spTgt spid="2974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29735"/>
                                        </p:tgtEl>
                                        <p:attrNameLst>
                                          <p:attrName>style.visibility</p:attrName>
                                        </p:attrNameLst>
                                      </p:cBhvr>
                                      <p:to>
                                        <p:strVal val="visible"/>
                                      </p:to>
                                    </p:set>
                                    <p:animEffect transition="in" filter="wipe(up)">
                                      <p:cBhvr>
                                        <p:cTn id="55" dur="500"/>
                                        <p:tgtEl>
                                          <p:spTgt spid="29735"/>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29734"/>
                                        </p:tgtEl>
                                        <p:attrNameLst>
                                          <p:attrName>style.visibility</p:attrName>
                                        </p:attrNameLst>
                                      </p:cBhvr>
                                      <p:to>
                                        <p:strVal val="visible"/>
                                      </p:to>
                                    </p:set>
                                    <p:animEffect transition="in" filter="wipe(left)">
                                      <p:cBhvr>
                                        <p:cTn id="60" dur="500"/>
                                        <p:tgtEl>
                                          <p:spTgt spid="2973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29736"/>
                                        </p:tgtEl>
                                        <p:attrNameLst>
                                          <p:attrName>style.visibility</p:attrName>
                                        </p:attrNameLst>
                                      </p:cBhvr>
                                      <p:to>
                                        <p:strVal val="visible"/>
                                      </p:to>
                                    </p:set>
                                    <p:animEffect transition="in" filter="wipe(left)">
                                      <p:cBhvr>
                                        <p:cTn id="65" dur="500"/>
                                        <p:tgtEl>
                                          <p:spTgt spid="2973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29737"/>
                                        </p:tgtEl>
                                        <p:attrNameLst>
                                          <p:attrName>style.visibility</p:attrName>
                                        </p:attrNameLst>
                                      </p:cBhvr>
                                      <p:to>
                                        <p:strVal val="visible"/>
                                      </p:to>
                                    </p:set>
                                    <p:animEffect transition="in" filter="wipe(up)">
                                      <p:cBhvr>
                                        <p:cTn id="70" dur="500"/>
                                        <p:tgtEl>
                                          <p:spTgt spid="29737"/>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nodeType="clickEffect">
                                  <p:stCondLst>
                                    <p:cond delay="0"/>
                                  </p:stCondLst>
                                  <p:childTnLst>
                                    <p:set>
                                      <p:cBhvr>
                                        <p:cTn id="74" dur="1" fill="hold">
                                          <p:stCondLst>
                                            <p:cond delay="0"/>
                                          </p:stCondLst>
                                        </p:cTn>
                                        <p:tgtEl>
                                          <p:spTgt spid="29739"/>
                                        </p:tgtEl>
                                        <p:attrNameLst>
                                          <p:attrName>style.visibility</p:attrName>
                                        </p:attrNameLst>
                                      </p:cBhvr>
                                      <p:to>
                                        <p:strVal val="visible"/>
                                      </p:to>
                                    </p:set>
                                    <p:animEffect transition="in" filter="wipe(up)">
                                      <p:cBhvr>
                                        <p:cTn id="75" dur="500"/>
                                        <p:tgtEl>
                                          <p:spTgt spid="29739"/>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29738"/>
                                        </p:tgtEl>
                                        <p:attrNameLst>
                                          <p:attrName>style.visibility</p:attrName>
                                        </p:attrNameLst>
                                      </p:cBhvr>
                                      <p:to>
                                        <p:strVal val="visible"/>
                                      </p:to>
                                    </p:set>
                                    <p:animEffect transition="in" filter="wipe(left)">
                                      <p:cBhvr>
                                        <p:cTn id="80" dur="500"/>
                                        <p:tgtEl>
                                          <p:spTgt spid="29738"/>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nodeType="clickEffect">
                                  <p:stCondLst>
                                    <p:cond delay="0"/>
                                  </p:stCondLst>
                                  <p:childTnLst>
                                    <p:set>
                                      <p:cBhvr>
                                        <p:cTn id="84" dur="1" fill="hold">
                                          <p:stCondLst>
                                            <p:cond delay="0"/>
                                          </p:stCondLst>
                                        </p:cTn>
                                        <p:tgtEl>
                                          <p:spTgt spid="29742"/>
                                        </p:tgtEl>
                                        <p:attrNameLst>
                                          <p:attrName>style.visibility</p:attrName>
                                        </p:attrNameLst>
                                      </p:cBhvr>
                                      <p:to>
                                        <p:strVal val="visible"/>
                                      </p:to>
                                    </p:set>
                                    <p:animEffect transition="in" filter="wipe(up)">
                                      <p:cBhvr>
                                        <p:cTn id="85" dur="500"/>
                                        <p:tgtEl>
                                          <p:spTgt spid="29742"/>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nodeType="clickEffect">
                                  <p:stCondLst>
                                    <p:cond delay="0"/>
                                  </p:stCondLst>
                                  <p:childTnLst>
                                    <p:set>
                                      <p:cBhvr>
                                        <p:cTn id="89" dur="1" fill="hold">
                                          <p:stCondLst>
                                            <p:cond delay="0"/>
                                          </p:stCondLst>
                                        </p:cTn>
                                        <p:tgtEl>
                                          <p:spTgt spid="29743"/>
                                        </p:tgtEl>
                                        <p:attrNameLst>
                                          <p:attrName>style.visibility</p:attrName>
                                        </p:attrNameLst>
                                      </p:cBhvr>
                                      <p:to>
                                        <p:strVal val="visible"/>
                                      </p:to>
                                    </p:set>
                                    <p:animEffect transition="in" filter="wipe(up)">
                                      <p:cBhvr>
                                        <p:cTn id="90" dur="500"/>
                                        <p:tgtEl>
                                          <p:spTgt spid="29743"/>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nodeType="clickEffect">
                                  <p:stCondLst>
                                    <p:cond delay="0"/>
                                  </p:stCondLst>
                                  <p:childTnLst>
                                    <p:set>
                                      <p:cBhvr>
                                        <p:cTn id="94" dur="1" fill="hold">
                                          <p:stCondLst>
                                            <p:cond delay="0"/>
                                          </p:stCondLst>
                                        </p:cTn>
                                        <p:tgtEl>
                                          <p:spTgt spid="29744"/>
                                        </p:tgtEl>
                                        <p:attrNameLst>
                                          <p:attrName>style.visibility</p:attrName>
                                        </p:attrNameLst>
                                      </p:cBhvr>
                                      <p:to>
                                        <p:strVal val="visible"/>
                                      </p:to>
                                    </p:set>
                                    <p:animEffect transition="in" filter="wipe(up)">
                                      <p:cBhvr>
                                        <p:cTn id="95" dur="500"/>
                                        <p:tgtEl>
                                          <p:spTgt spid="29744"/>
                                        </p:tgtEl>
                                      </p:cBhvr>
                                    </p:animEffect>
                                  </p:childTnLst>
                                </p:cTn>
                              </p:par>
                            </p:childTnLst>
                          </p:cTn>
                        </p:par>
                      </p:childTnLst>
                    </p:cTn>
                  </p:par>
                  <p:par>
                    <p:cTn id="96" fill="hold">
                      <p:stCondLst>
                        <p:cond delay="indefinite"/>
                      </p:stCondLst>
                      <p:childTnLst>
                        <p:par>
                          <p:cTn id="97" fill="hold">
                            <p:stCondLst>
                              <p:cond delay="0"/>
                            </p:stCondLst>
                            <p:childTnLst>
                              <p:par>
                                <p:cTn id="98" presetID="16" presetClass="entr" presetSubtype="21" fill="hold" grpId="0" nodeType="click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barn(inVertical)">
                                      <p:cBhvr>
                                        <p:cTn id="100" dur="500"/>
                                        <p:tgtEl>
                                          <p:spTgt spid="27"/>
                                        </p:tgtEl>
                                      </p:cBhvr>
                                    </p:animEffect>
                                  </p:childTnLst>
                                </p:cTn>
                              </p:par>
                            </p:childTnLst>
                          </p:cTn>
                        </p:par>
                      </p:childTnLst>
                    </p:cTn>
                  </p:par>
                  <p:par>
                    <p:cTn id="101" fill="hold">
                      <p:stCondLst>
                        <p:cond delay="indefinite"/>
                      </p:stCondLst>
                      <p:childTnLst>
                        <p:par>
                          <p:cTn id="102" fill="hold">
                            <p:stCondLst>
                              <p:cond delay="0"/>
                            </p:stCondLst>
                            <p:childTnLst>
                              <p:par>
                                <p:cTn id="103" presetID="16" presetClass="entr" presetSubtype="21" fill="hold" grpId="0" nodeType="clickEffect">
                                  <p:stCondLst>
                                    <p:cond delay="0"/>
                                  </p:stCondLst>
                                  <p:childTnLst>
                                    <p:set>
                                      <p:cBhvr>
                                        <p:cTn id="104" dur="1" fill="hold">
                                          <p:stCondLst>
                                            <p:cond delay="0"/>
                                          </p:stCondLst>
                                        </p:cTn>
                                        <p:tgtEl>
                                          <p:spTgt spid="32"/>
                                        </p:tgtEl>
                                        <p:attrNameLst>
                                          <p:attrName>style.visibility</p:attrName>
                                        </p:attrNameLst>
                                      </p:cBhvr>
                                      <p:to>
                                        <p:strVal val="visible"/>
                                      </p:to>
                                    </p:set>
                                    <p:animEffect transition="in" filter="barn(inVertical)">
                                      <p:cBhvr>
                                        <p:cTn id="105" dur="500"/>
                                        <p:tgtEl>
                                          <p:spTgt spid="32"/>
                                        </p:tgtEl>
                                      </p:cBhvr>
                                    </p:animEffect>
                                  </p:childTnLst>
                                </p:cTn>
                              </p:par>
                            </p:childTnLst>
                          </p:cTn>
                        </p:par>
                      </p:childTnLst>
                    </p:cTn>
                  </p:par>
                  <p:par>
                    <p:cTn id="106" fill="hold">
                      <p:stCondLst>
                        <p:cond delay="indefinite"/>
                      </p:stCondLst>
                      <p:childTnLst>
                        <p:par>
                          <p:cTn id="107" fill="hold">
                            <p:stCondLst>
                              <p:cond delay="0"/>
                            </p:stCondLst>
                            <p:childTnLst>
                              <p:par>
                                <p:cTn id="108" presetID="16" presetClass="entr" presetSubtype="21" fill="hold" grpId="0" nodeType="clickEffect">
                                  <p:stCondLst>
                                    <p:cond delay="0"/>
                                  </p:stCondLst>
                                  <p:childTnLst>
                                    <p:set>
                                      <p:cBhvr>
                                        <p:cTn id="109" dur="1" fill="hold">
                                          <p:stCondLst>
                                            <p:cond delay="0"/>
                                          </p:stCondLst>
                                        </p:cTn>
                                        <p:tgtEl>
                                          <p:spTgt spid="30"/>
                                        </p:tgtEl>
                                        <p:attrNameLst>
                                          <p:attrName>style.visibility</p:attrName>
                                        </p:attrNameLst>
                                      </p:cBhvr>
                                      <p:to>
                                        <p:strVal val="visible"/>
                                      </p:to>
                                    </p:set>
                                    <p:animEffect transition="in" filter="barn(inVertical)">
                                      <p:cBhvr>
                                        <p:cTn id="110" dur="500"/>
                                        <p:tgtEl>
                                          <p:spTgt spid="30"/>
                                        </p:tgtEl>
                                      </p:cBhvr>
                                    </p:animEffect>
                                  </p:childTnLst>
                                </p:cTn>
                              </p:par>
                            </p:childTnLst>
                          </p:cTn>
                        </p:par>
                      </p:childTnLst>
                    </p:cTn>
                  </p:par>
                  <p:par>
                    <p:cTn id="111" fill="hold">
                      <p:stCondLst>
                        <p:cond delay="indefinite"/>
                      </p:stCondLst>
                      <p:childTnLst>
                        <p:par>
                          <p:cTn id="112" fill="hold">
                            <p:stCondLst>
                              <p:cond delay="0"/>
                            </p:stCondLst>
                            <p:childTnLst>
                              <p:par>
                                <p:cTn id="113" presetID="16" presetClass="entr" presetSubtype="21" fill="hold" grpId="0" nodeType="click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barn(inVertical)">
                                      <p:cBhvr>
                                        <p:cTn id="1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p:bldP spid="31" grpId="0"/>
      <p:bldP spid="32" grpId="0"/>
      <p:bldP spid="33" grpId="0" bldLvl="0" animBg="1"/>
      <p:bldP spid="34" grpId="0"/>
      <p:bldP spid="3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TextBox 1"/>
          <p:cNvSpPr txBox="1"/>
          <p:nvPr/>
        </p:nvSpPr>
        <p:spPr>
          <a:xfrm>
            <a:off x="1344084" y="1678517"/>
            <a:ext cx="9139767" cy="748030"/>
          </a:xfrm>
          <a:prstGeom prst="rect">
            <a:avLst/>
          </a:prstGeom>
          <a:noFill/>
          <a:ln w="9525">
            <a:noFill/>
          </a:ln>
        </p:spPr>
        <p:txBody>
          <a:bodyPr anchor="t">
            <a:spAutoFit/>
          </a:bodyPr>
          <a:p>
            <a:r>
              <a:rPr lang="zh-CN" altLang="en-US" sz="4265" b="1" dirty="0">
                <a:latin typeface="黑体" panose="02010609060101010101" pitchFamily="49" charset="-122"/>
                <a:ea typeface="黑体" panose="02010609060101010101" pitchFamily="49" charset="-122"/>
              </a:rPr>
              <a:t>再读课文，想一想课文写了什么？</a:t>
            </a:r>
            <a:endParaRPr lang="zh-CN" altLang="en-US" sz="4265" b="1" dirty="0">
              <a:latin typeface="黑体" panose="02010609060101010101" pitchFamily="49" charset="-122"/>
              <a:ea typeface="黑体" panose="02010609060101010101" pitchFamily="49" charset="-122"/>
            </a:endParaRPr>
          </a:p>
        </p:txBody>
      </p:sp>
      <p:sp>
        <p:nvSpPr>
          <p:cNvPr id="3" name="矩形 2"/>
          <p:cNvSpPr/>
          <p:nvPr/>
        </p:nvSpPr>
        <p:spPr>
          <a:xfrm>
            <a:off x="271145" y="2649855"/>
            <a:ext cx="11864975" cy="4033520"/>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marL="0" marR="0" lvl="0" indent="723900" algn="l" defTabSz="457200" rtl="0" eaLnBrk="1" fontAlgn="base" latinLnBrk="0" hangingPunct="1">
              <a:lnSpc>
                <a:spcPct val="150000"/>
              </a:lnSpc>
              <a:spcBef>
                <a:spcPct val="0"/>
              </a:spcBef>
              <a:spcAft>
                <a:spcPct val="0"/>
              </a:spcAft>
              <a:buClrTx/>
              <a:buSzTx/>
              <a:buFontTx/>
              <a:buNone/>
              <a:defRPr/>
            </a:pPr>
            <a:r>
              <a:rPr kumimoji="0" lang="zh-CN" altLang="en-US" sz="4265"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rPr>
              <a:t> </a:t>
            </a:r>
            <a:r>
              <a:rPr kumimoji="0" lang="zh-CN" altLang="en-US" sz="42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在</a:t>
            </a:r>
            <a:r>
              <a:rPr kumimoji="0" lang="zh-CN" altLang="en-US" sz="4265" b="1" i="0" u="sng"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              </a:t>
            </a:r>
            <a:r>
              <a:rPr kumimoji="0" lang="zh-CN" altLang="en-US" sz="42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的小学，有来自</a:t>
            </a:r>
            <a:r>
              <a:rPr kumimoji="0" lang="zh-CN" altLang="en-US" sz="4265" b="1" i="0" u="sng"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     </a:t>
            </a:r>
            <a:r>
              <a:rPr kumimoji="0" lang="zh-CN" altLang="en-US" sz="42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族</a:t>
            </a:r>
            <a:endParaRPr kumimoji="0" lang="zh-CN" altLang="en-US" sz="42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marR="0" lvl="0" indent="723900" algn="l" defTabSz="457200" rtl="0" eaLnBrk="1" fontAlgn="base" latinLnBrk="0" hangingPunct="1">
              <a:lnSpc>
                <a:spcPct val="150000"/>
              </a:lnSpc>
              <a:spcBef>
                <a:spcPct val="0"/>
              </a:spcBef>
              <a:spcAft>
                <a:spcPct val="0"/>
              </a:spcAft>
              <a:buClrTx/>
              <a:buSzTx/>
              <a:buFontTx/>
              <a:buNone/>
              <a:defRPr/>
            </a:pPr>
            <a:r>
              <a:rPr lang="zh-CN" altLang="en-US" sz="4265" b="1" u="sng" noProof="0" dirty="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    </a:t>
            </a:r>
            <a:r>
              <a:rPr kumimoji="0" lang="zh-CN" altLang="en-US" sz="42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族、</a:t>
            </a:r>
            <a:r>
              <a:rPr kumimoji="0" lang="zh-CN" altLang="en-US" sz="4265" b="1" i="0" u="sng"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    </a:t>
            </a:r>
            <a:r>
              <a:rPr kumimoji="0" lang="zh-CN" altLang="en-US" sz="42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族，还有</a:t>
            </a:r>
            <a:r>
              <a:rPr kumimoji="0" lang="zh-CN" altLang="en-US" sz="4265" b="1" i="0" u="sng"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      </a:t>
            </a:r>
            <a:r>
              <a:rPr kumimoji="0" lang="zh-CN" altLang="en-US" sz="4265" b="1" i="0"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族和</a:t>
            </a:r>
            <a:r>
              <a:rPr kumimoji="0" lang="zh-CN" altLang="en-US" sz="4265" b="1" i="0" u="sng"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       </a:t>
            </a:r>
            <a:r>
              <a:rPr kumimoji="0" lang="zh-CN" altLang="en-US" sz="42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族的同学一起认真的学习，甚至引来了许多可爱的小动物。</a:t>
            </a:r>
            <a:endParaRPr kumimoji="0" lang="zh-CN" altLang="en-US" sz="4265"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2488565" y="2817495"/>
            <a:ext cx="3435350" cy="706755"/>
          </a:xfrm>
          <a:prstGeom prst="rect">
            <a:avLst/>
          </a:prstGeom>
          <a:noFill/>
        </p:spPr>
        <p:txBody>
          <a:bodyPr wrap="square" rtlCol="0">
            <a:spAutoFit/>
          </a:bodyPr>
          <a:p>
            <a:r>
              <a:rPr lang="zh-CN" altLang="en-US" sz="4000" b="1">
                <a:solidFill>
                  <a:schemeClr val="accent1">
                    <a:lumMod val="75000"/>
                  </a:schemeClr>
                </a:solidFill>
              </a:rPr>
              <a:t>大青树下</a:t>
            </a:r>
            <a:endParaRPr lang="zh-CN" altLang="en-US" sz="4000" b="1">
              <a:solidFill>
                <a:schemeClr val="accent1">
                  <a:lumMod val="75000"/>
                </a:schemeClr>
              </a:solidFill>
            </a:endParaRPr>
          </a:p>
        </p:txBody>
      </p:sp>
      <p:sp>
        <p:nvSpPr>
          <p:cNvPr id="4" name="文本框 3"/>
          <p:cNvSpPr txBox="1"/>
          <p:nvPr/>
        </p:nvSpPr>
        <p:spPr>
          <a:xfrm>
            <a:off x="9845675" y="2870200"/>
            <a:ext cx="1157605" cy="768350"/>
          </a:xfrm>
          <a:prstGeom prst="rect">
            <a:avLst/>
          </a:prstGeom>
          <a:noFill/>
        </p:spPr>
        <p:txBody>
          <a:bodyPr wrap="square" rtlCol="0">
            <a:spAutoFit/>
          </a:bodyPr>
          <a:p>
            <a:r>
              <a:rPr lang="zh-CN" altLang="en-US" sz="4400" b="1">
                <a:solidFill>
                  <a:schemeClr val="accent1">
                    <a:lumMod val="75000"/>
                  </a:schemeClr>
                </a:solidFill>
              </a:rPr>
              <a:t>汉</a:t>
            </a:r>
            <a:endParaRPr lang="zh-CN" altLang="en-US" sz="4400" b="1">
              <a:solidFill>
                <a:schemeClr val="accent1">
                  <a:lumMod val="75000"/>
                </a:schemeClr>
              </a:solidFill>
            </a:endParaRPr>
          </a:p>
        </p:txBody>
      </p:sp>
      <p:sp>
        <p:nvSpPr>
          <p:cNvPr id="5" name="文本框 4"/>
          <p:cNvSpPr txBox="1"/>
          <p:nvPr/>
        </p:nvSpPr>
        <p:spPr>
          <a:xfrm>
            <a:off x="1252220" y="3820160"/>
            <a:ext cx="1325245" cy="768350"/>
          </a:xfrm>
          <a:prstGeom prst="rect">
            <a:avLst/>
          </a:prstGeom>
          <a:noFill/>
        </p:spPr>
        <p:txBody>
          <a:bodyPr wrap="square" rtlCol="0">
            <a:spAutoFit/>
          </a:bodyPr>
          <a:p>
            <a:r>
              <a:rPr lang="zh-CN" altLang="en-US" sz="4400" b="1">
                <a:solidFill>
                  <a:schemeClr val="accent1">
                    <a:lumMod val="75000"/>
                  </a:schemeClr>
                </a:solidFill>
              </a:rPr>
              <a:t>傣</a:t>
            </a:r>
            <a:endParaRPr lang="zh-CN" altLang="en-US" sz="4400" b="1">
              <a:solidFill>
                <a:schemeClr val="accent1">
                  <a:lumMod val="75000"/>
                </a:schemeClr>
              </a:solidFill>
            </a:endParaRPr>
          </a:p>
        </p:txBody>
      </p:sp>
      <p:sp>
        <p:nvSpPr>
          <p:cNvPr id="6" name="文本框 5"/>
          <p:cNvSpPr txBox="1"/>
          <p:nvPr/>
        </p:nvSpPr>
        <p:spPr>
          <a:xfrm>
            <a:off x="3117850" y="3881755"/>
            <a:ext cx="1659890" cy="706755"/>
          </a:xfrm>
          <a:prstGeom prst="rect">
            <a:avLst/>
          </a:prstGeom>
          <a:noFill/>
        </p:spPr>
        <p:txBody>
          <a:bodyPr wrap="square" rtlCol="0">
            <a:spAutoFit/>
          </a:bodyPr>
          <a:p>
            <a:r>
              <a:rPr lang="zh-CN" altLang="en-US" sz="4000" b="1">
                <a:solidFill>
                  <a:schemeClr val="accent1">
                    <a:lumMod val="75000"/>
                  </a:schemeClr>
                </a:solidFill>
              </a:rPr>
              <a:t>景颇</a:t>
            </a:r>
            <a:endParaRPr lang="zh-CN" altLang="en-US" sz="4000" b="1">
              <a:solidFill>
                <a:schemeClr val="accent1">
                  <a:lumMod val="75000"/>
                </a:schemeClr>
              </a:solidFill>
            </a:endParaRPr>
          </a:p>
        </p:txBody>
      </p:sp>
      <p:sp>
        <p:nvSpPr>
          <p:cNvPr id="7" name="文本框 6"/>
          <p:cNvSpPr txBox="1"/>
          <p:nvPr/>
        </p:nvSpPr>
        <p:spPr>
          <a:xfrm>
            <a:off x="6871335" y="3881755"/>
            <a:ext cx="1390015" cy="706755"/>
          </a:xfrm>
          <a:prstGeom prst="rect">
            <a:avLst/>
          </a:prstGeom>
          <a:noFill/>
        </p:spPr>
        <p:txBody>
          <a:bodyPr wrap="square" rtlCol="0">
            <a:spAutoFit/>
          </a:bodyPr>
          <a:p>
            <a:r>
              <a:rPr lang="zh-CN" altLang="en-US" sz="4000" b="1">
                <a:solidFill>
                  <a:schemeClr val="accent1">
                    <a:lumMod val="75000"/>
                  </a:schemeClr>
                </a:solidFill>
              </a:rPr>
              <a:t>阿昌</a:t>
            </a:r>
            <a:endParaRPr lang="zh-CN" altLang="en-US" sz="4000" b="1">
              <a:solidFill>
                <a:schemeClr val="accent1">
                  <a:lumMod val="75000"/>
                </a:schemeClr>
              </a:solidFill>
            </a:endParaRPr>
          </a:p>
        </p:txBody>
      </p:sp>
      <p:sp>
        <p:nvSpPr>
          <p:cNvPr id="8" name="文本框 7"/>
          <p:cNvSpPr txBox="1"/>
          <p:nvPr/>
        </p:nvSpPr>
        <p:spPr>
          <a:xfrm>
            <a:off x="9547860" y="3912235"/>
            <a:ext cx="1325245" cy="645160"/>
          </a:xfrm>
          <a:prstGeom prst="rect">
            <a:avLst/>
          </a:prstGeom>
          <a:noFill/>
        </p:spPr>
        <p:txBody>
          <a:bodyPr wrap="square" rtlCol="0">
            <a:spAutoFit/>
          </a:bodyPr>
          <a:p>
            <a:r>
              <a:rPr lang="zh-CN" altLang="en-US" sz="3600" b="1">
                <a:solidFill>
                  <a:schemeClr val="accent1">
                    <a:lumMod val="75000"/>
                  </a:schemeClr>
                </a:solidFill>
              </a:rPr>
              <a:t>德昂</a:t>
            </a:r>
            <a:endParaRPr lang="zh-CN" altLang="en-US" sz="3600" b="1">
              <a:solidFill>
                <a:schemeClr val="accent1">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000" fill="hold">
                                          <p:stCondLst>
                                            <p:cond delay="0"/>
                                          </p:stCondLst>
                                        </p:cTn>
                                        <p:tgtEl>
                                          <p:spTgt spid="2"/>
                                        </p:tgtEl>
                                        <p:attrNameLst>
                                          <p:attrName>style.visibility</p:attrName>
                                        </p:attrNameLst>
                                      </p:cBhvr>
                                      <p:to>
                                        <p:strVal val="visible"/>
                                      </p:to>
                                    </p:set>
                                    <p:animEffect transition="in" filter="blinds(horizontal)">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linds(horizontal)">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linds(horizontal)">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blinds(horizontal)">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linds(horizontal)">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p:bldP spid="4" grpId="0"/>
      <p:bldP spid="5" grpId="0"/>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865" name="Picture 39" descr="구름"/>
          <p:cNvPicPr>
            <a:picLocks noChangeAspect="1"/>
          </p:cNvPicPr>
          <p:nvPr/>
        </p:nvPicPr>
        <p:blipFill>
          <a:blip r:embed="rId1"/>
          <a:stretch>
            <a:fillRect/>
          </a:stretch>
        </p:blipFill>
        <p:spPr>
          <a:xfrm>
            <a:off x="6394451" y="179917"/>
            <a:ext cx="910167" cy="364067"/>
          </a:xfrm>
          <a:prstGeom prst="rect">
            <a:avLst/>
          </a:prstGeom>
          <a:noFill/>
          <a:ln w="9525">
            <a:noFill/>
          </a:ln>
        </p:spPr>
      </p:pic>
      <p:sp>
        <p:nvSpPr>
          <p:cNvPr id="12292" name="矩形 1"/>
          <p:cNvSpPr/>
          <p:nvPr/>
        </p:nvSpPr>
        <p:spPr>
          <a:xfrm>
            <a:off x="1056217" y="4944533"/>
            <a:ext cx="10204449" cy="1568450"/>
          </a:xfrm>
          <a:prstGeom prst="rect">
            <a:avLst/>
          </a:prstGeom>
          <a:noFill/>
          <a:ln w="9525">
            <a:noFill/>
          </a:ln>
        </p:spPr>
        <p:txBody>
          <a:bodyPr anchor="t">
            <a:spAutoFit/>
          </a:bodyPr>
          <a:p>
            <a:pPr indent="622300">
              <a:lnSpc>
                <a:spcPct val="150000"/>
              </a:lnSpc>
            </a:pPr>
            <a:r>
              <a:rPr lang="zh-CN" altLang="en-US" sz="3200" b="1" dirty="0">
                <a:latin typeface="黑体" panose="02010609060101010101" pitchFamily="49" charset="-122"/>
                <a:ea typeface="黑体" panose="02010609060101010101" pitchFamily="49" charset="-122"/>
              </a:rPr>
              <a:t>这些小朋友来自不同的民族，他们将要走进一个共同的地方，那就是：大青树下的小学。</a:t>
            </a:r>
            <a:endParaRPr lang="zh-CN" altLang="en-US" sz="3200" b="1" dirty="0">
              <a:latin typeface="黑体" panose="02010609060101010101" pitchFamily="49" charset="-122"/>
              <a:ea typeface="黑体" panose="02010609060101010101" pitchFamily="49" charset="-122"/>
            </a:endParaRPr>
          </a:p>
        </p:txBody>
      </p:sp>
      <p:pic>
        <p:nvPicPr>
          <p:cNvPr id="14346" name="Picture 10" descr="C:\Users\Administrator\AppData\Roaming\Tencent\Users\541737432\QQ\WinTemp\RichOle\39GIY6{~LTBHVIY)X9V6INJ.png"/>
          <p:cNvPicPr>
            <a:picLocks noChangeAspect="1" noChangeArrowheads="1"/>
          </p:cNvPicPr>
          <p:nvPr/>
        </p:nvPicPr>
        <p:blipFill>
          <a:blip r:embed="rId2"/>
          <a:srcRect/>
          <a:stretch>
            <a:fillRect/>
          </a:stretch>
        </p:blipFill>
        <p:spPr bwMode="auto">
          <a:xfrm>
            <a:off x="3035300" y="1208617"/>
            <a:ext cx="6121400" cy="3670300"/>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additive="base">
                                        <p:cTn id="7" dur="500"/>
                                        <p:tgtEl>
                                          <p:spTgt spid="12292"/>
                                        </p:tgtEl>
                                        <p:attrNameLst>
                                          <p:attrName>ppt_y</p:attrName>
                                        </p:attrNameLst>
                                      </p:cBhvr>
                                      <p:tavLst>
                                        <p:tav tm="0">
                                          <p:val>
                                            <p:strVal val="#ppt_y+#ppt_h*1.125000"/>
                                          </p:val>
                                        </p:tav>
                                        <p:tav tm="100000">
                                          <p:val>
                                            <p:strVal val="#ppt_y"/>
                                          </p:val>
                                        </p:tav>
                                      </p:tavLst>
                                    </p:anim>
                                    <p:animEffect transition="in" filter="wipe(up)">
                                      <p:cBhvr>
                                        <p:cTn id="8"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a:spLocks noChangeArrowheads="1"/>
          </p:cNvSpPr>
          <p:nvPr/>
        </p:nvSpPr>
        <p:spPr bwMode="auto">
          <a:xfrm>
            <a:off x="1092200" y="1850814"/>
            <a:ext cx="10168467" cy="4161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marL="0" marR="0" lvl="0" indent="457200" algn="l" defTabSz="457200" rtl="0" eaLnBrk="0" fontAlgn="base" latinLnBrk="0" hangingPunct="0">
              <a:lnSpc>
                <a:spcPct val="150000"/>
              </a:lnSpc>
              <a:spcBef>
                <a:spcPct val="0"/>
              </a:spcBef>
              <a:spcAft>
                <a:spcPct val="0"/>
              </a:spcAft>
              <a:buClrTx/>
              <a:buSzTx/>
              <a:buFontTx/>
              <a:buNone/>
              <a:defRPr/>
            </a:pPr>
            <a:r>
              <a:rPr kumimoji="0" lang="zh-CN" sz="2935" b="1" i="0" u="none" strike="noStrike" kern="1200" cap="none" spc="0" normalizeH="0" baseline="0" noProof="0" dirty="0">
                <a:ln>
                  <a:noFill/>
                </a:ln>
                <a:solidFill>
                  <a:srgbClr val="FF0000"/>
                </a:solidFill>
                <a:effectLst/>
                <a:uLnTx/>
                <a:uFillTx/>
                <a:latin typeface="+mj-ea"/>
                <a:ea typeface="+mj-ea"/>
                <a:cs typeface="Times New Roman" panose="02020603050405020304" pitchFamily="18" charset="0"/>
              </a:rPr>
              <a:t>我的脑海中展现了同学们上课的情景。他们虽然来自“不同民族”，语言不同、习惯不同，却在“同一间教室”里学习，读课文声音整齐、响亮、有感情，这时候，窗外十分安静，树枝不摇了，鸟儿也屏息凝神不叫了，蝴蝶轻轻地停在花朵上，这时候</a:t>
            </a:r>
            <a:r>
              <a:rPr kumimoji="0" lang="zh-CN" sz="2935" b="1" i="0" u="none" strike="noStrike" kern="1200" cap="none" spc="0" normalizeH="0" baseline="0" noProof="0" dirty="0">
                <a:ln>
                  <a:noFill/>
                </a:ln>
                <a:solidFill>
                  <a:srgbClr val="FF0000"/>
                </a:solidFill>
                <a:effectLst/>
                <a:uLnTx/>
                <a:uFillTx/>
                <a:latin typeface="+mj-ea"/>
                <a:ea typeface="+mj-ea"/>
                <a:cs typeface="宋体" panose="02010600030101010101" pitchFamily="2" charset="-122"/>
              </a:rPr>
              <a:t>几只</a:t>
            </a:r>
            <a:r>
              <a:rPr kumimoji="0" lang="zh-CN" sz="2935" b="1" i="0" u="none" strike="noStrike" kern="1200" cap="none" spc="0" normalizeH="0" baseline="0" noProof="0" dirty="0">
                <a:ln>
                  <a:noFill/>
                </a:ln>
                <a:solidFill>
                  <a:srgbClr val="FF0000"/>
                </a:solidFill>
                <a:effectLst/>
                <a:uLnTx/>
                <a:uFillTx/>
                <a:latin typeface="+mj-ea"/>
                <a:ea typeface="+mj-ea"/>
                <a:cs typeface="Times New Roman" panose="02020603050405020304" pitchFamily="18" charset="0"/>
              </a:rPr>
              <a:t>几只猴子为孩子们的读书声所吸引跑过来，生怕惊动了别人，那样好奇地听着。</a:t>
            </a:r>
            <a:r>
              <a:rPr kumimoji="0" lang="zh-CN" altLang="zh-CN" sz="2935" b="1" i="0" u="none" strike="noStrike" kern="1200" cap="none" spc="0" normalizeH="0" baseline="0" noProof="0" dirty="0">
                <a:ln>
                  <a:noFill/>
                </a:ln>
                <a:solidFill>
                  <a:srgbClr val="FF0000"/>
                </a:solidFill>
                <a:effectLst/>
                <a:uLnTx/>
                <a:uFillTx/>
                <a:latin typeface="+mj-ea"/>
                <a:ea typeface="+mj-ea"/>
                <a:cs typeface="Times New Roman" panose="02020603050405020304" pitchFamily="18" charset="0"/>
              </a:rPr>
              <a:t>……</a:t>
            </a:r>
            <a:endParaRPr kumimoji="0" lang="zh-CN" altLang="zh-CN" sz="2935" b="1" i="0" u="none" strike="noStrike" kern="1200" cap="none" spc="0" normalizeH="0" baseline="0" noProof="0" dirty="0">
              <a:ln>
                <a:noFill/>
              </a:ln>
              <a:solidFill>
                <a:srgbClr val="FF0000"/>
              </a:solidFill>
              <a:effectLst/>
              <a:uLnTx/>
              <a:uFillTx/>
              <a:latin typeface="+mj-ea"/>
              <a:ea typeface="+mj-ea"/>
              <a:cs typeface="+mn-cs"/>
            </a:endParaRPr>
          </a:p>
        </p:txBody>
      </p:sp>
      <p:sp>
        <p:nvSpPr>
          <p:cNvPr id="46083" name="矩形 2"/>
          <p:cNvSpPr>
            <a:spLocks noChangeArrowheads="1"/>
          </p:cNvSpPr>
          <p:nvPr/>
        </p:nvSpPr>
        <p:spPr bwMode="auto">
          <a:xfrm>
            <a:off x="584200" y="1119717"/>
            <a:ext cx="11053233"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j-ea"/>
                <a:ea typeface="+mj-ea"/>
                <a:cs typeface="+mn-cs"/>
              </a:rPr>
              <a:t>读了这句话你脑海中出现什么样的画面？用几句话写下来。                                                                   </a:t>
            </a:r>
            <a:endParaRPr kumimoji="0" lang="zh-CN" altLang="en-US" sz="3200" b="1" i="0" u="none" strike="noStrike" kern="1200" cap="none" spc="0" normalizeH="0" baseline="0" noProof="0" dirty="0">
              <a:ln>
                <a:noFill/>
              </a:ln>
              <a:solidFill>
                <a:schemeClr val="tx1"/>
              </a:solidFill>
              <a:effectLst/>
              <a:uLnTx/>
              <a:uFillTx/>
              <a:latin typeface="+mj-ea"/>
              <a:ea typeface="+mj-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11"/>
          <p:cNvSpPr/>
          <p:nvPr/>
        </p:nvSpPr>
        <p:spPr>
          <a:xfrm>
            <a:off x="956733" y="2309284"/>
            <a:ext cx="10339917" cy="954405"/>
          </a:xfrm>
          <a:prstGeom prst="rect">
            <a:avLst/>
          </a:prstGeom>
          <a:noFill/>
          <a:ln w="9525">
            <a:noFill/>
          </a:ln>
        </p:spPr>
        <p:txBody>
          <a:bodyPr anchor="t">
            <a:spAutoFit/>
          </a:bodyPr>
          <a:p>
            <a:pPr>
              <a:lnSpc>
                <a:spcPct val="150000"/>
              </a:lnSpc>
            </a:pPr>
            <a:r>
              <a:rPr lang="zh-CN" altLang="en-US" sz="3735" b="1" dirty="0">
                <a:latin typeface="黑体" panose="02010609060101010101" pitchFamily="49" charset="-122"/>
                <a:ea typeface="黑体" panose="02010609060101010101" pitchFamily="49" charset="-122"/>
              </a:rPr>
              <a:t>初读课文后，你感受到了什么？</a:t>
            </a:r>
            <a:endParaRPr lang="zh-CN" altLang="en-US" sz="3735" b="1" dirty="0">
              <a:latin typeface="黑体" panose="02010609060101010101" pitchFamily="49" charset="-122"/>
              <a:ea typeface="黑体" panose="02010609060101010101" pitchFamily="49" charset="-122"/>
            </a:endParaRPr>
          </a:p>
        </p:txBody>
      </p:sp>
      <p:sp>
        <p:nvSpPr>
          <p:cNvPr id="7" name="矩形 11"/>
          <p:cNvSpPr/>
          <p:nvPr/>
        </p:nvSpPr>
        <p:spPr>
          <a:xfrm>
            <a:off x="1092200" y="3304117"/>
            <a:ext cx="9840384" cy="1817370"/>
          </a:xfrm>
          <a:prstGeom prst="rect">
            <a:avLst/>
          </a:prstGeom>
          <a:noFill/>
          <a:ln w="9525">
            <a:noFill/>
          </a:ln>
        </p:spPr>
        <p:txBody>
          <a:bodyPr anchor="t">
            <a:spAutoFit/>
          </a:bodyPr>
          <a:p>
            <a:pPr indent="723900">
              <a:lnSpc>
                <a:spcPct val="150000"/>
              </a:lnSpc>
            </a:pPr>
            <a:r>
              <a:rPr lang="zh-CN" altLang="en-US" sz="3735" b="1" dirty="0">
                <a:solidFill>
                  <a:srgbClr val="FF0000"/>
                </a:solidFill>
                <a:latin typeface="宋体" panose="02010600030101010101" pitchFamily="2" charset="-122"/>
                <a:ea typeface="宋体" panose="02010600030101010101" pitchFamily="2" charset="-122"/>
              </a:rPr>
              <a:t>读完这篇课文，让我们真切地感受到祖国各民族之间的友爱和团结。</a:t>
            </a:r>
            <a:endParaRPr lang="zh-CN" altLang="en-US" sz="3735" b="1" dirty="0">
              <a:solidFill>
                <a:srgbClr val="FF0000"/>
              </a:solidFill>
              <a:latin typeface="宋体" panose="02010600030101010101" pitchFamily="2" charset="-122"/>
              <a:ea typeface="宋体" panose="02010600030101010101" pitchFamily="2" charset="-122"/>
            </a:endParaRPr>
          </a:p>
        </p:txBody>
      </p:sp>
      <p:grpSp>
        <p:nvGrpSpPr>
          <p:cNvPr id="78851" name="组合 3"/>
          <p:cNvGrpSpPr/>
          <p:nvPr/>
        </p:nvGrpSpPr>
        <p:grpSpPr>
          <a:xfrm>
            <a:off x="990600" y="1401233"/>
            <a:ext cx="2789643" cy="666115"/>
            <a:chOff x="612775" y="996434"/>
            <a:chExt cx="2092265" cy="500478"/>
          </a:xfrm>
        </p:grpSpPr>
        <p:sp>
          <p:nvSpPr>
            <p:cNvPr id="78852" name="矩形 2"/>
            <p:cNvSpPr/>
            <p:nvPr/>
          </p:nvSpPr>
          <p:spPr>
            <a:xfrm>
              <a:off x="1142915" y="996434"/>
              <a:ext cx="1562125" cy="500478"/>
            </a:xfrm>
            <a:prstGeom prst="rect">
              <a:avLst/>
            </a:prstGeom>
            <a:solidFill>
              <a:srgbClr val="FFFFFF"/>
            </a:solidFill>
            <a:ln w="9525">
              <a:noFill/>
            </a:ln>
          </p:spPr>
          <p:txBody>
            <a:bodyPr wrap="none" anchor="t">
              <a:spAutoFit/>
            </a:bodyPr>
            <a:p>
              <a:r>
                <a:rPr lang="zh-CN" altLang="en-US" sz="3735" b="1" dirty="0">
                  <a:latin typeface="微软雅黑" panose="020B0503020204020204" pitchFamily="34" charset="-122"/>
                  <a:ea typeface="微软雅黑" panose="020B0503020204020204" pitchFamily="34" charset="-122"/>
                </a:rPr>
                <a:t>课堂小结</a:t>
              </a:r>
              <a:endParaRPr lang="zh-CN" altLang="en-US" sz="3735" b="1" dirty="0">
                <a:latin typeface="微软雅黑" panose="020B0503020204020204" pitchFamily="34" charset="-122"/>
                <a:ea typeface="微软雅黑" panose="020B0503020204020204" pitchFamily="34" charset="-122"/>
              </a:endParaRPr>
            </a:p>
          </p:txBody>
        </p:sp>
        <p:sp>
          <p:nvSpPr>
            <p:cNvPr id="12" name="圆角矩形 11"/>
            <p:cNvSpPr/>
            <p:nvPr/>
          </p:nvSpPr>
          <p:spPr>
            <a:xfrm>
              <a:off x="612775" y="1022866"/>
              <a:ext cx="590465" cy="449818"/>
            </a:xfrm>
            <a:prstGeom prst="roundRect">
              <a:avLst>
                <a:gd name="adj" fmla="val 10000"/>
              </a:avLst>
            </a:prstGeom>
            <a:blipFill>
              <a:blip r:embed="rId1" cstate="print"/>
              <a:srcRect/>
              <a:stretch>
                <a:fillRect l="-18000" r="-18000"/>
              </a:stretch>
            </a:blipFill>
          </p:spPr>
          <p:style>
            <a:lnRef idx="2">
              <a:schemeClr val="lt1">
                <a:hueOff val="0"/>
                <a:satOff val="0"/>
                <a:lumOff val="0"/>
                <a:alphaOff val="0"/>
              </a:schemeClr>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 name="图片 17"/>
          <p:cNvPicPr>
            <a:picLocks noChangeAspect="1" noChangeArrowheads="1"/>
          </p:cNvPicPr>
          <p:nvPr/>
        </p:nvPicPr>
        <p:blipFill>
          <a:blip r:embed="rId1"/>
          <a:srcRect/>
          <a:stretch>
            <a:fillRect/>
          </a:stretch>
        </p:blipFill>
        <p:spPr bwMode="auto">
          <a:xfrm>
            <a:off x="4466167" y="114300"/>
            <a:ext cx="3259667" cy="660400"/>
          </a:xfrm>
          <a:prstGeom prst="rect">
            <a:avLst/>
          </a:prstGeom>
          <a:noFill/>
          <a:ln>
            <a:noFill/>
          </a:ln>
          <a:effectLst>
            <a:outerShdw blurRad="63500" sx="102000" sy="102000" algn="ctr" rotWithShape="0">
              <a:prstClr val="black">
                <a:alpha val="40000"/>
              </a:prstClr>
            </a:outerShdw>
          </a:effectLst>
        </p:spPr>
      </p:pic>
      <p:sp>
        <p:nvSpPr>
          <p:cNvPr id="43012" name="矩形 1"/>
          <p:cNvSpPr>
            <a:spLocks noChangeArrowheads="1"/>
          </p:cNvSpPr>
          <p:nvPr/>
        </p:nvSpPr>
        <p:spPr bwMode="auto">
          <a:xfrm>
            <a:off x="1797051" y="2823633"/>
            <a:ext cx="9124951" cy="268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482600" rtl="0" eaLnBrk="1" fontAlgn="base" latinLnBrk="0" hangingPunct="1">
              <a:lnSpc>
                <a:spcPct val="150000"/>
              </a:lnSpc>
              <a:spcBef>
                <a:spcPct val="0"/>
              </a:spcBef>
              <a:spcAft>
                <a:spcPct val="0"/>
              </a:spcAft>
              <a:buClrTx/>
              <a:buSzTx/>
              <a:buFontTx/>
              <a:buNone/>
              <a:tabLst>
                <a:tab pos="3403600" algn="l"/>
              </a:tabLst>
              <a:defRPr/>
            </a:pPr>
            <a:r>
              <a:rPr kumimoji="0" lang="en-US" altLang="zh-CN" sz="3735" b="1" i="0" u="none" strike="noStrike" kern="1200" cap="none" spc="0" normalizeH="0" baseline="0" noProof="0" dirty="0">
                <a:ln>
                  <a:noFill/>
                </a:ln>
                <a:solidFill>
                  <a:schemeClr val="tx1"/>
                </a:solidFill>
                <a:effectLst/>
                <a:uLnTx/>
                <a:uFillTx/>
                <a:latin typeface="+mj-ea"/>
                <a:ea typeface="+mj-ea"/>
                <a:cs typeface="+mn-cs"/>
              </a:rPr>
              <a:t>(</a:t>
            </a:r>
            <a:r>
              <a:rPr kumimoji="0" lang="zh-CN" altLang="en-US" sz="3735" b="1" i="0" u="none" strike="noStrike" kern="1200" cap="none" spc="0" normalizeH="0" baseline="0" noProof="0" dirty="0">
                <a:ln>
                  <a:noFill/>
                </a:ln>
                <a:solidFill>
                  <a:schemeClr val="tx1"/>
                </a:solidFill>
                <a:effectLst/>
                <a:uLnTx/>
                <a:uFillTx/>
                <a:latin typeface="+mj-ea"/>
                <a:ea typeface="+mj-ea"/>
                <a:cs typeface="+mn-cs"/>
              </a:rPr>
              <a:t>　　  </a:t>
            </a:r>
            <a:r>
              <a:rPr kumimoji="0" lang="en-US" altLang="zh-CN" sz="3735" b="1" i="0" u="none" strike="noStrike" kern="1200" cap="none" spc="0" normalizeH="0" baseline="0" noProof="0" dirty="0">
                <a:ln>
                  <a:noFill/>
                </a:ln>
                <a:solidFill>
                  <a:schemeClr val="tx1"/>
                </a:solidFill>
                <a:effectLst/>
                <a:uLnTx/>
                <a:uFillTx/>
                <a:latin typeface="+mj-ea"/>
                <a:ea typeface="+mj-ea"/>
                <a:cs typeface="+mn-cs"/>
              </a:rPr>
              <a:t>)</a:t>
            </a:r>
            <a:r>
              <a:rPr kumimoji="0" lang="zh-CN" altLang="en-US" sz="3735" b="1" i="0" u="none" strike="noStrike" kern="1200" cap="none" spc="0" normalizeH="0" baseline="0" noProof="0" dirty="0">
                <a:ln>
                  <a:noFill/>
                </a:ln>
                <a:solidFill>
                  <a:schemeClr val="tx1"/>
                </a:solidFill>
                <a:effectLst/>
                <a:uLnTx/>
                <a:uFillTx/>
                <a:latin typeface="+mj-ea"/>
                <a:ea typeface="+mj-ea"/>
                <a:cs typeface="+mn-cs"/>
              </a:rPr>
              <a:t>的小鸟</a:t>
            </a:r>
            <a:r>
              <a:rPr kumimoji="0" lang="en-US" altLang="zh-CN" sz="3735" b="1" i="0" u="none" strike="noStrike" kern="1200" cap="none" spc="0" normalizeH="0" baseline="0" noProof="0" dirty="0">
                <a:ln>
                  <a:noFill/>
                </a:ln>
                <a:solidFill>
                  <a:schemeClr val="tx1"/>
                </a:solidFill>
                <a:effectLst/>
                <a:uLnTx/>
                <a:uFillTx/>
                <a:latin typeface="+mj-ea"/>
                <a:ea typeface="+mj-ea"/>
                <a:cs typeface="+mn-cs"/>
              </a:rPr>
              <a:t>	(</a:t>
            </a:r>
            <a:r>
              <a:rPr kumimoji="0" lang="zh-CN" altLang="en-US" sz="3735" b="1" i="0" u="none" strike="noStrike" kern="1200" cap="none" spc="0" normalizeH="0" baseline="0" noProof="0" dirty="0">
                <a:ln>
                  <a:noFill/>
                </a:ln>
                <a:solidFill>
                  <a:schemeClr val="tx1"/>
                </a:solidFill>
                <a:effectLst/>
                <a:uLnTx/>
                <a:uFillTx/>
                <a:latin typeface="+mj-ea"/>
                <a:ea typeface="+mj-ea"/>
                <a:cs typeface="+mn-cs"/>
              </a:rPr>
              <a:t>　  　</a:t>
            </a:r>
            <a:r>
              <a:rPr kumimoji="0" lang="en-US" altLang="zh-CN" sz="3735" b="1" i="0" u="none" strike="noStrike" kern="1200" cap="none" spc="0" normalizeH="0" baseline="0" noProof="0" dirty="0">
                <a:ln>
                  <a:noFill/>
                </a:ln>
                <a:solidFill>
                  <a:schemeClr val="tx1"/>
                </a:solidFill>
                <a:effectLst/>
                <a:uLnTx/>
                <a:uFillTx/>
                <a:latin typeface="+mj-ea"/>
                <a:ea typeface="+mj-ea"/>
                <a:cs typeface="+mn-cs"/>
              </a:rPr>
              <a:t>)</a:t>
            </a:r>
            <a:r>
              <a:rPr kumimoji="0" lang="zh-CN" altLang="en-US" sz="3735" b="1" i="0" u="none" strike="noStrike" kern="1200" cap="none" spc="0" normalizeH="0" baseline="0" noProof="0" dirty="0">
                <a:ln>
                  <a:noFill/>
                </a:ln>
                <a:solidFill>
                  <a:schemeClr val="tx1"/>
                </a:solidFill>
                <a:effectLst/>
                <a:uLnTx/>
                <a:uFillTx/>
                <a:latin typeface="+mj-ea"/>
                <a:ea typeface="+mj-ea"/>
                <a:cs typeface="+mn-cs"/>
              </a:rPr>
              <a:t>的老师　</a:t>
            </a:r>
            <a:endParaRPr kumimoji="0" lang="en-US" altLang="zh-CN" sz="3735" b="1" i="0" u="none" strike="noStrike" kern="1200" cap="none" spc="0" normalizeH="0" baseline="0" noProof="0" dirty="0">
              <a:ln>
                <a:noFill/>
              </a:ln>
              <a:solidFill>
                <a:schemeClr val="tx1"/>
              </a:solidFill>
              <a:effectLst/>
              <a:uLnTx/>
              <a:uFillTx/>
              <a:latin typeface="+mj-ea"/>
              <a:ea typeface="+mj-ea"/>
              <a:cs typeface="+mn-cs"/>
            </a:endParaRPr>
          </a:p>
          <a:p>
            <a:pPr marL="0" marR="0" lvl="0" indent="0" algn="l" defTabSz="482600" rtl="0" eaLnBrk="1" fontAlgn="base" latinLnBrk="0" hangingPunct="1">
              <a:lnSpc>
                <a:spcPct val="150000"/>
              </a:lnSpc>
              <a:spcBef>
                <a:spcPct val="0"/>
              </a:spcBef>
              <a:spcAft>
                <a:spcPct val="0"/>
              </a:spcAft>
              <a:buClrTx/>
              <a:buSzTx/>
              <a:buFontTx/>
              <a:buNone/>
              <a:tabLst>
                <a:tab pos="3403600" algn="l"/>
              </a:tabLst>
              <a:defRPr/>
            </a:pPr>
            <a:r>
              <a:rPr kumimoji="0" lang="en-US" altLang="zh-CN" sz="3735" b="1" i="0" u="none" strike="noStrike" kern="1200" cap="none" spc="0" normalizeH="0" baseline="0" noProof="0" dirty="0">
                <a:ln>
                  <a:noFill/>
                </a:ln>
                <a:solidFill>
                  <a:schemeClr val="tx1"/>
                </a:solidFill>
                <a:effectLst/>
                <a:uLnTx/>
                <a:uFillTx/>
                <a:latin typeface="+mj-ea"/>
                <a:ea typeface="+mj-ea"/>
                <a:cs typeface="+mn-cs"/>
              </a:rPr>
              <a:t>(</a:t>
            </a:r>
            <a:r>
              <a:rPr kumimoji="0" lang="zh-CN" altLang="en-US" sz="3735" b="1" i="0" u="none" strike="noStrike" kern="1200" cap="none" spc="0" normalizeH="0" baseline="0" noProof="0" dirty="0">
                <a:ln>
                  <a:noFill/>
                </a:ln>
                <a:solidFill>
                  <a:schemeClr val="tx1"/>
                </a:solidFill>
                <a:effectLst/>
                <a:uLnTx/>
                <a:uFillTx/>
                <a:latin typeface="+mj-ea"/>
                <a:ea typeface="+mj-ea"/>
                <a:cs typeface="+mn-cs"/>
              </a:rPr>
              <a:t>　  　</a:t>
            </a:r>
            <a:r>
              <a:rPr kumimoji="0" lang="en-US" altLang="zh-CN" sz="3735" b="1" i="0" u="none" strike="noStrike" kern="1200" cap="none" spc="0" normalizeH="0" baseline="0" noProof="0" dirty="0">
                <a:ln>
                  <a:noFill/>
                </a:ln>
                <a:solidFill>
                  <a:schemeClr val="tx1"/>
                </a:solidFill>
                <a:effectLst/>
                <a:uLnTx/>
                <a:uFillTx/>
                <a:latin typeface="+mj-ea"/>
                <a:ea typeface="+mj-ea"/>
                <a:cs typeface="+mn-cs"/>
              </a:rPr>
              <a:t>)</a:t>
            </a:r>
            <a:r>
              <a:rPr kumimoji="0" lang="zh-CN" altLang="en-US" sz="3735" b="1" i="0" u="none" strike="noStrike" kern="1200" cap="none" spc="0" normalizeH="0" baseline="0" noProof="0" dirty="0">
                <a:ln>
                  <a:noFill/>
                </a:ln>
                <a:solidFill>
                  <a:schemeClr val="tx1"/>
                </a:solidFill>
                <a:effectLst/>
                <a:uLnTx/>
                <a:uFillTx/>
                <a:latin typeface="+mj-ea"/>
                <a:ea typeface="+mj-ea"/>
                <a:cs typeface="+mn-cs"/>
              </a:rPr>
              <a:t>的小学</a:t>
            </a:r>
            <a:r>
              <a:rPr kumimoji="0" lang="en-US" altLang="zh-CN" sz="3735" b="1" i="0" u="none" strike="noStrike" kern="1200" cap="none" spc="0" normalizeH="0" baseline="0" noProof="0" dirty="0">
                <a:ln>
                  <a:noFill/>
                </a:ln>
                <a:solidFill>
                  <a:schemeClr val="tx1"/>
                </a:solidFill>
                <a:effectLst/>
                <a:uLnTx/>
                <a:uFillTx/>
                <a:latin typeface="+mj-ea"/>
                <a:ea typeface="+mj-ea"/>
                <a:cs typeface="+mn-cs"/>
              </a:rPr>
              <a:t>	</a:t>
            </a:r>
            <a:r>
              <a:rPr kumimoji="0" lang="zh-CN" altLang="en-US" sz="3735" b="1" i="0" u="none" strike="noStrike" kern="1200" cap="none" spc="0" normalizeH="0" baseline="0" noProof="0" dirty="0">
                <a:ln>
                  <a:noFill/>
                </a:ln>
                <a:solidFill>
                  <a:schemeClr val="tx1"/>
                </a:solidFill>
                <a:effectLst/>
                <a:uLnTx/>
                <a:uFillTx/>
                <a:latin typeface="+mj-ea"/>
                <a:ea typeface="+mj-ea"/>
                <a:cs typeface="+mn-cs"/>
              </a:rPr>
              <a:t>古老的</a:t>
            </a:r>
            <a:r>
              <a:rPr kumimoji="0" lang="en-US" altLang="zh-CN" sz="3735" b="1" i="0" u="none" strike="noStrike" kern="1200" cap="none" spc="0" normalizeH="0" baseline="0" noProof="0" dirty="0">
                <a:ln>
                  <a:noFill/>
                </a:ln>
                <a:solidFill>
                  <a:schemeClr val="tx1"/>
                </a:solidFill>
                <a:effectLst/>
                <a:uLnTx/>
                <a:uFillTx/>
                <a:latin typeface="+mj-ea"/>
                <a:ea typeface="+mj-ea"/>
                <a:cs typeface="+mn-cs"/>
              </a:rPr>
              <a:t>(</a:t>
            </a:r>
            <a:r>
              <a:rPr kumimoji="0" lang="zh-CN" altLang="en-US" sz="3735" b="1" i="0" u="none" strike="noStrike" kern="1200" cap="none" spc="0" normalizeH="0" baseline="0" noProof="0" dirty="0">
                <a:ln>
                  <a:noFill/>
                </a:ln>
                <a:solidFill>
                  <a:schemeClr val="tx1"/>
                </a:solidFill>
                <a:effectLst/>
                <a:uLnTx/>
                <a:uFillTx/>
                <a:latin typeface="+mj-ea"/>
                <a:ea typeface="+mj-ea"/>
                <a:cs typeface="+mn-cs"/>
              </a:rPr>
              <a:t>　  　</a:t>
            </a:r>
            <a:r>
              <a:rPr kumimoji="0" lang="en-US" altLang="zh-CN" sz="3735" b="1" i="0" u="none" strike="noStrike" kern="1200" cap="none" spc="0" normalizeH="0" baseline="0" noProof="0" dirty="0">
                <a:ln>
                  <a:noFill/>
                </a:ln>
                <a:solidFill>
                  <a:schemeClr val="tx1"/>
                </a:solidFill>
                <a:effectLst/>
                <a:uLnTx/>
                <a:uFillTx/>
                <a:latin typeface="+mj-ea"/>
                <a:ea typeface="+mj-ea"/>
                <a:cs typeface="+mn-cs"/>
              </a:rPr>
              <a:t>)</a:t>
            </a:r>
            <a:r>
              <a:rPr kumimoji="0" lang="zh-CN" altLang="en-US" sz="3735" b="1" i="0" u="none" strike="noStrike" kern="1200" cap="none" spc="0" normalizeH="0" baseline="0" noProof="0" dirty="0">
                <a:ln>
                  <a:noFill/>
                </a:ln>
                <a:solidFill>
                  <a:schemeClr val="tx1"/>
                </a:solidFill>
                <a:effectLst/>
                <a:uLnTx/>
                <a:uFillTx/>
                <a:latin typeface="+mj-ea"/>
                <a:ea typeface="+mj-ea"/>
                <a:cs typeface="+mn-cs"/>
              </a:rPr>
              <a:t>　</a:t>
            </a:r>
            <a:endParaRPr kumimoji="0" lang="en-US" altLang="zh-CN" sz="3735" b="1" i="0" u="none" strike="noStrike" kern="1200" cap="none" spc="0" normalizeH="0" baseline="0" noProof="0" dirty="0">
              <a:ln>
                <a:noFill/>
              </a:ln>
              <a:solidFill>
                <a:schemeClr val="tx1"/>
              </a:solidFill>
              <a:effectLst/>
              <a:uLnTx/>
              <a:uFillTx/>
              <a:latin typeface="+mj-ea"/>
              <a:ea typeface="+mj-ea"/>
              <a:cs typeface="+mn-cs"/>
            </a:endParaRPr>
          </a:p>
          <a:p>
            <a:pPr marL="0" marR="0" lvl="0" indent="0" algn="l" defTabSz="482600" rtl="0" eaLnBrk="1" fontAlgn="base" latinLnBrk="0" hangingPunct="1">
              <a:lnSpc>
                <a:spcPct val="150000"/>
              </a:lnSpc>
              <a:spcBef>
                <a:spcPct val="0"/>
              </a:spcBef>
              <a:spcAft>
                <a:spcPct val="0"/>
              </a:spcAft>
              <a:buClrTx/>
              <a:buSzTx/>
              <a:buFontTx/>
              <a:buNone/>
              <a:tabLst>
                <a:tab pos="3403600" algn="l"/>
              </a:tabLst>
              <a:defRPr/>
            </a:pPr>
            <a:r>
              <a:rPr kumimoji="0" lang="zh-CN" altLang="en-US" sz="3735" b="1" i="0" u="none" strike="noStrike" kern="1200" cap="none" spc="0" normalizeH="0" baseline="0" noProof="0" dirty="0">
                <a:ln>
                  <a:noFill/>
                </a:ln>
                <a:solidFill>
                  <a:schemeClr val="tx1"/>
                </a:solidFill>
                <a:effectLst/>
                <a:uLnTx/>
                <a:uFillTx/>
                <a:latin typeface="+mj-ea"/>
                <a:ea typeface="+mj-ea"/>
                <a:cs typeface="+mn-cs"/>
              </a:rPr>
              <a:t>粗壮的</a:t>
            </a:r>
            <a:r>
              <a:rPr kumimoji="0" lang="en-US" altLang="zh-CN" sz="3735" b="1" i="0" u="none" strike="noStrike" kern="1200" cap="none" spc="0" normalizeH="0" baseline="0" noProof="0" dirty="0">
                <a:ln>
                  <a:noFill/>
                </a:ln>
                <a:solidFill>
                  <a:schemeClr val="tx1"/>
                </a:solidFill>
                <a:effectLst/>
                <a:uLnTx/>
                <a:uFillTx/>
                <a:latin typeface="+mj-ea"/>
                <a:ea typeface="+mj-ea"/>
                <a:cs typeface="+mn-cs"/>
              </a:rPr>
              <a:t>(</a:t>
            </a:r>
            <a:r>
              <a:rPr kumimoji="0" lang="zh-CN" altLang="en-US" sz="3735" b="1" i="0" u="none" strike="noStrike" kern="1200" cap="none" spc="0" normalizeH="0" baseline="0" noProof="0" dirty="0">
                <a:ln>
                  <a:noFill/>
                </a:ln>
                <a:solidFill>
                  <a:schemeClr val="tx1"/>
                </a:solidFill>
                <a:effectLst/>
                <a:uLnTx/>
                <a:uFillTx/>
                <a:latin typeface="+mj-ea"/>
                <a:ea typeface="+mj-ea"/>
                <a:cs typeface="+mn-cs"/>
              </a:rPr>
              <a:t>　  　</a:t>
            </a:r>
            <a:r>
              <a:rPr kumimoji="0" lang="en-US" altLang="zh-CN" sz="3735" b="1" i="0" u="none" strike="noStrike" kern="1200" cap="none" spc="0" normalizeH="0" baseline="0" noProof="0" dirty="0">
                <a:ln>
                  <a:noFill/>
                </a:ln>
                <a:solidFill>
                  <a:schemeClr val="tx1"/>
                </a:solidFill>
                <a:effectLst/>
                <a:uLnTx/>
                <a:uFillTx/>
                <a:latin typeface="+mj-ea"/>
                <a:ea typeface="+mj-ea"/>
                <a:cs typeface="+mn-cs"/>
              </a:rPr>
              <a:t>)	</a:t>
            </a:r>
            <a:r>
              <a:rPr kumimoji="0" lang="zh-CN" altLang="en-US" sz="3735" b="1" i="0" u="none" strike="noStrike" kern="1200" cap="none" spc="0" normalizeH="0" baseline="0" noProof="0" dirty="0">
                <a:ln>
                  <a:noFill/>
                </a:ln>
                <a:solidFill>
                  <a:schemeClr val="tx1"/>
                </a:solidFill>
                <a:effectLst/>
                <a:uLnTx/>
                <a:uFillTx/>
                <a:latin typeface="+mj-ea"/>
                <a:ea typeface="+mj-ea"/>
                <a:cs typeface="+mn-cs"/>
              </a:rPr>
              <a:t>洁白的</a:t>
            </a:r>
            <a:r>
              <a:rPr kumimoji="0" lang="en-US" altLang="zh-CN" sz="3735" b="1" i="0" u="none" strike="noStrike" kern="1200" cap="none" spc="0" normalizeH="0" baseline="0" noProof="0" dirty="0">
                <a:ln>
                  <a:noFill/>
                </a:ln>
                <a:solidFill>
                  <a:schemeClr val="tx1"/>
                </a:solidFill>
                <a:effectLst/>
                <a:uLnTx/>
                <a:uFillTx/>
                <a:latin typeface="+mj-ea"/>
                <a:ea typeface="+mj-ea"/>
                <a:cs typeface="+mn-cs"/>
              </a:rPr>
              <a:t>(</a:t>
            </a:r>
            <a:r>
              <a:rPr kumimoji="0" lang="zh-CN" altLang="en-US" sz="3735" b="1" i="0" u="none" strike="noStrike" kern="1200" cap="none" spc="0" normalizeH="0" baseline="0" noProof="0" dirty="0">
                <a:ln>
                  <a:noFill/>
                </a:ln>
                <a:solidFill>
                  <a:schemeClr val="tx1"/>
                </a:solidFill>
                <a:effectLst/>
                <a:uLnTx/>
                <a:uFillTx/>
                <a:latin typeface="+mj-ea"/>
                <a:ea typeface="+mj-ea"/>
                <a:cs typeface="+mn-cs"/>
              </a:rPr>
              <a:t>　  　</a:t>
            </a:r>
            <a:r>
              <a:rPr kumimoji="0" lang="en-US" altLang="zh-CN" sz="3735" b="1" i="0" u="none" strike="noStrike" kern="1200" cap="none" spc="0" normalizeH="0" baseline="0" noProof="0" dirty="0">
                <a:ln>
                  <a:noFill/>
                </a:ln>
                <a:solidFill>
                  <a:schemeClr val="tx1"/>
                </a:solidFill>
                <a:effectLst/>
                <a:uLnTx/>
                <a:uFillTx/>
                <a:latin typeface="+mj-ea"/>
                <a:ea typeface="+mj-ea"/>
                <a:cs typeface="+mn-cs"/>
              </a:rPr>
              <a:t>)</a:t>
            </a:r>
            <a:endParaRPr kumimoji="0" lang="zh-CN" altLang="en-US" sz="3735" b="1" i="0" u="none" strike="noStrike" kern="1200" cap="none" spc="0" normalizeH="0" baseline="0" noProof="0" dirty="0">
              <a:ln>
                <a:noFill/>
              </a:ln>
              <a:solidFill>
                <a:schemeClr val="tx1"/>
              </a:solidFill>
              <a:effectLst/>
              <a:uLnTx/>
              <a:uFillTx/>
              <a:latin typeface="+mj-ea"/>
              <a:ea typeface="+mj-ea"/>
              <a:cs typeface="+mn-cs"/>
            </a:endParaRPr>
          </a:p>
        </p:txBody>
      </p:sp>
      <p:sp>
        <p:nvSpPr>
          <p:cNvPr id="43013" name="矩形 11"/>
          <p:cNvSpPr>
            <a:spLocks noChangeArrowheads="1"/>
          </p:cNvSpPr>
          <p:nvPr/>
        </p:nvSpPr>
        <p:spPr bwMode="auto">
          <a:xfrm>
            <a:off x="3789257" y="4761865"/>
            <a:ext cx="1562100" cy="666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rgbClr val="FF0000"/>
                </a:solidFill>
                <a:effectLst/>
                <a:uLnTx/>
                <a:uFillTx/>
                <a:latin typeface="+mj-ea"/>
                <a:ea typeface="+mj-ea"/>
                <a:cs typeface="+mn-cs"/>
              </a:rPr>
              <a:t>枝干　                </a:t>
            </a:r>
            <a:endParaRPr kumimoji="0" lang="zh-CN" altLang="en-US" sz="3735" b="1" i="0" u="none" strike="noStrike" kern="1200" cap="none" spc="0" normalizeH="0" baseline="0" noProof="0" dirty="0">
              <a:ln>
                <a:noFill/>
              </a:ln>
              <a:solidFill>
                <a:srgbClr val="FF0000"/>
              </a:solidFill>
              <a:effectLst/>
              <a:uLnTx/>
              <a:uFillTx/>
              <a:latin typeface="+mj-ea"/>
              <a:ea typeface="+mj-ea"/>
              <a:cs typeface="+mn-cs"/>
            </a:endParaRPr>
          </a:p>
        </p:txBody>
      </p:sp>
      <p:sp>
        <p:nvSpPr>
          <p:cNvPr id="43014" name="矩形 12"/>
          <p:cNvSpPr>
            <a:spLocks noChangeArrowheads="1"/>
          </p:cNvSpPr>
          <p:nvPr/>
        </p:nvSpPr>
        <p:spPr bwMode="auto">
          <a:xfrm>
            <a:off x="2271184" y="3034877"/>
            <a:ext cx="1214967" cy="666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rgbClr val="FF0000"/>
                </a:solidFill>
                <a:effectLst/>
                <a:uLnTx/>
                <a:uFillTx/>
                <a:latin typeface="+mj-ea"/>
                <a:ea typeface="+mj-ea"/>
                <a:cs typeface="+mn-cs"/>
              </a:rPr>
              <a:t>欢唱</a:t>
            </a:r>
            <a:endParaRPr kumimoji="0" lang="zh-CN" altLang="en-US" sz="3735" b="1" i="0" u="none" strike="noStrike" kern="1200" cap="none" spc="0" normalizeH="0" baseline="0" noProof="0" dirty="0">
              <a:ln>
                <a:noFill/>
              </a:ln>
              <a:solidFill>
                <a:srgbClr val="FF0000"/>
              </a:solidFill>
              <a:effectLst/>
              <a:uLnTx/>
              <a:uFillTx/>
              <a:latin typeface="+mj-ea"/>
              <a:ea typeface="+mj-ea"/>
              <a:cs typeface="+mn-cs"/>
            </a:endParaRPr>
          </a:p>
        </p:txBody>
      </p:sp>
      <p:sp>
        <p:nvSpPr>
          <p:cNvPr id="43015" name="矩形 13"/>
          <p:cNvSpPr>
            <a:spLocks noChangeArrowheads="1"/>
          </p:cNvSpPr>
          <p:nvPr/>
        </p:nvSpPr>
        <p:spPr bwMode="auto">
          <a:xfrm>
            <a:off x="5737013" y="3095837"/>
            <a:ext cx="1244600" cy="666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rgbClr val="FF0000"/>
                </a:solidFill>
                <a:effectLst/>
                <a:uLnTx/>
                <a:uFillTx/>
                <a:latin typeface="+mj-ea"/>
                <a:ea typeface="+mj-ea"/>
                <a:cs typeface="+mn-cs"/>
              </a:rPr>
              <a:t>敬爱</a:t>
            </a:r>
            <a:endParaRPr kumimoji="0" lang="zh-CN" altLang="en-US" sz="3735" b="1" i="0" u="none" strike="noStrike" kern="1200" cap="none" spc="0" normalizeH="0" baseline="0" noProof="0" dirty="0">
              <a:ln>
                <a:noFill/>
              </a:ln>
              <a:solidFill>
                <a:srgbClr val="FF0000"/>
              </a:solidFill>
              <a:effectLst/>
              <a:uLnTx/>
              <a:uFillTx/>
              <a:latin typeface="+mj-ea"/>
              <a:ea typeface="+mj-ea"/>
              <a:cs typeface="+mn-cs"/>
            </a:endParaRPr>
          </a:p>
        </p:txBody>
      </p:sp>
      <p:sp>
        <p:nvSpPr>
          <p:cNvPr id="43016" name="矩形 14"/>
          <p:cNvSpPr>
            <a:spLocks noChangeArrowheads="1"/>
          </p:cNvSpPr>
          <p:nvPr/>
        </p:nvSpPr>
        <p:spPr bwMode="auto">
          <a:xfrm>
            <a:off x="2273300" y="3916046"/>
            <a:ext cx="1136650" cy="666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rgbClr val="FF0000"/>
                </a:solidFill>
                <a:effectLst/>
                <a:uLnTx/>
                <a:uFillTx/>
                <a:latin typeface="+mj-ea"/>
                <a:ea typeface="+mj-ea"/>
                <a:cs typeface="+mn-cs"/>
              </a:rPr>
              <a:t>可爱</a:t>
            </a:r>
            <a:endParaRPr kumimoji="0" lang="zh-CN" altLang="en-US" sz="3735" b="1" i="0" u="none" strike="noStrike" kern="1200" cap="none" spc="0" normalizeH="0" baseline="0" noProof="0" dirty="0">
              <a:ln>
                <a:noFill/>
              </a:ln>
              <a:solidFill>
                <a:srgbClr val="FF0000"/>
              </a:solidFill>
              <a:effectLst/>
              <a:uLnTx/>
              <a:uFillTx/>
              <a:latin typeface="+mj-ea"/>
              <a:ea typeface="+mj-ea"/>
              <a:cs typeface="+mn-cs"/>
            </a:endParaRPr>
          </a:p>
        </p:txBody>
      </p:sp>
      <p:sp>
        <p:nvSpPr>
          <p:cNvPr id="43017" name="矩形 15"/>
          <p:cNvSpPr>
            <a:spLocks noChangeArrowheads="1"/>
          </p:cNvSpPr>
          <p:nvPr/>
        </p:nvSpPr>
        <p:spPr bwMode="auto">
          <a:xfrm>
            <a:off x="7148407" y="3907367"/>
            <a:ext cx="1136650" cy="666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rgbClr val="FF0000"/>
                </a:solidFill>
                <a:effectLst/>
                <a:uLnTx/>
                <a:uFillTx/>
                <a:latin typeface="+mj-ea"/>
                <a:ea typeface="+mj-ea"/>
                <a:cs typeface="+mn-cs"/>
              </a:rPr>
              <a:t>铜钟</a:t>
            </a:r>
            <a:endParaRPr kumimoji="0" lang="zh-CN" altLang="en-US" sz="3735" b="1" i="0" u="none" strike="noStrike" kern="1200" cap="none" spc="0" normalizeH="0" baseline="0" noProof="0" dirty="0">
              <a:ln>
                <a:noFill/>
              </a:ln>
              <a:solidFill>
                <a:srgbClr val="FF0000"/>
              </a:solidFill>
              <a:effectLst/>
              <a:uLnTx/>
              <a:uFillTx/>
              <a:latin typeface="+mj-ea"/>
              <a:ea typeface="+mj-ea"/>
              <a:cs typeface="+mn-cs"/>
            </a:endParaRPr>
          </a:p>
        </p:txBody>
      </p:sp>
      <p:sp>
        <p:nvSpPr>
          <p:cNvPr id="79880" name="矩形 1"/>
          <p:cNvSpPr/>
          <p:nvPr/>
        </p:nvSpPr>
        <p:spPr>
          <a:xfrm>
            <a:off x="980017" y="1871133"/>
            <a:ext cx="4474845" cy="954405"/>
          </a:xfrm>
          <a:prstGeom prst="rect">
            <a:avLst/>
          </a:prstGeom>
          <a:noFill/>
          <a:ln w="9525">
            <a:noFill/>
          </a:ln>
        </p:spPr>
        <p:txBody>
          <a:bodyPr wrap="none" anchor="t">
            <a:spAutoFit/>
          </a:bodyPr>
          <a:p>
            <a:pPr>
              <a:lnSpc>
                <a:spcPct val="150000"/>
              </a:lnSpc>
            </a:pPr>
            <a:r>
              <a:rPr lang="zh-CN" altLang="en-US" sz="3735" b="1" dirty="0">
                <a:solidFill>
                  <a:srgbClr val="000000"/>
                </a:solidFill>
                <a:latin typeface="黑体" panose="02010609060101010101" pitchFamily="49" charset="-122"/>
                <a:ea typeface="黑体" panose="02010609060101010101" pitchFamily="49" charset="-122"/>
              </a:rPr>
              <a:t>一、填写合适的词语</a:t>
            </a:r>
            <a:endParaRPr lang="zh-CN" altLang="zh-CN" sz="3735" b="1" dirty="0">
              <a:solidFill>
                <a:srgbClr val="000000"/>
              </a:solidFill>
              <a:latin typeface="黑体" panose="02010609060101010101" pitchFamily="49" charset="-122"/>
              <a:ea typeface="黑体" panose="02010609060101010101" pitchFamily="49" charset="-122"/>
            </a:endParaRPr>
          </a:p>
        </p:txBody>
      </p:sp>
      <p:sp>
        <p:nvSpPr>
          <p:cNvPr id="3" name="矩形 2"/>
          <p:cNvSpPr/>
          <p:nvPr/>
        </p:nvSpPr>
        <p:spPr>
          <a:xfrm>
            <a:off x="7057813" y="4776894"/>
            <a:ext cx="1136650" cy="666115"/>
          </a:xfrm>
          <a:prstGeom prst="rect">
            <a:avLst/>
          </a:prstGeom>
          <a:noFill/>
          <a:ln w="9525">
            <a:noFill/>
          </a:ln>
        </p:spPr>
        <p:txBody>
          <a:bodyPr wrap="none" anchor="t">
            <a:spAutoFit/>
          </a:bodyPr>
          <a:p>
            <a:r>
              <a:rPr lang="zh-CN" altLang="en-US" sz="3735" b="1" dirty="0">
                <a:solidFill>
                  <a:srgbClr val="FF0000"/>
                </a:solidFill>
                <a:latin typeface="宋体" panose="02010600030101010101" pitchFamily="2" charset="-122"/>
                <a:ea typeface="宋体" panose="02010600030101010101" pitchFamily="2" charset="-122"/>
              </a:rPr>
              <a:t>粉墙</a:t>
            </a:r>
            <a:endParaRPr lang="zh-CN" altLang="en-US" sz="3735"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014"/>
                                        </p:tgtEl>
                                        <p:attrNameLst>
                                          <p:attrName>style.visibility</p:attrName>
                                        </p:attrNameLst>
                                      </p:cBhvr>
                                      <p:to>
                                        <p:strVal val="visible"/>
                                      </p:to>
                                    </p:set>
                                    <p:animEffect transition="in" filter="wipe(left)">
                                      <p:cBhvr>
                                        <p:cTn id="7" dur="500"/>
                                        <p:tgtEl>
                                          <p:spTgt spid="430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3015"/>
                                        </p:tgtEl>
                                        <p:attrNameLst>
                                          <p:attrName>style.visibility</p:attrName>
                                        </p:attrNameLst>
                                      </p:cBhvr>
                                      <p:to>
                                        <p:strVal val="visible"/>
                                      </p:to>
                                    </p:set>
                                    <p:animEffect transition="in" filter="wipe(left)">
                                      <p:cBhvr>
                                        <p:cTn id="12" dur="500"/>
                                        <p:tgtEl>
                                          <p:spTgt spid="430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3016"/>
                                        </p:tgtEl>
                                        <p:attrNameLst>
                                          <p:attrName>style.visibility</p:attrName>
                                        </p:attrNameLst>
                                      </p:cBhvr>
                                      <p:to>
                                        <p:strVal val="visible"/>
                                      </p:to>
                                    </p:set>
                                    <p:animEffect transition="in" filter="wipe(left)">
                                      <p:cBhvr>
                                        <p:cTn id="17" dur="500"/>
                                        <p:tgtEl>
                                          <p:spTgt spid="430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3017"/>
                                        </p:tgtEl>
                                        <p:attrNameLst>
                                          <p:attrName>style.visibility</p:attrName>
                                        </p:attrNameLst>
                                      </p:cBhvr>
                                      <p:to>
                                        <p:strVal val="visible"/>
                                      </p:to>
                                    </p:set>
                                    <p:animEffect transition="in" filter="wipe(left)">
                                      <p:cBhvr>
                                        <p:cTn id="22" dur="500"/>
                                        <p:tgtEl>
                                          <p:spTgt spid="4301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3013"/>
                                        </p:tgtEl>
                                        <p:attrNameLst>
                                          <p:attrName>style.visibility</p:attrName>
                                        </p:attrNameLst>
                                      </p:cBhvr>
                                      <p:to>
                                        <p:strVal val="visible"/>
                                      </p:to>
                                    </p:set>
                                    <p:animEffect transition="in" filter="wipe(left)">
                                      <p:cBhvr>
                                        <p:cTn id="27" dur="500"/>
                                        <p:tgtEl>
                                          <p:spTgt spid="430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3" grpId="0"/>
      <p:bldP spid="43014" grpId="0"/>
      <p:bldP spid="43015" grpId="0"/>
      <p:bldP spid="43016" grpId="0"/>
      <p:bldP spid="43017"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5" name="矩形 1"/>
          <p:cNvSpPr>
            <a:spLocks noChangeArrowheads="1"/>
          </p:cNvSpPr>
          <p:nvPr/>
        </p:nvSpPr>
        <p:spPr bwMode="auto">
          <a:xfrm>
            <a:off x="965200" y="2129367"/>
            <a:ext cx="10007600"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j-ea"/>
                <a:ea typeface="+mj-ea"/>
                <a:cs typeface="+mn-cs"/>
              </a:rPr>
              <a:t>1.</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同学们从</a:t>
            </a:r>
            <a:r>
              <a:rPr kumimoji="0" lang="en-US" altLang="zh-CN" sz="3200" b="1" i="0" u="none" strike="noStrike" kern="1200" cap="none" spc="0" normalizeH="0" baseline="0" noProof="0" dirty="0">
                <a:ln>
                  <a:noFill/>
                </a:ln>
                <a:solidFill>
                  <a:schemeClr val="tx1"/>
                </a:solidFill>
                <a:effectLst/>
                <a:uLnTx/>
                <a:uFillTx/>
                <a:latin typeface="+mj-ea"/>
                <a:ea typeface="+mj-ea"/>
                <a:cs typeface="+mn-cs"/>
              </a:rPr>
              <a:t>( </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　  　</a:t>
            </a:r>
            <a:r>
              <a:rPr kumimoji="0" lang="en-US" altLang="zh-CN" sz="32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，从</a:t>
            </a:r>
            <a:r>
              <a:rPr kumimoji="0" lang="en-US" altLang="zh-CN" sz="3200" b="1" i="0" u="none" strike="noStrike" kern="1200" cap="none" spc="0" normalizeH="0" baseline="0" noProof="0" dirty="0">
                <a:ln>
                  <a:noFill/>
                </a:ln>
                <a:solidFill>
                  <a:schemeClr val="tx1"/>
                </a:solidFill>
                <a:effectLst/>
                <a:uLnTx/>
                <a:uFillTx/>
                <a:latin typeface="+mj-ea"/>
                <a:ea typeface="+mj-ea"/>
                <a:cs typeface="+mn-cs"/>
              </a:rPr>
              <a:t>(  </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  　　</a:t>
            </a:r>
            <a:r>
              <a:rPr kumimoji="0" lang="en-US" altLang="zh-CN" sz="32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，从</a:t>
            </a:r>
            <a:r>
              <a:rPr kumimoji="0" lang="en-US" altLang="zh-CN" sz="32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　 　 </a:t>
            </a:r>
            <a:r>
              <a:rPr kumimoji="0" lang="en-US" altLang="zh-CN" sz="32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，捡出了许多果皮纸屑，公园里很快变得干净了。</a:t>
            </a:r>
            <a:endParaRPr kumimoji="0" lang="zh-CN" altLang="en-US" sz="3200" b="1" i="0" u="none" strike="noStrike" kern="1200" cap="none" spc="0" normalizeH="0" baseline="0" noProof="0" dirty="0">
              <a:ln>
                <a:noFill/>
              </a:ln>
              <a:solidFill>
                <a:schemeClr val="tx1"/>
              </a:solidFill>
              <a:effectLst/>
              <a:uLnTx/>
              <a:uFillTx/>
              <a:latin typeface="+mj-ea"/>
              <a:ea typeface="+mj-ea"/>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j-ea"/>
                <a:ea typeface="+mj-ea"/>
                <a:cs typeface="+mn-cs"/>
              </a:rPr>
              <a:t>2.</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在家里，王玉为妈妈</a:t>
            </a:r>
            <a:r>
              <a:rPr kumimoji="0" lang="en-US" altLang="zh-CN" sz="32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　  　</a:t>
            </a:r>
            <a:r>
              <a:rPr kumimoji="0" lang="en-US" altLang="zh-CN" sz="32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，为爸爸</a:t>
            </a:r>
            <a:r>
              <a:rPr kumimoji="0" lang="en-US" altLang="zh-CN" sz="3200" b="1" i="0" u="none" strike="noStrike" kern="1200" cap="none" spc="0" normalizeH="0" baseline="0" noProof="0" dirty="0">
                <a:ln>
                  <a:noFill/>
                </a:ln>
                <a:solidFill>
                  <a:schemeClr val="tx1"/>
                </a:solidFill>
                <a:effectLst/>
                <a:uLnTx/>
                <a:uFillTx/>
                <a:latin typeface="+mj-ea"/>
                <a:ea typeface="+mj-ea"/>
                <a:cs typeface="+mn-cs"/>
              </a:rPr>
              <a:t>(  </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　　</a:t>
            </a:r>
            <a:r>
              <a:rPr kumimoji="0" lang="en-US" altLang="zh-CN" sz="32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，为奶奶</a:t>
            </a:r>
            <a:r>
              <a:rPr kumimoji="0" lang="en-US" altLang="zh-CN" sz="32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　  　</a:t>
            </a:r>
            <a:r>
              <a:rPr kumimoji="0" lang="en-US" altLang="zh-CN" sz="3200" b="1" i="0" u="none" strike="noStrike" kern="1200" cap="none" spc="0" normalizeH="0" baseline="0" noProof="0" dirty="0">
                <a:ln>
                  <a:noFill/>
                </a:ln>
                <a:solidFill>
                  <a:schemeClr val="tx1"/>
                </a:solidFill>
                <a:effectLst/>
                <a:uLnTx/>
                <a:uFillTx/>
                <a:latin typeface="+mj-ea"/>
                <a:ea typeface="+mj-ea"/>
                <a:cs typeface="+mn-cs"/>
              </a:rPr>
              <a:t>)</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，大家都夸她是孝敬长辈的好孩子。</a:t>
            </a:r>
            <a:endParaRPr kumimoji="0" lang="zh-CN" altLang="en-US" sz="3200" b="1" i="0" u="none" strike="noStrike" kern="1200" cap="none" spc="0" normalizeH="0" baseline="0" noProof="0" dirty="0">
              <a:ln>
                <a:noFill/>
              </a:ln>
              <a:solidFill>
                <a:schemeClr val="tx1"/>
              </a:solidFill>
              <a:effectLst/>
              <a:uLnTx/>
              <a:uFillTx/>
              <a:latin typeface="+mj-ea"/>
              <a:ea typeface="+mj-ea"/>
              <a:cs typeface="+mn-cs"/>
            </a:endParaRPr>
          </a:p>
        </p:txBody>
      </p:sp>
      <p:sp>
        <p:nvSpPr>
          <p:cNvPr id="43013" name="矩形 11"/>
          <p:cNvSpPr>
            <a:spLocks noChangeArrowheads="1"/>
          </p:cNvSpPr>
          <p:nvPr/>
        </p:nvSpPr>
        <p:spPr bwMode="auto">
          <a:xfrm>
            <a:off x="5467351" y="3716867"/>
            <a:ext cx="1289051"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j-ea"/>
                <a:ea typeface="+mj-ea"/>
                <a:cs typeface="+mn-cs"/>
              </a:rPr>
              <a:t>洗脚            　</a:t>
            </a:r>
            <a:endParaRPr kumimoji="0" lang="zh-CN" altLang="en-US" sz="3200" b="1" i="0" u="none" strike="noStrike" kern="1200" cap="none" spc="0" normalizeH="0" baseline="0" noProof="0" dirty="0">
              <a:ln>
                <a:noFill/>
              </a:ln>
              <a:solidFill>
                <a:srgbClr val="FF0000"/>
              </a:solidFill>
              <a:effectLst/>
              <a:uLnTx/>
              <a:uFillTx/>
              <a:latin typeface="+mj-ea"/>
              <a:ea typeface="+mj-ea"/>
              <a:cs typeface="+mn-cs"/>
            </a:endParaRPr>
          </a:p>
        </p:txBody>
      </p:sp>
      <p:sp>
        <p:nvSpPr>
          <p:cNvPr id="43014" name="矩形 12"/>
          <p:cNvSpPr>
            <a:spLocks noChangeArrowheads="1"/>
          </p:cNvSpPr>
          <p:nvPr/>
        </p:nvSpPr>
        <p:spPr bwMode="auto">
          <a:xfrm>
            <a:off x="8970433" y="2254251"/>
            <a:ext cx="121496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j-ea"/>
                <a:ea typeface="+mj-ea"/>
                <a:cs typeface="+mn-cs"/>
              </a:rPr>
              <a:t>湖边</a:t>
            </a:r>
            <a:endParaRPr kumimoji="0" lang="zh-CN" altLang="en-US" sz="3200" b="1" i="0" u="none" strike="noStrike" kern="1200" cap="none" spc="0" normalizeH="0" baseline="0" noProof="0" dirty="0">
              <a:ln>
                <a:noFill/>
              </a:ln>
              <a:solidFill>
                <a:srgbClr val="FF0000"/>
              </a:solidFill>
              <a:effectLst/>
              <a:uLnTx/>
              <a:uFillTx/>
              <a:latin typeface="+mj-ea"/>
              <a:ea typeface="+mj-ea"/>
              <a:cs typeface="+mn-cs"/>
            </a:endParaRPr>
          </a:p>
        </p:txBody>
      </p:sp>
      <p:sp>
        <p:nvSpPr>
          <p:cNvPr id="11" name="矩形 10"/>
          <p:cNvSpPr>
            <a:spLocks noChangeArrowheads="1"/>
          </p:cNvSpPr>
          <p:nvPr/>
        </p:nvSpPr>
        <p:spPr bwMode="auto">
          <a:xfrm>
            <a:off x="3327400" y="2262717"/>
            <a:ext cx="140779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j-ea"/>
                <a:ea typeface="+mj-ea"/>
                <a:cs typeface="+mn-cs"/>
              </a:rPr>
              <a:t>草坪上</a:t>
            </a:r>
            <a:endParaRPr kumimoji="0" lang="zh-CN" altLang="en-US" sz="2135" b="0" i="0" u="none" strike="noStrike" kern="1200" cap="none" spc="0" normalizeH="0" baseline="0" noProof="0" dirty="0">
              <a:ln>
                <a:noFill/>
              </a:ln>
              <a:solidFill>
                <a:schemeClr val="tx1"/>
              </a:solidFill>
              <a:effectLst/>
              <a:uLnTx/>
              <a:uFillTx/>
              <a:latin typeface="+mj-ea"/>
              <a:ea typeface="+mj-ea"/>
              <a:cs typeface="+mn-cs"/>
            </a:endParaRPr>
          </a:p>
        </p:txBody>
      </p:sp>
      <p:sp>
        <p:nvSpPr>
          <p:cNvPr id="12" name="矩形 11"/>
          <p:cNvSpPr>
            <a:spLocks noChangeArrowheads="1"/>
          </p:cNvSpPr>
          <p:nvPr/>
        </p:nvSpPr>
        <p:spPr bwMode="auto">
          <a:xfrm>
            <a:off x="6051551" y="2262717"/>
            <a:ext cx="140779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j-ea"/>
                <a:ea typeface="+mj-ea"/>
                <a:cs typeface="+mn-cs"/>
              </a:rPr>
              <a:t>游乐场</a:t>
            </a:r>
            <a:endParaRPr kumimoji="0" lang="zh-CN" altLang="en-US" sz="2135" b="0" i="0" u="none" strike="noStrike" kern="1200" cap="none" spc="0" normalizeH="0" baseline="0" noProof="0" dirty="0">
              <a:ln>
                <a:noFill/>
              </a:ln>
              <a:solidFill>
                <a:schemeClr val="tx1"/>
              </a:solidFill>
              <a:effectLst/>
              <a:uLnTx/>
              <a:uFillTx/>
              <a:latin typeface="+mj-ea"/>
              <a:ea typeface="+mj-ea"/>
              <a:cs typeface="+mn-cs"/>
            </a:endParaRPr>
          </a:p>
        </p:txBody>
      </p:sp>
      <p:sp>
        <p:nvSpPr>
          <p:cNvPr id="13" name="矩形 12"/>
          <p:cNvSpPr>
            <a:spLocks noChangeArrowheads="1"/>
          </p:cNvSpPr>
          <p:nvPr/>
        </p:nvSpPr>
        <p:spPr bwMode="auto">
          <a:xfrm>
            <a:off x="3048000" y="4436533"/>
            <a:ext cx="99949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FF0000"/>
                </a:solidFill>
                <a:effectLst/>
                <a:uLnTx/>
                <a:uFillTx/>
                <a:latin typeface="+mj-ea"/>
                <a:ea typeface="+mj-ea"/>
                <a:cs typeface="+mn-cs"/>
              </a:rPr>
              <a:t>铺床</a:t>
            </a:r>
            <a:endParaRPr kumimoji="0" lang="zh-CN" altLang="en-US" sz="2400" b="0" i="0" u="none" strike="noStrike" kern="1200" cap="none" spc="0" normalizeH="0" baseline="0" noProof="0">
              <a:ln>
                <a:noFill/>
              </a:ln>
              <a:solidFill>
                <a:schemeClr val="tx1"/>
              </a:solidFill>
              <a:effectLst/>
              <a:uLnTx/>
              <a:uFillTx/>
              <a:latin typeface="+mj-ea"/>
              <a:ea typeface="+mj-ea"/>
              <a:cs typeface="+mn-cs"/>
            </a:endParaRPr>
          </a:p>
        </p:txBody>
      </p:sp>
      <p:sp>
        <p:nvSpPr>
          <p:cNvPr id="80903" name="矩形 9"/>
          <p:cNvSpPr/>
          <p:nvPr/>
        </p:nvSpPr>
        <p:spPr>
          <a:xfrm>
            <a:off x="980017" y="1244600"/>
            <a:ext cx="3041015" cy="829945"/>
          </a:xfrm>
          <a:prstGeom prst="rect">
            <a:avLst/>
          </a:prstGeom>
          <a:noFill/>
          <a:ln w="9525">
            <a:noFill/>
          </a:ln>
        </p:spPr>
        <p:txBody>
          <a:bodyPr wrap="none" anchor="t">
            <a:spAutoFit/>
          </a:bodyPr>
          <a:p>
            <a:pPr>
              <a:lnSpc>
                <a:spcPct val="150000"/>
              </a:lnSpc>
            </a:pPr>
            <a:r>
              <a:rPr lang="zh-CN" altLang="en-US" sz="3200" b="1" dirty="0">
                <a:solidFill>
                  <a:srgbClr val="000000"/>
                </a:solidFill>
                <a:latin typeface="黑体" panose="02010609060101010101" pitchFamily="49" charset="-122"/>
                <a:ea typeface="黑体" panose="02010609060101010101" pitchFamily="49" charset="-122"/>
              </a:rPr>
              <a:t>二、补充句子。</a:t>
            </a:r>
            <a:endParaRPr lang="zh-CN" altLang="en-US" sz="3200" b="1" dirty="0">
              <a:solidFill>
                <a:srgbClr val="000000"/>
              </a:solidFill>
              <a:latin typeface="黑体" panose="02010609060101010101" pitchFamily="49" charset="-122"/>
              <a:ea typeface="黑体" panose="02010609060101010101" pitchFamily="49" charset="-122"/>
            </a:endParaRPr>
          </a:p>
        </p:txBody>
      </p:sp>
      <p:sp>
        <p:nvSpPr>
          <p:cNvPr id="2" name="矩形 1"/>
          <p:cNvSpPr/>
          <p:nvPr/>
        </p:nvSpPr>
        <p:spPr>
          <a:xfrm>
            <a:off x="8727017" y="3752851"/>
            <a:ext cx="99949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捶背</a:t>
            </a:r>
            <a:endParaRPr lang="zh-CN" altLang="en-US" sz="2400" dirty="0">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3014"/>
                                        </p:tgtEl>
                                        <p:attrNameLst>
                                          <p:attrName>style.visibility</p:attrName>
                                        </p:attrNameLst>
                                      </p:cBhvr>
                                      <p:to>
                                        <p:strVal val="visible"/>
                                      </p:to>
                                    </p:set>
                                    <p:animEffect transition="in" filter="wipe(left)">
                                      <p:cBhvr>
                                        <p:cTn id="17" dur="500"/>
                                        <p:tgtEl>
                                          <p:spTgt spid="430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3013"/>
                                        </p:tgtEl>
                                        <p:attrNameLst>
                                          <p:attrName>style.visibility</p:attrName>
                                        </p:attrNameLst>
                                      </p:cBhvr>
                                      <p:to>
                                        <p:strVal val="visible"/>
                                      </p:to>
                                    </p:set>
                                    <p:animEffect transition="in" filter="wipe(left)">
                                      <p:cBhvr>
                                        <p:cTn id="22" dur="500"/>
                                        <p:tgtEl>
                                          <p:spTgt spid="430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3" grpId="0"/>
      <p:bldP spid="43014" grpId="0"/>
      <p:bldP spid="11" grpId="0"/>
      <p:bldP spid="12" grpId="0"/>
      <p:bldP spid="13"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84994" name="组合 1"/>
          <p:cNvGrpSpPr/>
          <p:nvPr/>
        </p:nvGrpSpPr>
        <p:grpSpPr>
          <a:xfrm>
            <a:off x="495300" y="5689600"/>
            <a:ext cx="11252200" cy="831851"/>
            <a:chOff x="371493" y="4067965"/>
            <a:chExt cx="8438685" cy="623888"/>
          </a:xfrm>
        </p:grpSpPr>
        <p:sp>
          <p:nvSpPr>
            <p:cNvPr id="23" name="任意多边形 22"/>
            <p:cNvSpPr/>
            <p:nvPr/>
          </p:nvSpPr>
          <p:spPr bwMode="auto">
            <a:xfrm>
              <a:off x="1015610" y="4133605"/>
              <a:ext cx="1579673" cy="558248"/>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noFill/>
            <a:ln>
              <a:noFill/>
            </a:ln>
            <a:effectLst>
              <a:glow rad="101600">
                <a:schemeClr val="accent3">
                  <a:lumMod val="75000"/>
                  <a:alpha val="60000"/>
                </a:schemeClr>
              </a:glow>
            </a:effectLst>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lIns="182925" tIns="182925" rIns="182925" bIns="182925"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rPr>
                <a:t>品读释疑</a:t>
              </a:r>
              <a:endParaRPr kumimoji="0" lang="zh-CN" altLang="en-US"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endParaRPr>
            </a:p>
          </p:txBody>
        </p:sp>
        <p:sp>
          <p:nvSpPr>
            <p:cNvPr id="25" name="任意多边形 24"/>
            <p:cNvSpPr/>
            <p:nvPr/>
          </p:nvSpPr>
          <p:spPr bwMode="auto">
            <a:xfrm>
              <a:off x="3119194" y="4133605"/>
              <a:ext cx="1655877" cy="558248"/>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noFill/>
            <a:ln>
              <a:noFill/>
            </a:ln>
            <a:effectLst>
              <a:glow rad="101600">
                <a:schemeClr val="accent3">
                  <a:lumMod val="75000"/>
                  <a:alpha val="60000"/>
                </a:schemeClr>
              </a:glow>
            </a:effectLst>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82925" tIns="182925" rIns="182925" bIns="182925"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rPr>
                <a:t>结构主旨</a:t>
              </a:r>
              <a:endParaRPr kumimoji="0" lang="zh-CN" altLang="en-US"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endParaRPr>
            </a:p>
          </p:txBody>
        </p:sp>
        <p:sp>
          <p:nvSpPr>
            <p:cNvPr id="27" name="任意多边形 26"/>
            <p:cNvSpPr/>
            <p:nvPr/>
          </p:nvSpPr>
          <p:spPr bwMode="auto">
            <a:xfrm>
              <a:off x="5179912" y="4116159"/>
              <a:ext cx="1713031" cy="575694"/>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noFill/>
            <a:ln>
              <a:noFill/>
            </a:ln>
            <a:effectLst>
              <a:glow rad="101600">
                <a:schemeClr val="accent3">
                  <a:lumMod val="75000"/>
                  <a:alpha val="60000"/>
                </a:schemeClr>
              </a:glow>
            </a:effectLst>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82925" tIns="182925" rIns="182925" bIns="182925"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rPr>
                <a:t>课堂拓展</a:t>
              </a:r>
              <a:endParaRPr kumimoji="0" lang="zh-CN" altLang="en-US"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endParaRPr>
            </a:p>
          </p:txBody>
        </p:sp>
        <p:pic>
          <p:nvPicPr>
            <p:cNvPr id="84998" name="图片 4" descr="小花2.png"/>
            <p:cNvPicPr>
              <a:picLocks noChangeAspect="1"/>
            </p:cNvPicPr>
            <p:nvPr/>
          </p:nvPicPr>
          <p:blipFill>
            <a:blip r:embed="rId1"/>
            <a:stretch>
              <a:fillRect/>
            </a:stretch>
          </p:blipFill>
          <p:spPr>
            <a:xfrm>
              <a:off x="371493" y="4067965"/>
              <a:ext cx="775436" cy="623888"/>
            </a:xfrm>
            <a:prstGeom prst="rect">
              <a:avLst/>
            </a:prstGeom>
            <a:noFill/>
            <a:ln w="9525">
              <a:noFill/>
            </a:ln>
          </p:spPr>
        </p:pic>
        <p:pic>
          <p:nvPicPr>
            <p:cNvPr id="84999" name="图片 4" descr="小花2.png"/>
            <p:cNvPicPr>
              <a:picLocks noChangeAspect="1"/>
            </p:cNvPicPr>
            <p:nvPr/>
          </p:nvPicPr>
          <p:blipFill>
            <a:blip r:embed="rId1"/>
            <a:stretch>
              <a:fillRect/>
            </a:stretch>
          </p:blipFill>
          <p:spPr>
            <a:xfrm>
              <a:off x="2523840" y="4067965"/>
              <a:ext cx="775436" cy="623888"/>
            </a:xfrm>
            <a:prstGeom prst="rect">
              <a:avLst/>
            </a:prstGeom>
            <a:noFill/>
            <a:ln w="9525">
              <a:noFill/>
            </a:ln>
          </p:spPr>
        </p:pic>
        <p:pic>
          <p:nvPicPr>
            <p:cNvPr id="85000" name="图片 4" descr="小花2.png"/>
            <p:cNvPicPr>
              <a:picLocks noChangeAspect="1"/>
            </p:cNvPicPr>
            <p:nvPr/>
          </p:nvPicPr>
          <p:blipFill>
            <a:blip r:embed="rId1"/>
            <a:stretch>
              <a:fillRect/>
            </a:stretch>
          </p:blipFill>
          <p:spPr>
            <a:xfrm>
              <a:off x="4677886" y="4067965"/>
              <a:ext cx="775436" cy="623888"/>
            </a:xfrm>
            <a:prstGeom prst="rect">
              <a:avLst/>
            </a:prstGeom>
            <a:noFill/>
            <a:ln w="9525">
              <a:noFill/>
            </a:ln>
          </p:spPr>
        </p:pic>
        <p:sp>
          <p:nvSpPr>
            <p:cNvPr id="31" name="任意多边形 30"/>
            <p:cNvSpPr/>
            <p:nvPr/>
          </p:nvSpPr>
          <p:spPr bwMode="auto">
            <a:xfrm>
              <a:off x="7097147" y="4116159"/>
              <a:ext cx="1713031" cy="575694"/>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noFill/>
            <a:ln>
              <a:noFill/>
            </a:ln>
            <a:effectLst>
              <a:glow rad="101600">
                <a:schemeClr val="accent3">
                  <a:lumMod val="75000"/>
                  <a:alpha val="60000"/>
                </a:schemeClr>
              </a:glow>
            </a:effectLst>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82925" tIns="182925" rIns="182925" bIns="182925"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rPr>
                <a:t>当堂检测</a:t>
              </a:r>
              <a:endParaRPr kumimoji="0" lang="en-US" altLang="zh-CN" sz="32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endParaRPr>
            </a:p>
          </p:txBody>
        </p:sp>
        <p:pic>
          <p:nvPicPr>
            <p:cNvPr id="85002" name="图片 4" descr="小花2.png"/>
            <p:cNvPicPr>
              <a:picLocks noChangeAspect="1"/>
            </p:cNvPicPr>
            <p:nvPr/>
          </p:nvPicPr>
          <p:blipFill>
            <a:blip r:embed="rId1"/>
            <a:stretch>
              <a:fillRect/>
            </a:stretch>
          </p:blipFill>
          <p:spPr>
            <a:xfrm>
              <a:off x="6595121" y="4067965"/>
              <a:ext cx="775436" cy="623888"/>
            </a:xfrm>
            <a:prstGeom prst="rect">
              <a:avLst/>
            </a:prstGeom>
            <a:noFill/>
            <a:ln w="9525">
              <a:noFill/>
            </a:ln>
          </p:spPr>
        </p:pic>
      </p:grpSp>
      <p:pic>
        <p:nvPicPr>
          <p:cNvPr id="22" name="Picture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4027" y="2063247"/>
            <a:ext cx="3461033" cy="3565125"/>
          </a:xfrm>
          <a:prstGeom prst="rect">
            <a:avLst/>
          </a:prstGeom>
          <a:noFill/>
          <a:ln>
            <a:noFill/>
          </a:ln>
          <a:effectLst>
            <a:outerShdw dist="35921" dir="2700000" algn="ctr" rotWithShape="0">
              <a:schemeClr val="bg2"/>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圆角矩形 23"/>
          <p:cNvSpPr/>
          <p:nvPr/>
        </p:nvSpPr>
        <p:spPr bwMode="auto">
          <a:xfrm>
            <a:off x="1278467" y="1885951"/>
            <a:ext cx="9635067" cy="135467"/>
          </a:xfrm>
          <a:prstGeom prst="roundRect">
            <a:avLst/>
          </a:prstGeom>
          <a:gradFill>
            <a:gsLst>
              <a:gs pos="0">
                <a:srgbClr val="369434"/>
              </a:gs>
              <a:gs pos="100000">
                <a:srgbClr val="89C270"/>
              </a:gs>
            </a:gsLst>
          </a:gradFill>
          <a:ln>
            <a:solidFill>
              <a:srgbClr val="539F36"/>
            </a:solidFill>
          </a:ln>
          <a:effectLst>
            <a:outerShdw blurRad="40000" dist="23000" dir="5400000"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nvGrpSpPr>
          <p:cNvPr id="85005" name="组合 13338"/>
          <p:cNvGrpSpPr/>
          <p:nvPr/>
        </p:nvGrpSpPr>
        <p:grpSpPr>
          <a:xfrm>
            <a:off x="1913467" y="673100"/>
            <a:ext cx="8652933" cy="1426633"/>
            <a:chOff x="2121651" y="967721"/>
            <a:chExt cx="6490243" cy="1429221"/>
          </a:xfrm>
        </p:grpSpPr>
        <p:sp>
          <p:nvSpPr>
            <p:cNvPr id="29" name="Text Box 2"/>
            <p:cNvSpPr txBox="1">
              <a:spLocks noChangeArrowheads="1"/>
            </p:cNvSpPr>
            <p:nvPr/>
          </p:nvSpPr>
          <p:spPr bwMode="auto">
            <a:xfrm>
              <a:off x="3460026" y="1128879"/>
              <a:ext cx="5151868" cy="1201055"/>
            </a:xfrm>
            <a:prstGeom prst="rect">
              <a:avLst/>
            </a:prstGeom>
            <a:noFill/>
            <a:ln>
              <a:noFill/>
            </a:ln>
            <a:effectLst/>
          </p:spPr>
          <p:txBody>
            <a:bodyPr>
              <a:spAutoFit/>
            </a:bodyPr>
            <a:lstStyle>
              <a:lvl1pPr/>
              <a:lvl2pPr/>
              <a:lvl3pPr/>
              <a:lvl4pPr/>
              <a:lvl5pPr/>
              <a:lvl6pPr/>
              <a:lvl7pPr/>
              <a:lvl8pPr/>
              <a:lvl9pPr/>
            </a:lstStyle>
            <a:p>
              <a:pPr marL="0" marR="0" lvl="0" indent="0" algn="l" defTabSz="457200" rtl="0" eaLnBrk="1" fontAlgn="auto" latinLnBrk="0" hangingPunct="1">
                <a:lnSpc>
                  <a:spcPct val="100000"/>
                </a:lnSpc>
                <a:spcBef>
                  <a:spcPct val="50000"/>
                </a:spcBef>
                <a:spcAft>
                  <a:spcPts val="0"/>
                </a:spcAft>
                <a:buClrTx/>
                <a:buSzTx/>
                <a:buFontTx/>
                <a:buNone/>
                <a:defRPr/>
              </a:pPr>
              <a:r>
                <a:rPr kumimoji="0" lang="zh-CN" altLang="en-US" sz="7200" b="1" i="0" u="none" strike="noStrike" kern="1200" cap="none" spc="0" normalizeH="0" baseline="0" noProof="0" dirty="0">
                  <a:ln>
                    <a:noFill/>
                  </a:ln>
                  <a:solidFill>
                    <a:srgbClr val="CC0000"/>
                  </a:solidFill>
                  <a:effectLst/>
                  <a:uLnTx/>
                  <a:uFillTx/>
                  <a:latin typeface="+mn-lt"/>
                  <a:ea typeface="黑体" panose="02010609060101010101" pitchFamily="49" charset="-122"/>
                  <a:cs typeface="黑体" panose="02010609060101010101" pitchFamily="49" charset="-122"/>
                </a:rPr>
                <a:t>大青树下的小学</a:t>
              </a:r>
              <a:endParaRPr kumimoji="0" lang="zh-CN" altLang="en-US" sz="7200" b="1" i="0" u="none" strike="noStrike" kern="1200" cap="none" spc="0" normalizeH="0" baseline="0" noProof="0" dirty="0">
                <a:ln>
                  <a:noFill/>
                </a:ln>
                <a:solidFill>
                  <a:srgbClr val="CC0000"/>
                </a:solidFill>
                <a:effectLst/>
                <a:uLnTx/>
                <a:uFillTx/>
                <a:latin typeface="+mn-lt"/>
                <a:ea typeface="黑体" panose="02010609060101010101" pitchFamily="49" charset="-122"/>
                <a:cs typeface="黑体" panose="02010609060101010101" pitchFamily="49" charset="-122"/>
              </a:endParaRPr>
            </a:p>
          </p:txBody>
        </p:sp>
        <p:grpSp>
          <p:nvGrpSpPr>
            <p:cNvPr id="85007" name="组合 13337"/>
            <p:cNvGrpSpPr/>
            <p:nvPr/>
          </p:nvGrpSpPr>
          <p:grpSpPr>
            <a:xfrm>
              <a:off x="2121651" y="967721"/>
              <a:ext cx="1181117" cy="1429221"/>
              <a:chOff x="2276026" y="799096"/>
              <a:chExt cx="1181117" cy="1429221"/>
            </a:xfrm>
          </p:grpSpPr>
          <p:sp>
            <p:nvSpPr>
              <p:cNvPr id="85008" name="AutoShape 11"/>
              <p:cNvSpPr/>
              <p:nvPr/>
            </p:nvSpPr>
            <p:spPr>
              <a:xfrm>
                <a:off x="2276026" y="799096"/>
                <a:ext cx="1181117" cy="1429221"/>
              </a:xfrm>
              <a:prstGeom prst="diamond">
                <a:avLst/>
              </a:prstGeom>
              <a:solidFill>
                <a:srgbClr val="236B2A"/>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p>
                <a:pPr algn="ctr" eaLnBrk="0" hangingPunct="0"/>
                <a:endParaRPr lang="en-US" altLang="ko-KR" sz="3735" b="1" dirty="0">
                  <a:solidFill>
                    <a:srgbClr val="FFFFFF"/>
                  </a:solidFill>
                  <a:latin typeface="Calibri" panose="020F0502020204030204" pitchFamily="34" charset="0"/>
                  <a:ea typeface="Gulim" panose="020B0600000101010101" pitchFamily="34" charset="-127"/>
                </a:endParaRPr>
              </a:p>
            </p:txBody>
          </p:sp>
          <p:sp>
            <p:nvSpPr>
              <p:cNvPr id="85009" name="文本框 13"/>
              <p:cNvSpPr txBox="1"/>
              <p:nvPr/>
            </p:nvSpPr>
            <p:spPr>
              <a:xfrm>
                <a:off x="2561473" y="888943"/>
                <a:ext cx="482958" cy="1201055"/>
              </a:xfrm>
              <a:prstGeom prst="rect">
                <a:avLst/>
              </a:prstGeom>
              <a:noFill/>
              <a:ln w="9525">
                <a:noFill/>
              </a:ln>
            </p:spPr>
            <p:txBody>
              <a:bodyPr wrap="none" anchor="t">
                <a:spAutoFit/>
              </a:bodyPr>
              <a:p>
                <a:pPr>
                  <a:buFont typeface="Arial" panose="020B0604020202020204" pitchFamily="34" charset="0"/>
                  <a:buNone/>
                </a:pPr>
                <a:r>
                  <a:rPr lang="en-US" altLang="zh-CN" sz="7200" b="1" dirty="0">
                    <a:solidFill>
                      <a:schemeClr val="bg1"/>
                    </a:solidFill>
                    <a:latin typeface="方正大黑简体" pitchFamily="65" charset="-122"/>
                    <a:ea typeface="方正大黑简体" pitchFamily="65" charset="-122"/>
                  </a:rPr>
                  <a:t>1</a:t>
                </a:r>
                <a:endParaRPr lang="zh-CN" altLang="en-US" sz="7200" b="1" dirty="0">
                  <a:solidFill>
                    <a:schemeClr val="bg1"/>
                  </a:solidFill>
                  <a:latin typeface="方正大黑简体" pitchFamily="65" charset="-122"/>
                  <a:ea typeface="方正大黑简体" pitchFamily="65" charset="-122"/>
                </a:endParaRPr>
              </a:p>
            </p:txBody>
          </p:sp>
        </p:grpSp>
      </p:grpSp>
      <p:pic>
        <p:nvPicPr>
          <p:cNvPr id="34" name="图片 46" descr="枫叶副本"/>
          <p:cNvPicPr>
            <a:picLocks noChangeAspect="1"/>
          </p:cNvPicPr>
          <p:nvPr/>
        </p:nvPicPr>
        <p:blipFill>
          <a:blip r:embed="rId3"/>
          <a:stretch>
            <a:fillRect/>
          </a:stretch>
        </p:blipFill>
        <p:spPr>
          <a:xfrm>
            <a:off x="5139267" y="3179233"/>
            <a:ext cx="1411817" cy="1352551"/>
          </a:xfrm>
          <a:prstGeom prst="rect">
            <a:avLst/>
          </a:prstGeom>
          <a:noFill/>
          <a:ln w="9525">
            <a:noFill/>
          </a:ln>
        </p:spPr>
      </p:pic>
      <p:sp>
        <p:nvSpPr>
          <p:cNvPr id="35" name="矩形 34"/>
          <p:cNvSpPr/>
          <p:nvPr/>
        </p:nvSpPr>
        <p:spPr bwMode="auto">
          <a:xfrm>
            <a:off x="4074584" y="3318567"/>
            <a:ext cx="4248149" cy="912495"/>
          </a:xfrm>
          <a:prstGeom prst="rect">
            <a:avLst/>
          </a:prstGeom>
          <a:noFill/>
          <a:ln>
            <a:noFill/>
          </a:ln>
        </p:spPr>
        <p:txBody>
          <a:bodyPr>
            <a:spAutoFit/>
          </a:bodyPr>
          <a:lstStyle/>
          <a:p>
            <a:pPr marL="0" marR="0" lvl="0" indent="0" algn="dist" defTabSz="457200" rtl="0" eaLnBrk="1" fontAlgn="base" latinLnBrk="0" hangingPunct="1">
              <a:lnSpc>
                <a:spcPct val="100000"/>
              </a:lnSpc>
              <a:spcBef>
                <a:spcPct val="0"/>
              </a:spcBef>
              <a:spcAft>
                <a:spcPct val="0"/>
              </a:spcAft>
              <a:buClrTx/>
              <a:buSzTx/>
              <a:buFontTx/>
              <a:buNone/>
              <a:defRPr/>
            </a:pPr>
            <a:r>
              <a:rPr kumimoji="0" lang="zh-CN" altLang="en-US" sz="5335" b="1" i="0" u="none" strike="noStrike" kern="1200" cap="none" spc="0" normalizeH="0" baseline="0" noProof="0" dirty="0">
                <a:ln w="17780" cmpd="sng">
                  <a:noFill/>
                  <a:prstDash val="solid"/>
                  <a:miter lim="800000"/>
                </a:ln>
                <a:solidFill>
                  <a:schemeClr val="tx1"/>
                </a:solidFill>
                <a:effectLst>
                  <a:glow rad="304800">
                    <a:schemeClr val="bg1">
                      <a:alpha val="60000"/>
                    </a:schemeClr>
                  </a:glow>
                </a:effectLst>
                <a:uLnTx/>
                <a:uFillTx/>
                <a:latin typeface="微软雅黑" panose="020B0503020204020204" pitchFamily="34" charset="-122"/>
                <a:ea typeface="微软雅黑" panose="020B0503020204020204" pitchFamily="34" charset="-122"/>
                <a:cs typeface="仿宋" panose="02010609060101010101" pitchFamily="49" charset="-122"/>
              </a:rPr>
              <a:t>第 二 课时</a:t>
            </a:r>
            <a:endParaRPr kumimoji="0" lang="zh-CN" altLang="en-US" sz="5335" b="1" i="0" u="none" strike="noStrike" kern="1200" cap="none" spc="0" normalizeH="0" baseline="0" noProof="0" dirty="0">
              <a:ln w="17780" cmpd="sng">
                <a:noFill/>
                <a:prstDash val="solid"/>
                <a:miter lim="800000"/>
              </a:ln>
              <a:solidFill>
                <a:schemeClr val="tx1"/>
              </a:solidFill>
              <a:effectLst>
                <a:glow rad="304800">
                  <a:schemeClr val="bg1">
                    <a:alpha val="60000"/>
                  </a:schemeClr>
                </a:glow>
              </a:effectLst>
              <a:uLnTx/>
              <a:uFillTx/>
              <a:latin typeface="微软雅黑" panose="020B0503020204020204" pitchFamily="34" charset="-122"/>
              <a:ea typeface="微软雅黑" panose="020B0503020204020204" pitchFamily="34" charset="-122"/>
              <a:cs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000000"/>
                                          </p:val>
                                        </p:tav>
                                        <p:tav tm="100000">
                                          <p:val>
                                            <p:strVal val="#ppt_w"/>
                                          </p:val>
                                        </p:tav>
                                      </p:tavLst>
                                    </p:anim>
                                    <p:anim calcmode="lin" valueType="num">
                                      <p:cBhvr>
                                        <p:cTn id="8" dur="500" fill="hold"/>
                                        <p:tgtEl>
                                          <p:spTgt spid="3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1" name="AutoShape 70"/>
          <p:cNvSpPr>
            <a:spLocks noChangeAspect="1" noTextEdit="1"/>
          </p:cNvSpPr>
          <p:nvPr/>
        </p:nvSpPr>
        <p:spPr>
          <a:xfrm>
            <a:off x="-5257800" y="713317"/>
            <a:ext cx="2527300" cy="1811867"/>
          </a:xfrm>
          <a:prstGeom prst="rect">
            <a:avLst/>
          </a:prstGeom>
          <a:noFill/>
          <a:ln w="9525">
            <a:noFill/>
          </a:ln>
        </p:spPr>
        <p:txBody>
          <a:bodyPr anchor="t"/>
          <a:p>
            <a:endParaRPr lang="zh-CN" altLang="en-US" sz="2400">
              <a:latin typeface="Calibri" panose="020F0502020204030204" pitchFamily="34" charset="0"/>
              <a:ea typeface="宋体" panose="02010600030101010101" pitchFamily="2" charset="-122"/>
            </a:endParaRPr>
          </a:p>
        </p:txBody>
      </p:sp>
      <p:pic>
        <p:nvPicPr>
          <p:cNvPr id="87042" name="Picture 72"/>
          <p:cNvPicPr>
            <a:picLocks noChangeAspect="1"/>
          </p:cNvPicPr>
          <p:nvPr/>
        </p:nvPicPr>
        <p:blipFill>
          <a:blip r:embed="rId1"/>
          <a:stretch>
            <a:fillRect/>
          </a:stretch>
        </p:blipFill>
        <p:spPr>
          <a:xfrm>
            <a:off x="-5257800" y="713317"/>
            <a:ext cx="2529417" cy="1811867"/>
          </a:xfrm>
          <a:prstGeom prst="rect">
            <a:avLst/>
          </a:prstGeom>
          <a:noFill/>
          <a:ln w="9525">
            <a:noFill/>
          </a:ln>
        </p:spPr>
      </p:pic>
      <p:sp>
        <p:nvSpPr>
          <p:cNvPr id="8" name="矩形 7"/>
          <p:cNvSpPr/>
          <p:nvPr/>
        </p:nvSpPr>
        <p:spPr>
          <a:xfrm>
            <a:off x="977900" y="1697567"/>
            <a:ext cx="10248900" cy="4523105"/>
          </a:xfrm>
          <a:prstGeom prst="rect">
            <a:avLst/>
          </a:prstGeom>
        </p:spPr>
        <p:txBody>
          <a:bodyPr>
            <a:spAutoFit/>
          </a:bodyPr>
          <a:lstStyle/>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j-ea"/>
                <a:ea typeface="+mj-ea"/>
                <a:cs typeface="+mn-cs"/>
              </a:rPr>
              <a:t>1.</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有感情地朗读课文。背诵自己喜欢的部分。</a:t>
            </a:r>
            <a:endParaRPr kumimoji="0" lang="zh-CN" altLang="en-US" sz="3200" b="1" i="0" u="none" strike="noStrike" kern="1200" cap="none" spc="0" normalizeH="0" baseline="0" noProof="0" dirty="0">
              <a:ln>
                <a:noFill/>
              </a:ln>
              <a:solidFill>
                <a:schemeClr val="tx1"/>
              </a:solidFill>
              <a:effectLst/>
              <a:uLnTx/>
              <a:uFillTx/>
              <a:latin typeface="+mj-ea"/>
              <a:ea typeface="+mj-ea"/>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j-ea"/>
                <a:ea typeface="+mj-ea"/>
                <a:cs typeface="+mn-cs"/>
              </a:rPr>
              <a:t>2.</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能借助课文联系自己的校园生活，展开想象说一段校园生活场景。</a:t>
            </a:r>
            <a:r>
              <a:rPr kumimoji="0" lang="zh-CN" altLang="en-US" sz="3200" b="1" i="0" u="none" strike="noStrike" kern="1200" cap="none" spc="0" normalizeH="0" baseline="0" noProof="0" dirty="0">
                <a:ln>
                  <a:noFill/>
                </a:ln>
                <a:solidFill>
                  <a:srgbClr val="FF0000"/>
                </a:solidFill>
                <a:effectLst/>
                <a:uLnTx/>
                <a:uFillTx/>
                <a:latin typeface="+mj-ea"/>
                <a:ea typeface="+mj-ea"/>
                <a:cs typeface="+mn-cs"/>
              </a:rPr>
              <a:t>（重点）</a:t>
            </a:r>
            <a:endParaRPr kumimoji="0" lang="en-US" altLang="zh-CN" sz="3200" b="1" i="0" u="none" strike="noStrike" kern="1200" cap="none" spc="0" normalizeH="0" baseline="0" noProof="0" dirty="0">
              <a:ln>
                <a:noFill/>
              </a:ln>
              <a:solidFill>
                <a:srgbClr val="FF0000"/>
              </a:solidFill>
              <a:effectLst/>
              <a:uLnTx/>
              <a:uFillTx/>
              <a:latin typeface="+mj-ea"/>
              <a:ea typeface="+mj-ea"/>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j-ea"/>
                <a:ea typeface="+mj-ea"/>
                <a:cs typeface="+mn-cs"/>
              </a:rPr>
              <a:t>3.</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能借助课文中的语句和资料，了解大青树下小学生的学习生活，体会课文表达的自豪和赞美之情，并受到民族团结的教育。</a:t>
            </a:r>
            <a:r>
              <a:rPr kumimoji="0" lang="zh-CN" altLang="en-US" sz="3200" b="1" i="0" u="none" strike="noStrike" kern="1200" cap="none" spc="0" normalizeH="0" baseline="0" noProof="0" dirty="0">
                <a:ln>
                  <a:noFill/>
                </a:ln>
                <a:solidFill>
                  <a:srgbClr val="FF0000"/>
                </a:solidFill>
                <a:effectLst/>
                <a:uLnTx/>
                <a:uFillTx/>
                <a:latin typeface="+mj-ea"/>
                <a:ea typeface="+mj-ea"/>
                <a:cs typeface="+mn-cs"/>
              </a:rPr>
              <a:t>（难点）</a:t>
            </a:r>
            <a:endParaRPr kumimoji="0" lang="zh-CN" altLang="en-US" sz="3200" b="1" i="0" u="none" strike="noStrike" kern="1200" cap="none" spc="0" normalizeH="0" baseline="0" noProof="0" dirty="0">
              <a:ln>
                <a:noFill/>
              </a:ln>
              <a:solidFill>
                <a:schemeClr val="tx1"/>
              </a:solidFill>
              <a:effectLst/>
              <a:uLnTx/>
              <a:uFillTx/>
              <a:latin typeface="+mj-ea"/>
              <a:ea typeface="+mj-ea"/>
              <a:cs typeface="+mn-cs"/>
            </a:endParaRPr>
          </a:p>
        </p:txBody>
      </p:sp>
      <p:sp>
        <p:nvSpPr>
          <p:cNvPr id="87044" name="任意多边形 18"/>
          <p:cNvSpPr/>
          <p:nvPr/>
        </p:nvSpPr>
        <p:spPr>
          <a:xfrm>
            <a:off x="1909233" y="1032933"/>
            <a:ext cx="2082800" cy="666115"/>
          </a:xfrm>
          <a:custGeom>
            <a:avLst/>
            <a:gdLst>
              <a:gd name="txL" fmla="*/ 0 w 258980"/>
              <a:gd name="txT" fmla="*/ 0 h 54733"/>
              <a:gd name="txR" fmla="*/ 258980 w 258980"/>
              <a:gd name="txB" fmla="*/ 54733 h 54733"/>
            </a:gdLst>
            <a:ahLst/>
            <a:cxnLst>
              <a:cxn ang="0">
                <a:pos x="0" y="0"/>
              </a:cxn>
              <a:cxn ang="0">
                <a:pos x="2147483647" y="0"/>
              </a:cxn>
              <a:cxn ang="0">
                <a:pos x="2147483647" y="2147483647"/>
              </a:cxn>
              <a:cxn ang="0">
                <a:pos x="0" y="2147483647"/>
              </a:cxn>
              <a:cxn ang="0">
                <a:pos x="0" y="0"/>
              </a:cxn>
            </a:cxnLst>
            <a:rect l="txL" t="txT" r="txR" b="txB"/>
            <a:pathLst>
              <a:path w="258980" h="54733">
                <a:moveTo>
                  <a:pt x="0" y="0"/>
                </a:moveTo>
                <a:lnTo>
                  <a:pt x="258980" y="0"/>
                </a:lnTo>
                <a:lnTo>
                  <a:pt x="258980" y="54733"/>
                </a:lnTo>
                <a:lnTo>
                  <a:pt x="0" y="54733"/>
                </a:lnTo>
                <a:lnTo>
                  <a:pt x="0" y="0"/>
                </a:lnTo>
                <a:close/>
              </a:path>
            </a:pathLst>
          </a:custGeom>
          <a:noFill/>
          <a:ln w="9525">
            <a:noFill/>
          </a:ln>
        </p:spPr>
        <p:txBody>
          <a:bodyPr wrap="none" anchor="t">
            <a:spAutoFit/>
          </a:bodyPr>
          <a:p>
            <a:r>
              <a:rPr lang="zh-CN" altLang="zh-CN" sz="3735" b="1" dirty="0">
                <a:latin typeface="微软雅黑" panose="020B0503020204020204" pitchFamily="34" charset="-122"/>
                <a:ea typeface="微软雅黑" panose="020B0503020204020204" pitchFamily="34" charset="-122"/>
              </a:rPr>
              <a:t>学习目标</a:t>
            </a:r>
            <a:endParaRPr lang="zh-CN" altLang="zh-CN" sz="3735" b="1" dirty="0">
              <a:latin typeface="微软雅黑" panose="020B0503020204020204" pitchFamily="34" charset="-122"/>
              <a:ea typeface="微软雅黑" panose="020B0503020204020204" pitchFamily="34" charset="-122"/>
            </a:endParaRPr>
          </a:p>
        </p:txBody>
      </p:sp>
      <p:sp>
        <p:nvSpPr>
          <p:cNvPr id="9" name="圆角矩形 8"/>
          <p:cNvSpPr/>
          <p:nvPr/>
        </p:nvSpPr>
        <p:spPr>
          <a:xfrm>
            <a:off x="1102784" y="1137817"/>
            <a:ext cx="591500" cy="495183"/>
          </a:xfrm>
          <a:prstGeom prst="roundRect">
            <a:avLst>
              <a:gd name="adj" fmla="val 10000"/>
            </a:avLst>
          </a:prstGeom>
          <a:blipFill>
            <a:blip r:embed="rId2" cstate="print"/>
            <a:srcRect/>
            <a:stretch>
              <a:fillRect l="-36000" r="-36000"/>
            </a:stretch>
          </a:blipFill>
        </p:spPr>
        <p:style>
          <a:lnRef idx="2">
            <a:schemeClr val="lt1">
              <a:hueOff val="0"/>
              <a:satOff val="0"/>
              <a:lumOff val="0"/>
              <a:alphaOff val="0"/>
            </a:schemeClr>
          </a:lnRef>
          <a:fillRef idx="1">
            <a:scrgbClr r="0" g="0" b="0"/>
          </a:fillRef>
          <a:effectRef idx="0">
            <a:schemeClr val="accent1">
              <a:tint val="50000"/>
              <a:alpha val="90000"/>
              <a:hueOff val="0"/>
              <a:satOff val="0"/>
              <a:lumOff val="0"/>
              <a:alphaOff val="0"/>
            </a:schemeClr>
          </a:effectRef>
          <a:fontRef idx="minor">
            <a:schemeClr val="lt1">
              <a:hueOff val="0"/>
              <a:satOff val="0"/>
              <a:lumOff val="0"/>
              <a:alphaOff val="0"/>
            </a:schemeClr>
          </a:fontRef>
        </p:style>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1"/>
          <p:cNvSpPr/>
          <p:nvPr/>
        </p:nvSpPr>
        <p:spPr>
          <a:xfrm>
            <a:off x="1384300" y="4593167"/>
            <a:ext cx="9588500" cy="1568450"/>
          </a:xfrm>
          <a:prstGeom prst="rect">
            <a:avLst/>
          </a:prstGeom>
          <a:noFill/>
          <a:ln w="9525">
            <a:noFill/>
          </a:ln>
        </p:spPr>
        <p:txBody>
          <a:bodyPr anchor="t">
            <a:spAutoFit/>
          </a:bodyPr>
          <a:p>
            <a:pPr indent="622300">
              <a:lnSpc>
                <a:spcPct val="150000"/>
              </a:lnSpc>
            </a:pPr>
            <a:r>
              <a:rPr lang="zh-CN" altLang="en-US" sz="3200" b="1" dirty="0">
                <a:solidFill>
                  <a:srgbClr val="000000"/>
                </a:solidFill>
                <a:latin typeface="黑体" panose="02010609060101010101" pitchFamily="49" charset="-122"/>
                <a:ea typeface="黑体" panose="02010609060101010101" pitchFamily="49" charset="-122"/>
              </a:rPr>
              <a:t>让我们走进课文，看看大青树下的小学及孩子们的学习生活情景是什么样的？</a:t>
            </a:r>
            <a:endParaRPr lang="zh-CN" altLang="en-US" sz="3200" b="1" dirty="0">
              <a:solidFill>
                <a:srgbClr val="000000"/>
              </a:solidFill>
              <a:latin typeface="黑体" panose="02010609060101010101" pitchFamily="49" charset="-122"/>
              <a:ea typeface="黑体" panose="02010609060101010101" pitchFamily="49" charset="-122"/>
            </a:endParaRPr>
          </a:p>
        </p:txBody>
      </p:sp>
      <p:pic>
        <p:nvPicPr>
          <p:cNvPr id="28678" name="Picture 6" descr="C:\Users\lenovo03\AppData\Roaming\Tencent\Users\541737432\QQ\WinTemp\RichOle\2`HCM{Y[74R[4XUJNJW)`PV.png"/>
          <p:cNvPicPr>
            <a:picLocks noChangeAspect="1" noChangeArrowheads="1"/>
          </p:cNvPicPr>
          <p:nvPr/>
        </p:nvPicPr>
        <p:blipFill>
          <a:blip r:embed="rId1"/>
          <a:srcRect/>
          <a:stretch>
            <a:fillRect/>
          </a:stretch>
        </p:blipFill>
        <p:spPr bwMode="auto">
          <a:xfrm>
            <a:off x="3649133" y="1166284"/>
            <a:ext cx="5044017" cy="3162300"/>
          </a:xfrm>
          <a:prstGeom prst="rect">
            <a:avLst/>
          </a:prstGeom>
          <a:ln>
            <a:noFill/>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矩形 1"/>
          <p:cNvSpPr/>
          <p:nvPr/>
        </p:nvSpPr>
        <p:spPr>
          <a:xfrm>
            <a:off x="1028700" y="994833"/>
            <a:ext cx="10062633" cy="1817370"/>
          </a:xfrm>
          <a:prstGeom prst="rect">
            <a:avLst/>
          </a:prstGeom>
          <a:noFill/>
          <a:ln w="9525">
            <a:noFill/>
          </a:ln>
        </p:spPr>
        <p:txBody>
          <a:bodyPr anchor="t">
            <a:spAutoFit/>
          </a:bodyPr>
          <a:p>
            <a:pPr indent="622300">
              <a:lnSpc>
                <a:spcPct val="150000"/>
              </a:lnSpc>
            </a:pPr>
            <a:r>
              <a:rPr lang="zh-CN" altLang="en-US" sz="3735" b="1" dirty="0">
                <a:solidFill>
                  <a:srgbClr val="000000"/>
                </a:solidFill>
                <a:latin typeface="黑体" panose="02010609060101010101" pitchFamily="49" charset="-122"/>
                <a:ea typeface="黑体" panose="02010609060101010101" pitchFamily="49" charset="-122"/>
              </a:rPr>
              <a:t>边读边想象，说说这所学校有什么特别的地方？</a:t>
            </a:r>
            <a:r>
              <a:rPr lang="zh-CN" altLang="en-US" sz="3735" b="1" dirty="0">
                <a:solidFill>
                  <a:srgbClr val="FF0000"/>
                </a:solidFill>
                <a:latin typeface="仿宋" panose="02010609060101010101" pitchFamily="49" charset="-122"/>
                <a:ea typeface="仿宋" panose="02010609060101010101" pitchFamily="49" charset="-122"/>
              </a:rPr>
              <a:t>（核心问题）</a:t>
            </a:r>
            <a:endParaRPr lang="zh-CN" altLang="en-US" sz="3735" b="1" dirty="0">
              <a:solidFill>
                <a:srgbClr val="FF0000"/>
              </a:solidFill>
              <a:latin typeface="仿宋" panose="02010609060101010101" pitchFamily="49" charset="-122"/>
              <a:ea typeface="仿宋" panose="02010609060101010101" pitchFamily="49" charset="-122"/>
            </a:endParaRPr>
          </a:p>
        </p:txBody>
      </p:sp>
      <p:sp>
        <p:nvSpPr>
          <p:cNvPr id="3" name="矩形 2"/>
          <p:cNvSpPr/>
          <p:nvPr/>
        </p:nvSpPr>
        <p:spPr>
          <a:xfrm>
            <a:off x="1028700" y="2611967"/>
            <a:ext cx="10062633" cy="3543300"/>
          </a:xfrm>
          <a:prstGeom prst="rect">
            <a:avLst/>
          </a:prstGeom>
          <a:noFill/>
          <a:ln w="9525">
            <a:noFill/>
          </a:ln>
        </p:spPr>
        <p:txBody>
          <a:bodyPr anchor="t">
            <a:spAutoFit/>
          </a:bodyPr>
          <a:p>
            <a:pPr>
              <a:lnSpc>
                <a:spcPct val="150000"/>
              </a:lnSpc>
            </a:pPr>
            <a:r>
              <a:rPr lang="zh-CN" altLang="en-US" sz="3735" b="1" dirty="0">
                <a:latin typeface="楷体" panose="02010609060101010101" pitchFamily="49" charset="-122"/>
                <a:ea typeface="楷体" panose="02010609060101010101" pitchFamily="49" charset="-122"/>
              </a:rPr>
              <a:t>    这所学校学生</a:t>
            </a:r>
            <a:r>
              <a:rPr lang="zh-CN" altLang="en-US" sz="3735" b="1" dirty="0">
                <a:solidFill>
                  <a:srgbClr val="FF0000"/>
                </a:solidFill>
                <a:latin typeface="楷体" panose="02010609060101010101" pitchFamily="49" charset="-122"/>
                <a:ea typeface="楷体" panose="02010609060101010101" pitchFamily="49" charset="-122"/>
              </a:rPr>
              <a:t>来处不同、民族不同、语言不同、穿戴不同</a:t>
            </a:r>
            <a:r>
              <a:rPr lang="zh-CN" altLang="en-US" sz="3735" b="1" dirty="0">
                <a:latin typeface="楷体" panose="02010609060101010101" pitchFamily="49" charset="-122"/>
                <a:ea typeface="楷体" panose="02010609060101010101" pitchFamily="49" charset="-122"/>
              </a:rPr>
              <a:t>，却在</a:t>
            </a:r>
            <a:r>
              <a:rPr lang="zh-CN" altLang="en-US" sz="3735" b="1" dirty="0">
                <a:solidFill>
                  <a:srgbClr val="FF0000"/>
                </a:solidFill>
                <a:latin typeface="楷体" panose="02010609060101010101" pitchFamily="49" charset="-122"/>
                <a:ea typeface="楷体" panose="02010609060101010101" pitchFamily="49" charset="-122"/>
              </a:rPr>
              <a:t>一起上课、一起读书、一起跳舞、一起游戏</a:t>
            </a:r>
            <a:r>
              <a:rPr lang="zh-CN" altLang="en-US" sz="3735" b="1" dirty="0">
                <a:latin typeface="楷体" panose="02010609060101010101" pitchFamily="49" charset="-122"/>
                <a:ea typeface="楷体" panose="02010609060101010101" pitchFamily="49" charset="-122"/>
              </a:rPr>
              <a:t>，而且这儿的山林里的朋友都可以到学校听讲</a:t>
            </a:r>
            <a:r>
              <a:rPr lang="en-US" altLang="zh-CN" sz="3735" b="1" dirty="0">
                <a:latin typeface="楷体" panose="02010609060101010101" pitchFamily="49" charset="-122"/>
                <a:ea typeface="楷体" panose="02010609060101010101" pitchFamily="49" charset="-122"/>
              </a:rPr>
              <a:t>……</a:t>
            </a:r>
            <a:r>
              <a:rPr lang="zh-CN" altLang="en-US" sz="3735" b="1" dirty="0">
                <a:latin typeface="楷体" panose="02010609060101010101" pitchFamily="49" charset="-122"/>
                <a:ea typeface="楷体" panose="02010609060101010101" pitchFamily="49" charset="-122"/>
              </a:rPr>
              <a:t>。</a:t>
            </a:r>
            <a:endParaRPr lang="zh-CN" altLang="en-US" sz="3735"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fade">
                                      <p:cBhvr>
                                        <p:cTn id="7" dur="500"/>
                                        <p:tgtEl>
                                          <p:spTgt spid="29698"/>
                                        </p:tgtEl>
                                      </p:cBhvr>
                                    </p:animEffect>
                                    <p:anim calcmode="lin" valueType="num">
                                      <p:cBhvr>
                                        <p:cTn id="8" dur="500" fill="hold"/>
                                        <p:tgtEl>
                                          <p:spTgt spid="29698"/>
                                        </p:tgtEl>
                                        <p:attrNameLst>
                                          <p:attrName>ppt_x</p:attrName>
                                        </p:attrNameLst>
                                      </p:cBhvr>
                                      <p:tavLst>
                                        <p:tav tm="0">
                                          <p:val>
                                            <p:strVal val="#ppt_x"/>
                                          </p:val>
                                        </p:tav>
                                        <p:tav tm="100000">
                                          <p:val>
                                            <p:strVal val="#ppt_x"/>
                                          </p:val>
                                        </p:tav>
                                      </p:tavLst>
                                    </p:anim>
                                    <p:anim calcmode="lin" valueType="num">
                                      <p:cBhvr>
                                        <p:cTn id="9" dur="500" fill="hold"/>
                                        <p:tgtEl>
                                          <p:spTgt spid="296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1"/>
          <p:cNvSpPr/>
          <p:nvPr/>
        </p:nvSpPr>
        <p:spPr>
          <a:xfrm>
            <a:off x="982133" y="1761067"/>
            <a:ext cx="10210800" cy="829945"/>
          </a:xfrm>
          <a:prstGeom prst="rect">
            <a:avLst/>
          </a:prstGeom>
          <a:noFill/>
          <a:ln w="9525">
            <a:noFill/>
          </a:ln>
        </p:spPr>
        <p:txBody>
          <a:bodyPr anchor="t">
            <a:spAutoFit/>
          </a:bodyPr>
          <a:p>
            <a:pPr>
              <a:lnSpc>
                <a:spcPct val="150000"/>
              </a:lnSpc>
            </a:pPr>
            <a:r>
              <a:rPr lang="zh-CN" altLang="en-US" sz="3200" b="1" dirty="0">
                <a:solidFill>
                  <a:srgbClr val="000000"/>
                </a:solidFill>
                <a:latin typeface="黑体" panose="02010609060101010101" pitchFamily="49" charset="-122"/>
                <a:ea typeface="黑体" panose="02010609060101010101" pitchFamily="49" charset="-122"/>
              </a:rPr>
              <a:t>读课文，边读边想象课文描写的画面。</a:t>
            </a:r>
            <a:r>
              <a:rPr lang="zh-CN" altLang="en-US" sz="3200" b="1" dirty="0">
                <a:solidFill>
                  <a:srgbClr val="FF0000"/>
                </a:solidFill>
                <a:latin typeface="仿宋" panose="02010609060101010101" pitchFamily="49" charset="-122"/>
                <a:ea typeface="仿宋" panose="02010609060101010101" pitchFamily="49" charset="-122"/>
              </a:rPr>
              <a:t>（串珠问题</a:t>
            </a:r>
            <a:r>
              <a:rPr lang="en-US" altLang="zh-CN" sz="3200" b="1" dirty="0">
                <a:solidFill>
                  <a:srgbClr val="FF0000"/>
                </a:solidFill>
                <a:latin typeface="仿宋" panose="02010609060101010101" pitchFamily="49" charset="-122"/>
                <a:ea typeface="仿宋" panose="02010609060101010101" pitchFamily="49" charset="-122"/>
              </a:rPr>
              <a:t>1</a:t>
            </a:r>
            <a:r>
              <a:rPr lang="zh-CN" altLang="en-US" sz="3200" b="1" dirty="0">
                <a:solidFill>
                  <a:srgbClr val="FF0000"/>
                </a:solidFill>
                <a:latin typeface="仿宋" panose="02010609060101010101" pitchFamily="49" charset="-122"/>
                <a:ea typeface="仿宋" panose="02010609060101010101" pitchFamily="49" charset="-122"/>
              </a:rPr>
              <a:t>）</a:t>
            </a:r>
            <a:endParaRPr lang="en-US" altLang="zh-CN" sz="3200" b="1" dirty="0">
              <a:solidFill>
                <a:srgbClr val="FF0000"/>
              </a:solidFill>
              <a:latin typeface="仿宋" panose="02010609060101010101" pitchFamily="49" charset="-122"/>
              <a:ea typeface="仿宋" panose="02010609060101010101" pitchFamily="49" charset="-122"/>
            </a:endParaRPr>
          </a:p>
        </p:txBody>
      </p:sp>
      <p:grpSp>
        <p:nvGrpSpPr>
          <p:cNvPr id="2" name="组合 4"/>
          <p:cNvGrpSpPr/>
          <p:nvPr/>
        </p:nvGrpSpPr>
        <p:grpSpPr>
          <a:xfrm>
            <a:off x="8995833" y="1071033"/>
            <a:ext cx="2817629" cy="859367"/>
            <a:chOff x="6685397" y="735569"/>
            <a:chExt cx="2112801" cy="643411"/>
          </a:xfrm>
        </p:grpSpPr>
        <p:pic>
          <p:nvPicPr>
            <p:cNvPr id="91139" name="Picture 12" descr="C:\Users\Administrator\Desktop\81c83b3069976615a5dcb33b58b7eb2a.png"/>
            <p:cNvPicPr>
              <a:picLocks noChangeAspect="1"/>
            </p:cNvPicPr>
            <p:nvPr/>
          </p:nvPicPr>
          <p:blipFill>
            <a:blip r:embed="rId1"/>
            <a:stretch>
              <a:fillRect/>
            </a:stretch>
          </p:blipFill>
          <p:spPr>
            <a:xfrm>
              <a:off x="6685397" y="735569"/>
              <a:ext cx="2095639" cy="643411"/>
            </a:xfrm>
            <a:prstGeom prst="rect">
              <a:avLst/>
            </a:prstGeom>
            <a:noFill/>
            <a:ln w="9525">
              <a:noFill/>
            </a:ln>
          </p:spPr>
        </p:pic>
        <p:sp>
          <p:nvSpPr>
            <p:cNvPr id="91140" name="矩形 7"/>
            <p:cNvSpPr/>
            <p:nvPr/>
          </p:nvSpPr>
          <p:spPr>
            <a:xfrm>
              <a:off x="6709781" y="882133"/>
              <a:ext cx="2088417" cy="344684"/>
            </a:xfrm>
            <a:prstGeom prst="rect">
              <a:avLst/>
            </a:prstGeom>
            <a:noFill/>
            <a:ln w="9525">
              <a:noFill/>
            </a:ln>
          </p:spPr>
          <p:txBody>
            <a:bodyPr wrap="none" anchor="t">
              <a:spAutoFit/>
            </a:bodyPr>
            <a:p>
              <a:r>
                <a:rPr lang="zh-CN" altLang="en-US" sz="2400" b="1" dirty="0">
                  <a:solidFill>
                    <a:srgbClr val="000000"/>
                  </a:solidFill>
                  <a:latin typeface="仿宋" panose="02010609060101010101" pitchFamily="49" charset="-122"/>
                  <a:ea typeface="仿宋" panose="02010609060101010101" pitchFamily="49" charset="-122"/>
                </a:rPr>
                <a:t>这是课后第</a:t>
              </a:r>
              <a:r>
                <a:rPr lang="en-US" altLang="zh-CN" sz="2400" b="1" dirty="0">
                  <a:solidFill>
                    <a:srgbClr val="000000"/>
                  </a:solidFill>
                  <a:latin typeface="仿宋" panose="02010609060101010101" pitchFamily="49" charset="-122"/>
                  <a:ea typeface="仿宋" panose="02010609060101010101" pitchFamily="49" charset="-122"/>
                </a:rPr>
                <a:t>1</a:t>
              </a:r>
              <a:r>
                <a:rPr lang="zh-CN" altLang="en-US" sz="2400" b="1" dirty="0">
                  <a:solidFill>
                    <a:srgbClr val="000000"/>
                  </a:solidFill>
                  <a:latin typeface="仿宋" panose="02010609060101010101" pitchFamily="49" charset="-122"/>
                  <a:ea typeface="仿宋" panose="02010609060101010101" pitchFamily="49" charset="-122"/>
                </a:rPr>
                <a:t>题哦！</a:t>
              </a:r>
              <a:endParaRPr lang="zh-CN" altLang="en-US" sz="2400" b="1" dirty="0">
                <a:solidFill>
                  <a:srgbClr val="000000"/>
                </a:solidFill>
                <a:latin typeface="仿宋" panose="02010609060101010101" pitchFamily="49" charset="-122"/>
                <a:ea typeface="仿宋" panose="02010609060101010101" pitchFamily="49" charset="-122"/>
              </a:endParaRPr>
            </a:p>
          </p:txBody>
        </p:sp>
      </p:grpSp>
      <p:pic>
        <p:nvPicPr>
          <p:cNvPr id="8" name="Picture 2" descr="C:\Users\Administrator\Desktop\可改图标 - 副本\品读释疑.png"/>
          <p:cNvPicPr>
            <a:picLocks noChangeAspect="1" noChangeArrowheads="1"/>
          </p:cNvPicPr>
          <p:nvPr/>
        </p:nvPicPr>
        <p:blipFill>
          <a:blip r:embed="rId2"/>
          <a:srcRect/>
          <a:stretch>
            <a:fillRect/>
          </a:stretch>
        </p:blipFill>
        <p:spPr bwMode="auto">
          <a:xfrm>
            <a:off x="4457700" y="129117"/>
            <a:ext cx="3111500" cy="675217"/>
          </a:xfrm>
          <a:prstGeom prst="rect">
            <a:avLst/>
          </a:prstGeom>
          <a:noFill/>
          <a:effectLst>
            <a:outerShdw blurRad="63500" sx="102000" sy="102000" algn="ctr" rotWithShape="0">
              <a:prstClr val="black">
                <a:alpha val="40000"/>
              </a:prstClr>
            </a:outerShdw>
          </a:effectLst>
        </p:spPr>
      </p:pic>
      <p:sp>
        <p:nvSpPr>
          <p:cNvPr id="29704" name="Rectangle 8"/>
          <p:cNvSpPr>
            <a:spLocks noChangeArrowheads="1"/>
          </p:cNvSpPr>
          <p:nvPr/>
        </p:nvSpPr>
        <p:spPr bwMode="auto">
          <a:xfrm>
            <a:off x="1068917" y="2715578"/>
            <a:ext cx="10107084"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marL="0" marR="0" lvl="0" indent="0" algn="l" defTabSz="457200" rtl="0" eaLnBrk="0" fontAlgn="base" latinLnBrk="0" hangingPunct="0">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FF0000"/>
                </a:solidFill>
                <a:effectLst/>
                <a:uLnTx/>
                <a:uFillTx/>
                <a:latin typeface="+mj-ea"/>
                <a:ea typeface="+mj-ea"/>
                <a:cs typeface="宋体" panose="02010600030101010101" pitchFamily="2" charset="-122"/>
              </a:rPr>
              <a:t>    </a:t>
            </a:r>
            <a:r>
              <a:rPr kumimoji="0" lang="zh-CN" sz="3200" b="1" i="0" u="none" strike="noStrike" kern="1200" cap="none" spc="0" normalizeH="0" baseline="0" noProof="0" dirty="0">
                <a:ln>
                  <a:noFill/>
                </a:ln>
                <a:solidFill>
                  <a:srgbClr val="FF0000"/>
                </a:solidFill>
                <a:effectLst/>
                <a:uLnTx/>
                <a:uFillTx/>
                <a:latin typeface="+mj-ea"/>
                <a:ea typeface="+mj-ea"/>
                <a:cs typeface="宋体" panose="02010600030101010101" pitchFamily="2" charset="-122"/>
              </a:rPr>
              <a:t>不同穿着的学生从各处来上学，他们主动给小鸟打招呼，向老师问好，给国旗敬礼，上课了郎朗的读书声传出来，很多山林里的动物走进校园，停在窗外静静地听课，下课了大家一块跳孔雀舞，做游戏</a:t>
            </a:r>
            <a:r>
              <a:rPr kumimoji="0" lang="zh-CN" altLang="zh-CN" sz="3200" b="1" i="0" u="none" strike="noStrike" kern="1200" cap="none" spc="0" normalizeH="0" baseline="0" noProof="0" dirty="0">
                <a:ln>
                  <a:noFill/>
                </a:ln>
                <a:solidFill>
                  <a:srgbClr val="FF0000"/>
                </a:solidFill>
                <a:effectLst/>
                <a:uLnTx/>
                <a:uFillTx/>
                <a:latin typeface="+mj-ea"/>
                <a:ea typeface="+mj-ea"/>
                <a:cs typeface="宋体" panose="02010600030101010101" pitchFamily="2" charset="-122"/>
              </a:rPr>
              <a:t>…… </a:t>
            </a:r>
            <a:endParaRPr kumimoji="0" lang="zh-CN" altLang="zh-CN" sz="3200" b="1" i="0" u="none" strike="noStrike" kern="1200" cap="none" spc="0" normalizeH="0" baseline="0" noProof="0" dirty="0">
              <a:ln>
                <a:noFill/>
              </a:ln>
              <a:solidFill>
                <a:srgbClr val="FF0000"/>
              </a:solidFill>
              <a:effectLst/>
              <a:uLnTx/>
              <a:uFillTx/>
              <a:latin typeface="+mj-ea"/>
              <a:ea typeface="+mj-ea"/>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9704"/>
                                        </p:tgtEl>
                                        <p:attrNameLst>
                                          <p:attrName>style.visibility</p:attrName>
                                        </p:attrNameLst>
                                      </p:cBhvr>
                                      <p:to>
                                        <p:strVal val="visible"/>
                                      </p:to>
                                    </p:set>
                                    <p:animEffect transition="in" filter="wipe(left)">
                                      <p:cBhvr>
                                        <p:cTn id="19" dur="500"/>
                                        <p:tgtEl>
                                          <p:spTgt spid="297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970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圆角矩形 15"/>
          <p:cNvSpPr/>
          <p:nvPr/>
        </p:nvSpPr>
        <p:spPr>
          <a:xfrm>
            <a:off x="6229351" y="3824817"/>
            <a:ext cx="5088467" cy="1919817"/>
          </a:xfrm>
          <a:prstGeom prst="roundRect">
            <a:avLst/>
          </a:prstGeom>
          <a:solidFill>
            <a:schemeClr val="accent3">
              <a:lumMod val="40000"/>
              <a:lumOff val="60000"/>
            </a:schemeClr>
          </a:solidFill>
          <a:ln>
            <a:solidFill>
              <a:schemeClr val="accent3">
                <a:lumMod val="75000"/>
              </a:schemeClr>
            </a:solidFill>
            <a:prstDash val="dash"/>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5" name="圆角矩形 14"/>
          <p:cNvSpPr/>
          <p:nvPr/>
        </p:nvSpPr>
        <p:spPr>
          <a:xfrm>
            <a:off x="916517" y="3824817"/>
            <a:ext cx="5088467" cy="1919817"/>
          </a:xfrm>
          <a:prstGeom prst="roundRect">
            <a:avLst/>
          </a:prstGeom>
          <a:solidFill>
            <a:schemeClr val="accent4">
              <a:lumMod val="20000"/>
              <a:lumOff val="80000"/>
            </a:schemeClr>
          </a:solidFill>
          <a:ln>
            <a:solidFill>
              <a:schemeClr val="accent4">
                <a:lumMod val="75000"/>
              </a:schemeClr>
            </a:solidFill>
            <a:prstDash val="dash"/>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3" name="圆角矩形 12"/>
          <p:cNvSpPr/>
          <p:nvPr/>
        </p:nvSpPr>
        <p:spPr>
          <a:xfrm>
            <a:off x="6229351" y="1428751"/>
            <a:ext cx="5088467" cy="1919817"/>
          </a:xfrm>
          <a:prstGeom prst="roundRect">
            <a:avLst/>
          </a:prstGeom>
          <a:solidFill>
            <a:schemeClr val="accent4">
              <a:lumMod val="20000"/>
              <a:lumOff val="80000"/>
            </a:schemeClr>
          </a:solidFill>
          <a:ln>
            <a:solidFill>
              <a:schemeClr val="accent4">
                <a:lumMod val="75000"/>
              </a:schemeClr>
            </a:solidFill>
            <a:prstDash val="dash"/>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 name="矩形 9"/>
          <p:cNvSpPr/>
          <p:nvPr/>
        </p:nvSpPr>
        <p:spPr>
          <a:xfrm>
            <a:off x="7687733" y="3797300"/>
            <a:ext cx="3608917" cy="1568450"/>
          </a:xfrm>
          <a:prstGeom prst="rect">
            <a:avLst/>
          </a:prstGeom>
          <a:noFill/>
          <a:ln w="9525">
            <a:noFill/>
          </a:ln>
        </p:spPr>
        <p:txBody>
          <a:bodyPr anchor="t">
            <a:spAutoFit/>
          </a:bodyPr>
          <a:p>
            <a:pPr defTabSz="914400"/>
            <a:r>
              <a:rPr lang="zh-CN" altLang="en-US" sz="2400" b="1" dirty="0">
                <a:solidFill>
                  <a:srgbClr val="000000"/>
                </a:solidFill>
                <a:latin typeface="黑体" panose="02010609060101010101" pitchFamily="49" charset="-122"/>
                <a:ea typeface="黑体" panose="02010609060101010101" pitchFamily="49" charset="-122"/>
              </a:rPr>
              <a:t>景颇族</a:t>
            </a:r>
            <a:r>
              <a:rPr lang="zh-CN" altLang="en-US" sz="2400" b="1" dirty="0">
                <a:solidFill>
                  <a:srgbClr val="000000"/>
                </a:solidFill>
                <a:latin typeface="楷体" panose="02010609060101010101" pitchFamily="49" charset="-122"/>
                <a:ea typeface="楷体" panose="02010609060101010101" pitchFamily="49" charset="-122"/>
              </a:rPr>
              <a:t>：从事农业，种植水稻、玉米、旱谷等作物，有自己的语言和文字。</a:t>
            </a:r>
            <a:r>
              <a:rPr lang="en-US" altLang="zh-CN" sz="2400" b="1" dirty="0">
                <a:solidFill>
                  <a:srgbClr val="000000"/>
                </a:solidFill>
                <a:latin typeface="楷体" panose="02010609060101010101" pitchFamily="49" charset="-122"/>
                <a:ea typeface="楷体" panose="02010609060101010101" pitchFamily="49" charset="-122"/>
              </a:rPr>
              <a:t>——</a:t>
            </a:r>
            <a:r>
              <a:rPr lang="zh-CN" altLang="en-US" sz="2400" b="1" dirty="0">
                <a:solidFill>
                  <a:srgbClr val="000000"/>
                </a:solidFill>
                <a:latin typeface="楷体" panose="02010609060101010101" pitchFamily="49" charset="-122"/>
                <a:ea typeface="楷体" panose="02010609060101010101" pitchFamily="49" charset="-122"/>
              </a:rPr>
              <a:t>目脑纵歌，跳孔雀舞</a:t>
            </a:r>
            <a:endParaRPr lang="zh-CN" altLang="en-US" sz="2665" b="1" dirty="0">
              <a:solidFill>
                <a:srgbClr val="000000"/>
              </a:solidFill>
              <a:latin typeface="楷体" panose="02010609060101010101" pitchFamily="49" charset="-122"/>
              <a:ea typeface="楷体" panose="02010609060101010101" pitchFamily="49" charset="-122"/>
            </a:endParaRPr>
          </a:p>
        </p:txBody>
      </p:sp>
      <p:sp>
        <p:nvSpPr>
          <p:cNvPr id="16391" name="矩形 8"/>
          <p:cNvSpPr/>
          <p:nvPr/>
        </p:nvSpPr>
        <p:spPr>
          <a:xfrm>
            <a:off x="7423151" y="1452033"/>
            <a:ext cx="3911600" cy="1938020"/>
          </a:xfrm>
          <a:prstGeom prst="rect">
            <a:avLst/>
          </a:prstGeom>
          <a:noFill/>
          <a:ln w="9525">
            <a:noFill/>
          </a:ln>
        </p:spPr>
        <p:txBody>
          <a:bodyPr anchor="t">
            <a:spAutoFit/>
          </a:bodyPr>
          <a:p>
            <a:pPr defTabSz="914400"/>
            <a:r>
              <a:rPr lang="zh-CN" altLang="en-US" sz="2400" b="1" dirty="0">
                <a:solidFill>
                  <a:srgbClr val="000000"/>
                </a:solidFill>
                <a:latin typeface="黑体" panose="02010609060101010101" pitchFamily="49" charset="-122"/>
                <a:ea typeface="黑体" panose="02010609060101010101" pitchFamily="49" charset="-122"/>
              </a:rPr>
              <a:t>傣 族</a:t>
            </a:r>
            <a:r>
              <a:rPr lang="zh-CN" altLang="en-US" sz="2400" b="1" dirty="0">
                <a:solidFill>
                  <a:srgbClr val="000000"/>
                </a:solidFill>
                <a:latin typeface="楷体" panose="02010609060101010101" pitchFamily="49" charset="-122"/>
                <a:ea typeface="楷体" panose="02010609060101010101" pitchFamily="49" charset="-122"/>
              </a:rPr>
              <a:t>：从事农业，寺塔、竹楼和竹桥显示出了别具一格的建筑艺术，有自己的语言字。</a:t>
            </a:r>
            <a:r>
              <a:rPr lang="en-US" altLang="zh-CN" sz="2400" b="1" dirty="0">
                <a:solidFill>
                  <a:srgbClr val="000000"/>
                </a:solidFill>
                <a:latin typeface="楷体" panose="02010609060101010101" pitchFamily="49" charset="-122"/>
                <a:ea typeface="楷体" panose="02010609060101010101" pitchFamily="49" charset="-122"/>
              </a:rPr>
              <a:t>——</a:t>
            </a:r>
            <a:r>
              <a:rPr lang="zh-CN" altLang="en-US" sz="2400" b="1" dirty="0">
                <a:solidFill>
                  <a:srgbClr val="000000"/>
                </a:solidFill>
                <a:latin typeface="楷体" panose="02010609060101010101" pitchFamily="49" charset="-122"/>
                <a:ea typeface="楷体" panose="02010609060101010101" pitchFamily="49" charset="-122"/>
              </a:rPr>
              <a:t>孔雀舞、夹箩饭，泼水节 </a:t>
            </a:r>
            <a:endParaRPr lang="zh-CN" altLang="en-US" sz="2400" b="1" dirty="0">
              <a:solidFill>
                <a:srgbClr val="000000"/>
              </a:solidFill>
              <a:latin typeface="楷体" panose="02010609060101010101" pitchFamily="49" charset="-122"/>
              <a:ea typeface="楷体" panose="02010609060101010101" pitchFamily="49" charset="-122"/>
            </a:endParaRPr>
          </a:p>
        </p:txBody>
      </p:sp>
      <p:sp>
        <p:nvSpPr>
          <p:cNvPr id="16392" name="矩形 10"/>
          <p:cNvSpPr/>
          <p:nvPr/>
        </p:nvSpPr>
        <p:spPr>
          <a:xfrm>
            <a:off x="2250017" y="4072467"/>
            <a:ext cx="3687233" cy="1322070"/>
          </a:xfrm>
          <a:prstGeom prst="rect">
            <a:avLst/>
          </a:prstGeom>
          <a:noFill/>
          <a:ln w="9525">
            <a:noFill/>
          </a:ln>
        </p:spPr>
        <p:txBody>
          <a:bodyPr anchor="t">
            <a:spAutoFit/>
          </a:bodyPr>
          <a:p>
            <a:pPr defTabSz="914400"/>
            <a:r>
              <a:rPr lang="zh-CN" altLang="en-US" sz="2665" b="1" dirty="0">
                <a:solidFill>
                  <a:srgbClr val="000000"/>
                </a:solidFill>
                <a:latin typeface="黑体" panose="02010609060101010101" pitchFamily="49" charset="-122"/>
                <a:ea typeface="黑体" panose="02010609060101010101" pitchFamily="49" charset="-122"/>
              </a:rPr>
              <a:t>阿昌族</a:t>
            </a:r>
            <a:r>
              <a:rPr lang="zh-CN" altLang="en-US" sz="2665" b="1" dirty="0">
                <a:solidFill>
                  <a:srgbClr val="000000"/>
                </a:solidFill>
                <a:latin typeface="楷体" panose="02010609060101010101" pitchFamily="49" charset="-122"/>
                <a:ea typeface="楷体" panose="02010609060101010101" pitchFamily="49" charset="-122"/>
              </a:rPr>
              <a:t>：以善于打制长刀而闻名于世。有自己的语言。</a:t>
            </a:r>
            <a:r>
              <a:rPr lang="en-US" altLang="zh-CN" sz="2665" b="1" dirty="0">
                <a:solidFill>
                  <a:srgbClr val="000000"/>
                </a:solidFill>
                <a:latin typeface="楷体" panose="02010609060101010101" pitchFamily="49" charset="-122"/>
                <a:ea typeface="楷体" panose="02010609060101010101" pitchFamily="49" charset="-122"/>
              </a:rPr>
              <a:t>——</a:t>
            </a:r>
            <a:r>
              <a:rPr lang="zh-CN" altLang="en-US" sz="2665" b="1" dirty="0">
                <a:solidFill>
                  <a:srgbClr val="000000"/>
                </a:solidFill>
                <a:latin typeface="楷体" panose="02010609060101010101" pitchFamily="49" charset="-122"/>
                <a:ea typeface="楷体" panose="02010609060101010101" pitchFamily="49" charset="-122"/>
              </a:rPr>
              <a:t>采茶 </a:t>
            </a:r>
            <a:endParaRPr lang="zh-CN" altLang="en-US" sz="2665" b="1" dirty="0">
              <a:solidFill>
                <a:srgbClr val="000000"/>
              </a:solidFill>
              <a:latin typeface="楷体" panose="02010609060101010101" pitchFamily="49" charset="-122"/>
              <a:ea typeface="楷体" panose="02010609060101010101" pitchFamily="49" charset="-122"/>
            </a:endParaRPr>
          </a:p>
        </p:txBody>
      </p:sp>
      <p:sp>
        <p:nvSpPr>
          <p:cNvPr id="11" name="圆角矩形 10"/>
          <p:cNvSpPr/>
          <p:nvPr/>
        </p:nvSpPr>
        <p:spPr>
          <a:xfrm>
            <a:off x="916517" y="1428751"/>
            <a:ext cx="5088467" cy="1919817"/>
          </a:xfrm>
          <a:prstGeom prst="roundRect">
            <a:avLst/>
          </a:prstGeom>
          <a:solidFill>
            <a:schemeClr val="accent3">
              <a:lumMod val="40000"/>
              <a:lumOff val="60000"/>
            </a:schemeClr>
          </a:solidFill>
          <a:ln>
            <a:solidFill>
              <a:schemeClr val="accent3">
                <a:lumMod val="75000"/>
              </a:schemeClr>
            </a:solidFill>
            <a:prstDash val="dash"/>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pic>
        <p:nvPicPr>
          <p:cNvPr id="10" name="Picture 6" descr="f274"/>
          <p:cNvPicPr>
            <a:picLocks noChangeAspect="1"/>
          </p:cNvPicPr>
          <p:nvPr/>
        </p:nvPicPr>
        <p:blipFill>
          <a:blip r:embed="rId1"/>
          <a:stretch>
            <a:fillRect/>
          </a:stretch>
        </p:blipFill>
        <p:spPr>
          <a:xfrm>
            <a:off x="1071033" y="1466851"/>
            <a:ext cx="1176867" cy="1843616"/>
          </a:xfrm>
          <a:prstGeom prst="rect">
            <a:avLst/>
          </a:prstGeom>
          <a:noFill/>
          <a:ln w="9525">
            <a:noFill/>
          </a:ln>
        </p:spPr>
      </p:pic>
      <p:sp>
        <p:nvSpPr>
          <p:cNvPr id="16395" name="矩形 9"/>
          <p:cNvSpPr/>
          <p:nvPr/>
        </p:nvSpPr>
        <p:spPr>
          <a:xfrm>
            <a:off x="2317751" y="1682751"/>
            <a:ext cx="3602567" cy="1322070"/>
          </a:xfrm>
          <a:prstGeom prst="rect">
            <a:avLst/>
          </a:prstGeom>
          <a:noFill/>
          <a:ln w="9525">
            <a:noFill/>
          </a:ln>
        </p:spPr>
        <p:txBody>
          <a:bodyPr anchor="t">
            <a:spAutoFit/>
          </a:bodyPr>
          <a:p>
            <a:pPr defTabSz="914400" latinLnBrk="1"/>
            <a:r>
              <a:rPr lang="zh-CN" altLang="en-US" sz="2665" b="1" dirty="0">
                <a:solidFill>
                  <a:srgbClr val="000000"/>
                </a:solidFill>
                <a:latin typeface="黑体" panose="02010609060101010101" pitchFamily="49" charset="-122"/>
                <a:ea typeface="黑体" panose="02010609060101010101" pitchFamily="49" charset="-122"/>
              </a:rPr>
              <a:t>德昂族</a:t>
            </a:r>
            <a:r>
              <a:rPr lang="zh-CN" altLang="en-US" sz="2665" b="1" dirty="0">
                <a:solidFill>
                  <a:srgbClr val="000000"/>
                </a:solidFill>
                <a:latin typeface="楷体" panose="02010609060101010101" pitchFamily="49" charset="-122"/>
                <a:ea typeface="楷体" panose="02010609060101010101" pitchFamily="49" charset="-122"/>
              </a:rPr>
              <a:t>：善于种茶闻名，有自己的语言。</a:t>
            </a:r>
            <a:r>
              <a:rPr lang="en-US" altLang="zh-CN" sz="2665" b="1" dirty="0">
                <a:solidFill>
                  <a:srgbClr val="000000"/>
                </a:solidFill>
                <a:latin typeface="楷体" panose="02010609060101010101" pitchFamily="49" charset="-122"/>
                <a:ea typeface="楷体" panose="02010609060101010101" pitchFamily="49" charset="-122"/>
              </a:rPr>
              <a:t>——</a:t>
            </a:r>
            <a:r>
              <a:rPr lang="zh-CN" altLang="en-US" sz="2665" b="1" dirty="0">
                <a:solidFill>
                  <a:srgbClr val="000000"/>
                </a:solidFill>
                <a:latin typeface="楷体" panose="02010609060101010101" pitchFamily="49" charset="-122"/>
                <a:ea typeface="楷体" panose="02010609060101010101" pitchFamily="49" charset="-122"/>
              </a:rPr>
              <a:t>象脚鼓舞 </a:t>
            </a:r>
            <a:endParaRPr lang="zh-CN" altLang="en-US" sz="2665" b="1" dirty="0">
              <a:solidFill>
                <a:srgbClr val="000000"/>
              </a:solidFill>
              <a:latin typeface="楷体" panose="02010609060101010101" pitchFamily="49" charset="-122"/>
              <a:ea typeface="楷体" panose="02010609060101010101" pitchFamily="49" charset="-122"/>
            </a:endParaRPr>
          </a:p>
        </p:txBody>
      </p:sp>
      <p:pic>
        <p:nvPicPr>
          <p:cNvPr id="14" name="Picture 5" descr="f275"/>
          <p:cNvPicPr>
            <a:picLocks noChangeAspect="1"/>
          </p:cNvPicPr>
          <p:nvPr/>
        </p:nvPicPr>
        <p:blipFill>
          <a:blip r:embed="rId2"/>
          <a:stretch>
            <a:fillRect/>
          </a:stretch>
        </p:blipFill>
        <p:spPr>
          <a:xfrm>
            <a:off x="6267451" y="1729317"/>
            <a:ext cx="1183216" cy="1318683"/>
          </a:xfrm>
          <a:prstGeom prst="rect">
            <a:avLst/>
          </a:prstGeom>
          <a:noFill/>
          <a:ln w="9525">
            <a:noFill/>
          </a:ln>
        </p:spPr>
      </p:pic>
      <p:pic>
        <p:nvPicPr>
          <p:cNvPr id="17" name="Picture 7" descr="f283"/>
          <p:cNvPicPr>
            <a:picLocks noChangeAspect="1"/>
          </p:cNvPicPr>
          <p:nvPr/>
        </p:nvPicPr>
        <p:blipFill>
          <a:blip r:embed="rId3"/>
          <a:stretch>
            <a:fillRect/>
          </a:stretch>
        </p:blipFill>
        <p:spPr>
          <a:xfrm>
            <a:off x="1183217" y="3970867"/>
            <a:ext cx="963083" cy="1627717"/>
          </a:xfrm>
          <a:prstGeom prst="rect">
            <a:avLst/>
          </a:prstGeom>
          <a:noFill/>
          <a:ln w="9525">
            <a:noFill/>
          </a:ln>
        </p:spPr>
      </p:pic>
      <p:pic>
        <p:nvPicPr>
          <p:cNvPr id="18" name="Picture 4" descr="f261"/>
          <p:cNvPicPr>
            <a:picLocks noChangeAspect="1"/>
          </p:cNvPicPr>
          <p:nvPr/>
        </p:nvPicPr>
        <p:blipFill>
          <a:blip r:embed="rId4"/>
          <a:stretch>
            <a:fillRect/>
          </a:stretch>
        </p:blipFill>
        <p:spPr>
          <a:xfrm>
            <a:off x="6352117" y="4087284"/>
            <a:ext cx="1286933" cy="139488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395"/>
                                        </p:tgtEl>
                                        <p:attrNameLst>
                                          <p:attrName>style.visibility</p:attrName>
                                        </p:attrNameLst>
                                      </p:cBhvr>
                                      <p:to>
                                        <p:strVal val="visible"/>
                                      </p:to>
                                    </p:set>
                                    <p:animEffect transition="in" filter="fade">
                                      <p:cBhvr>
                                        <p:cTn id="12" dur="1000"/>
                                        <p:tgtEl>
                                          <p:spTgt spid="16395"/>
                                        </p:tgtEl>
                                      </p:cBhvr>
                                    </p:animEffect>
                                    <p:anim calcmode="lin" valueType="num">
                                      <p:cBhvr>
                                        <p:cTn id="13" dur="1000" fill="hold"/>
                                        <p:tgtEl>
                                          <p:spTgt spid="16395"/>
                                        </p:tgtEl>
                                        <p:attrNameLst>
                                          <p:attrName>ppt_x</p:attrName>
                                        </p:attrNameLst>
                                      </p:cBhvr>
                                      <p:tavLst>
                                        <p:tav tm="0">
                                          <p:val>
                                            <p:strVal val="#ppt_x"/>
                                          </p:val>
                                        </p:tav>
                                        <p:tav tm="100000">
                                          <p:val>
                                            <p:strVal val="#ppt_x"/>
                                          </p:val>
                                        </p:tav>
                                      </p:tavLst>
                                    </p:anim>
                                    <p:anim calcmode="lin" valueType="num">
                                      <p:cBhvr>
                                        <p:cTn id="14" dur="1000" fill="hold"/>
                                        <p:tgtEl>
                                          <p:spTgt spid="1639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6391"/>
                                        </p:tgtEl>
                                        <p:attrNameLst>
                                          <p:attrName>style.visibility</p:attrName>
                                        </p:attrNameLst>
                                      </p:cBhvr>
                                      <p:to>
                                        <p:strVal val="visible"/>
                                      </p:to>
                                    </p:set>
                                    <p:animEffect transition="in" filter="fade">
                                      <p:cBhvr>
                                        <p:cTn id="29" dur="1000"/>
                                        <p:tgtEl>
                                          <p:spTgt spid="16391"/>
                                        </p:tgtEl>
                                      </p:cBhvr>
                                    </p:animEffect>
                                    <p:anim calcmode="lin" valueType="num">
                                      <p:cBhvr>
                                        <p:cTn id="30" dur="1000" fill="hold"/>
                                        <p:tgtEl>
                                          <p:spTgt spid="16391"/>
                                        </p:tgtEl>
                                        <p:attrNameLst>
                                          <p:attrName>ppt_x</p:attrName>
                                        </p:attrNameLst>
                                      </p:cBhvr>
                                      <p:tavLst>
                                        <p:tav tm="0">
                                          <p:val>
                                            <p:strVal val="#ppt_x"/>
                                          </p:val>
                                        </p:tav>
                                        <p:tav tm="100000">
                                          <p:val>
                                            <p:strVal val="#ppt_x"/>
                                          </p:val>
                                        </p:tav>
                                      </p:tavLst>
                                    </p:anim>
                                    <p:anim calcmode="lin" valueType="num">
                                      <p:cBhvr>
                                        <p:cTn id="31" dur="1000" fill="hold"/>
                                        <p:tgtEl>
                                          <p:spTgt spid="1639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6392"/>
                                        </p:tgtEl>
                                        <p:attrNameLst>
                                          <p:attrName>style.visibility</p:attrName>
                                        </p:attrNameLst>
                                      </p:cBhvr>
                                      <p:to>
                                        <p:strVal val="visible"/>
                                      </p:to>
                                    </p:set>
                                    <p:animEffect transition="in" filter="fade">
                                      <p:cBhvr>
                                        <p:cTn id="46" dur="1000"/>
                                        <p:tgtEl>
                                          <p:spTgt spid="16392"/>
                                        </p:tgtEl>
                                      </p:cBhvr>
                                    </p:animEffect>
                                    <p:anim calcmode="lin" valueType="num">
                                      <p:cBhvr>
                                        <p:cTn id="47" dur="1000" fill="hold"/>
                                        <p:tgtEl>
                                          <p:spTgt spid="16392"/>
                                        </p:tgtEl>
                                        <p:attrNameLst>
                                          <p:attrName>ppt_x</p:attrName>
                                        </p:attrNameLst>
                                      </p:cBhvr>
                                      <p:tavLst>
                                        <p:tav tm="0">
                                          <p:val>
                                            <p:strVal val="#ppt_x"/>
                                          </p:val>
                                        </p:tav>
                                        <p:tav tm="100000">
                                          <p:val>
                                            <p:strVal val="#ppt_x"/>
                                          </p:val>
                                        </p:tav>
                                      </p:tavLst>
                                    </p:anim>
                                    <p:anim calcmode="lin" valueType="num">
                                      <p:cBhvr>
                                        <p:cTn id="48" dur="1000" fill="hold"/>
                                        <p:tgtEl>
                                          <p:spTgt spid="1639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1000"/>
                                        <p:tgtEl>
                                          <p:spTgt spid="15"/>
                                        </p:tgtEl>
                                      </p:cBhvr>
                                    </p:animEffect>
                                    <p:anim calcmode="lin" valueType="num">
                                      <p:cBhvr>
                                        <p:cTn id="52" dur="1000" fill="hold"/>
                                        <p:tgtEl>
                                          <p:spTgt spid="15"/>
                                        </p:tgtEl>
                                        <p:attrNameLst>
                                          <p:attrName>ppt_x</p:attrName>
                                        </p:attrNameLst>
                                      </p:cBhvr>
                                      <p:tavLst>
                                        <p:tav tm="0">
                                          <p:val>
                                            <p:strVal val="#ppt_x"/>
                                          </p:val>
                                        </p:tav>
                                        <p:tav tm="100000">
                                          <p:val>
                                            <p:strVal val="#ppt_x"/>
                                          </p:val>
                                        </p:tav>
                                      </p:tavLst>
                                    </p:anim>
                                    <p:anim calcmode="lin" valueType="num">
                                      <p:cBhvr>
                                        <p:cTn id="5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fade">
                                      <p:cBhvr>
                                        <p:cTn id="63" dur="1000"/>
                                        <p:tgtEl>
                                          <p:spTgt spid="2"/>
                                        </p:tgtEl>
                                      </p:cBhvr>
                                    </p:animEffect>
                                    <p:anim calcmode="lin" valueType="num">
                                      <p:cBhvr>
                                        <p:cTn id="64" dur="1000" fill="hold"/>
                                        <p:tgtEl>
                                          <p:spTgt spid="2"/>
                                        </p:tgtEl>
                                        <p:attrNameLst>
                                          <p:attrName>ppt_x</p:attrName>
                                        </p:attrNameLst>
                                      </p:cBhvr>
                                      <p:tavLst>
                                        <p:tav tm="0">
                                          <p:val>
                                            <p:strVal val="#ppt_x"/>
                                          </p:val>
                                        </p:tav>
                                        <p:tav tm="100000">
                                          <p:val>
                                            <p:strVal val="#ppt_x"/>
                                          </p:val>
                                        </p:tav>
                                      </p:tavLst>
                                    </p:anim>
                                    <p:anim calcmode="lin" valueType="num">
                                      <p:cBhvr>
                                        <p:cTn id="65" dur="1000" fill="hold"/>
                                        <p:tgtEl>
                                          <p:spTgt spid="2"/>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1000"/>
                                        <p:tgtEl>
                                          <p:spTgt spid="16"/>
                                        </p:tgtEl>
                                      </p:cBhvr>
                                    </p:animEffect>
                                    <p:anim calcmode="lin" valueType="num">
                                      <p:cBhvr>
                                        <p:cTn id="69" dur="1000" fill="hold"/>
                                        <p:tgtEl>
                                          <p:spTgt spid="16"/>
                                        </p:tgtEl>
                                        <p:attrNameLst>
                                          <p:attrName>ppt_x</p:attrName>
                                        </p:attrNameLst>
                                      </p:cBhvr>
                                      <p:tavLst>
                                        <p:tav tm="0">
                                          <p:val>
                                            <p:strVal val="#ppt_x"/>
                                          </p:val>
                                        </p:tav>
                                        <p:tav tm="100000">
                                          <p:val>
                                            <p:strVal val="#ppt_x"/>
                                          </p:val>
                                        </p:tav>
                                      </p:tavLst>
                                    </p:anim>
                                    <p:anim calcmode="lin" valueType="num">
                                      <p:cBhvr>
                                        <p:cTn id="7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5" grpId="0" bldLvl="0" animBg="1"/>
      <p:bldP spid="13" grpId="0" bldLvl="0" animBg="1"/>
      <p:bldP spid="2" grpId="0"/>
      <p:bldP spid="16391" grpId="0"/>
      <p:bldP spid="16392" grpId="0"/>
      <p:bldP spid="11" grpId="0" bldLvl="0" animBg="1"/>
      <p:bldP spid="1639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5" name="Text Box 3"/>
          <p:cNvSpPr txBox="1"/>
          <p:nvPr/>
        </p:nvSpPr>
        <p:spPr>
          <a:xfrm>
            <a:off x="853017" y="1727200"/>
            <a:ext cx="10356849" cy="2306955"/>
          </a:xfrm>
          <a:prstGeom prst="rect">
            <a:avLst/>
          </a:prstGeom>
          <a:noFill/>
          <a:ln w="9525">
            <a:noFill/>
          </a:ln>
        </p:spPr>
        <p:txBody>
          <a:bodyPr anchor="t">
            <a:spAutoFit/>
          </a:bodyPr>
          <a:p>
            <a:pPr>
              <a:lnSpc>
                <a:spcPct val="150000"/>
              </a:lnSpc>
              <a:spcBef>
                <a:spcPct val="50000"/>
              </a:spcBef>
            </a:pPr>
            <a:r>
              <a:rPr lang="zh-CN" altLang="en-US" sz="3200" b="1" dirty="0">
                <a:solidFill>
                  <a:srgbClr val="0000CC"/>
                </a:solidFill>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早晨，</a:t>
            </a:r>
            <a:r>
              <a:rPr lang="zh-CN" altLang="en-US" sz="3200" b="1" dirty="0">
                <a:solidFill>
                  <a:srgbClr val="FF0000"/>
                </a:solidFill>
                <a:latin typeface="楷体" panose="02010609060101010101" pitchFamily="49" charset="-122"/>
                <a:ea typeface="楷体" panose="02010609060101010101" pitchFamily="49" charset="-122"/>
              </a:rPr>
              <a:t>从</a:t>
            </a:r>
            <a:r>
              <a:rPr lang="zh-CN" altLang="en-US" sz="3200" b="1" dirty="0">
                <a:latin typeface="楷体" panose="02010609060101010101" pitchFamily="49" charset="-122"/>
                <a:ea typeface="楷体" panose="02010609060101010101" pitchFamily="49" charset="-122"/>
              </a:rPr>
              <a:t>山坡上，</a:t>
            </a:r>
            <a:r>
              <a:rPr lang="zh-CN" altLang="en-US" sz="3200" b="1" dirty="0">
                <a:solidFill>
                  <a:srgbClr val="FF0000"/>
                </a:solidFill>
                <a:latin typeface="楷体" panose="02010609060101010101" pitchFamily="49" charset="-122"/>
                <a:ea typeface="楷体" panose="02010609060101010101" pitchFamily="49" charset="-122"/>
              </a:rPr>
              <a:t>从</a:t>
            </a:r>
            <a:r>
              <a:rPr lang="zh-CN" altLang="en-US" sz="3200" b="1" dirty="0">
                <a:latin typeface="楷体" panose="02010609060101010101" pitchFamily="49" charset="-122"/>
                <a:ea typeface="楷体" panose="02010609060101010101" pitchFamily="49" charset="-122"/>
              </a:rPr>
              <a:t>坪坝里，</a:t>
            </a:r>
            <a:r>
              <a:rPr lang="zh-CN" altLang="en-US" sz="3200" b="1" dirty="0">
                <a:solidFill>
                  <a:srgbClr val="FF0000"/>
                </a:solidFill>
                <a:latin typeface="楷体" panose="02010609060101010101" pitchFamily="49" charset="-122"/>
                <a:ea typeface="楷体" panose="02010609060101010101" pitchFamily="49" charset="-122"/>
              </a:rPr>
              <a:t>从</a:t>
            </a:r>
            <a:r>
              <a:rPr lang="zh-CN" altLang="en-US" sz="3200" b="1" dirty="0">
                <a:latin typeface="楷体" panose="02010609060101010101" pitchFamily="49" charset="-122"/>
                <a:ea typeface="楷体" panose="02010609060101010101" pitchFamily="49" charset="-122"/>
              </a:rPr>
              <a:t>一条条开着绒球花和太阳花的小路上，走来了许多小学生，</a:t>
            </a:r>
            <a:r>
              <a:rPr lang="zh-CN" altLang="en-US" sz="3200" b="1" dirty="0">
                <a:solidFill>
                  <a:srgbClr val="3333FF"/>
                </a:solidFill>
                <a:latin typeface="楷体" panose="02010609060101010101" pitchFamily="49" charset="-122"/>
                <a:ea typeface="楷体" panose="02010609060101010101" pitchFamily="49" charset="-122"/>
              </a:rPr>
              <a:t>有</a:t>
            </a:r>
            <a:r>
              <a:rPr lang="zh-CN" altLang="en-US" sz="3200" b="1" dirty="0">
                <a:latin typeface="楷体" panose="02010609060101010101" pitchFamily="49" charset="-122"/>
                <a:ea typeface="楷体" panose="02010609060101010101" pitchFamily="49" charset="-122"/>
              </a:rPr>
              <a:t>傣族的，</a:t>
            </a:r>
            <a:r>
              <a:rPr lang="zh-CN" altLang="en-US" sz="3200" b="1" dirty="0">
                <a:solidFill>
                  <a:srgbClr val="3333FF"/>
                </a:solidFill>
                <a:latin typeface="楷体" panose="02010609060101010101" pitchFamily="49" charset="-122"/>
                <a:ea typeface="楷体" panose="02010609060101010101" pitchFamily="49" charset="-122"/>
              </a:rPr>
              <a:t>有</a:t>
            </a:r>
            <a:r>
              <a:rPr lang="zh-CN" altLang="en-US" sz="3200" b="1" dirty="0">
                <a:latin typeface="楷体" panose="02010609060101010101" pitchFamily="49" charset="-122"/>
                <a:ea typeface="楷体" panose="02010609060101010101" pitchFamily="49" charset="-122"/>
              </a:rPr>
              <a:t>景颇族的，</a:t>
            </a:r>
            <a:r>
              <a:rPr lang="zh-CN" altLang="en-US" sz="3200" b="1" dirty="0">
                <a:solidFill>
                  <a:srgbClr val="3333FF"/>
                </a:solidFill>
                <a:latin typeface="楷体" panose="02010609060101010101" pitchFamily="49" charset="-122"/>
                <a:ea typeface="楷体" panose="02010609060101010101" pitchFamily="49" charset="-122"/>
              </a:rPr>
              <a:t>有</a:t>
            </a:r>
            <a:r>
              <a:rPr lang="zh-CN" altLang="en-US" sz="3200" b="1" dirty="0">
                <a:latin typeface="楷体" panose="02010609060101010101" pitchFamily="49" charset="-122"/>
                <a:ea typeface="楷体" panose="02010609060101010101" pitchFamily="49" charset="-122"/>
              </a:rPr>
              <a:t>阿昌族和德昂族的，</a:t>
            </a:r>
            <a:r>
              <a:rPr lang="zh-CN" altLang="en-US" sz="3200" b="1" dirty="0">
                <a:solidFill>
                  <a:srgbClr val="3333FF"/>
                </a:solidFill>
                <a:latin typeface="楷体" panose="02010609060101010101" pitchFamily="49" charset="-122"/>
                <a:ea typeface="楷体" panose="02010609060101010101" pitchFamily="49" charset="-122"/>
              </a:rPr>
              <a:t>还有</a:t>
            </a:r>
            <a:r>
              <a:rPr lang="zh-CN" altLang="en-US" sz="3200" b="1" dirty="0">
                <a:latin typeface="楷体" panose="02010609060101010101" pitchFamily="49" charset="-122"/>
                <a:ea typeface="楷体" panose="02010609060101010101" pitchFamily="49" charset="-122"/>
              </a:rPr>
              <a:t>汉族的。</a:t>
            </a:r>
            <a:endParaRPr lang="zh-CN" altLang="en-US" sz="3200" b="1" dirty="0">
              <a:latin typeface="楷体" panose="02010609060101010101" pitchFamily="49" charset="-122"/>
              <a:ea typeface="楷体" panose="02010609060101010101" pitchFamily="49" charset="-122"/>
            </a:endParaRPr>
          </a:p>
        </p:txBody>
      </p:sp>
      <p:sp>
        <p:nvSpPr>
          <p:cNvPr id="93186" name="矩形 15"/>
          <p:cNvSpPr/>
          <p:nvPr/>
        </p:nvSpPr>
        <p:spPr>
          <a:xfrm>
            <a:off x="3213100" y="4523317"/>
            <a:ext cx="4927600" cy="583565"/>
          </a:xfrm>
          <a:prstGeom prst="rect">
            <a:avLst/>
          </a:prstGeom>
          <a:noFill/>
          <a:ln w="9525">
            <a:noFill/>
          </a:ln>
        </p:spPr>
        <p:txBody>
          <a:bodyPr anchor="t">
            <a:spAutoFit/>
          </a:bodyPr>
          <a:p>
            <a:endParaRPr lang="zh-CN" altLang="en-US" sz="3200" b="1" dirty="0">
              <a:latin typeface="仿宋" panose="02010609060101010101" pitchFamily="49" charset="-122"/>
              <a:ea typeface="仿宋" panose="02010609060101010101" pitchFamily="49" charset="-122"/>
            </a:endParaRPr>
          </a:p>
        </p:txBody>
      </p:sp>
      <p:sp>
        <p:nvSpPr>
          <p:cNvPr id="14" name="矩形 13"/>
          <p:cNvSpPr/>
          <p:nvPr/>
        </p:nvSpPr>
        <p:spPr>
          <a:xfrm>
            <a:off x="2406651" y="4656667"/>
            <a:ext cx="5734051" cy="460375"/>
          </a:xfrm>
          <a:prstGeom prst="rect">
            <a:avLst/>
          </a:prstGeom>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pic>
        <p:nvPicPr>
          <p:cNvPr id="11" name="Picture 8" descr="M-15"/>
          <p:cNvPicPr>
            <a:picLocks noChangeAspect="1" noChangeArrowheads="1"/>
          </p:cNvPicPr>
          <p:nvPr/>
        </p:nvPicPr>
        <p:blipFill>
          <a:blip r:embed="rId1"/>
          <a:srcRect/>
          <a:stretch>
            <a:fillRect/>
          </a:stretch>
        </p:blipFill>
        <p:spPr bwMode="auto">
          <a:xfrm>
            <a:off x="7999849" y="4220988"/>
            <a:ext cx="3190967" cy="2039757"/>
          </a:xfrm>
          <a:prstGeom prst="rect">
            <a:avLst/>
          </a:prstGeom>
          <a:solidFill>
            <a:srgbClr val="FFFFFF">
              <a:shade val="85000"/>
            </a:srgbClr>
          </a:solidFill>
          <a:ln w="127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圆角矩形标注 1"/>
          <p:cNvSpPr/>
          <p:nvPr/>
        </p:nvSpPr>
        <p:spPr>
          <a:xfrm>
            <a:off x="2167467" y="1026584"/>
            <a:ext cx="8517467" cy="567267"/>
          </a:xfrm>
          <a:prstGeom prst="wedgeRoundRectCallout">
            <a:avLst>
              <a:gd name="adj1" fmla="val -31966"/>
              <a:gd name="adj2" fmla="val 95260"/>
              <a:gd name="adj3" fmla="val 16667"/>
            </a:avLst>
          </a:prstGeom>
          <a:solidFill>
            <a:schemeClr val="bg1"/>
          </a:solidFill>
          <a:ln w="9525">
            <a:solidFill>
              <a:schemeClr val="bg2">
                <a:lumMod val="75000"/>
              </a:schemeClr>
            </a:solidFill>
            <a:miter lim="800000"/>
          </a:ln>
          <a:effectLst>
            <a:outerShdw blurRad="63500" sx="102000" sy="102000" algn="ctr" rotWithShape="0">
              <a:prstClr val="black">
                <a:alpha val="40000"/>
              </a:prstClr>
            </a:outerShdw>
          </a:effectLst>
        </p:spPr>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rgbClr val="FF0000"/>
                </a:solidFill>
                <a:effectLst/>
                <a:uLnTx/>
                <a:uFillTx/>
                <a:latin typeface="+mj-ea"/>
                <a:ea typeface="+mj-ea"/>
                <a:cs typeface="+mn-cs"/>
              </a:rPr>
              <a:t>“从”字开头的排比句写出小学生们来自不同的地方。</a:t>
            </a:r>
            <a:endParaRPr kumimoji="0" lang="en-US" altLang="zh-CN" sz="2665" b="1" i="0" u="none" strike="noStrike" kern="1200" cap="none" spc="0" normalizeH="0" baseline="0" noProof="0" dirty="0">
              <a:ln>
                <a:noFill/>
              </a:ln>
              <a:solidFill>
                <a:srgbClr val="FF0000"/>
              </a:solidFill>
              <a:effectLst/>
              <a:uLnTx/>
              <a:uFillTx/>
              <a:latin typeface="+mj-ea"/>
              <a:ea typeface="+mj-ea"/>
              <a:cs typeface="+mn-cs"/>
            </a:endParaRPr>
          </a:p>
        </p:txBody>
      </p:sp>
      <p:sp>
        <p:nvSpPr>
          <p:cNvPr id="4" name="圆角矩形标注 3"/>
          <p:cNvSpPr/>
          <p:nvPr/>
        </p:nvSpPr>
        <p:spPr>
          <a:xfrm>
            <a:off x="965200" y="4332817"/>
            <a:ext cx="6294967" cy="1803400"/>
          </a:xfrm>
          <a:prstGeom prst="wedgeRoundRectCallout">
            <a:avLst>
              <a:gd name="adj1" fmla="val 40499"/>
              <a:gd name="adj2" fmla="val -75046"/>
              <a:gd name="adj3" fmla="val 16667"/>
            </a:avLst>
          </a:prstGeom>
          <a:solidFill>
            <a:schemeClr val="bg1"/>
          </a:solidFill>
          <a:ln w="9525">
            <a:solidFill>
              <a:schemeClr val="bg2">
                <a:lumMod val="75000"/>
              </a:schemeClr>
            </a:solidFill>
            <a:miter lim="800000"/>
          </a:ln>
          <a:effectLst>
            <a:outerShdw blurRad="63500" sx="102000" sy="102000" algn="ctr" rotWithShape="0">
              <a:prstClr val="black">
                <a:alpha val="40000"/>
              </a:prstClr>
            </a:outerShdw>
          </a:effectLst>
        </p:spPr>
        <p:txBody>
          <a:bodyPr anchor="ctr"/>
          <a:lstStyle/>
          <a:p>
            <a:pPr marL="0" marR="0" lvl="0" indent="444500" algn="ctr" defTabSz="457200" rtl="0" eaLnBrk="1" fontAlgn="base" latinLnBrk="0" hangingPunct="1">
              <a:lnSpc>
                <a:spcPct val="15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rgbClr val="FF0000"/>
                </a:solidFill>
                <a:effectLst/>
                <a:uLnTx/>
                <a:uFillTx/>
                <a:latin typeface="+mj-ea"/>
                <a:ea typeface="+mj-ea"/>
                <a:cs typeface="+mn-cs"/>
              </a:rPr>
              <a:t>运用“有</a:t>
            </a:r>
            <a:r>
              <a:rPr kumimoji="0" lang="en-US" altLang="zh-CN" sz="2665" b="1" i="0" u="none" strike="noStrike" kern="1200" cap="none" spc="0" normalizeH="0" baseline="0" noProof="0" dirty="0">
                <a:ln>
                  <a:noFill/>
                </a:ln>
                <a:solidFill>
                  <a:srgbClr val="FF0000"/>
                </a:solidFill>
                <a:effectLst/>
                <a:uLnTx/>
                <a:uFillTx/>
                <a:latin typeface="+mj-ea"/>
                <a:ea typeface="+mj-ea"/>
                <a:cs typeface="+mn-cs"/>
              </a:rPr>
              <a:t>…</a:t>
            </a:r>
            <a:r>
              <a:rPr kumimoji="0" lang="zh-CN" altLang="en-US" sz="2665" b="1" i="0" u="none" strike="noStrike" kern="1200" cap="none" spc="0" normalizeH="0" baseline="0" noProof="0" dirty="0">
                <a:ln>
                  <a:noFill/>
                </a:ln>
                <a:solidFill>
                  <a:srgbClr val="FF0000"/>
                </a:solidFill>
                <a:effectLst/>
                <a:uLnTx/>
                <a:uFillTx/>
                <a:latin typeface="+mj-ea"/>
                <a:ea typeface="+mj-ea"/>
                <a:cs typeface="+mn-cs"/>
              </a:rPr>
              <a:t>有</a:t>
            </a:r>
            <a:r>
              <a:rPr kumimoji="0" lang="en-US" altLang="zh-CN" sz="2665" b="1" i="0" u="none" strike="noStrike" kern="1200" cap="none" spc="0" normalizeH="0" baseline="0" noProof="0" dirty="0">
                <a:ln>
                  <a:noFill/>
                </a:ln>
                <a:solidFill>
                  <a:srgbClr val="FF0000"/>
                </a:solidFill>
                <a:effectLst/>
                <a:uLnTx/>
                <a:uFillTx/>
                <a:latin typeface="+mj-ea"/>
                <a:ea typeface="+mj-ea"/>
                <a:cs typeface="+mn-cs"/>
              </a:rPr>
              <a:t>…</a:t>
            </a:r>
            <a:r>
              <a:rPr kumimoji="0" lang="zh-CN" altLang="en-US" sz="2665" b="1" i="0" u="none" strike="noStrike" kern="1200" cap="none" spc="0" normalizeH="0" baseline="0" noProof="0" dirty="0">
                <a:ln>
                  <a:noFill/>
                </a:ln>
                <a:solidFill>
                  <a:srgbClr val="FF0000"/>
                </a:solidFill>
                <a:effectLst/>
                <a:uLnTx/>
                <a:uFillTx/>
                <a:latin typeface="+mj-ea"/>
                <a:ea typeface="+mj-ea"/>
                <a:cs typeface="+mn-cs"/>
              </a:rPr>
              <a:t>有</a:t>
            </a:r>
            <a:r>
              <a:rPr kumimoji="0" lang="en-US" altLang="zh-CN" sz="2665" b="1" i="0" u="none" strike="noStrike" kern="1200" cap="none" spc="0" normalizeH="0" baseline="0" noProof="0" dirty="0">
                <a:ln>
                  <a:noFill/>
                </a:ln>
                <a:solidFill>
                  <a:srgbClr val="FF0000"/>
                </a:solidFill>
                <a:effectLst/>
                <a:uLnTx/>
                <a:uFillTx/>
                <a:latin typeface="+mj-ea"/>
                <a:ea typeface="+mj-ea"/>
                <a:cs typeface="+mn-cs"/>
              </a:rPr>
              <a:t>…</a:t>
            </a:r>
            <a:r>
              <a:rPr kumimoji="0" lang="zh-CN" altLang="en-US" sz="2665" b="1" i="0" u="none" strike="noStrike" kern="1200" cap="none" spc="0" normalizeH="0" baseline="0" noProof="0" dirty="0">
                <a:ln>
                  <a:noFill/>
                </a:ln>
                <a:solidFill>
                  <a:srgbClr val="FF0000"/>
                </a:solidFill>
                <a:effectLst/>
                <a:uLnTx/>
                <a:uFillTx/>
                <a:latin typeface="+mj-ea"/>
                <a:ea typeface="+mj-ea"/>
                <a:cs typeface="+mn-cs"/>
              </a:rPr>
              <a:t>还有</a:t>
            </a:r>
            <a:r>
              <a:rPr kumimoji="0" lang="en-US" altLang="zh-CN" sz="2665" b="1" i="0" u="none" strike="noStrike" kern="1200" cap="none" spc="0" normalizeH="0" baseline="0" noProof="0" dirty="0">
                <a:ln>
                  <a:noFill/>
                </a:ln>
                <a:solidFill>
                  <a:srgbClr val="FF0000"/>
                </a:solidFill>
                <a:effectLst/>
                <a:uLnTx/>
                <a:uFillTx/>
                <a:latin typeface="+mj-ea"/>
                <a:ea typeface="+mj-ea"/>
                <a:cs typeface="+mn-cs"/>
              </a:rPr>
              <a:t>…”</a:t>
            </a:r>
            <a:r>
              <a:rPr kumimoji="0" lang="zh-CN" altLang="en-US" sz="2665" b="1" i="0" u="none" strike="noStrike" kern="1200" cap="none" spc="0" normalizeH="0" baseline="0" noProof="0" dirty="0">
                <a:ln>
                  <a:noFill/>
                </a:ln>
                <a:solidFill>
                  <a:srgbClr val="FF0000"/>
                </a:solidFill>
                <a:effectLst/>
                <a:uLnTx/>
                <a:uFillTx/>
                <a:latin typeface="+mj-ea"/>
                <a:ea typeface="+mj-ea"/>
                <a:cs typeface="+mn-cs"/>
              </a:rPr>
              <a:t>句式，体现了这所学校的民族特色，表明学校的学生多，而且都是来自不同的民族。</a:t>
            </a:r>
            <a:endParaRPr kumimoji="0" lang="zh-CN" altLang="en-US" sz="2665" b="1" i="0" u="none" strike="noStrike" kern="1200" cap="none" spc="0" normalizeH="0" baseline="0" noProof="0" dirty="0">
              <a:ln>
                <a:noFill/>
              </a:ln>
              <a:solidFill>
                <a:srgbClr val="FF0000"/>
              </a:solidFill>
              <a:effectLst/>
              <a:uLnTx/>
              <a:uFillTx/>
              <a:latin typeface="+mj-ea"/>
              <a:ea typeface="+mj-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09" name="Text Box 3"/>
          <p:cNvSpPr txBox="1"/>
          <p:nvPr/>
        </p:nvSpPr>
        <p:spPr>
          <a:xfrm>
            <a:off x="914400" y="1162051"/>
            <a:ext cx="10515600" cy="1568450"/>
          </a:xfrm>
          <a:prstGeom prst="rect">
            <a:avLst/>
          </a:prstGeom>
          <a:noFill/>
          <a:ln w="9525">
            <a:noFill/>
          </a:ln>
        </p:spPr>
        <p:txBody>
          <a:bodyPr anchor="t">
            <a:spAutoFit/>
          </a:bodyPr>
          <a:p>
            <a:pPr>
              <a:lnSpc>
                <a:spcPct val="150000"/>
              </a:lnSpc>
              <a:spcBef>
                <a:spcPct val="50000"/>
              </a:spcBef>
            </a:pPr>
            <a:r>
              <a:rPr lang="zh-CN" altLang="en-US" sz="3200" b="1" dirty="0">
                <a:latin typeface="楷体" panose="02010609060101010101" pitchFamily="49" charset="-122"/>
                <a:ea typeface="楷体" panose="02010609060101010101" pitchFamily="49" charset="-122"/>
              </a:rPr>
              <a:t>    大家穿戴不同，来到学校，都成了好朋友。那鲜艳的民族服装，把学校打扮得更加</a:t>
            </a:r>
            <a:r>
              <a:rPr lang="zh-CN" altLang="en-US" sz="3200" b="1" dirty="0">
                <a:solidFill>
                  <a:srgbClr val="FF0000"/>
                </a:solidFill>
                <a:latin typeface="楷体" panose="02010609060101010101" pitchFamily="49" charset="-122"/>
                <a:ea typeface="楷体" panose="02010609060101010101" pitchFamily="49" charset="-122"/>
              </a:rPr>
              <a:t>绚丽多彩</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grpSp>
        <p:nvGrpSpPr>
          <p:cNvPr id="2" name="组合 10"/>
          <p:cNvGrpSpPr/>
          <p:nvPr/>
        </p:nvGrpSpPr>
        <p:grpSpPr>
          <a:xfrm>
            <a:off x="5983817" y="3079751"/>
            <a:ext cx="5395383" cy="2688167"/>
            <a:chOff x="4180545" y="2587786"/>
            <a:chExt cx="4045546" cy="2016125"/>
          </a:xfrm>
        </p:grpSpPr>
        <p:sp>
          <p:nvSpPr>
            <p:cNvPr id="17" name="圆角矩形标注 16"/>
            <p:cNvSpPr/>
            <p:nvPr/>
          </p:nvSpPr>
          <p:spPr>
            <a:xfrm>
              <a:off x="4180545" y="2587786"/>
              <a:ext cx="4045546" cy="2016125"/>
            </a:xfrm>
            <a:prstGeom prst="wedgeRoundRectCallout">
              <a:avLst>
                <a:gd name="adj1" fmla="val -30487"/>
                <a:gd name="adj2" fmla="val -62912"/>
                <a:gd name="adj3" fmla="val 16667"/>
              </a:avLst>
            </a:prstGeom>
            <a:solidFill>
              <a:schemeClr val="bg1"/>
            </a:solidFill>
            <a:ln w="9525">
              <a:solidFill>
                <a:schemeClr val="bg2">
                  <a:lumMod val="75000"/>
                </a:schemeClr>
              </a:solidFill>
              <a:miter lim="800000"/>
            </a:ln>
            <a:effectLst>
              <a:outerShdw blurRad="63500" sx="102000" sy="102000" algn="ctr" rotWithShape="0">
                <a:prstClr val="black">
                  <a:alpha val="40000"/>
                </a:prstClr>
              </a:outerShdw>
            </a:effectLst>
          </p:spPr>
          <p:txBody>
            <a:bodyPr anchor="ctr"/>
            <a:lstStyle/>
            <a:p>
              <a:pPr marL="0" marR="0" lvl="0" indent="444500" algn="ctr" defTabSz="457200" rtl="0" eaLnBrk="1" fontAlgn="base" latinLnBrk="0" hangingPunct="1">
                <a:lnSpc>
                  <a:spcPct val="150000"/>
                </a:lnSpc>
                <a:spcBef>
                  <a:spcPct val="0"/>
                </a:spcBef>
                <a:spcAft>
                  <a:spcPct val="0"/>
                </a:spcAft>
                <a:buClrTx/>
                <a:buSzTx/>
                <a:buFontTx/>
                <a:buNone/>
                <a:defRPr/>
              </a:pPr>
              <a:endParaRPr kumimoji="0" lang="zh-CN" altLang="en-US" sz="2665" b="1" i="0" u="none" strike="noStrike" kern="1200" cap="none" spc="0" normalizeH="0" baseline="0" noProof="0">
                <a:ln>
                  <a:noFill/>
                </a:ln>
                <a:solidFill>
                  <a:srgbClr val="FF0000"/>
                </a:solidFill>
                <a:effectLst/>
                <a:uLnTx/>
                <a:uFillTx/>
                <a:latin typeface="+mj-ea"/>
                <a:ea typeface="+mj-ea"/>
                <a:cs typeface="+mn-cs"/>
              </a:endParaRPr>
            </a:p>
          </p:txBody>
        </p:sp>
        <p:sp>
          <p:nvSpPr>
            <p:cNvPr id="15" name="矩形 14"/>
            <p:cNvSpPr/>
            <p:nvPr/>
          </p:nvSpPr>
          <p:spPr>
            <a:xfrm>
              <a:off x="4255139" y="2879886"/>
              <a:ext cx="3815415" cy="1323975"/>
            </a:xfrm>
            <a:prstGeom prst="rect">
              <a:avLst/>
            </a:prstGeom>
            <a:noFill/>
            <a:ln w="9525">
              <a:noFill/>
              <a:miter lim="800000"/>
            </a:ln>
            <a:effectLst/>
          </p:spPr>
          <p:txBody>
            <a:bodyPr anchor="ctr"/>
            <a:lstStyle/>
            <a:p>
              <a:pPr marL="0" marR="0" lvl="0" indent="444500" algn="l" defTabSz="457200" rtl="0" eaLnBrk="1" fontAlgn="base" latinLnBrk="0" hangingPunct="1">
                <a:lnSpc>
                  <a:spcPct val="15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rgbClr val="FF0000"/>
                  </a:solidFill>
                  <a:effectLst/>
                  <a:uLnTx/>
                  <a:uFillTx/>
                  <a:latin typeface="+mj-ea"/>
                  <a:ea typeface="+mj-ea"/>
                  <a:cs typeface="+mn-cs"/>
                </a:rPr>
                <a:t>不同民族服装各具特色 ，读到“绚丽多彩”眼前就出现各民族的小学生身着鲜艳的民族服装，把学校装点得更加美丽。</a:t>
              </a:r>
              <a:endParaRPr kumimoji="0" lang="zh-CN" altLang="en-US" sz="2665" b="1" i="0" u="none" strike="noStrike" kern="1200" cap="none" spc="0" normalizeH="0" baseline="0" noProof="0" dirty="0">
                <a:ln>
                  <a:noFill/>
                </a:ln>
                <a:solidFill>
                  <a:srgbClr val="FF0000"/>
                </a:solidFill>
                <a:effectLst/>
                <a:uLnTx/>
                <a:uFillTx/>
                <a:latin typeface="+mj-ea"/>
                <a:ea typeface="+mj-ea"/>
                <a:cs typeface="+mn-cs"/>
              </a:endParaRPr>
            </a:p>
          </p:txBody>
        </p:sp>
      </p:grpSp>
      <p:pic>
        <p:nvPicPr>
          <p:cNvPr id="92161" name="Picture 1" descr="C:\Users\Administrator\AppData\Roaming\Tencent\Users\541737432\QQ\WinTemp\RichOle\H]E{JKIGY7C]Q$}}I`}_5@Q.png"/>
          <p:cNvPicPr>
            <a:picLocks noChangeAspect="1" noChangeArrowheads="1"/>
          </p:cNvPicPr>
          <p:nvPr/>
        </p:nvPicPr>
        <p:blipFill>
          <a:blip r:embed="rId1"/>
          <a:srcRect/>
          <a:stretch>
            <a:fillRect/>
          </a:stretch>
        </p:blipFill>
        <p:spPr bwMode="auto">
          <a:xfrm>
            <a:off x="1111129" y="3039581"/>
            <a:ext cx="4324089" cy="28181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3" name="Text Box 3"/>
          <p:cNvSpPr txBox="1"/>
          <p:nvPr/>
        </p:nvSpPr>
        <p:spPr>
          <a:xfrm>
            <a:off x="717551" y="1054100"/>
            <a:ext cx="10809816" cy="1692910"/>
          </a:xfrm>
          <a:prstGeom prst="rect">
            <a:avLst/>
          </a:prstGeom>
          <a:noFill/>
          <a:ln w="9525">
            <a:noFill/>
          </a:ln>
        </p:spPr>
        <p:txBody>
          <a:bodyPr anchor="t">
            <a:spAutoFit/>
          </a:bodyPr>
          <a:p>
            <a:pPr>
              <a:lnSpc>
                <a:spcPct val="150000"/>
              </a:lnSpc>
              <a:spcBef>
                <a:spcPct val="50000"/>
              </a:spcBef>
            </a:pPr>
            <a:r>
              <a:rPr lang="zh-CN" altLang="en-US" sz="3735" b="1" dirty="0">
                <a:solidFill>
                  <a:srgbClr val="0000FF"/>
                </a:solidFill>
                <a:latin typeface="Calibri" panose="020F0502020204030204" pitchFamily="34" charset="0"/>
                <a:ea typeface="宋体" panose="02010600030101010101" pitchFamily="2" charset="-122"/>
              </a:rPr>
              <a:t>　　</a:t>
            </a:r>
            <a:r>
              <a:rPr lang="zh-CN" altLang="en-US" sz="3200" b="1" dirty="0">
                <a:latin typeface="楷体" panose="02010609060101010101" pitchFamily="49" charset="-122"/>
                <a:ea typeface="楷体" panose="02010609060101010101" pitchFamily="49" charset="-122"/>
              </a:rPr>
              <a:t>下课了，大家在大青树下</a:t>
            </a:r>
            <a:r>
              <a:rPr lang="zh-CN" altLang="en-US" sz="3200" b="1" dirty="0">
                <a:solidFill>
                  <a:srgbClr val="FF0000"/>
                </a:solidFill>
                <a:latin typeface="楷体" panose="02010609060101010101" pitchFamily="49" charset="-122"/>
                <a:ea typeface="楷体" panose="02010609060101010101" pitchFamily="49" charset="-122"/>
              </a:rPr>
              <a:t>跳孔雀舞、摔跤、做游戏</a:t>
            </a:r>
            <a:r>
              <a:rPr lang="zh-CN" altLang="en-US" sz="3200" b="1" dirty="0">
                <a:latin typeface="楷体" panose="02010609060101010101" pitchFamily="49" charset="-122"/>
                <a:ea typeface="楷体" panose="02010609060101010101" pitchFamily="49" charset="-122"/>
              </a:rPr>
              <a:t>，招引来许多小鸟，连松鼠、山狸也赶来看热闹。</a:t>
            </a:r>
            <a:endParaRPr lang="zh-CN" altLang="en-US" sz="3200" b="1" dirty="0">
              <a:solidFill>
                <a:srgbClr val="FF0000"/>
              </a:solidFill>
              <a:latin typeface="楷体" panose="02010609060101010101" pitchFamily="49" charset="-122"/>
              <a:ea typeface="楷体" panose="02010609060101010101" pitchFamily="49" charset="-122"/>
            </a:endParaRPr>
          </a:p>
        </p:txBody>
      </p:sp>
      <p:pic>
        <p:nvPicPr>
          <p:cNvPr id="33801" name="Picture 9" descr="http://www.tbqedu.cn/UploadFiles/qnxx/2013/9/DSC_0202.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04375" y="3313641"/>
            <a:ext cx="3258553" cy="2443916"/>
          </a:xfrm>
          <a:prstGeom prst="rect">
            <a:avLst/>
          </a:prstGeom>
          <a:solidFill>
            <a:srgbClr val="FFFFFF">
              <a:shade val="85000"/>
            </a:srgbClr>
          </a:solidFill>
          <a:ln w="5715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nvGrpSpPr>
          <p:cNvPr id="5" name="组合 4"/>
          <p:cNvGrpSpPr/>
          <p:nvPr/>
        </p:nvGrpSpPr>
        <p:grpSpPr>
          <a:xfrm>
            <a:off x="4927600" y="2853267"/>
            <a:ext cx="6553200" cy="3382433"/>
            <a:chOff x="3543300" y="2178480"/>
            <a:chExt cx="4914900" cy="2536833"/>
          </a:xfrm>
        </p:grpSpPr>
        <p:sp>
          <p:nvSpPr>
            <p:cNvPr id="3" name="云形 2"/>
            <p:cNvSpPr/>
            <p:nvPr/>
          </p:nvSpPr>
          <p:spPr>
            <a:xfrm>
              <a:off x="3543300" y="2178480"/>
              <a:ext cx="4914900" cy="2536833"/>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1" fmla="*/ 4693 w 43200"/>
                <a:gd name="connsiteY0-2" fmla="*/ 26177 h 43200"/>
                <a:gd name="connsiteX1-3" fmla="*/ 2160 w 43200"/>
                <a:gd name="connsiteY1-4" fmla="*/ 25380 h 43200"/>
                <a:gd name="connsiteX2-5" fmla="*/ 6928 w 43200"/>
                <a:gd name="connsiteY2-6" fmla="*/ 34899 h 43200"/>
                <a:gd name="connsiteX3-7" fmla="*/ 5820 w 43200"/>
                <a:gd name="connsiteY3-8" fmla="*/ 35280 h 43200"/>
                <a:gd name="connsiteX4-9" fmla="*/ 16478 w 43200"/>
                <a:gd name="connsiteY4-10" fmla="*/ 39090 h 43200"/>
                <a:gd name="connsiteX5-11" fmla="*/ 15810 w 43200"/>
                <a:gd name="connsiteY5-12" fmla="*/ 37350 h 43200"/>
                <a:gd name="connsiteX6-13" fmla="*/ 28827 w 43200"/>
                <a:gd name="connsiteY6-14" fmla="*/ 34751 h 43200"/>
                <a:gd name="connsiteX7-15" fmla="*/ 28560 w 43200"/>
                <a:gd name="connsiteY7-16" fmla="*/ 36660 h 43200"/>
                <a:gd name="connsiteX8-17" fmla="*/ 34129 w 43200"/>
                <a:gd name="connsiteY8-18" fmla="*/ 22954 h 43200"/>
                <a:gd name="connsiteX9-19" fmla="*/ 37380 w 43200"/>
                <a:gd name="connsiteY9-20" fmla="*/ 30090 h 43200"/>
                <a:gd name="connsiteX10-21" fmla="*/ 41798 w 43200"/>
                <a:gd name="connsiteY10-22" fmla="*/ 15354 h 43200"/>
                <a:gd name="connsiteX11-23" fmla="*/ 40350 w 43200"/>
                <a:gd name="connsiteY11-24" fmla="*/ 18030 h 43200"/>
                <a:gd name="connsiteX12-25" fmla="*/ 38324 w 43200"/>
                <a:gd name="connsiteY12-26" fmla="*/ 5426 h 43200"/>
                <a:gd name="connsiteX13-27" fmla="*/ 38400 w 43200"/>
                <a:gd name="connsiteY13-28" fmla="*/ 6690 h 43200"/>
                <a:gd name="connsiteX14-29" fmla="*/ 29078 w 43200"/>
                <a:gd name="connsiteY14-30" fmla="*/ 3952 h 43200"/>
                <a:gd name="connsiteX15-31" fmla="*/ 29820 w 43200"/>
                <a:gd name="connsiteY15-32" fmla="*/ 2340 h 43200"/>
                <a:gd name="connsiteX16-33" fmla="*/ 22141 w 43200"/>
                <a:gd name="connsiteY16-34" fmla="*/ 4720 h 43200"/>
                <a:gd name="connsiteX17-35" fmla="*/ 22500 w 43200"/>
                <a:gd name="connsiteY17-36" fmla="*/ 3330 h 43200"/>
                <a:gd name="connsiteX18-37" fmla="*/ 14000 w 43200"/>
                <a:gd name="connsiteY18-38" fmla="*/ 5192 h 43200"/>
                <a:gd name="connsiteX19-39" fmla="*/ 15300 w 43200"/>
                <a:gd name="connsiteY19-40" fmla="*/ 6540 h 43200"/>
                <a:gd name="connsiteX20-41" fmla="*/ 4127 w 43200"/>
                <a:gd name="connsiteY20-42" fmla="*/ 15789 h 43200"/>
                <a:gd name="connsiteX21-43" fmla="*/ 3900 w 43200"/>
                <a:gd name="connsiteY21-44" fmla="*/ 14370 h 43200"/>
                <a:gd name="connsiteX0-45" fmla="*/ 3936 w 43256"/>
                <a:gd name="connsiteY0-46" fmla="*/ 14229 h 45948"/>
                <a:gd name="connsiteX1-47" fmla="*/ 5659 w 43256"/>
                <a:gd name="connsiteY1-48" fmla="*/ 6766 h 45948"/>
                <a:gd name="connsiteX2-49" fmla="*/ 14041 w 43256"/>
                <a:gd name="connsiteY2-50" fmla="*/ 5061 h 45948"/>
                <a:gd name="connsiteX3-51" fmla="*/ 22492 w 43256"/>
                <a:gd name="connsiteY3-52" fmla="*/ 3291 h 45948"/>
                <a:gd name="connsiteX4-53" fmla="*/ 25785 w 43256"/>
                <a:gd name="connsiteY4-54" fmla="*/ 59 h 45948"/>
                <a:gd name="connsiteX5-55" fmla="*/ 29869 w 43256"/>
                <a:gd name="connsiteY5-56" fmla="*/ 2340 h 45948"/>
                <a:gd name="connsiteX6-57" fmla="*/ 35499 w 43256"/>
                <a:gd name="connsiteY6-58" fmla="*/ 549 h 45948"/>
                <a:gd name="connsiteX7-59" fmla="*/ 38354 w 43256"/>
                <a:gd name="connsiteY7-60" fmla="*/ 5435 h 45948"/>
                <a:gd name="connsiteX8-61" fmla="*/ 42018 w 43256"/>
                <a:gd name="connsiteY8-62" fmla="*/ 10177 h 45948"/>
                <a:gd name="connsiteX9-63" fmla="*/ 41854 w 43256"/>
                <a:gd name="connsiteY9-64" fmla="*/ 15319 h 45948"/>
                <a:gd name="connsiteX10-65" fmla="*/ 43052 w 43256"/>
                <a:gd name="connsiteY10-66" fmla="*/ 23181 h 45948"/>
                <a:gd name="connsiteX11-67" fmla="*/ 37440 w 43256"/>
                <a:gd name="connsiteY11-68" fmla="*/ 30063 h 45948"/>
                <a:gd name="connsiteX12-69" fmla="*/ 35431 w 43256"/>
                <a:gd name="connsiteY12-70" fmla="*/ 35960 h 45948"/>
                <a:gd name="connsiteX13-71" fmla="*/ 28591 w 43256"/>
                <a:gd name="connsiteY13-72" fmla="*/ 36674 h 45948"/>
                <a:gd name="connsiteX14-73" fmla="*/ 23703 w 43256"/>
                <a:gd name="connsiteY14-74" fmla="*/ 42965 h 45948"/>
                <a:gd name="connsiteX15-75" fmla="*/ 16516 w 43256"/>
                <a:gd name="connsiteY15-76" fmla="*/ 39125 h 45948"/>
                <a:gd name="connsiteX16-77" fmla="*/ 5840 w 43256"/>
                <a:gd name="connsiteY16-78" fmla="*/ 35331 h 45948"/>
                <a:gd name="connsiteX17-79" fmla="*/ 1146 w 43256"/>
                <a:gd name="connsiteY17-80" fmla="*/ 31109 h 45948"/>
                <a:gd name="connsiteX18-81" fmla="*/ 2149 w 43256"/>
                <a:gd name="connsiteY18-82" fmla="*/ 25410 h 45948"/>
                <a:gd name="connsiteX19-83" fmla="*/ 31 w 43256"/>
                <a:gd name="connsiteY19-84" fmla="*/ 19563 h 45948"/>
                <a:gd name="connsiteX20-85" fmla="*/ 3899 w 43256"/>
                <a:gd name="connsiteY20-86" fmla="*/ 14366 h 45948"/>
                <a:gd name="connsiteX21-87" fmla="*/ 3936 w 43256"/>
                <a:gd name="connsiteY21-88" fmla="*/ 14229 h 45948"/>
                <a:gd name="connsiteX0-89" fmla="*/ 4729 w 43256"/>
                <a:gd name="connsiteY0-90" fmla="*/ 26036 h 45948"/>
                <a:gd name="connsiteX1-91" fmla="*/ 2196 w 43256"/>
                <a:gd name="connsiteY1-92" fmla="*/ 25239 h 45948"/>
                <a:gd name="connsiteX2-93" fmla="*/ 6964 w 43256"/>
                <a:gd name="connsiteY2-94" fmla="*/ 34758 h 45948"/>
                <a:gd name="connsiteX3-95" fmla="*/ 5856 w 43256"/>
                <a:gd name="connsiteY3-96" fmla="*/ 35139 h 45948"/>
                <a:gd name="connsiteX4-97" fmla="*/ 16514 w 43256"/>
                <a:gd name="connsiteY4-98" fmla="*/ 38949 h 45948"/>
                <a:gd name="connsiteX5-99" fmla="*/ 15846 w 43256"/>
                <a:gd name="connsiteY5-100" fmla="*/ 37209 h 45948"/>
                <a:gd name="connsiteX6-101" fmla="*/ 28863 w 43256"/>
                <a:gd name="connsiteY6-102" fmla="*/ 34610 h 45948"/>
                <a:gd name="connsiteX7-103" fmla="*/ 28596 w 43256"/>
                <a:gd name="connsiteY7-104" fmla="*/ 36519 h 45948"/>
                <a:gd name="connsiteX8-105" fmla="*/ 42218 w 43256"/>
                <a:gd name="connsiteY8-106" fmla="*/ 45886 h 45948"/>
                <a:gd name="connsiteX9-107" fmla="*/ 37416 w 43256"/>
                <a:gd name="connsiteY9-108" fmla="*/ 29949 h 45948"/>
                <a:gd name="connsiteX10-109" fmla="*/ 41834 w 43256"/>
                <a:gd name="connsiteY10-110" fmla="*/ 15213 h 45948"/>
                <a:gd name="connsiteX11-111" fmla="*/ 40386 w 43256"/>
                <a:gd name="connsiteY11-112" fmla="*/ 17889 h 45948"/>
                <a:gd name="connsiteX12-113" fmla="*/ 38360 w 43256"/>
                <a:gd name="connsiteY12-114" fmla="*/ 5285 h 45948"/>
                <a:gd name="connsiteX13-115" fmla="*/ 38436 w 43256"/>
                <a:gd name="connsiteY13-116" fmla="*/ 6549 h 45948"/>
                <a:gd name="connsiteX14-117" fmla="*/ 29114 w 43256"/>
                <a:gd name="connsiteY14-118" fmla="*/ 3811 h 45948"/>
                <a:gd name="connsiteX15-119" fmla="*/ 29856 w 43256"/>
                <a:gd name="connsiteY15-120" fmla="*/ 2199 h 45948"/>
                <a:gd name="connsiteX16-121" fmla="*/ 22177 w 43256"/>
                <a:gd name="connsiteY16-122" fmla="*/ 4579 h 45948"/>
                <a:gd name="connsiteX17-123" fmla="*/ 22536 w 43256"/>
                <a:gd name="connsiteY17-124" fmla="*/ 3189 h 45948"/>
                <a:gd name="connsiteX18-125" fmla="*/ 14036 w 43256"/>
                <a:gd name="connsiteY18-126" fmla="*/ 5051 h 45948"/>
                <a:gd name="connsiteX19-127" fmla="*/ 15336 w 43256"/>
                <a:gd name="connsiteY19-128" fmla="*/ 6399 h 45948"/>
                <a:gd name="connsiteX20-129" fmla="*/ 4163 w 43256"/>
                <a:gd name="connsiteY20-130" fmla="*/ 15648 h 45948"/>
                <a:gd name="connsiteX21-131" fmla="*/ 3936 w 43256"/>
                <a:gd name="connsiteY21-132" fmla="*/ 14229 h 45948"/>
                <a:gd name="connsiteX0-133" fmla="*/ 3936 w 43256"/>
                <a:gd name="connsiteY0-134" fmla="*/ 14229 h 43219"/>
                <a:gd name="connsiteX1-135" fmla="*/ 5659 w 43256"/>
                <a:gd name="connsiteY1-136" fmla="*/ 6766 h 43219"/>
                <a:gd name="connsiteX2-137" fmla="*/ 14041 w 43256"/>
                <a:gd name="connsiteY2-138" fmla="*/ 5061 h 43219"/>
                <a:gd name="connsiteX3-139" fmla="*/ 22492 w 43256"/>
                <a:gd name="connsiteY3-140" fmla="*/ 3291 h 43219"/>
                <a:gd name="connsiteX4-141" fmla="*/ 25785 w 43256"/>
                <a:gd name="connsiteY4-142" fmla="*/ 59 h 43219"/>
                <a:gd name="connsiteX5-143" fmla="*/ 29869 w 43256"/>
                <a:gd name="connsiteY5-144" fmla="*/ 2340 h 43219"/>
                <a:gd name="connsiteX6-145" fmla="*/ 35499 w 43256"/>
                <a:gd name="connsiteY6-146" fmla="*/ 549 h 43219"/>
                <a:gd name="connsiteX7-147" fmla="*/ 38354 w 43256"/>
                <a:gd name="connsiteY7-148" fmla="*/ 5435 h 43219"/>
                <a:gd name="connsiteX8-149" fmla="*/ 42018 w 43256"/>
                <a:gd name="connsiteY8-150" fmla="*/ 10177 h 43219"/>
                <a:gd name="connsiteX9-151" fmla="*/ 41854 w 43256"/>
                <a:gd name="connsiteY9-152" fmla="*/ 15319 h 43219"/>
                <a:gd name="connsiteX10-153" fmla="*/ 43052 w 43256"/>
                <a:gd name="connsiteY10-154" fmla="*/ 23181 h 43219"/>
                <a:gd name="connsiteX11-155" fmla="*/ 37440 w 43256"/>
                <a:gd name="connsiteY11-156" fmla="*/ 30063 h 43219"/>
                <a:gd name="connsiteX12-157" fmla="*/ 35431 w 43256"/>
                <a:gd name="connsiteY12-158" fmla="*/ 35960 h 43219"/>
                <a:gd name="connsiteX13-159" fmla="*/ 28591 w 43256"/>
                <a:gd name="connsiteY13-160" fmla="*/ 36674 h 43219"/>
                <a:gd name="connsiteX14-161" fmla="*/ 23703 w 43256"/>
                <a:gd name="connsiteY14-162" fmla="*/ 42965 h 43219"/>
                <a:gd name="connsiteX15-163" fmla="*/ 16516 w 43256"/>
                <a:gd name="connsiteY15-164" fmla="*/ 39125 h 43219"/>
                <a:gd name="connsiteX16-165" fmla="*/ 5840 w 43256"/>
                <a:gd name="connsiteY16-166" fmla="*/ 35331 h 43219"/>
                <a:gd name="connsiteX17-167" fmla="*/ 1146 w 43256"/>
                <a:gd name="connsiteY17-168" fmla="*/ 31109 h 43219"/>
                <a:gd name="connsiteX18-169" fmla="*/ 2149 w 43256"/>
                <a:gd name="connsiteY18-170" fmla="*/ 25410 h 43219"/>
                <a:gd name="connsiteX19-171" fmla="*/ 31 w 43256"/>
                <a:gd name="connsiteY19-172" fmla="*/ 19563 h 43219"/>
                <a:gd name="connsiteX20-173" fmla="*/ 3899 w 43256"/>
                <a:gd name="connsiteY20-174" fmla="*/ 14366 h 43219"/>
                <a:gd name="connsiteX21-175" fmla="*/ 3936 w 43256"/>
                <a:gd name="connsiteY21-176" fmla="*/ 14229 h 43219"/>
                <a:gd name="connsiteX0-177" fmla="*/ 4729 w 43256"/>
                <a:gd name="connsiteY0-178" fmla="*/ 26036 h 43219"/>
                <a:gd name="connsiteX1-179" fmla="*/ 2196 w 43256"/>
                <a:gd name="connsiteY1-180" fmla="*/ 25239 h 43219"/>
                <a:gd name="connsiteX2-181" fmla="*/ 6964 w 43256"/>
                <a:gd name="connsiteY2-182" fmla="*/ 34758 h 43219"/>
                <a:gd name="connsiteX3-183" fmla="*/ 5856 w 43256"/>
                <a:gd name="connsiteY3-184" fmla="*/ 35139 h 43219"/>
                <a:gd name="connsiteX4-185" fmla="*/ 16514 w 43256"/>
                <a:gd name="connsiteY4-186" fmla="*/ 38949 h 43219"/>
                <a:gd name="connsiteX5-187" fmla="*/ 15846 w 43256"/>
                <a:gd name="connsiteY5-188" fmla="*/ 37209 h 43219"/>
                <a:gd name="connsiteX6-189" fmla="*/ 28863 w 43256"/>
                <a:gd name="connsiteY6-190" fmla="*/ 34610 h 43219"/>
                <a:gd name="connsiteX7-191" fmla="*/ 28596 w 43256"/>
                <a:gd name="connsiteY7-192" fmla="*/ 36519 h 43219"/>
                <a:gd name="connsiteX8-193" fmla="*/ 41834 w 43256"/>
                <a:gd name="connsiteY8-194" fmla="*/ 15213 h 43219"/>
                <a:gd name="connsiteX9-195" fmla="*/ 40386 w 43256"/>
                <a:gd name="connsiteY9-196" fmla="*/ 17889 h 43219"/>
                <a:gd name="connsiteX10-197" fmla="*/ 38360 w 43256"/>
                <a:gd name="connsiteY10-198" fmla="*/ 5285 h 43219"/>
                <a:gd name="connsiteX11-199" fmla="*/ 38436 w 43256"/>
                <a:gd name="connsiteY11-200" fmla="*/ 6549 h 43219"/>
                <a:gd name="connsiteX12-201" fmla="*/ 29114 w 43256"/>
                <a:gd name="connsiteY12-202" fmla="*/ 3811 h 43219"/>
                <a:gd name="connsiteX13-203" fmla="*/ 29856 w 43256"/>
                <a:gd name="connsiteY13-204" fmla="*/ 2199 h 43219"/>
                <a:gd name="connsiteX14-205" fmla="*/ 22177 w 43256"/>
                <a:gd name="connsiteY14-206" fmla="*/ 4579 h 43219"/>
                <a:gd name="connsiteX15-207" fmla="*/ 22536 w 43256"/>
                <a:gd name="connsiteY15-208" fmla="*/ 3189 h 43219"/>
                <a:gd name="connsiteX16-209" fmla="*/ 14036 w 43256"/>
                <a:gd name="connsiteY16-210" fmla="*/ 5051 h 43219"/>
                <a:gd name="connsiteX17-211" fmla="*/ 15336 w 43256"/>
                <a:gd name="connsiteY17-212" fmla="*/ 6399 h 43219"/>
                <a:gd name="connsiteX18-213" fmla="*/ 4163 w 43256"/>
                <a:gd name="connsiteY18-214" fmla="*/ 15648 h 43219"/>
                <a:gd name="connsiteX19-215" fmla="*/ 3936 w 43256"/>
                <a:gd name="connsiteY19-216" fmla="*/ 14229 h 43219"/>
                <a:gd name="connsiteX0-217" fmla="*/ 3936 w 43256"/>
                <a:gd name="connsiteY0-218" fmla="*/ 14229 h 43219"/>
                <a:gd name="connsiteX1-219" fmla="*/ 5659 w 43256"/>
                <a:gd name="connsiteY1-220" fmla="*/ 6766 h 43219"/>
                <a:gd name="connsiteX2-221" fmla="*/ 14041 w 43256"/>
                <a:gd name="connsiteY2-222" fmla="*/ 5061 h 43219"/>
                <a:gd name="connsiteX3-223" fmla="*/ 22492 w 43256"/>
                <a:gd name="connsiteY3-224" fmla="*/ 3291 h 43219"/>
                <a:gd name="connsiteX4-225" fmla="*/ 25785 w 43256"/>
                <a:gd name="connsiteY4-226" fmla="*/ 59 h 43219"/>
                <a:gd name="connsiteX5-227" fmla="*/ 29869 w 43256"/>
                <a:gd name="connsiteY5-228" fmla="*/ 2340 h 43219"/>
                <a:gd name="connsiteX6-229" fmla="*/ 35499 w 43256"/>
                <a:gd name="connsiteY6-230" fmla="*/ 549 h 43219"/>
                <a:gd name="connsiteX7-231" fmla="*/ 38354 w 43256"/>
                <a:gd name="connsiteY7-232" fmla="*/ 5435 h 43219"/>
                <a:gd name="connsiteX8-233" fmla="*/ 42018 w 43256"/>
                <a:gd name="connsiteY8-234" fmla="*/ 10177 h 43219"/>
                <a:gd name="connsiteX9-235" fmla="*/ 41854 w 43256"/>
                <a:gd name="connsiteY9-236" fmla="*/ 15319 h 43219"/>
                <a:gd name="connsiteX10-237" fmla="*/ 43052 w 43256"/>
                <a:gd name="connsiteY10-238" fmla="*/ 23181 h 43219"/>
                <a:gd name="connsiteX11-239" fmla="*/ 37440 w 43256"/>
                <a:gd name="connsiteY11-240" fmla="*/ 30063 h 43219"/>
                <a:gd name="connsiteX12-241" fmla="*/ 35431 w 43256"/>
                <a:gd name="connsiteY12-242" fmla="*/ 35960 h 43219"/>
                <a:gd name="connsiteX13-243" fmla="*/ 28591 w 43256"/>
                <a:gd name="connsiteY13-244" fmla="*/ 36674 h 43219"/>
                <a:gd name="connsiteX14-245" fmla="*/ 23703 w 43256"/>
                <a:gd name="connsiteY14-246" fmla="*/ 42965 h 43219"/>
                <a:gd name="connsiteX15-247" fmla="*/ 16516 w 43256"/>
                <a:gd name="connsiteY15-248" fmla="*/ 39125 h 43219"/>
                <a:gd name="connsiteX16-249" fmla="*/ 5840 w 43256"/>
                <a:gd name="connsiteY16-250" fmla="*/ 35331 h 43219"/>
                <a:gd name="connsiteX17-251" fmla="*/ 1146 w 43256"/>
                <a:gd name="connsiteY17-252" fmla="*/ 31109 h 43219"/>
                <a:gd name="connsiteX18-253" fmla="*/ 2149 w 43256"/>
                <a:gd name="connsiteY18-254" fmla="*/ 25410 h 43219"/>
                <a:gd name="connsiteX19-255" fmla="*/ 31 w 43256"/>
                <a:gd name="connsiteY19-256" fmla="*/ 19563 h 43219"/>
                <a:gd name="connsiteX20-257" fmla="*/ 3899 w 43256"/>
                <a:gd name="connsiteY20-258" fmla="*/ 14366 h 43219"/>
                <a:gd name="connsiteX21-259" fmla="*/ 3936 w 43256"/>
                <a:gd name="connsiteY21-260" fmla="*/ 14229 h 43219"/>
                <a:gd name="connsiteX0-261" fmla="*/ 4729 w 43256"/>
                <a:gd name="connsiteY0-262" fmla="*/ 26036 h 43219"/>
                <a:gd name="connsiteX1-263" fmla="*/ 2196 w 43256"/>
                <a:gd name="connsiteY1-264" fmla="*/ 25239 h 43219"/>
                <a:gd name="connsiteX2-265" fmla="*/ 6964 w 43256"/>
                <a:gd name="connsiteY2-266" fmla="*/ 34758 h 43219"/>
                <a:gd name="connsiteX3-267" fmla="*/ 5856 w 43256"/>
                <a:gd name="connsiteY3-268" fmla="*/ 35139 h 43219"/>
                <a:gd name="connsiteX4-269" fmla="*/ 16514 w 43256"/>
                <a:gd name="connsiteY4-270" fmla="*/ 38949 h 43219"/>
                <a:gd name="connsiteX5-271" fmla="*/ 15846 w 43256"/>
                <a:gd name="connsiteY5-272" fmla="*/ 37209 h 43219"/>
                <a:gd name="connsiteX6-273" fmla="*/ 28863 w 43256"/>
                <a:gd name="connsiteY6-274" fmla="*/ 34610 h 43219"/>
                <a:gd name="connsiteX7-275" fmla="*/ 28596 w 43256"/>
                <a:gd name="connsiteY7-276" fmla="*/ 36519 h 43219"/>
                <a:gd name="connsiteX8-277" fmla="*/ 41834 w 43256"/>
                <a:gd name="connsiteY8-278" fmla="*/ 15213 h 43219"/>
                <a:gd name="connsiteX9-279" fmla="*/ 40386 w 43256"/>
                <a:gd name="connsiteY9-280" fmla="*/ 17889 h 43219"/>
                <a:gd name="connsiteX10-281" fmla="*/ 38360 w 43256"/>
                <a:gd name="connsiteY10-282" fmla="*/ 5285 h 43219"/>
                <a:gd name="connsiteX11-283" fmla="*/ 38436 w 43256"/>
                <a:gd name="connsiteY11-284" fmla="*/ 6549 h 43219"/>
                <a:gd name="connsiteX12-285" fmla="*/ 29114 w 43256"/>
                <a:gd name="connsiteY12-286" fmla="*/ 3811 h 43219"/>
                <a:gd name="connsiteX13-287" fmla="*/ 29856 w 43256"/>
                <a:gd name="connsiteY13-288" fmla="*/ 2199 h 43219"/>
                <a:gd name="connsiteX14-289" fmla="*/ 22177 w 43256"/>
                <a:gd name="connsiteY14-290" fmla="*/ 4579 h 43219"/>
                <a:gd name="connsiteX15-291" fmla="*/ 22536 w 43256"/>
                <a:gd name="connsiteY15-292" fmla="*/ 3189 h 43219"/>
                <a:gd name="connsiteX16-293" fmla="*/ 4163 w 43256"/>
                <a:gd name="connsiteY16-294" fmla="*/ 15648 h 43219"/>
                <a:gd name="connsiteX17-295" fmla="*/ 3936 w 43256"/>
                <a:gd name="connsiteY17-296" fmla="*/ 14229 h 43219"/>
                <a:gd name="connsiteX0-297" fmla="*/ 3936 w 43256"/>
                <a:gd name="connsiteY0-298" fmla="*/ 14229 h 43219"/>
                <a:gd name="connsiteX1-299" fmla="*/ 5659 w 43256"/>
                <a:gd name="connsiteY1-300" fmla="*/ 6766 h 43219"/>
                <a:gd name="connsiteX2-301" fmla="*/ 14041 w 43256"/>
                <a:gd name="connsiteY2-302" fmla="*/ 5061 h 43219"/>
                <a:gd name="connsiteX3-303" fmla="*/ 22492 w 43256"/>
                <a:gd name="connsiteY3-304" fmla="*/ 3291 h 43219"/>
                <a:gd name="connsiteX4-305" fmla="*/ 25785 w 43256"/>
                <a:gd name="connsiteY4-306" fmla="*/ 59 h 43219"/>
                <a:gd name="connsiteX5-307" fmla="*/ 29869 w 43256"/>
                <a:gd name="connsiteY5-308" fmla="*/ 2340 h 43219"/>
                <a:gd name="connsiteX6-309" fmla="*/ 35499 w 43256"/>
                <a:gd name="connsiteY6-310" fmla="*/ 549 h 43219"/>
                <a:gd name="connsiteX7-311" fmla="*/ 38354 w 43256"/>
                <a:gd name="connsiteY7-312" fmla="*/ 5435 h 43219"/>
                <a:gd name="connsiteX8-313" fmla="*/ 42018 w 43256"/>
                <a:gd name="connsiteY8-314" fmla="*/ 10177 h 43219"/>
                <a:gd name="connsiteX9-315" fmla="*/ 41854 w 43256"/>
                <a:gd name="connsiteY9-316" fmla="*/ 15319 h 43219"/>
                <a:gd name="connsiteX10-317" fmla="*/ 43052 w 43256"/>
                <a:gd name="connsiteY10-318" fmla="*/ 23181 h 43219"/>
                <a:gd name="connsiteX11-319" fmla="*/ 37440 w 43256"/>
                <a:gd name="connsiteY11-320" fmla="*/ 30063 h 43219"/>
                <a:gd name="connsiteX12-321" fmla="*/ 35431 w 43256"/>
                <a:gd name="connsiteY12-322" fmla="*/ 35960 h 43219"/>
                <a:gd name="connsiteX13-323" fmla="*/ 28591 w 43256"/>
                <a:gd name="connsiteY13-324" fmla="*/ 36674 h 43219"/>
                <a:gd name="connsiteX14-325" fmla="*/ 23703 w 43256"/>
                <a:gd name="connsiteY14-326" fmla="*/ 42965 h 43219"/>
                <a:gd name="connsiteX15-327" fmla="*/ 16516 w 43256"/>
                <a:gd name="connsiteY15-328" fmla="*/ 39125 h 43219"/>
                <a:gd name="connsiteX16-329" fmla="*/ 5840 w 43256"/>
                <a:gd name="connsiteY16-330" fmla="*/ 35331 h 43219"/>
                <a:gd name="connsiteX17-331" fmla="*/ 1146 w 43256"/>
                <a:gd name="connsiteY17-332" fmla="*/ 31109 h 43219"/>
                <a:gd name="connsiteX18-333" fmla="*/ 2149 w 43256"/>
                <a:gd name="connsiteY18-334" fmla="*/ 25410 h 43219"/>
                <a:gd name="connsiteX19-335" fmla="*/ 31 w 43256"/>
                <a:gd name="connsiteY19-336" fmla="*/ 19563 h 43219"/>
                <a:gd name="connsiteX20-337" fmla="*/ 3899 w 43256"/>
                <a:gd name="connsiteY20-338" fmla="*/ 14366 h 43219"/>
                <a:gd name="connsiteX21-339" fmla="*/ 3936 w 43256"/>
                <a:gd name="connsiteY21-340" fmla="*/ 14229 h 43219"/>
                <a:gd name="connsiteX0-341" fmla="*/ 4729 w 43256"/>
                <a:gd name="connsiteY0-342" fmla="*/ 26036 h 43219"/>
                <a:gd name="connsiteX1-343" fmla="*/ 2196 w 43256"/>
                <a:gd name="connsiteY1-344" fmla="*/ 25239 h 43219"/>
                <a:gd name="connsiteX2-345" fmla="*/ 6964 w 43256"/>
                <a:gd name="connsiteY2-346" fmla="*/ 34758 h 43219"/>
                <a:gd name="connsiteX3-347" fmla="*/ 5856 w 43256"/>
                <a:gd name="connsiteY3-348" fmla="*/ 35139 h 43219"/>
                <a:gd name="connsiteX4-349" fmla="*/ 16514 w 43256"/>
                <a:gd name="connsiteY4-350" fmla="*/ 38949 h 43219"/>
                <a:gd name="connsiteX5-351" fmla="*/ 15846 w 43256"/>
                <a:gd name="connsiteY5-352" fmla="*/ 37209 h 43219"/>
                <a:gd name="connsiteX6-353" fmla="*/ 41834 w 43256"/>
                <a:gd name="connsiteY6-354" fmla="*/ 15213 h 43219"/>
                <a:gd name="connsiteX7-355" fmla="*/ 40386 w 43256"/>
                <a:gd name="connsiteY7-356" fmla="*/ 17889 h 43219"/>
                <a:gd name="connsiteX8-357" fmla="*/ 38360 w 43256"/>
                <a:gd name="connsiteY8-358" fmla="*/ 5285 h 43219"/>
                <a:gd name="connsiteX9-359" fmla="*/ 38436 w 43256"/>
                <a:gd name="connsiteY9-360" fmla="*/ 6549 h 43219"/>
                <a:gd name="connsiteX10-361" fmla="*/ 29114 w 43256"/>
                <a:gd name="connsiteY10-362" fmla="*/ 3811 h 43219"/>
                <a:gd name="connsiteX11-363" fmla="*/ 29856 w 43256"/>
                <a:gd name="connsiteY11-364" fmla="*/ 2199 h 43219"/>
                <a:gd name="connsiteX12-365" fmla="*/ 22177 w 43256"/>
                <a:gd name="connsiteY12-366" fmla="*/ 4579 h 43219"/>
                <a:gd name="connsiteX13-367" fmla="*/ 22536 w 43256"/>
                <a:gd name="connsiteY13-368" fmla="*/ 3189 h 43219"/>
                <a:gd name="connsiteX14-369" fmla="*/ 4163 w 43256"/>
                <a:gd name="connsiteY14-370" fmla="*/ 15648 h 43219"/>
                <a:gd name="connsiteX15-371" fmla="*/ 3936 w 43256"/>
                <a:gd name="connsiteY15-372" fmla="*/ 14229 h 43219"/>
                <a:gd name="connsiteX0-373" fmla="*/ 3936 w 43256"/>
                <a:gd name="connsiteY0-374" fmla="*/ 14229 h 43087"/>
                <a:gd name="connsiteX1-375" fmla="*/ 5659 w 43256"/>
                <a:gd name="connsiteY1-376" fmla="*/ 6766 h 43087"/>
                <a:gd name="connsiteX2-377" fmla="*/ 14041 w 43256"/>
                <a:gd name="connsiteY2-378" fmla="*/ 5061 h 43087"/>
                <a:gd name="connsiteX3-379" fmla="*/ 22492 w 43256"/>
                <a:gd name="connsiteY3-380" fmla="*/ 3291 h 43087"/>
                <a:gd name="connsiteX4-381" fmla="*/ 25785 w 43256"/>
                <a:gd name="connsiteY4-382" fmla="*/ 59 h 43087"/>
                <a:gd name="connsiteX5-383" fmla="*/ 29869 w 43256"/>
                <a:gd name="connsiteY5-384" fmla="*/ 2340 h 43087"/>
                <a:gd name="connsiteX6-385" fmla="*/ 35499 w 43256"/>
                <a:gd name="connsiteY6-386" fmla="*/ 549 h 43087"/>
                <a:gd name="connsiteX7-387" fmla="*/ 38354 w 43256"/>
                <a:gd name="connsiteY7-388" fmla="*/ 5435 h 43087"/>
                <a:gd name="connsiteX8-389" fmla="*/ 42018 w 43256"/>
                <a:gd name="connsiteY8-390" fmla="*/ 10177 h 43087"/>
                <a:gd name="connsiteX9-391" fmla="*/ 41854 w 43256"/>
                <a:gd name="connsiteY9-392" fmla="*/ 15319 h 43087"/>
                <a:gd name="connsiteX10-393" fmla="*/ 43052 w 43256"/>
                <a:gd name="connsiteY10-394" fmla="*/ 23181 h 43087"/>
                <a:gd name="connsiteX11-395" fmla="*/ 37440 w 43256"/>
                <a:gd name="connsiteY11-396" fmla="*/ 30063 h 43087"/>
                <a:gd name="connsiteX12-397" fmla="*/ 35431 w 43256"/>
                <a:gd name="connsiteY12-398" fmla="*/ 35960 h 43087"/>
                <a:gd name="connsiteX13-399" fmla="*/ 23703 w 43256"/>
                <a:gd name="connsiteY13-400" fmla="*/ 42965 h 43087"/>
                <a:gd name="connsiteX14-401" fmla="*/ 16516 w 43256"/>
                <a:gd name="connsiteY14-402" fmla="*/ 39125 h 43087"/>
                <a:gd name="connsiteX15-403" fmla="*/ 5840 w 43256"/>
                <a:gd name="connsiteY15-404" fmla="*/ 35331 h 43087"/>
                <a:gd name="connsiteX16-405" fmla="*/ 1146 w 43256"/>
                <a:gd name="connsiteY16-406" fmla="*/ 31109 h 43087"/>
                <a:gd name="connsiteX17-407" fmla="*/ 2149 w 43256"/>
                <a:gd name="connsiteY17-408" fmla="*/ 25410 h 43087"/>
                <a:gd name="connsiteX18-409" fmla="*/ 31 w 43256"/>
                <a:gd name="connsiteY18-410" fmla="*/ 19563 h 43087"/>
                <a:gd name="connsiteX19-411" fmla="*/ 3899 w 43256"/>
                <a:gd name="connsiteY19-412" fmla="*/ 14366 h 43087"/>
                <a:gd name="connsiteX20-413" fmla="*/ 3936 w 43256"/>
                <a:gd name="connsiteY20-414" fmla="*/ 14229 h 43087"/>
                <a:gd name="connsiteX0-415" fmla="*/ 4729 w 43256"/>
                <a:gd name="connsiteY0-416" fmla="*/ 26036 h 43087"/>
                <a:gd name="connsiteX1-417" fmla="*/ 2196 w 43256"/>
                <a:gd name="connsiteY1-418" fmla="*/ 25239 h 43087"/>
                <a:gd name="connsiteX2-419" fmla="*/ 6964 w 43256"/>
                <a:gd name="connsiteY2-420" fmla="*/ 34758 h 43087"/>
                <a:gd name="connsiteX3-421" fmla="*/ 5856 w 43256"/>
                <a:gd name="connsiteY3-422" fmla="*/ 35139 h 43087"/>
                <a:gd name="connsiteX4-423" fmla="*/ 16514 w 43256"/>
                <a:gd name="connsiteY4-424" fmla="*/ 38949 h 43087"/>
                <a:gd name="connsiteX5-425" fmla="*/ 15846 w 43256"/>
                <a:gd name="connsiteY5-426" fmla="*/ 37209 h 43087"/>
                <a:gd name="connsiteX6-427" fmla="*/ 41834 w 43256"/>
                <a:gd name="connsiteY6-428" fmla="*/ 15213 h 43087"/>
                <a:gd name="connsiteX7-429" fmla="*/ 40386 w 43256"/>
                <a:gd name="connsiteY7-430" fmla="*/ 17889 h 43087"/>
                <a:gd name="connsiteX8-431" fmla="*/ 38360 w 43256"/>
                <a:gd name="connsiteY8-432" fmla="*/ 5285 h 43087"/>
                <a:gd name="connsiteX9-433" fmla="*/ 38436 w 43256"/>
                <a:gd name="connsiteY9-434" fmla="*/ 6549 h 43087"/>
                <a:gd name="connsiteX10-435" fmla="*/ 29114 w 43256"/>
                <a:gd name="connsiteY10-436" fmla="*/ 3811 h 43087"/>
                <a:gd name="connsiteX11-437" fmla="*/ 29856 w 43256"/>
                <a:gd name="connsiteY11-438" fmla="*/ 2199 h 43087"/>
                <a:gd name="connsiteX12-439" fmla="*/ 22177 w 43256"/>
                <a:gd name="connsiteY12-440" fmla="*/ 4579 h 43087"/>
                <a:gd name="connsiteX13-441" fmla="*/ 22536 w 43256"/>
                <a:gd name="connsiteY13-442" fmla="*/ 3189 h 43087"/>
                <a:gd name="connsiteX14-443" fmla="*/ 4163 w 43256"/>
                <a:gd name="connsiteY14-444" fmla="*/ 15648 h 43087"/>
                <a:gd name="connsiteX15-445" fmla="*/ 3936 w 43256"/>
                <a:gd name="connsiteY15-446" fmla="*/ 14229 h 43087"/>
                <a:gd name="connsiteX0-447" fmla="*/ 3936 w 43256"/>
                <a:gd name="connsiteY0-448" fmla="*/ 14229 h 43087"/>
                <a:gd name="connsiteX1-449" fmla="*/ 5659 w 43256"/>
                <a:gd name="connsiteY1-450" fmla="*/ 6766 h 43087"/>
                <a:gd name="connsiteX2-451" fmla="*/ 14041 w 43256"/>
                <a:gd name="connsiteY2-452" fmla="*/ 5061 h 43087"/>
                <a:gd name="connsiteX3-453" fmla="*/ 22492 w 43256"/>
                <a:gd name="connsiteY3-454" fmla="*/ 3291 h 43087"/>
                <a:gd name="connsiteX4-455" fmla="*/ 25785 w 43256"/>
                <a:gd name="connsiteY4-456" fmla="*/ 59 h 43087"/>
                <a:gd name="connsiteX5-457" fmla="*/ 29869 w 43256"/>
                <a:gd name="connsiteY5-458" fmla="*/ 2340 h 43087"/>
                <a:gd name="connsiteX6-459" fmla="*/ 35499 w 43256"/>
                <a:gd name="connsiteY6-460" fmla="*/ 549 h 43087"/>
                <a:gd name="connsiteX7-461" fmla="*/ 38354 w 43256"/>
                <a:gd name="connsiteY7-462" fmla="*/ 5435 h 43087"/>
                <a:gd name="connsiteX8-463" fmla="*/ 42018 w 43256"/>
                <a:gd name="connsiteY8-464" fmla="*/ 10177 h 43087"/>
                <a:gd name="connsiteX9-465" fmla="*/ 41854 w 43256"/>
                <a:gd name="connsiteY9-466" fmla="*/ 15319 h 43087"/>
                <a:gd name="connsiteX10-467" fmla="*/ 43052 w 43256"/>
                <a:gd name="connsiteY10-468" fmla="*/ 23181 h 43087"/>
                <a:gd name="connsiteX11-469" fmla="*/ 37440 w 43256"/>
                <a:gd name="connsiteY11-470" fmla="*/ 30063 h 43087"/>
                <a:gd name="connsiteX12-471" fmla="*/ 35431 w 43256"/>
                <a:gd name="connsiteY12-472" fmla="*/ 35960 h 43087"/>
                <a:gd name="connsiteX13-473" fmla="*/ 23703 w 43256"/>
                <a:gd name="connsiteY13-474" fmla="*/ 42965 h 43087"/>
                <a:gd name="connsiteX14-475" fmla="*/ 16516 w 43256"/>
                <a:gd name="connsiteY14-476" fmla="*/ 39125 h 43087"/>
                <a:gd name="connsiteX15-477" fmla="*/ 5840 w 43256"/>
                <a:gd name="connsiteY15-478" fmla="*/ 35331 h 43087"/>
                <a:gd name="connsiteX16-479" fmla="*/ 1146 w 43256"/>
                <a:gd name="connsiteY16-480" fmla="*/ 31109 h 43087"/>
                <a:gd name="connsiteX17-481" fmla="*/ 2149 w 43256"/>
                <a:gd name="connsiteY17-482" fmla="*/ 25410 h 43087"/>
                <a:gd name="connsiteX18-483" fmla="*/ 31 w 43256"/>
                <a:gd name="connsiteY18-484" fmla="*/ 19563 h 43087"/>
                <a:gd name="connsiteX19-485" fmla="*/ 3899 w 43256"/>
                <a:gd name="connsiteY19-486" fmla="*/ 14366 h 43087"/>
                <a:gd name="connsiteX20-487" fmla="*/ 3936 w 43256"/>
                <a:gd name="connsiteY20-488" fmla="*/ 14229 h 43087"/>
                <a:gd name="connsiteX0-489" fmla="*/ 4729 w 43256"/>
                <a:gd name="connsiteY0-490" fmla="*/ 26036 h 43087"/>
                <a:gd name="connsiteX1-491" fmla="*/ 2196 w 43256"/>
                <a:gd name="connsiteY1-492" fmla="*/ 25239 h 43087"/>
                <a:gd name="connsiteX2-493" fmla="*/ 16514 w 43256"/>
                <a:gd name="connsiteY2-494" fmla="*/ 38949 h 43087"/>
                <a:gd name="connsiteX3-495" fmla="*/ 15846 w 43256"/>
                <a:gd name="connsiteY3-496" fmla="*/ 37209 h 43087"/>
                <a:gd name="connsiteX4-497" fmla="*/ 41834 w 43256"/>
                <a:gd name="connsiteY4-498" fmla="*/ 15213 h 43087"/>
                <a:gd name="connsiteX5-499" fmla="*/ 40386 w 43256"/>
                <a:gd name="connsiteY5-500" fmla="*/ 17889 h 43087"/>
                <a:gd name="connsiteX6-501" fmla="*/ 38360 w 43256"/>
                <a:gd name="connsiteY6-502" fmla="*/ 5285 h 43087"/>
                <a:gd name="connsiteX7-503" fmla="*/ 38436 w 43256"/>
                <a:gd name="connsiteY7-504" fmla="*/ 6549 h 43087"/>
                <a:gd name="connsiteX8-505" fmla="*/ 29114 w 43256"/>
                <a:gd name="connsiteY8-506" fmla="*/ 3811 h 43087"/>
                <a:gd name="connsiteX9-507" fmla="*/ 29856 w 43256"/>
                <a:gd name="connsiteY9-508" fmla="*/ 2199 h 43087"/>
                <a:gd name="connsiteX10-509" fmla="*/ 22177 w 43256"/>
                <a:gd name="connsiteY10-510" fmla="*/ 4579 h 43087"/>
                <a:gd name="connsiteX11-511" fmla="*/ 22536 w 43256"/>
                <a:gd name="connsiteY11-512" fmla="*/ 3189 h 43087"/>
                <a:gd name="connsiteX12-513" fmla="*/ 4163 w 43256"/>
                <a:gd name="connsiteY12-514" fmla="*/ 15648 h 43087"/>
                <a:gd name="connsiteX13-515" fmla="*/ 3936 w 43256"/>
                <a:gd name="connsiteY13-516" fmla="*/ 14229 h 43087"/>
                <a:gd name="connsiteX0-517" fmla="*/ 3936 w 43256"/>
                <a:gd name="connsiteY0-518" fmla="*/ 14229 h 43087"/>
                <a:gd name="connsiteX1-519" fmla="*/ 5659 w 43256"/>
                <a:gd name="connsiteY1-520" fmla="*/ 6766 h 43087"/>
                <a:gd name="connsiteX2-521" fmla="*/ 14041 w 43256"/>
                <a:gd name="connsiteY2-522" fmla="*/ 5061 h 43087"/>
                <a:gd name="connsiteX3-523" fmla="*/ 22492 w 43256"/>
                <a:gd name="connsiteY3-524" fmla="*/ 3291 h 43087"/>
                <a:gd name="connsiteX4-525" fmla="*/ 25785 w 43256"/>
                <a:gd name="connsiteY4-526" fmla="*/ 59 h 43087"/>
                <a:gd name="connsiteX5-527" fmla="*/ 29869 w 43256"/>
                <a:gd name="connsiteY5-528" fmla="*/ 2340 h 43087"/>
                <a:gd name="connsiteX6-529" fmla="*/ 35499 w 43256"/>
                <a:gd name="connsiteY6-530" fmla="*/ 549 h 43087"/>
                <a:gd name="connsiteX7-531" fmla="*/ 38354 w 43256"/>
                <a:gd name="connsiteY7-532" fmla="*/ 5435 h 43087"/>
                <a:gd name="connsiteX8-533" fmla="*/ 42018 w 43256"/>
                <a:gd name="connsiteY8-534" fmla="*/ 10177 h 43087"/>
                <a:gd name="connsiteX9-535" fmla="*/ 41854 w 43256"/>
                <a:gd name="connsiteY9-536" fmla="*/ 15319 h 43087"/>
                <a:gd name="connsiteX10-537" fmla="*/ 43052 w 43256"/>
                <a:gd name="connsiteY10-538" fmla="*/ 23181 h 43087"/>
                <a:gd name="connsiteX11-539" fmla="*/ 37440 w 43256"/>
                <a:gd name="connsiteY11-540" fmla="*/ 30063 h 43087"/>
                <a:gd name="connsiteX12-541" fmla="*/ 35431 w 43256"/>
                <a:gd name="connsiteY12-542" fmla="*/ 35960 h 43087"/>
                <a:gd name="connsiteX13-543" fmla="*/ 23703 w 43256"/>
                <a:gd name="connsiteY13-544" fmla="*/ 42965 h 43087"/>
                <a:gd name="connsiteX14-545" fmla="*/ 16516 w 43256"/>
                <a:gd name="connsiteY14-546" fmla="*/ 39125 h 43087"/>
                <a:gd name="connsiteX15-547" fmla="*/ 5840 w 43256"/>
                <a:gd name="connsiteY15-548" fmla="*/ 35331 h 43087"/>
                <a:gd name="connsiteX16-549" fmla="*/ 1146 w 43256"/>
                <a:gd name="connsiteY16-550" fmla="*/ 31109 h 43087"/>
                <a:gd name="connsiteX17-551" fmla="*/ 2149 w 43256"/>
                <a:gd name="connsiteY17-552" fmla="*/ 25410 h 43087"/>
                <a:gd name="connsiteX18-553" fmla="*/ 31 w 43256"/>
                <a:gd name="connsiteY18-554" fmla="*/ 19563 h 43087"/>
                <a:gd name="connsiteX19-555" fmla="*/ 3899 w 43256"/>
                <a:gd name="connsiteY19-556" fmla="*/ 14366 h 43087"/>
                <a:gd name="connsiteX20-557" fmla="*/ 3936 w 43256"/>
                <a:gd name="connsiteY20-558" fmla="*/ 14229 h 43087"/>
                <a:gd name="connsiteX0-559" fmla="*/ 16514 w 43256"/>
                <a:gd name="connsiteY0-560" fmla="*/ 38949 h 43087"/>
                <a:gd name="connsiteX1-561" fmla="*/ 15846 w 43256"/>
                <a:gd name="connsiteY1-562" fmla="*/ 37209 h 43087"/>
                <a:gd name="connsiteX2-563" fmla="*/ 41834 w 43256"/>
                <a:gd name="connsiteY2-564" fmla="*/ 15213 h 43087"/>
                <a:gd name="connsiteX3-565" fmla="*/ 40386 w 43256"/>
                <a:gd name="connsiteY3-566" fmla="*/ 17889 h 43087"/>
                <a:gd name="connsiteX4-567" fmla="*/ 38360 w 43256"/>
                <a:gd name="connsiteY4-568" fmla="*/ 5285 h 43087"/>
                <a:gd name="connsiteX5-569" fmla="*/ 38436 w 43256"/>
                <a:gd name="connsiteY5-570" fmla="*/ 6549 h 43087"/>
                <a:gd name="connsiteX6-571" fmla="*/ 29114 w 43256"/>
                <a:gd name="connsiteY6-572" fmla="*/ 3811 h 43087"/>
                <a:gd name="connsiteX7-573" fmla="*/ 29856 w 43256"/>
                <a:gd name="connsiteY7-574" fmla="*/ 2199 h 43087"/>
                <a:gd name="connsiteX8-575" fmla="*/ 22177 w 43256"/>
                <a:gd name="connsiteY8-576" fmla="*/ 4579 h 43087"/>
                <a:gd name="connsiteX9-577" fmla="*/ 22536 w 43256"/>
                <a:gd name="connsiteY9-578" fmla="*/ 3189 h 43087"/>
                <a:gd name="connsiteX10-579" fmla="*/ 4163 w 43256"/>
                <a:gd name="connsiteY10-580" fmla="*/ 15648 h 43087"/>
                <a:gd name="connsiteX11-581" fmla="*/ 3936 w 43256"/>
                <a:gd name="connsiteY11-582" fmla="*/ 14229 h 43087"/>
                <a:gd name="connsiteX0-583" fmla="*/ 3936 w 43256"/>
                <a:gd name="connsiteY0-584" fmla="*/ 14229 h 43087"/>
                <a:gd name="connsiteX1-585" fmla="*/ 5659 w 43256"/>
                <a:gd name="connsiteY1-586" fmla="*/ 6766 h 43087"/>
                <a:gd name="connsiteX2-587" fmla="*/ 14041 w 43256"/>
                <a:gd name="connsiteY2-588" fmla="*/ 5061 h 43087"/>
                <a:gd name="connsiteX3-589" fmla="*/ 22492 w 43256"/>
                <a:gd name="connsiteY3-590" fmla="*/ 3291 h 43087"/>
                <a:gd name="connsiteX4-591" fmla="*/ 25785 w 43256"/>
                <a:gd name="connsiteY4-592" fmla="*/ 59 h 43087"/>
                <a:gd name="connsiteX5-593" fmla="*/ 29869 w 43256"/>
                <a:gd name="connsiteY5-594" fmla="*/ 2340 h 43087"/>
                <a:gd name="connsiteX6-595" fmla="*/ 35499 w 43256"/>
                <a:gd name="connsiteY6-596" fmla="*/ 549 h 43087"/>
                <a:gd name="connsiteX7-597" fmla="*/ 38354 w 43256"/>
                <a:gd name="connsiteY7-598" fmla="*/ 5435 h 43087"/>
                <a:gd name="connsiteX8-599" fmla="*/ 42018 w 43256"/>
                <a:gd name="connsiteY8-600" fmla="*/ 10177 h 43087"/>
                <a:gd name="connsiteX9-601" fmla="*/ 41854 w 43256"/>
                <a:gd name="connsiteY9-602" fmla="*/ 15319 h 43087"/>
                <a:gd name="connsiteX10-603" fmla="*/ 43052 w 43256"/>
                <a:gd name="connsiteY10-604" fmla="*/ 23181 h 43087"/>
                <a:gd name="connsiteX11-605" fmla="*/ 37440 w 43256"/>
                <a:gd name="connsiteY11-606" fmla="*/ 30063 h 43087"/>
                <a:gd name="connsiteX12-607" fmla="*/ 35431 w 43256"/>
                <a:gd name="connsiteY12-608" fmla="*/ 35960 h 43087"/>
                <a:gd name="connsiteX13-609" fmla="*/ 23703 w 43256"/>
                <a:gd name="connsiteY13-610" fmla="*/ 42965 h 43087"/>
                <a:gd name="connsiteX14-611" fmla="*/ 16516 w 43256"/>
                <a:gd name="connsiteY14-612" fmla="*/ 39125 h 43087"/>
                <a:gd name="connsiteX15-613" fmla="*/ 5840 w 43256"/>
                <a:gd name="connsiteY15-614" fmla="*/ 35331 h 43087"/>
                <a:gd name="connsiteX16-615" fmla="*/ 1146 w 43256"/>
                <a:gd name="connsiteY16-616" fmla="*/ 31109 h 43087"/>
                <a:gd name="connsiteX17-617" fmla="*/ 2149 w 43256"/>
                <a:gd name="connsiteY17-618" fmla="*/ 25410 h 43087"/>
                <a:gd name="connsiteX18-619" fmla="*/ 31 w 43256"/>
                <a:gd name="connsiteY18-620" fmla="*/ 19563 h 43087"/>
                <a:gd name="connsiteX19-621" fmla="*/ 3899 w 43256"/>
                <a:gd name="connsiteY19-622" fmla="*/ 14366 h 43087"/>
                <a:gd name="connsiteX20-623" fmla="*/ 3936 w 43256"/>
                <a:gd name="connsiteY20-624" fmla="*/ 14229 h 43087"/>
                <a:gd name="connsiteX0-625" fmla="*/ 41834 w 43256"/>
                <a:gd name="connsiteY0-626" fmla="*/ 15213 h 43087"/>
                <a:gd name="connsiteX1-627" fmla="*/ 40386 w 43256"/>
                <a:gd name="connsiteY1-628" fmla="*/ 17889 h 43087"/>
                <a:gd name="connsiteX2-629" fmla="*/ 38360 w 43256"/>
                <a:gd name="connsiteY2-630" fmla="*/ 5285 h 43087"/>
                <a:gd name="connsiteX3-631" fmla="*/ 38436 w 43256"/>
                <a:gd name="connsiteY3-632" fmla="*/ 6549 h 43087"/>
                <a:gd name="connsiteX4-633" fmla="*/ 29114 w 43256"/>
                <a:gd name="connsiteY4-634" fmla="*/ 3811 h 43087"/>
                <a:gd name="connsiteX5-635" fmla="*/ 29856 w 43256"/>
                <a:gd name="connsiteY5-636" fmla="*/ 2199 h 43087"/>
                <a:gd name="connsiteX6-637" fmla="*/ 22177 w 43256"/>
                <a:gd name="connsiteY6-638" fmla="*/ 4579 h 43087"/>
                <a:gd name="connsiteX7-639" fmla="*/ 22536 w 43256"/>
                <a:gd name="connsiteY7-640" fmla="*/ 3189 h 43087"/>
                <a:gd name="connsiteX8-641" fmla="*/ 4163 w 43256"/>
                <a:gd name="connsiteY8-642" fmla="*/ 15648 h 43087"/>
                <a:gd name="connsiteX9-643" fmla="*/ 3936 w 43256"/>
                <a:gd name="connsiteY9-644" fmla="*/ 14229 h 43087"/>
                <a:gd name="connsiteX0-645" fmla="*/ 3936 w 43256"/>
                <a:gd name="connsiteY0-646" fmla="*/ 14229 h 42965"/>
                <a:gd name="connsiteX1-647" fmla="*/ 5659 w 43256"/>
                <a:gd name="connsiteY1-648" fmla="*/ 6766 h 42965"/>
                <a:gd name="connsiteX2-649" fmla="*/ 14041 w 43256"/>
                <a:gd name="connsiteY2-650" fmla="*/ 5061 h 42965"/>
                <a:gd name="connsiteX3-651" fmla="*/ 22492 w 43256"/>
                <a:gd name="connsiteY3-652" fmla="*/ 3291 h 42965"/>
                <a:gd name="connsiteX4-653" fmla="*/ 25785 w 43256"/>
                <a:gd name="connsiteY4-654" fmla="*/ 59 h 42965"/>
                <a:gd name="connsiteX5-655" fmla="*/ 29869 w 43256"/>
                <a:gd name="connsiteY5-656" fmla="*/ 2340 h 42965"/>
                <a:gd name="connsiteX6-657" fmla="*/ 35499 w 43256"/>
                <a:gd name="connsiteY6-658" fmla="*/ 549 h 42965"/>
                <a:gd name="connsiteX7-659" fmla="*/ 38354 w 43256"/>
                <a:gd name="connsiteY7-660" fmla="*/ 5435 h 42965"/>
                <a:gd name="connsiteX8-661" fmla="*/ 42018 w 43256"/>
                <a:gd name="connsiteY8-662" fmla="*/ 10177 h 42965"/>
                <a:gd name="connsiteX9-663" fmla="*/ 41854 w 43256"/>
                <a:gd name="connsiteY9-664" fmla="*/ 15319 h 42965"/>
                <a:gd name="connsiteX10-665" fmla="*/ 43052 w 43256"/>
                <a:gd name="connsiteY10-666" fmla="*/ 23181 h 42965"/>
                <a:gd name="connsiteX11-667" fmla="*/ 37440 w 43256"/>
                <a:gd name="connsiteY11-668" fmla="*/ 30063 h 42965"/>
                <a:gd name="connsiteX12-669" fmla="*/ 32649 w 43256"/>
                <a:gd name="connsiteY12-670" fmla="*/ 39026 h 42965"/>
                <a:gd name="connsiteX13-671" fmla="*/ 23703 w 43256"/>
                <a:gd name="connsiteY13-672" fmla="*/ 42965 h 42965"/>
                <a:gd name="connsiteX14-673" fmla="*/ 16516 w 43256"/>
                <a:gd name="connsiteY14-674" fmla="*/ 39125 h 42965"/>
                <a:gd name="connsiteX15-675" fmla="*/ 5840 w 43256"/>
                <a:gd name="connsiteY15-676" fmla="*/ 35331 h 42965"/>
                <a:gd name="connsiteX16-677" fmla="*/ 1146 w 43256"/>
                <a:gd name="connsiteY16-678" fmla="*/ 31109 h 42965"/>
                <a:gd name="connsiteX17-679" fmla="*/ 2149 w 43256"/>
                <a:gd name="connsiteY17-680" fmla="*/ 25410 h 42965"/>
                <a:gd name="connsiteX18-681" fmla="*/ 31 w 43256"/>
                <a:gd name="connsiteY18-682" fmla="*/ 19563 h 42965"/>
                <a:gd name="connsiteX19-683" fmla="*/ 3899 w 43256"/>
                <a:gd name="connsiteY19-684" fmla="*/ 14366 h 42965"/>
                <a:gd name="connsiteX20-685" fmla="*/ 3936 w 43256"/>
                <a:gd name="connsiteY20-686" fmla="*/ 14229 h 42965"/>
                <a:gd name="connsiteX0-687" fmla="*/ 41834 w 43256"/>
                <a:gd name="connsiteY0-688" fmla="*/ 15213 h 42965"/>
                <a:gd name="connsiteX1-689" fmla="*/ 40386 w 43256"/>
                <a:gd name="connsiteY1-690" fmla="*/ 17889 h 42965"/>
                <a:gd name="connsiteX2-691" fmla="*/ 38360 w 43256"/>
                <a:gd name="connsiteY2-692" fmla="*/ 5285 h 42965"/>
                <a:gd name="connsiteX3-693" fmla="*/ 38436 w 43256"/>
                <a:gd name="connsiteY3-694" fmla="*/ 6549 h 42965"/>
                <a:gd name="connsiteX4-695" fmla="*/ 29114 w 43256"/>
                <a:gd name="connsiteY4-696" fmla="*/ 3811 h 42965"/>
                <a:gd name="connsiteX5-697" fmla="*/ 29856 w 43256"/>
                <a:gd name="connsiteY5-698" fmla="*/ 2199 h 42965"/>
                <a:gd name="connsiteX6-699" fmla="*/ 22177 w 43256"/>
                <a:gd name="connsiteY6-700" fmla="*/ 4579 h 42965"/>
                <a:gd name="connsiteX7-701" fmla="*/ 22536 w 43256"/>
                <a:gd name="connsiteY7-702" fmla="*/ 3189 h 42965"/>
                <a:gd name="connsiteX8-703" fmla="*/ 4163 w 43256"/>
                <a:gd name="connsiteY8-704" fmla="*/ 15648 h 42965"/>
                <a:gd name="connsiteX9-705" fmla="*/ 3936 w 43256"/>
                <a:gd name="connsiteY9-706" fmla="*/ 14229 h 42965"/>
                <a:gd name="connsiteX0-707" fmla="*/ 3936 w 43292"/>
                <a:gd name="connsiteY0-708" fmla="*/ 14229 h 42965"/>
                <a:gd name="connsiteX1-709" fmla="*/ 5659 w 43292"/>
                <a:gd name="connsiteY1-710" fmla="*/ 6766 h 42965"/>
                <a:gd name="connsiteX2-711" fmla="*/ 14041 w 43292"/>
                <a:gd name="connsiteY2-712" fmla="*/ 5061 h 42965"/>
                <a:gd name="connsiteX3-713" fmla="*/ 22492 w 43292"/>
                <a:gd name="connsiteY3-714" fmla="*/ 3291 h 42965"/>
                <a:gd name="connsiteX4-715" fmla="*/ 25785 w 43292"/>
                <a:gd name="connsiteY4-716" fmla="*/ 59 h 42965"/>
                <a:gd name="connsiteX5-717" fmla="*/ 29869 w 43292"/>
                <a:gd name="connsiteY5-718" fmla="*/ 2340 h 42965"/>
                <a:gd name="connsiteX6-719" fmla="*/ 35499 w 43292"/>
                <a:gd name="connsiteY6-720" fmla="*/ 549 h 42965"/>
                <a:gd name="connsiteX7-721" fmla="*/ 38354 w 43292"/>
                <a:gd name="connsiteY7-722" fmla="*/ 5435 h 42965"/>
                <a:gd name="connsiteX8-723" fmla="*/ 42018 w 43292"/>
                <a:gd name="connsiteY8-724" fmla="*/ 10177 h 42965"/>
                <a:gd name="connsiteX9-725" fmla="*/ 41854 w 43292"/>
                <a:gd name="connsiteY9-726" fmla="*/ 15319 h 42965"/>
                <a:gd name="connsiteX10-727" fmla="*/ 43052 w 43292"/>
                <a:gd name="connsiteY10-728" fmla="*/ 23181 h 42965"/>
                <a:gd name="connsiteX11-729" fmla="*/ 38318 w 43292"/>
                <a:gd name="connsiteY11-730" fmla="*/ 31515 h 42965"/>
                <a:gd name="connsiteX12-731" fmla="*/ 32649 w 43292"/>
                <a:gd name="connsiteY12-732" fmla="*/ 39026 h 42965"/>
                <a:gd name="connsiteX13-733" fmla="*/ 23703 w 43292"/>
                <a:gd name="connsiteY13-734" fmla="*/ 42965 h 42965"/>
                <a:gd name="connsiteX14-735" fmla="*/ 16516 w 43292"/>
                <a:gd name="connsiteY14-736" fmla="*/ 39125 h 42965"/>
                <a:gd name="connsiteX15-737" fmla="*/ 5840 w 43292"/>
                <a:gd name="connsiteY15-738" fmla="*/ 35331 h 42965"/>
                <a:gd name="connsiteX16-739" fmla="*/ 1146 w 43292"/>
                <a:gd name="connsiteY16-740" fmla="*/ 31109 h 42965"/>
                <a:gd name="connsiteX17-741" fmla="*/ 2149 w 43292"/>
                <a:gd name="connsiteY17-742" fmla="*/ 25410 h 42965"/>
                <a:gd name="connsiteX18-743" fmla="*/ 31 w 43292"/>
                <a:gd name="connsiteY18-744" fmla="*/ 19563 h 42965"/>
                <a:gd name="connsiteX19-745" fmla="*/ 3899 w 43292"/>
                <a:gd name="connsiteY19-746" fmla="*/ 14366 h 42965"/>
                <a:gd name="connsiteX20-747" fmla="*/ 3936 w 43292"/>
                <a:gd name="connsiteY20-748" fmla="*/ 14229 h 42965"/>
                <a:gd name="connsiteX0-749" fmla="*/ 41834 w 43292"/>
                <a:gd name="connsiteY0-750" fmla="*/ 15213 h 42965"/>
                <a:gd name="connsiteX1-751" fmla="*/ 40386 w 43292"/>
                <a:gd name="connsiteY1-752" fmla="*/ 17889 h 42965"/>
                <a:gd name="connsiteX2-753" fmla="*/ 38360 w 43292"/>
                <a:gd name="connsiteY2-754" fmla="*/ 5285 h 42965"/>
                <a:gd name="connsiteX3-755" fmla="*/ 38436 w 43292"/>
                <a:gd name="connsiteY3-756" fmla="*/ 6549 h 42965"/>
                <a:gd name="connsiteX4-757" fmla="*/ 29114 w 43292"/>
                <a:gd name="connsiteY4-758" fmla="*/ 3811 h 42965"/>
                <a:gd name="connsiteX5-759" fmla="*/ 29856 w 43292"/>
                <a:gd name="connsiteY5-760" fmla="*/ 2199 h 42965"/>
                <a:gd name="connsiteX6-761" fmla="*/ 22177 w 43292"/>
                <a:gd name="connsiteY6-762" fmla="*/ 4579 h 42965"/>
                <a:gd name="connsiteX7-763" fmla="*/ 22536 w 43292"/>
                <a:gd name="connsiteY7-764" fmla="*/ 3189 h 42965"/>
                <a:gd name="connsiteX8-765" fmla="*/ 4163 w 43292"/>
                <a:gd name="connsiteY8-766" fmla="*/ 15648 h 42965"/>
                <a:gd name="connsiteX9-767" fmla="*/ 3936 w 43292"/>
                <a:gd name="connsiteY9-768" fmla="*/ 14229 h 42965"/>
                <a:gd name="connsiteX0-769" fmla="*/ 3936 w 43292"/>
                <a:gd name="connsiteY0-770" fmla="*/ 14229 h 42982"/>
                <a:gd name="connsiteX1-771" fmla="*/ 5659 w 43292"/>
                <a:gd name="connsiteY1-772" fmla="*/ 6766 h 42982"/>
                <a:gd name="connsiteX2-773" fmla="*/ 14041 w 43292"/>
                <a:gd name="connsiteY2-774" fmla="*/ 5061 h 42982"/>
                <a:gd name="connsiteX3-775" fmla="*/ 22492 w 43292"/>
                <a:gd name="connsiteY3-776" fmla="*/ 3291 h 42982"/>
                <a:gd name="connsiteX4-777" fmla="*/ 25785 w 43292"/>
                <a:gd name="connsiteY4-778" fmla="*/ 59 h 42982"/>
                <a:gd name="connsiteX5-779" fmla="*/ 29869 w 43292"/>
                <a:gd name="connsiteY5-780" fmla="*/ 2340 h 42982"/>
                <a:gd name="connsiteX6-781" fmla="*/ 35499 w 43292"/>
                <a:gd name="connsiteY6-782" fmla="*/ 549 h 42982"/>
                <a:gd name="connsiteX7-783" fmla="*/ 38354 w 43292"/>
                <a:gd name="connsiteY7-784" fmla="*/ 5435 h 42982"/>
                <a:gd name="connsiteX8-785" fmla="*/ 42018 w 43292"/>
                <a:gd name="connsiteY8-786" fmla="*/ 10177 h 42982"/>
                <a:gd name="connsiteX9-787" fmla="*/ 41854 w 43292"/>
                <a:gd name="connsiteY9-788" fmla="*/ 15319 h 42982"/>
                <a:gd name="connsiteX10-789" fmla="*/ 43052 w 43292"/>
                <a:gd name="connsiteY10-790" fmla="*/ 23181 h 42982"/>
                <a:gd name="connsiteX11-791" fmla="*/ 38318 w 43292"/>
                <a:gd name="connsiteY11-792" fmla="*/ 31515 h 42982"/>
                <a:gd name="connsiteX12-793" fmla="*/ 32283 w 43292"/>
                <a:gd name="connsiteY12-794" fmla="*/ 38219 h 42982"/>
                <a:gd name="connsiteX13-795" fmla="*/ 23703 w 43292"/>
                <a:gd name="connsiteY13-796" fmla="*/ 42965 h 42982"/>
                <a:gd name="connsiteX14-797" fmla="*/ 16516 w 43292"/>
                <a:gd name="connsiteY14-798" fmla="*/ 39125 h 42982"/>
                <a:gd name="connsiteX15-799" fmla="*/ 5840 w 43292"/>
                <a:gd name="connsiteY15-800" fmla="*/ 35331 h 42982"/>
                <a:gd name="connsiteX16-801" fmla="*/ 1146 w 43292"/>
                <a:gd name="connsiteY16-802" fmla="*/ 31109 h 42982"/>
                <a:gd name="connsiteX17-803" fmla="*/ 2149 w 43292"/>
                <a:gd name="connsiteY17-804" fmla="*/ 25410 h 42982"/>
                <a:gd name="connsiteX18-805" fmla="*/ 31 w 43292"/>
                <a:gd name="connsiteY18-806" fmla="*/ 19563 h 42982"/>
                <a:gd name="connsiteX19-807" fmla="*/ 3899 w 43292"/>
                <a:gd name="connsiteY19-808" fmla="*/ 14366 h 42982"/>
                <a:gd name="connsiteX20-809" fmla="*/ 3936 w 43292"/>
                <a:gd name="connsiteY20-810" fmla="*/ 14229 h 42982"/>
                <a:gd name="connsiteX0-811" fmla="*/ 41834 w 43292"/>
                <a:gd name="connsiteY0-812" fmla="*/ 15213 h 42982"/>
                <a:gd name="connsiteX1-813" fmla="*/ 40386 w 43292"/>
                <a:gd name="connsiteY1-814" fmla="*/ 17889 h 42982"/>
                <a:gd name="connsiteX2-815" fmla="*/ 38360 w 43292"/>
                <a:gd name="connsiteY2-816" fmla="*/ 5285 h 42982"/>
                <a:gd name="connsiteX3-817" fmla="*/ 38436 w 43292"/>
                <a:gd name="connsiteY3-818" fmla="*/ 6549 h 42982"/>
                <a:gd name="connsiteX4-819" fmla="*/ 29114 w 43292"/>
                <a:gd name="connsiteY4-820" fmla="*/ 3811 h 42982"/>
                <a:gd name="connsiteX5-821" fmla="*/ 29856 w 43292"/>
                <a:gd name="connsiteY5-822" fmla="*/ 2199 h 42982"/>
                <a:gd name="connsiteX6-823" fmla="*/ 22177 w 43292"/>
                <a:gd name="connsiteY6-824" fmla="*/ 4579 h 42982"/>
                <a:gd name="connsiteX7-825" fmla="*/ 22536 w 43292"/>
                <a:gd name="connsiteY7-826" fmla="*/ 3189 h 42982"/>
                <a:gd name="connsiteX8-827" fmla="*/ 4163 w 43292"/>
                <a:gd name="connsiteY8-828" fmla="*/ 15648 h 42982"/>
                <a:gd name="connsiteX9-829" fmla="*/ 3936 w 43292"/>
                <a:gd name="connsiteY9-830" fmla="*/ 14229 h 42982"/>
                <a:gd name="connsiteX0-831" fmla="*/ 3936 w 43292"/>
                <a:gd name="connsiteY0-832" fmla="*/ 14229 h 42972"/>
                <a:gd name="connsiteX1-833" fmla="*/ 5659 w 43292"/>
                <a:gd name="connsiteY1-834" fmla="*/ 6766 h 42972"/>
                <a:gd name="connsiteX2-835" fmla="*/ 14041 w 43292"/>
                <a:gd name="connsiteY2-836" fmla="*/ 5061 h 42972"/>
                <a:gd name="connsiteX3-837" fmla="*/ 22492 w 43292"/>
                <a:gd name="connsiteY3-838" fmla="*/ 3291 h 42972"/>
                <a:gd name="connsiteX4-839" fmla="*/ 25785 w 43292"/>
                <a:gd name="connsiteY4-840" fmla="*/ 59 h 42972"/>
                <a:gd name="connsiteX5-841" fmla="*/ 29869 w 43292"/>
                <a:gd name="connsiteY5-842" fmla="*/ 2340 h 42972"/>
                <a:gd name="connsiteX6-843" fmla="*/ 35499 w 43292"/>
                <a:gd name="connsiteY6-844" fmla="*/ 549 h 42972"/>
                <a:gd name="connsiteX7-845" fmla="*/ 38354 w 43292"/>
                <a:gd name="connsiteY7-846" fmla="*/ 5435 h 42972"/>
                <a:gd name="connsiteX8-847" fmla="*/ 42018 w 43292"/>
                <a:gd name="connsiteY8-848" fmla="*/ 10177 h 42972"/>
                <a:gd name="connsiteX9-849" fmla="*/ 41854 w 43292"/>
                <a:gd name="connsiteY9-850" fmla="*/ 15319 h 42972"/>
                <a:gd name="connsiteX10-851" fmla="*/ 43052 w 43292"/>
                <a:gd name="connsiteY10-852" fmla="*/ 23181 h 42972"/>
                <a:gd name="connsiteX11-853" fmla="*/ 38318 w 43292"/>
                <a:gd name="connsiteY11-854" fmla="*/ 31515 h 42972"/>
                <a:gd name="connsiteX12-855" fmla="*/ 32824 w 43292"/>
                <a:gd name="connsiteY12-856" fmla="*/ 39832 h 42972"/>
                <a:gd name="connsiteX13-857" fmla="*/ 23703 w 43292"/>
                <a:gd name="connsiteY13-858" fmla="*/ 42965 h 42972"/>
                <a:gd name="connsiteX14-859" fmla="*/ 16516 w 43292"/>
                <a:gd name="connsiteY14-860" fmla="*/ 39125 h 42972"/>
                <a:gd name="connsiteX15-861" fmla="*/ 5840 w 43292"/>
                <a:gd name="connsiteY15-862" fmla="*/ 35331 h 42972"/>
                <a:gd name="connsiteX16-863" fmla="*/ 1146 w 43292"/>
                <a:gd name="connsiteY16-864" fmla="*/ 31109 h 42972"/>
                <a:gd name="connsiteX17-865" fmla="*/ 2149 w 43292"/>
                <a:gd name="connsiteY17-866" fmla="*/ 25410 h 42972"/>
                <a:gd name="connsiteX18-867" fmla="*/ 31 w 43292"/>
                <a:gd name="connsiteY18-868" fmla="*/ 19563 h 42972"/>
                <a:gd name="connsiteX19-869" fmla="*/ 3899 w 43292"/>
                <a:gd name="connsiteY19-870" fmla="*/ 14366 h 42972"/>
                <a:gd name="connsiteX20-871" fmla="*/ 3936 w 43292"/>
                <a:gd name="connsiteY20-872" fmla="*/ 14229 h 42972"/>
                <a:gd name="connsiteX0-873" fmla="*/ 41834 w 43292"/>
                <a:gd name="connsiteY0-874" fmla="*/ 15213 h 42972"/>
                <a:gd name="connsiteX1-875" fmla="*/ 40386 w 43292"/>
                <a:gd name="connsiteY1-876" fmla="*/ 17889 h 42972"/>
                <a:gd name="connsiteX2-877" fmla="*/ 38360 w 43292"/>
                <a:gd name="connsiteY2-878" fmla="*/ 5285 h 42972"/>
                <a:gd name="connsiteX3-879" fmla="*/ 38436 w 43292"/>
                <a:gd name="connsiteY3-880" fmla="*/ 6549 h 42972"/>
                <a:gd name="connsiteX4-881" fmla="*/ 29114 w 43292"/>
                <a:gd name="connsiteY4-882" fmla="*/ 3811 h 42972"/>
                <a:gd name="connsiteX5-883" fmla="*/ 29856 w 43292"/>
                <a:gd name="connsiteY5-884" fmla="*/ 2199 h 42972"/>
                <a:gd name="connsiteX6-885" fmla="*/ 22177 w 43292"/>
                <a:gd name="connsiteY6-886" fmla="*/ 4579 h 42972"/>
                <a:gd name="connsiteX7-887" fmla="*/ 22536 w 43292"/>
                <a:gd name="connsiteY7-888" fmla="*/ 3189 h 42972"/>
                <a:gd name="connsiteX8-889" fmla="*/ 4163 w 43292"/>
                <a:gd name="connsiteY8-890" fmla="*/ 15648 h 42972"/>
                <a:gd name="connsiteX9-891" fmla="*/ 3936 w 43292"/>
                <a:gd name="connsiteY9-892" fmla="*/ 14229 h 429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43292" h="42972">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641" y="20482"/>
                    <a:pt x="43052" y="23181"/>
                  </a:cubicBezTo>
                  <a:cubicBezTo>
                    <a:pt x="42463" y="25880"/>
                    <a:pt x="41042" y="30985"/>
                    <a:pt x="38318" y="31515"/>
                  </a:cubicBezTo>
                  <a:cubicBezTo>
                    <a:pt x="38305" y="33782"/>
                    <a:pt x="35260" y="37924"/>
                    <a:pt x="32824" y="39832"/>
                  </a:cubicBezTo>
                  <a:cubicBezTo>
                    <a:pt x="30388" y="41740"/>
                    <a:pt x="26421" y="43083"/>
                    <a:pt x="23703" y="42965"/>
                  </a:cubicBezTo>
                  <a:cubicBezTo>
                    <a:pt x="20985" y="42847"/>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92" h="42972" fill="none" extrusionOk="0">
                  <a:moveTo>
                    <a:pt x="41834" y="15213"/>
                  </a:moveTo>
                  <a:cubicBezTo>
                    <a:pt x="41509" y="16245"/>
                    <a:pt x="41014" y="17161"/>
                    <a:pt x="40386" y="17889"/>
                  </a:cubicBezTo>
                  <a:moveTo>
                    <a:pt x="38360" y="5285"/>
                  </a:moveTo>
                  <a:cubicBezTo>
                    <a:pt x="38415" y="5702"/>
                    <a:pt x="38441" y="6125"/>
                    <a:pt x="38436" y="6549"/>
                  </a:cubicBezTo>
                  <a:moveTo>
                    <a:pt x="29114" y="3811"/>
                  </a:moveTo>
                  <a:cubicBezTo>
                    <a:pt x="29303" y="3228"/>
                    <a:pt x="29552" y="2685"/>
                    <a:pt x="29856" y="2199"/>
                  </a:cubicBezTo>
                  <a:moveTo>
                    <a:pt x="22177" y="4579"/>
                  </a:moveTo>
                  <a:cubicBezTo>
                    <a:pt x="22254" y="4097"/>
                    <a:pt x="22375" y="3630"/>
                    <a:pt x="22536" y="3189"/>
                  </a:cubicBezTo>
                  <a:moveTo>
                    <a:pt x="4163" y="15648"/>
                  </a:moveTo>
                  <a:cubicBezTo>
                    <a:pt x="4060" y="15184"/>
                    <a:pt x="3984" y="14710"/>
                    <a:pt x="3936" y="14229"/>
                  </a:cubicBezTo>
                </a:path>
              </a:pathLst>
            </a:custGeom>
            <a:solidFill>
              <a:schemeClr val="bg1"/>
            </a:solidFill>
            <a:ln w="19050">
              <a:solidFill>
                <a:schemeClr val="tx1"/>
              </a:solidFill>
            </a:ln>
            <a:effectLst>
              <a:glow rad="152400">
                <a:schemeClr val="bg1"/>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1" name="矩形 10"/>
            <p:cNvSpPr/>
            <p:nvPr/>
          </p:nvSpPr>
          <p:spPr bwMode="auto">
            <a:xfrm>
              <a:off x="3949700" y="2446769"/>
              <a:ext cx="4003675" cy="2007400"/>
            </a:xfrm>
            <a:prstGeom prst="rect">
              <a:avLst/>
            </a:prstGeom>
          </p:spPr>
          <p:txBody>
            <a:bodyPr>
              <a:spAutoFit/>
            </a:bodyPr>
            <a:lstStyle/>
            <a:p>
              <a:pPr marL="0" marR="0" lvl="0" indent="361950" algn="ctr"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Arial" panose="020B0604020202020204" pitchFamily="34" charset="0"/>
                </a:rPr>
                <a:t> 这句话描写了孩子们课下玩耍的情景。作者运用拟人的手法把小鸟、松鼠、山狸写成了会看热闹的人，说明孩子们生活得很幸福，突出了孩子们的愉快心情，同时小动物的出现更加突出了边疆民族小学的特点，为学校增添了欢快、活泼的气氛。</a:t>
              </a:r>
              <a:endParaRPr kumimoji="0" lang="zh-CN" altLang="en-US" sz="24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1"/>
          <p:cNvSpPr/>
          <p:nvPr/>
        </p:nvSpPr>
        <p:spPr>
          <a:xfrm>
            <a:off x="933451" y="975784"/>
            <a:ext cx="10462683" cy="1692910"/>
          </a:xfrm>
          <a:prstGeom prst="rect">
            <a:avLst/>
          </a:prstGeom>
          <a:noFill/>
          <a:ln w="9525">
            <a:noFill/>
          </a:ln>
        </p:spPr>
        <p:txBody>
          <a:bodyPr anchor="t">
            <a:spAutoFit/>
          </a:bodyPr>
          <a:p>
            <a:pPr indent="622300">
              <a:lnSpc>
                <a:spcPct val="150000"/>
              </a:lnSpc>
            </a:pPr>
            <a:r>
              <a:rPr lang="zh-CN" altLang="en-US" sz="3465" b="1" dirty="0">
                <a:solidFill>
                  <a:srgbClr val="000000"/>
                </a:solidFill>
                <a:latin typeface="黑体" panose="02010609060101010101" pitchFamily="49" charset="-122"/>
                <a:ea typeface="黑体" panose="02010609060101010101" pitchFamily="49" charset="-122"/>
              </a:rPr>
              <a:t>在课文中用笔画出你觉得新奇的词语或者句子。</a:t>
            </a:r>
            <a:r>
              <a:rPr lang="zh-CN" altLang="en-US" sz="3465" b="1" dirty="0">
                <a:solidFill>
                  <a:srgbClr val="FF0000"/>
                </a:solidFill>
                <a:latin typeface="仿宋" panose="02010609060101010101" pitchFamily="49" charset="-122"/>
                <a:ea typeface="仿宋" panose="02010609060101010101" pitchFamily="49" charset="-122"/>
              </a:rPr>
              <a:t>（串珠问题</a:t>
            </a:r>
            <a:r>
              <a:rPr lang="en-US" altLang="zh-CN" sz="3465" b="1" dirty="0">
                <a:solidFill>
                  <a:srgbClr val="FF0000"/>
                </a:solidFill>
                <a:latin typeface="仿宋" panose="02010609060101010101" pitchFamily="49" charset="-122"/>
                <a:ea typeface="仿宋" panose="02010609060101010101" pitchFamily="49" charset="-122"/>
              </a:rPr>
              <a:t>2</a:t>
            </a:r>
            <a:r>
              <a:rPr lang="zh-CN" altLang="en-US" sz="3465" b="1" dirty="0">
                <a:solidFill>
                  <a:srgbClr val="FF0000"/>
                </a:solidFill>
                <a:latin typeface="仿宋" panose="02010609060101010101" pitchFamily="49" charset="-122"/>
                <a:ea typeface="仿宋" panose="02010609060101010101" pitchFamily="49" charset="-122"/>
              </a:rPr>
              <a:t>）</a:t>
            </a:r>
            <a:endParaRPr lang="en-US" altLang="zh-CN" sz="3465" b="1" dirty="0">
              <a:solidFill>
                <a:srgbClr val="FF0000"/>
              </a:solidFill>
              <a:latin typeface="仿宋" panose="02010609060101010101" pitchFamily="49" charset="-122"/>
              <a:ea typeface="仿宋" panose="02010609060101010101" pitchFamily="49" charset="-122"/>
            </a:endParaRPr>
          </a:p>
        </p:txBody>
      </p:sp>
      <p:sp>
        <p:nvSpPr>
          <p:cNvPr id="29704" name="Rectangle 8"/>
          <p:cNvSpPr/>
          <p:nvPr/>
        </p:nvSpPr>
        <p:spPr>
          <a:xfrm>
            <a:off x="1022351" y="2596092"/>
            <a:ext cx="10331449" cy="1568450"/>
          </a:xfrm>
          <a:prstGeom prst="rect">
            <a:avLst/>
          </a:prstGeom>
          <a:noFill/>
          <a:ln w="9525">
            <a:noFill/>
          </a:ln>
        </p:spPr>
        <p:txBody>
          <a:bodyPr anchor="ctr">
            <a:spAutoFit/>
          </a:bodyPr>
          <a:p>
            <a:pPr eaLnBrk="0" hangingPunct="0">
              <a:lnSpc>
                <a:spcPct val="150000"/>
              </a:lnSpc>
            </a:pPr>
            <a:r>
              <a:rPr lang="zh-CN" altLang="en-US" sz="3200" b="1" dirty="0">
                <a:latin typeface="楷体" panose="02010609060101010101" pitchFamily="49" charset="-122"/>
                <a:ea typeface="楷体" panose="02010609060101010101" pitchFamily="49" charset="-122"/>
              </a:rPr>
              <a:t>    同学们向在校园里</a:t>
            </a:r>
            <a:r>
              <a:rPr lang="zh-CN" altLang="en-US" sz="3200" b="1" dirty="0">
                <a:solidFill>
                  <a:srgbClr val="FF0000"/>
                </a:solidFill>
                <a:latin typeface="楷体" panose="02010609060101010101" pitchFamily="49" charset="-122"/>
                <a:ea typeface="楷体" panose="02010609060101010101" pitchFamily="49" charset="-122"/>
              </a:rPr>
              <a:t>欢唱</a:t>
            </a:r>
            <a:r>
              <a:rPr lang="zh-CN" altLang="en-US" sz="3200" b="1" dirty="0">
                <a:latin typeface="楷体" panose="02010609060101010101" pitchFamily="49" charset="-122"/>
                <a:ea typeface="楷体" panose="02010609060101010101" pitchFamily="49" charset="-122"/>
              </a:rPr>
              <a:t>的小鸟</a:t>
            </a:r>
            <a:r>
              <a:rPr lang="zh-CN" altLang="en-US" sz="3200" b="1" dirty="0">
                <a:solidFill>
                  <a:srgbClr val="FF0000"/>
                </a:solidFill>
                <a:latin typeface="楷体" panose="02010609060101010101" pitchFamily="49" charset="-122"/>
                <a:ea typeface="楷体" panose="02010609060101010101" pitchFamily="49" charset="-122"/>
              </a:rPr>
              <a:t>打招呼</a:t>
            </a:r>
            <a:r>
              <a:rPr lang="zh-CN" altLang="en-US" sz="3200" b="1" dirty="0">
                <a:latin typeface="楷体" panose="02010609060101010101" pitchFamily="49" charset="-122"/>
                <a:ea typeface="楷体" panose="02010609060101010101" pitchFamily="49" charset="-122"/>
              </a:rPr>
              <a:t>，向</a:t>
            </a:r>
            <a:r>
              <a:rPr lang="zh-CN" altLang="en-US" sz="3200" b="1" dirty="0">
                <a:solidFill>
                  <a:srgbClr val="FF0000"/>
                </a:solidFill>
                <a:latin typeface="楷体" panose="02010609060101010101" pitchFamily="49" charset="-122"/>
                <a:ea typeface="楷体" panose="02010609060101010101" pitchFamily="49" charset="-122"/>
              </a:rPr>
              <a:t>敬爱</a:t>
            </a:r>
            <a:r>
              <a:rPr lang="zh-CN" altLang="en-US" sz="3200" b="1" dirty="0">
                <a:latin typeface="楷体" panose="02010609060101010101" pitchFamily="49" charset="-122"/>
                <a:ea typeface="楷体" panose="02010609060101010101" pitchFamily="49" charset="-122"/>
              </a:rPr>
              <a:t>的老师</a:t>
            </a:r>
            <a:r>
              <a:rPr lang="zh-CN" altLang="en-US" sz="3200" b="1" dirty="0">
                <a:solidFill>
                  <a:srgbClr val="FF0000"/>
                </a:solidFill>
                <a:latin typeface="楷体" panose="02010609060101010101" pitchFamily="49" charset="-122"/>
                <a:ea typeface="楷体" panose="02010609060101010101" pitchFamily="49" charset="-122"/>
              </a:rPr>
              <a:t>问好</a:t>
            </a:r>
            <a:r>
              <a:rPr lang="zh-CN" altLang="en-US" sz="3200" b="1" dirty="0">
                <a:latin typeface="楷体" panose="02010609060101010101" pitchFamily="49" charset="-122"/>
                <a:ea typeface="楷体" panose="02010609060101010101" pitchFamily="49" charset="-122"/>
              </a:rPr>
              <a:t>，向</a:t>
            </a:r>
            <a:r>
              <a:rPr lang="zh-CN" altLang="en-US" sz="3200" b="1" dirty="0">
                <a:solidFill>
                  <a:srgbClr val="FF0000"/>
                </a:solidFill>
                <a:latin typeface="楷体" panose="02010609060101010101" pitchFamily="49" charset="-122"/>
                <a:ea typeface="楷体" panose="02010609060101010101" pitchFamily="49" charset="-122"/>
              </a:rPr>
              <a:t>高高飘扬</a:t>
            </a:r>
            <a:r>
              <a:rPr lang="zh-CN" altLang="en-US" sz="3200" b="1" dirty="0">
                <a:latin typeface="楷体" panose="02010609060101010101" pitchFamily="49" charset="-122"/>
                <a:ea typeface="楷体" panose="02010609060101010101" pitchFamily="49" charset="-122"/>
              </a:rPr>
              <a:t>的国旗</a:t>
            </a:r>
            <a:r>
              <a:rPr lang="zh-CN" altLang="en-US" sz="3200" b="1" dirty="0">
                <a:solidFill>
                  <a:srgbClr val="FF0000"/>
                </a:solidFill>
                <a:latin typeface="楷体" panose="02010609060101010101" pitchFamily="49" charset="-122"/>
                <a:ea typeface="楷体" panose="02010609060101010101" pitchFamily="49" charset="-122"/>
              </a:rPr>
              <a:t>敬礼</a:t>
            </a:r>
            <a:r>
              <a:rPr lang="zh-CN" altLang="en-US" sz="3200" b="1" dirty="0">
                <a:latin typeface="楷体" panose="02010609060101010101" pitchFamily="49" charset="-122"/>
                <a:ea typeface="楷体" panose="02010609060101010101" pitchFamily="49" charset="-122"/>
              </a:rPr>
              <a:t>。</a:t>
            </a:r>
            <a:endParaRPr lang="zh-CN" altLang="zh-CN" sz="3200" dirty="0">
              <a:latin typeface="楷体" panose="02010609060101010101" pitchFamily="49" charset="-122"/>
              <a:ea typeface="楷体" panose="02010609060101010101" pitchFamily="49" charset="-122"/>
            </a:endParaRPr>
          </a:p>
        </p:txBody>
      </p:sp>
      <p:sp>
        <p:nvSpPr>
          <p:cNvPr id="9" name="矩形 1"/>
          <p:cNvSpPr/>
          <p:nvPr/>
        </p:nvSpPr>
        <p:spPr>
          <a:xfrm>
            <a:off x="1022351" y="4167717"/>
            <a:ext cx="10331449" cy="1568450"/>
          </a:xfrm>
          <a:prstGeom prst="rect">
            <a:avLst/>
          </a:prstGeom>
          <a:noFill/>
          <a:ln w="9525">
            <a:noFill/>
          </a:ln>
        </p:spPr>
        <p:txBody>
          <a:bodyPr anchor="t">
            <a:spAutoFit/>
          </a:bodyPr>
          <a:p>
            <a:pPr indent="457200">
              <a:lnSpc>
                <a:spcPct val="150000"/>
              </a:lnSpc>
            </a:pPr>
            <a:r>
              <a:rPr lang="zh-CN" altLang="en-US" sz="3200" b="1" dirty="0">
                <a:solidFill>
                  <a:srgbClr val="FF0000"/>
                </a:solidFill>
                <a:latin typeface="楷体" panose="02010609060101010101" pitchFamily="49" charset="-122"/>
                <a:ea typeface="楷体" panose="02010609060101010101" pitchFamily="49" charset="-122"/>
              </a:rPr>
              <a:t>古老</a:t>
            </a:r>
            <a:r>
              <a:rPr lang="zh-CN" altLang="en-US" sz="3200" b="1" dirty="0">
                <a:latin typeface="楷体" panose="02010609060101010101" pitchFamily="49" charset="-122"/>
                <a:ea typeface="楷体" panose="02010609060101010101" pitchFamily="49" charset="-122"/>
              </a:rPr>
              <a:t>的铜钟，挂在大青树</a:t>
            </a:r>
            <a:r>
              <a:rPr lang="zh-CN" altLang="en-US" sz="3200" b="1" dirty="0">
                <a:solidFill>
                  <a:srgbClr val="FF0000"/>
                </a:solidFill>
                <a:latin typeface="楷体" panose="02010609060101010101" pitchFamily="49" charset="-122"/>
                <a:ea typeface="楷体" panose="02010609060101010101" pitchFamily="49" charset="-122"/>
              </a:rPr>
              <a:t>粗壮</a:t>
            </a:r>
            <a:r>
              <a:rPr lang="zh-CN" altLang="en-US" sz="3200" b="1" dirty="0">
                <a:latin typeface="楷体" panose="02010609060101010101" pitchFamily="49" charset="-122"/>
                <a:ea typeface="楷体" panose="02010609060101010101" pitchFamily="49" charset="-122"/>
              </a:rPr>
              <a:t>的枝干上。凤尾竹的影子，在洁白的粉墙上摇晃</a:t>
            </a:r>
            <a:r>
              <a:rPr lang="en-US" altLang="zh-CN" sz="3200" b="1" dirty="0">
                <a:latin typeface="楷体" panose="02010609060101010101" pitchFamily="49" charset="-122"/>
                <a:ea typeface="楷体" panose="02010609060101010101" pitchFamily="49" charset="-122"/>
              </a:rPr>
              <a:t>……</a:t>
            </a:r>
            <a:endParaRPr lang="zh-CN" altLang="en-US" sz="4265" b="1" dirty="0">
              <a:latin typeface="楷体" panose="02010609060101010101" pitchFamily="49" charset="-122"/>
              <a:ea typeface="楷体" panose="02010609060101010101" pitchFamily="49" charset="-122"/>
            </a:endParaRPr>
          </a:p>
        </p:txBody>
      </p:sp>
      <p:sp>
        <p:nvSpPr>
          <p:cNvPr id="35848" name="Rectangle 8"/>
          <p:cNvSpPr/>
          <p:nvPr/>
        </p:nvSpPr>
        <p:spPr>
          <a:xfrm>
            <a:off x="1701800" y="5719233"/>
            <a:ext cx="999490" cy="583565"/>
          </a:xfrm>
          <a:prstGeom prst="rect">
            <a:avLst/>
          </a:prstGeom>
          <a:noFill/>
          <a:ln w="9525">
            <a:noFill/>
          </a:ln>
        </p:spPr>
        <p:txBody>
          <a:bodyPr wrap="none" anchor="t">
            <a:spAutoFit/>
          </a:bodyPr>
          <a:p>
            <a:pPr defTabSz="914400"/>
            <a:r>
              <a:rPr lang="en-US" altLang="zh-CN" sz="3200" b="1" dirty="0">
                <a:solidFill>
                  <a:srgbClr val="FF0000"/>
                </a:solidFill>
                <a:latin typeface="楷体" panose="02010609060101010101" pitchFamily="49" charset="-122"/>
                <a:ea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grpId="0" nodeType="clickEffect">
                                  <p:stCondLst>
                                    <p:cond delay="0"/>
                                  </p:stCondLst>
                                  <p:childTnLst>
                                    <p:set>
                                      <p:cBhvr>
                                        <p:cTn id="10" dur="1" fill="hold">
                                          <p:stCondLst>
                                            <p:cond delay="0"/>
                                          </p:stCondLst>
                                        </p:cTn>
                                        <p:tgtEl>
                                          <p:spTgt spid="29704"/>
                                        </p:tgtEl>
                                        <p:attrNameLst>
                                          <p:attrName>style.visibility</p:attrName>
                                        </p:attrNameLst>
                                      </p:cBhvr>
                                      <p:to>
                                        <p:strVal val="visible"/>
                                      </p:to>
                                    </p:set>
                                    <p:anim calcmode="lin" valueType="num">
                                      <p:cBhvr>
                                        <p:cTn id="11" dur="500"/>
                                        <p:tgtEl>
                                          <p:spTgt spid="29704"/>
                                        </p:tgtEl>
                                        <p:attrNameLst>
                                          <p:attrName>ppt_y</p:attrName>
                                        </p:attrNameLst>
                                      </p:cBhvr>
                                      <p:tavLst>
                                        <p:tav tm="0">
                                          <p:val>
                                            <p:strVal val="#ppt_y+#ppt_h*1.125000"/>
                                          </p:val>
                                        </p:tav>
                                        <p:tav tm="100000">
                                          <p:val>
                                            <p:strVal val="#ppt_y"/>
                                          </p:val>
                                        </p:tav>
                                      </p:tavLst>
                                    </p:anim>
                                    <p:animEffect transition="in" filter="wipe(up)">
                                      <p:cBhvr>
                                        <p:cTn id="12" dur="500"/>
                                        <p:tgtEl>
                                          <p:spTgt spid="2970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35848"/>
                                        </p:tgtEl>
                                        <p:attrNameLst>
                                          <p:attrName>style.visibility</p:attrName>
                                        </p:attrNameLst>
                                      </p:cBhvr>
                                      <p:to>
                                        <p:strVal val="visible"/>
                                      </p:to>
                                    </p:set>
                                    <p:anim calcmode="lin" valueType="num">
                                      <p:cBhvr>
                                        <p:cTn id="21" dur="500"/>
                                        <p:tgtEl>
                                          <p:spTgt spid="35848"/>
                                        </p:tgtEl>
                                        <p:attrNameLst>
                                          <p:attrName>ppt_y</p:attrName>
                                        </p:attrNameLst>
                                      </p:cBhvr>
                                      <p:tavLst>
                                        <p:tav tm="0">
                                          <p:val>
                                            <p:strVal val="#ppt_y+#ppt_h*1.125000"/>
                                          </p:val>
                                        </p:tav>
                                        <p:tav tm="100000">
                                          <p:val>
                                            <p:strVal val="#ppt_y"/>
                                          </p:val>
                                        </p:tav>
                                      </p:tavLst>
                                    </p:anim>
                                    <p:animEffect transition="in" filter="wipe(up)">
                                      <p:cBhvr>
                                        <p:cTn id="22" dur="500"/>
                                        <p:tgtEl>
                                          <p:spTgt spid="358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9704" grpId="0"/>
      <p:bldP spid="9" grpId="0"/>
      <p:bldP spid="3584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29" name="矩形 1"/>
          <p:cNvSpPr/>
          <p:nvPr/>
        </p:nvSpPr>
        <p:spPr>
          <a:xfrm>
            <a:off x="952500" y="1837267"/>
            <a:ext cx="10320867" cy="2680335"/>
          </a:xfrm>
          <a:prstGeom prst="rect">
            <a:avLst/>
          </a:prstGeom>
          <a:noFill/>
          <a:ln w="9525">
            <a:noFill/>
          </a:ln>
        </p:spPr>
        <p:txBody>
          <a:bodyPr anchor="t">
            <a:spAutoFit/>
          </a:bodyPr>
          <a:p>
            <a:pPr indent="622300">
              <a:lnSpc>
                <a:spcPct val="150000"/>
              </a:lnSpc>
            </a:pPr>
            <a:r>
              <a:rPr lang="zh-CN" altLang="en-US" sz="3735" b="1" dirty="0">
                <a:solidFill>
                  <a:srgbClr val="000000"/>
                </a:solidFill>
                <a:latin typeface="黑体" panose="02010609060101010101" pitchFamily="49" charset="-122"/>
                <a:ea typeface="黑体" panose="02010609060101010101" pitchFamily="49" charset="-122"/>
              </a:rPr>
              <a:t>小组成员互相说说：读到这些词句你眼前出现的画面？</a:t>
            </a:r>
            <a:r>
              <a:rPr lang="zh-CN" altLang="en-US" sz="3735" b="1" dirty="0">
                <a:solidFill>
                  <a:srgbClr val="FF0000"/>
                </a:solidFill>
                <a:latin typeface="仿宋" panose="02010609060101010101" pitchFamily="49" charset="-122"/>
                <a:ea typeface="仿宋" panose="02010609060101010101" pitchFamily="49" charset="-122"/>
              </a:rPr>
              <a:t>（串珠问题</a:t>
            </a:r>
            <a:r>
              <a:rPr lang="en-US" altLang="zh-CN" sz="3735" b="1" dirty="0">
                <a:solidFill>
                  <a:srgbClr val="FF0000"/>
                </a:solidFill>
                <a:latin typeface="仿宋" panose="02010609060101010101" pitchFamily="49" charset="-122"/>
                <a:ea typeface="仿宋" panose="02010609060101010101" pitchFamily="49" charset="-122"/>
              </a:rPr>
              <a:t>3</a:t>
            </a:r>
            <a:r>
              <a:rPr lang="zh-CN" altLang="en-US" sz="3735" b="1" dirty="0">
                <a:solidFill>
                  <a:srgbClr val="FF0000"/>
                </a:solidFill>
                <a:latin typeface="仿宋" panose="02010609060101010101" pitchFamily="49" charset="-122"/>
                <a:ea typeface="仿宋" panose="02010609060101010101" pitchFamily="49" charset="-122"/>
              </a:rPr>
              <a:t>）</a:t>
            </a:r>
            <a:r>
              <a:rPr lang="zh-CN" altLang="en-US" sz="3735" b="1" dirty="0">
                <a:solidFill>
                  <a:srgbClr val="000000"/>
                </a:solidFill>
                <a:latin typeface="黑体" panose="02010609060101010101" pitchFamily="49" charset="-122"/>
                <a:ea typeface="黑体" panose="02010609060101010101" pitchFamily="49" charset="-122"/>
              </a:rPr>
              <a:t>  </a:t>
            </a:r>
            <a:endParaRPr lang="en-US" altLang="zh-CN" sz="3735" b="1" dirty="0">
              <a:solidFill>
                <a:srgbClr val="000000"/>
              </a:solidFill>
              <a:latin typeface="黑体" panose="02010609060101010101" pitchFamily="49" charset="-122"/>
              <a:ea typeface="黑体" panose="02010609060101010101" pitchFamily="49" charset="-122"/>
            </a:endParaRPr>
          </a:p>
          <a:p>
            <a:pPr indent="622300">
              <a:lnSpc>
                <a:spcPct val="150000"/>
              </a:lnSpc>
            </a:pPr>
            <a:r>
              <a:rPr lang="zh-CN" altLang="en-US" sz="3735" b="1" dirty="0">
                <a:solidFill>
                  <a:srgbClr val="000000"/>
                </a:solidFill>
                <a:latin typeface="黑体" panose="02010609060101010101" pitchFamily="49" charset="-122"/>
                <a:ea typeface="黑体" panose="02010609060101010101" pitchFamily="49" charset="-122"/>
              </a:rPr>
              <a:t>让我们走进课文去细细品读。</a:t>
            </a:r>
            <a:endParaRPr lang="zh-CN" altLang="en-US" sz="3735" b="1" dirty="0">
              <a:solidFill>
                <a:srgbClr val="000000"/>
              </a:solidFill>
              <a:latin typeface="黑体" panose="02010609060101010101" pitchFamily="49" charset="-122"/>
              <a:ea typeface="黑体" panose="02010609060101010101" pitchFamily="49"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3" name="Text Box 11"/>
          <p:cNvSpPr txBox="1"/>
          <p:nvPr/>
        </p:nvSpPr>
        <p:spPr>
          <a:xfrm>
            <a:off x="869951" y="1272117"/>
            <a:ext cx="10585449" cy="1568450"/>
          </a:xfrm>
          <a:prstGeom prst="rect">
            <a:avLst/>
          </a:prstGeom>
          <a:noFill/>
          <a:ln w="9525">
            <a:noFill/>
          </a:ln>
        </p:spPr>
        <p:txBody>
          <a:bodyPr anchor="t">
            <a:spAutoFit/>
          </a:bodyPr>
          <a:p>
            <a:pPr>
              <a:lnSpc>
                <a:spcPct val="150000"/>
              </a:lnSpc>
              <a:spcBef>
                <a:spcPct val="50000"/>
              </a:spcBef>
            </a:pPr>
            <a:r>
              <a:rPr lang="zh-CN" altLang="en-US" sz="3200" b="1" dirty="0">
                <a:latin typeface="楷体" panose="02010609060101010101" pitchFamily="49" charset="-122"/>
                <a:ea typeface="楷体" panose="02010609060101010101" pitchFamily="49" charset="-122"/>
              </a:rPr>
              <a:t>    同学们</a:t>
            </a:r>
            <a:r>
              <a:rPr lang="zh-CN" altLang="en-US" sz="3200" b="1" dirty="0">
                <a:solidFill>
                  <a:srgbClr val="FF0000"/>
                </a:solidFill>
                <a:latin typeface="楷体" panose="02010609060101010101" pitchFamily="49" charset="-122"/>
                <a:ea typeface="楷体" panose="02010609060101010101" pitchFamily="49" charset="-122"/>
              </a:rPr>
              <a:t>向</a:t>
            </a:r>
            <a:r>
              <a:rPr lang="zh-CN" altLang="en-US" sz="3200" b="1" dirty="0">
                <a:latin typeface="楷体" panose="02010609060101010101" pitchFamily="49" charset="-122"/>
                <a:ea typeface="楷体" panose="02010609060101010101" pitchFamily="49" charset="-122"/>
              </a:rPr>
              <a:t>在校园里欢唱的小鸟打招呼，</a:t>
            </a:r>
            <a:r>
              <a:rPr lang="zh-CN" altLang="en-US" sz="3200" b="1" dirty="0">
                <a:solidFill>
                  <a:srgbClr val="FF0000"/>
                </a:solidFill>
                <a:latin typeface="楷体" panose="02010609060101010101" pitchFamily="49" charset="-122"/>
                <a:ea typeface="楷体" panose="02010609060101010101" pitchFamily="49" charset="-122"/>
              </a:rPr>
              <a:t>向</a:t>
            </a:r>
            <a:r>
              <a:rPr lang="zh-CN" altLang="en-US" sz="3200" b="1" dirty="0">
                <a:latin typeface="楷体" panose="02010609060101010101" pitchFamily="49" charset="-122"/>
                <a:ea typeface="楷体" panose="02010609060101010101" pitchFamily="49" charset="-122"/>
              </a:rPr>
              <a:t>敬爱的老师问好，</a:t>
            </a:r>
            <a:r>
              <a:rPr lang="zh-CN" altLang="en-US" sz="3200" b="1" dirty="0">
                <a:solidFill>
                  <a:srgbClr val="FF0000"/>
                </a:solidFill>
                <a:latin typeface="楷体" panose="02010609060101010101" pitchFamily="49" charset="-122"/>
                <a:ea typeface="楷体" panose="02010609060101010101" pitchFamily="49" charset="-122"/>
              </a:rPr>
              <a:t>向</a:t>
            </a:r>
            <a:r>
              <a:rPr lang="zh-CN" altLang="en-US" sz="3200" b="1" dirty="0">
                <a:latin typeface="楷体" panose="02010609060101010101" pitchFamily="49" charset="-122"/>
                <a:ea typeface="楷体" panose="02010609060101010101" pitchFamily="49" charset="-122"/>
              </a:rPr>
              <a:t>高高飘扬的国旗敬礼。</a:t>
            </a:r>
            <a:endParaRPr lang="zh-CN" altLang="en-US" sz="3200" b="1" dirty="0">
              <a:latin typeface="楷体" panose="02010609060101010101" pitchFamily="49" charset="-122"/>
              <a:ea typeface="楷体" panose="02010609060101010101" pitchFamily="49" charset="-122"/>
            </a:endParaRPr>
          </a:p>
        </p:txBody>
      </p:sp>
      <p:pic>
        <p:nvPicPr>
          <p:cNvPr id="35849" name="Picture 9" descr="C:\Users\Administrator\AppData\Roaming\Tencent\Users\541737432\QQ\WinTemp\RichOle\R54@5QH{5EEMX0Y4Z(KMAI9.png"/>
          <p:cNvPicPr>
            <a:picLocks noChangeAspect="1" noChangeArrowheads="1"/>
          </p:cNvPicPr>
          <p:nvPr/>
        </p:nvPicPr>
        <p:blipFill>
          <a:blip r:embed="rId1"/>
          <a:srcRect/>
          <a:stretch>
            <a:fillRect/>
          </a:stretch>
        </p:blipFill>
        <p:spPr bwMode="auto">
          <a:xfrm>
            <a:off x="1064725" y="3183513"/>
            <a:ext cx="3421507" cy="2513197"/>
          </a:xfrm>
          <a:prstGeom prst="rect">
            <a:avLst/>
          </a:prstGeom>
          <a:solidFill>
            <a:srgbClr val="FFFFFF">
              <a:shade val="85000"/>
            </a:srgbClr>
          </a:solidFill>
          <a:ln w="12700" cap="sq">
            <a:solidFill>
              <a:schemeClr val="tx1"/>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nvGrpSpPr>
          <p:cNvPr id="8" name="组合 10"/>
          <p:cNvGrpSpPr/>
          <p:nvPr/>
        </p:nvGrpSpPr>
        <p:grpSpPr>
          <a:xfrm>
            <a:off x="5448300" y="3206751"/>
            <a:ext cx="5933017" cy="2688167"/>
            <a:chOff x="3978268" y="2587786"/>
            <a:chExt cx="4450101" cy="2016125"/>
          </a:xfrm>
        </p:grpSpPr>
        <p:sp>
          <p:nvSpPr>
            <p:cNvPr id="9" name="圆角矩形标注 8"/>
            <p:cNvSpPr/>
            <p:nvPr/>
          </p:nvSpPr>
          <p:spPr>
            <a:xfrm>
              <a:off x="3978268" y="2587786"/>
              <a:ext cx="4450101" cy="2016125"/>
            </a:xfrm>
            <a:prstGeom prst="wedgeRoundRectCallout">
              <a:avLst>
                <a:gd name="adj1" fmla="val -30487"/>
                <a:gd name="adj2" fmla="val -62912"/>
                <a:gd name="adj3" fmla="val 16667"/>
              </a:avLst>
            </a:prstGeom>
            <a:solidFill>
              <a:schemeClr val="bg1"/>
            </a:solidFill>
            <a:ln w="9525">
              <a:solidFill>
                <a:schemeClr val="bg2">
                  <a:lumMod val="75000"/>
                </a:schemeClr>
              </a:solidFill>
              <a:miter lim="800000"/>
            </a:ln>
            <a:effectLst>
              <a:outerShdw blurRad="63500" sx="102000" sy="102000" algn="ctr" rotWithShape="0">
                <a:prstClr val="black">
                  <a:alpha val="40000"/>
                </a:prstClr>
              </a:outerShdw>
            </a:effectLst>
          </p:spPr>
          <p:txBody>
            <a:bodyPr anchor="ctr"/>
            <a:lstStyle/>
            <a:p>
              <a:pPr marL="0" marR="0" lvl="0" indent="444500" algn="ctr" defTabSz="457200" rtl="0" eaLnBrk="1" fontAlgn="base" latinLnBrk="0" hangingPunct="1">
                <a:lnSpc>
                  <a:spcPct val="150000"/>
                </a:lnSpc>
                <a:spcBef>
                  <a:spcPct val="0"/>
                </a:spcBef>
                <a:spcAft>
                  <a:spcPct val="0"/>
                </a:spcAft>
                <a:buClrTx/>
                <a:buSzTx/>
                <a:buFontTx/>
                <a:buNone/>
                <a:defRPr/>
              </a:pPr>
              <a:endParaRPr kumimoji="0" lang="zh-CN" altLang="en-US" sz="2665" b="1" i="0" u="none" strike="noStrike" kern="1200" cap="none" spc="0" normalizeH="0" baseline="0" noProof="0">
                <a:ln>
                  <a:noFill/>
                </a:ln>
                <a:solidFill>
                  <a:srgbClr val="FF0000"/>
                </a:solidFill>
                <a:effectLst/>
                <a:uLnTx/>
                <a:uFillTx/>
                <a:latin typeface="+mj-ea"/>
                <a:ea typeface="+mj-ea"/>
                <a:cs typeface="+mn-cs"/>
              </a:endParaRPr>
            </a:p>
          </p:txBody>
        </p:sp>
        <p:sp>
          <p:nvSpPr>
            <p:cNvPr id="10" name="矩形 9"/>
            <p:cNvSpPr/>
            <p:nvPr/>
          </p:nvSpPr>
          <p:spPr>
            <a:xfrm>
              <a:off x="4083051" y="2879886"/>
              <a:ext cx="4173855" cy="1323975"/>
            </a:xfrm>
            <a:prstGeom prst="rect">
              <a:avLst/>
            </a:prstGeom>
            <a:noFill/>
            <a:ln w="9525">
              <a:noFill/>
              <a:miter lim="800000"/>
            </a:ln>
            <a:effectLst/>
          </p:spPr>
          <p:txBody>
            <a:bodyPr anchor="ctr"/>
            <a:lstStyle/>
            <a:p>
              <a:pPr marL="0" marR="0" lvl="0" indent="444500" algn="l" defTabSz="457200" rtl="0" eaLnBrk="1" fontAlgn="base" latinLnBrk="0" hangingPunct="1">
                <a:lnSpc>
                  <a:spcPct val="15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rgbClr val="FF0000"/>
                  </a:solidFill>
                  <a:effectLst/>
                  <a:uLnTx/>
                  <a:uFillTx/>
                  <a:latin typeface="+mj-ea"/>
                  <a:ea typeface="+mj-ea"/>
                  <a:cs typeface="+mn-cs"/>
                </a:rPr>
                <a:t> 边读课文边想象，在脑海中就会出现学生不同方式向小鸟打招呼，有的</a:t>
              </a:r>
              <a:r>
                <a:rPr kumimoji="0" lang="en-US" altLang="zh-CN" sz="2665" b="1" i="0" u="none" strike="noStrike" kern="1200" cap="none" spc="0" normalizeH="0" baseline="0" noProof="0" dirty="0">
                  <a:ln>
                    <a:noFill/>
                  </a:ln>
                  <a:solidFill>
                    <a:srgbClr val="FF0000"/>
                  </a:solidFill>
                  <a:effectLst/>
                  <a:uLnTx/>
                  <a:uFillTx/>
                  <a:latin typeface="+mj-ea"/>
                  <a:ea typeface="+mj-ea"/>
                  <a:cs typeface="+mn-cs"/>
                </a:rPr>
                <a:t>……</a:t>
              </a:r>
              <a:r>
                <a:rPr kumimoji="0" lang="zh-CN" altLang="en-US" sz="2665" b="1" i="0" u="none" strike="noStrike" kern="1200" cap="none" spc="0" normalizeH="0" baseline="0" noProof="0" dirty="0">
                  <a:ln>
                    <a:noFill/>
                  </a:ln>
                  <a:solidFill>
                    <a:srgbClr val="FF0000"/>
                  </a:solidFill>
                  <a:effectLst/>
                  <a:uLnTx/>
                  <a:uFillTx/>
                  <a:latin typeface="+mj-ea"/>
                  <a:ea typeface="+mj-ea"/>
                  <a:cs typeface="+mn-cs"/>
                </a:rPr>
                <a:t>有的</a:t>
              </a:r>
              <a:r>
                <a:rPr kumimoji="0" lang="en-US" altLang="zh-CN" sz="2665" b="1" i="0" u="none" strike="noStrike" kern="1200" cap="none" spc="0" normalizeH="0" baseline="0" noProof="0" dirty="0">
                  <a:ln>
                    <a:noFill/>
                  </a:ln>
                  <a:solidFill>
                    <a:srgbClr val="FF0000"/>
                  </a:solidFill>
                  <a:effectLst/>
                  <a:uLnTx/>
                  <a:uFillTx/>
                  <a:latin typeface="+mj-ea"/>
                  <a:ea typeface="+mj-ea"/>
                  <a:cs typeface="+mn-cs"/>
                </a:rPr>
                <a:t>……</a:t>
              </a:r>
              <a:r>
                <a:rPr kumimoji="0" lang="zh-CN" altLang="en-US" sz="2665" b="1" i="0" u="none" strike="noStrike" kern="1200" cap="none" spc="0" normalizeH="0" baseline="0" noProof="0" dirty="0">
                  <a:ln>
                    <a:noFill/>
                  </a:ln>
                  <a:solidFill>
                    <a:srgbClr val="FF0000"/>
                  </a:solidFill>
                  <a:effectLst/>
                  <a:uLnTx/>
                  <a:uFillTx/>
                  <a:latin typeface="+mj-ea"/>
                  <a:ea typeface="+mj-ea"/>
                  <a:cs typeface="+mn-cs"/>
                </a:rPr>
                <a:t>有的</a:t>
              </a:r>
              <a:r>
                <a:rPr kumimoji="0" lang="en-US" altLang="zh-CN" sz="2665" b="1" i="0" u="none" strike="noStrike" kern="1200" cap="none" spc="0" normalizeH="0" baseline="0" noProof="0" dirty="0">
                  <a:ln>
                    <a:noFill/>
                  </a:ln>
                  <a:solidFill>
                    <a:srgbClr val="FF0000"/>
                  </a:solidFill>
                  <a:effectLst/>
                  <a:uLnTx/>
                  <a:uFillTx/>
                  <a:latin typeface="+mj-ea"/>
                  <a:ea typeface="+mj-ea"/>
                  <a:cs typeface="+mn-cs"/>
                </a:rPr>
                <a:t>……</a:t>
              </a:r>
              <a:r>
                <a:rPr kumimoji="0" lang="zh-CN" altLang="en-US" sz="2665" b="1" i="0" u="none" strike="noStrike" kern="1200" cap="none" spc="0" normalizeH="0" baseline="0" noProof="0" dirty="0">
                  <a:ln>
                    <a:noFill/>
                  </a:ln>
                  <a:solidFill>
                    <a:srgbClr val="FF0000"/>
                  </a:solidFill>
                  <a:effectLst/>
                  <a:uLnTx/>
                  <a:uFillTx/>
                  <a:latin typeface="+mj-ea"/>
                  <a:ea typeface="+mj-ea"/>
                  <a:cs typeface="+mn-cs"/>
                </a:rPr>
                <a:t>向老师问候的画面，以及敬礼的样子。</a:t>
              </a:r>
              <a:endParaRPr kumimoji="0" lang="zh-CN" altLang="en-US" sz="2665" b="1" i="0" u="none" strike="noStrike" kern="1200" cap="none" spc="0" normalizeH="0" baseline="0" noProof="0" dirty="0">
                <a:ln>
                  <a:noFill/>
                </a:ln>
                <a:solidFill>
                  <a:srgbClr val="FF0000"/>
                </a:solidFill>
                <a:effectLst/>
                <a:uLnTx/>
                <a:uFillTx/>
                <a:latin typeface="+mj-ea"/>
                <a:ea typeface="+mj-ea"/>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7" name="Text Box 3"/>
          <p:cNvSpPr txBox="1"/>
          <p:nvPr/>
        </p:nvSpPr>
        <p:spPr>
          <a:xfrm>
            <a:off x="986367" y="939800"/>
            <a:ext cx="10481733" cy="2555875"/>
          </a:xfrm>
          <a:prstGeom prst="rect">
            <a:avLst/>
          </a:prstGeom>
          <a:noFill/>
          <a:ln w="9525">
            <a:noFill/>
          </a:ln>
        </p:spPr>
        <p:txBody>
          <a:bodyPr anchor="t">
            <a:spAutoFit/>
          </a:bodyPr>
          <a:p>
            <a:pPr>
              <a:lnSpc>
                <a:spcPct val="150000"/>
              </a:lnSpc>
            </a:pPr>
            <a:r>
              <a:rPr lang="zh-CN" altLang="en-US" sz="2665" b="1" dirty="0">
                <a:solidFill>
                  <a:srgbClr val="0000FF"/>
                </a:solidFill>
                <a:latin typeface="Calibri" panose="020F0502020204030204" pitchFamily="34" charset="0"/>
                <a:ea typeface="宋体" panose="02010600030101010101" pitchFamily="2" charset="-122"/>
              </a:rPr>
              <a:t>　　</a:t>
            </a:r>
            <a:r>
              <a:rPr lang="zh-CN" altLang="en-US" sz="2665" b="1" dirty="0">
                <a:latin typeface="楷体" panose="02010609060101010101" pitchFamily="49" charset="-122"/>
                <a:ea typeface="楷体" panose="02010609060101010101" pitchFamily="49" charset="-122"/>
              </a:rPr>
              <a:t>上课了，不同民族的小学生，在同一间教室里学习。大家一起朗读课文，那声音真好听！这时候，窗外十分</a:t>
            </a:r>
            <a:r>
              <a:rPr lang="zh-CN" altLang="en-US" sz="2665" b="1" dirty="0">
                <a:solidFill>
                  <a:srgbClr val="FF0000"/>
                </a:solidFill>
                <a:latin typeface="楷体" panose="02010609060101010101" pitchFamily="49" charset="-122"/>
                <a:ea typeface="楷体" panose="02010609060101010101" pitchFamily="49" charset="-122"/>
              </a:rPr>
              <a:t>安静</a:t>
            </a:r>
            <a:r>
              <a:rPr lang="zh-CN" altLang="en-US" sz="2665" b="1" dirty="0">
                <a:latin typeface="楷体" panose="02010609060101010101" pitchFamily="49" charset="-122"/>
                <a:ea typeface="楷体" panose="02010609060101010101" pitchFamily="49" charset="-122"/>
              </a:rPr>
              <a:t>，树枝不摇了，鸟儿不叫了，蝴蝶停在花朵上，好像都在听同学们读课文。最有趣的是，跑来了几只猴子。这些山林里的朋友，是那样好奇地听着。</a:t>
            </a:r>
            <a:endParaRPr lang="zh-CN" altLang="en-US" sz="2665" b="1" dirty="0">
              <a:latin typeface="楷体" panose="02010609060101010101" pitchFamily="49" charset="-122"/>
              <a:ea typeface="楷体" panose="02010609060101010101" pitchFamily="49" charset="-122"/>
            </a:endParaRPr>
          </a:p>
        </p:txBody>
      </p:sp>
      <p:pic>
        <p:nvPicPr>
          <p:cNvPr id="6" name="Picture 6" descr="C:\Users\Administrator\AppData\Roaming\Tencent\Users\541737432\QQ\WinTemp\RichOle\HPP_DQ(YFZJ)KJ931LC7IP1.png"/>
          <p:cNvPicPr>
            <a:picLocks noChangeAspect="1" noChangeArrowheads="1"/>
          </p:cNvPicPr>
          <p:nvPr/>
        </p:nvPicPr>
        <p:blipFill>
          <a:blip r:embed="rId1"/>
          <a:srcRect/>
          <a:stretch>
            <a:fillRect/>
          </a:stretch>
        </p:blipFill>
        <p:spPr bwMode="auto">
          <a:xfrm>
            <a:off x="7947392" y="3960293"/>
            <a:ext cx="3467052" cy="2077763"/>
          </a:xfrm>
          <a:prstGeom prst="rect">
            <a:avLst/>
          </a:prstGeom>
          <a:ln w="88900" cap="sq" cmpd="thickThin">
            <a:solidFill>
              <a:schemeClr val="bg2">
                <a:lumMod val="75000"/>
              </a:schemeClr>
            </a:solidFill>
            <a:prstDash val="solid"/>
            <a:miter lim="800000"/>
            <a:headEnd/>
            <a:tailEnd/>
          </a:ln>
          <a:effectLst>
            <a:innerShdw blurRad="76200">
              <a:srgbClr val="000000"/>
            </a:innerShdw>
          </a:effectLst>
        </p:spPr>
      </p:pic>
      <p:sp>
        <p:nvSpPr>
          <p:cNvPr id="3" name="矩形 2"/>
          <p:cNvSpPr/>
          <p:nvPr/>
        </p:nvSpPr>
        <p:spPr>
          <a:xfrm>
            <a:off x="1016000" y="3493599"/>
            <a:ext cx="6855192" cy="2761615"/>
          </a:xfrm>
          <a:prstGeom prst="rect">
            <a:avLst/>
          </a:prstGeom>
        </p:spPr>
        <p:txBody>
          <a:bodyPr>
            <a:spAutoFit/>
          </a:bodyPr>
          <a:lstStyle/>
          <a:p>
            <a:pPr marL="0" marR="0" lvl="0" indent="444500" algn="l" defTabSz="457200" rtl="0" eaLnBrk="1" fontAlgn="base" latinLnBrk="0" hangingPunct="1">
              <a:lnSpc>
                <a:spcPct val="13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运用</a:t>
            </a:r>
            <a:r>
              <a:rPr kumimoji="0" lang="zh-CN" altLang="en-US" sz="2665" b="1" i="0" u="none" strike="noStrike" kern="1200" cap="none" spc="0" normalizeH="0" baseline="0" noProof="0" dirty="0">
                <a:ln>
                  <a:noFill/>
                </a:ln>
                <a:solidFill>
                  <a:srgbClr val="FF0000"/>
                </a:solidFill>
                <a:effectLst>
                  <a:glow rad="101600">
                    <a:srgbClr val="FFFF00">
                      <a:alpha val="60000"/>
                    </a:srgbClr>
                  </a:glow>
                </a:effectLst>
                <a:uLnTx/>
                <a:uFillTx/>
                <a:latin typeface="宋体" panose="02010600030101010101" pitchFamily="2" charset="-122"/>
                <a:ea typeface="宋体" panose="02010600030101010101" pitchFamily="2" charset="-122"/>
                <a:cs typeface="+mn-cs"/>
              </a:rPr>
              <a:t>拟人</a:t>
            </a:r>
            <a:r>
              <a:rPr kumimoji="0" lang="zh-CN" altLang="en-US" sz="2665"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的手法，通过对窗外景物的描写，突出了</a:t>
            </a:r>
            <a:r>
              <a:rPr kumimoji="0" lang="zh-CN" altLang="en-US" sz="2665" b="1" i="0" u="none" strike="noStrike" kern="1200" cap="none" spc="0" normalizeH="0" baseline="0" noProof="0" dirty="0">
                <a:ln>
                  <a:noFill/>
                </a:ln>
                <a:solidFill>
                  <a:srgbClr val="FF0000"/>
                </a:solidFill>
                <a:effectLst>
                  <a:glow rad="101600">
                    <a:srgbClr val="FFFF00">
                      <a:alpha val="60000"/>
                    </a:srgbClr>
                  </a:glow>
                </a:effectLst>
                <a:uLnTx/>
                <a:uFillTx/>
                <a:latin typeface="宋体" panose="02010600030101010101" pitchFamily="2" charset="-122"/>
                <a:ea typeface="宋体" panose="02010600030101010101" pitchFamily="2" charset="-122"/>
                <a:cs typeface="+mn-cs"/>
              </a:rPr>
              <a:t>“安静”</a:t>
            </a:r>
            <a:r>
              <a:rPr kumimoji="0" lang="zh-CN" altLang="en-US" sz="2665"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二字，小动物静止不动是为孩子们的书读得好听所吸引和不忍心打扰孩子们的学习，感受到孩子们读书读得认真，读得入情入境，读得有声有色。</a:t>
            </a:r>
            <a:endParaRPr kumimoji="0" lang="zh-CN" altLang="en-US" sz="2665"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9" name="矩形 1"/>
          <p:cNvSpPr>
            <a:spLocks noChangeArrowheads="1"/>
          </p:cNvSpPr>
          <p:nvPr/>
        </p:nvSpPr>
        <p:spPr bwMode="auto">
          <a:xfrm>
            <a:off x="880533" y="1883833"/>
            <a:ext cx="11419417"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j-ea"/>
                <a:ea typeface="+mj-ea"/>
                <a:cs typeface="+mn-cs"/>
              </a:rPr>
              <a:t>用横线画出具体写“安静”的句子。</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    </a:t>
            </a:r>
            <a:endPar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81923" name="矩形 1"/>
          <p:cNvSpPr/>
          <p:nvPr/>
        </p:nvSpPr>
        <p:spPr>
          <a:xfrm>
            <a:off x="1348317" y="2715684"/>
            <a:ext cx="9793816" cy="3046095"/>
          </a:xfrm>
          <a:prstGeom prst="rect">
            <a:avLst/>
          </a:prstGeom>
          <a:noFill/>
          <a:ln w="9525">
            <a:noFill/>
          </a:ln>
        </p:spPr>
        <p:txBody>
          <a:bodyPr anchor="t">
            <a:spAutoFit/>
          </a:bodyPr>
          <a:p>
            <a:pPr indent="444500">
              <a:lnSpc>
                <a:spcPct val="150000"/>
              </a:lnSpc>
            </a:pPr>
            <a:r>
              <a:rPr lang="zh-CN" altLang="en-US" sz="3200" b="1" dirty="0">
                <a:solidFill>
                  <a:srgbClr val="000000"/>
                </a:solidFill>
                <a:latin typeface="楷体" panose="02010609060101010101" pitchFamily="49" charset="-122"/>
                <a:ea typeface="楷体" panose="02010609060101010101" pitchFamily="49" charset="-122"/>
              </a:rPr>
              <a:t>这时候，窗外十分安静，树枝不摇了，鸟儿不叫了，蝴蝶停在花朵上，好像都在听同学们读课文。最有趣的是，跑来了几只猴子。这些山林里的朋友，是那样好奇地听着。                                                    </a:t>
            </a:r>
            <a:endParaRPr lang="zh-CN" altLang="en-US" sz="3200" b="1" dirty="0">
              <a:solidFill>
                <a:srgbClr val="000000"/>
              </a:solidFill>
              <a:latin typeface="楷体" panose="02010609060101010101" pitchFamily="49" charset="-122"/>
              <a:ea typeface="楷体" panose="02010609060101010101" pitchFamily="49" charset="-122"/>
            </a:endParaRPr>
          </a:p>
        </p:txBody>
      </p:sp>
      <p:cxnSp>
        <p:nvCxnSpPr>
          <p:cNvPr id="4" name="直接连接符 3"/>
          <p:cNvCxnSpPr/>
          <p:nvPr/>
        </p:nvCxnSpPr>
        <p:spPr>
          <a:xfrm>
            <a:off x="9036051" y="3424767"/>
            <a:ext cx="1672167" cy="0"/>
          </a:xfrm>
          <a:prstGeom prst="line">
            <a:avLst/>
          </a:prstGeom>
          <a:ln>
            <a:solidFill>
              <a:srgbClr val="FF0000"/>
            </a:solidFill>
          </a:ln>
          <a:effectLst/>
        </p:spPr>
        <p:style>
          <a:lnRef idx="2">
            <a:schemeClr val="accent2"/>
          </a:lnRef>
          <a:fillRef idx="0">
            <a:schemeClr val="accent2"/>
          </a:fillRef>
          <a:effectRef idx="1">
            <a:schemeClr val="accent2"/>
          </a:effectRef>
          <a:fontRef idx="minor">
            <a:schemeClr val="tx1"/>
          </a:fontRef>
        </p:style>
      </p:cxnSp>
      <p:cxnSp>
        <p:nvCxnSpPr>
          <p:cNvPr id="13" name="直接连接符 12"/>
          <p:cNvCxnSpPr/>
          <p:nvPr/>
        </p:nvCxnSpPr>
        <p:spPr>
          <a:xfrm>
            <a:off x="1528233" y="4193117"/>
            <a:ext cx="8750300" cy="0"/>
          </a:xfrm>
          <a:prstGeom prst="line">
            <a:avLst/>
          </a:prstGeom>
          <a:ln>
            <a:solidFill>
              <a:srgbClr val="FF0000"/>
            </a:solidFill>
          </a:ln>
          <a:effectLst/>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1" name="矩形 7"/>
          <p:cNvSpPr/>
          <p:nvPr/>
        </p:nvSpPr>
        <p:spPr>
          <a:xfrm>
            <a:off x="2628900" y="1068917"/>
            <a:ext cx="6013451" cy="460375"/>
          </a:xfrm>
          <a:prstGeom prst="rect">
            <a:avLst/>
          </a:prstGeom>
          <a:noFill/>
          <a:ln w="9525">
            <a:noFill/>
          </a:ln>
        </p:spPr>
        <p:txBody>
          <a:bodyPr anchor="t">
            <a:spAutoFit/>
          </a:bodyPr>
          <a:p>
            <a:r>
              <a:rPr lang="zh-CN" altLang="en-US" sz="2400" dirty="0">
                <a:latin typeface="楷体" panose="02010609060101010101" pitchFamily="49" charset="-122"/>
                <a:ea typeface="楷体" panose="02010609060101010101" pitchFamily="49" charset="-122"/>
              </a:rPr>
              <a:t>    </a:t>
            </a:r>
            <a:endParaRPr lang="zh-CN" altLang="en-US" sz="2400" dirty="0">
              <a:latin typeface="楷体" panose="02010609060101010101" pitchFamily="49" charset="-122"/>
              <a:ea typeface="楷体" panose="02010609060101010101" pitchFamily="49" charset="-122"/>
            </a:endParaRPr>
          </a:p>
        </p:txBody>
      </p:sp>
      <p:sp>
        <p:nvSpPr>
          <p:cNvPr id="6" name="文本框 23"/>
          <p:cNvSpPr txBox="1">
            <a:spLocks noChangeArrowheads="1"/>
          </p:cNvSpPr>
          <p:nvPr/>
        </p:nvSpPr>
        <p:spPr bwMode="auto">
          <a:xfrm>
            <a:off x="977900" y="1858433"/>
            <a:ext cx="10303933" cy="460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066800" rtl="0" eaLnBrk="1" fontAlgn="base" latinLnBrk="0" hangingPunct="1">
              <a:lnSpc>
                <a:spcPct val="110000"/>
              </a:lnSpc>
              <a:spcBef>
                <a:spcPct val="0"/>
              </a:spcBef>
              <a:spcAft>
                <a:spcPts val="0"/>
              </a:spcAft>
              <a:buClrTx/>
              <a:buSzTx/>
              <a:buFontTx/>
              <a:buNone/>
              <a:defRPr/>
            </a:pPr>
            <a:r>
              <a:rPr kumimoji="0" lang="zh-CN" altLang="en-US" sz="2665" b="1" i="0" u="none" strike="noStrike" kern="1200" cap="none" spc="0" normalizeH="0" baseline="0" noProof="0" dirty="0">
                <a:ln>
                  <a:noFill/>
                </a:ln>
                <a:solidFill>
                  <a:srgbClr val="C00000"/>
                </a:solidFill>
                <a:effectLst/>
                <a:uLnTx/>
                <a:uFillTx/>
                <a:latin typeface="+mj-ea"/>
                <a:ea typeface="+mj-ea"/>
                <a:cs typeface="+mn-cs"/>
              </a:rPr>
              <a:t>方法指导：</a:t>
            </a:r>
            <a:r>
              <a:rPr kumimoji="0" lang="zh-CN" altLang="en-US" sz="2665" b="1" i="0" u="none" strike="noStrike" kern="1200" cap="none" spc="0" normalizeH="0" baseline="0" noProof="0" dirty="0">
                <a:ln>
                  <a:noFill/>
                </a:ln>
                <a:solidFill>
                  <a:schemeClr val="tx1"/>
                </a:solidFill>
                <a:effectLst/>
                <a:uLnTx/>
                <a:uFillTx/>
                <a:latin typeface="+mj-ea"/>
                <a:ea typeface="+mj-ea"/>
                <a:cs typeface="+mn-cs"/>
              </a:rPr>
              <a:t>朗读课文时，书上的文字进入眼睛的同时好像变成了一幅幅画，出现在眼前。这种方法就是边读边想象画面，等到将来你在生活中看到这样的场景，就会想到这些句子。</a:t>
            </a:r>
            <a:endParaRPr kumimoji="0" lang="zh-CN" altLang="en-US" sz="2665" b="1" i="0" u="none" strike="noStrike" kern="1200" cap="none" spc="0" normalizeH="0" baseline="0" noProof="0" dirty="0">
              <a:ln>
                <a:noFill/>
              </a:ln>
              <a:solidFill>
                <a:schemeClr val="tx1"/>
              </a:solidFill>
              <a:effectLst/>
              <a:uLnTx/>
              <a:uFillTx/>
              <a:latin typeface="+mj-ea"/>
              <a:ea typeface="+mj-ea"/>
              <a:cs typeface="+mn-cs"/>
            </a:endParaRPr>
          </a:p>
          <a:p>
            <a:pPr marL="0" marR="0" lvl="0" indent="444500" algn="l" defTabSz="1066800" rtl="0" eaLnBrk="1" fontAlgn="base" latinLnBrk="0" hangingPunct="1">
              <a:lnSpc>
                <a:spcPct val="110000"/>
              </a:lnSpc>
              <a:spcBef>
                <a:spcPct val="0"/>
              </a:spcBef>
              <a:spcAft>
                <a:spcPts val="0"/>
              </a:spcAft>
              <a:buClrTx/>
              <a:buSzTx/>
              <a:buFontTx/>
              <a:buNone/>
              <a:defRPr/>
            </a:pPr>
            <a:r>
              <a:rPr kumimoji="0" lang="zh-CN" altLang="en-US" sz="2665" b="1" i="0" u="none" strike="noStrike" kern="1200" cap="none" spc="0" normalizeH="0" baseline="0" noProof="0" dirty="0">
                <a:ln>
                  <a:noFill/>
                </a:ln>
                <a:solidFill>
                  <a:schemeClr val="tx1"/>
                </a:solidFill>
                <a:effectLst/>
                <a:uLnTx/>
                <a:uFillTx/>
                <a:latin typeface="+mj-ea"/>
                <a:ea typeface="+mj-ea"/>
                <a:cs typeface="+mn-cs"/>
              </a:rPr>
              <a:t>读课文时想画面可以猜测重点词语的意思，可以想与描述画面一样的生活场景、可以猜测可能发生了什么</a:t>
            </a:r>
            <a:r>
              <a:rPr kumimoji="0" lang="en-US" altLang="zh-CN" sz="2665" b="1" i="0" u="none" strike="noStrike" kern="1200" cap="none" spc="0" normalizeH="0" baseline="0" noProof="0" dirty="0">
                <a:ln>
                  <a:noFill/>
                </a:ln>
                <a:solidFill>
                  <a:schemeClr val="tx1"/>
                </a:solidFill>
                <a:effectLst/>
                <a:uLnTx/>
                <a:uFillTx/>
                <a:latin typeface="+mj-ea"/>
                <a:ea typeface="+mj-ea"/>
                <a:cs typeface="+mn-cs"/>
              </a:rPr>
              <a:t>……</a:t>
            </a:r>
            <a:endParaRPr kumimoji="0" lang="en-US" altLang="zh-CN" sz="2665" b="1" i="0" u="none" strike="noStrike" kern="1200" cap="none" spc="0" normalizeH="0" baseline="0" noProof="0" dirty="0">
              <a:ln>
                <a:noFill/>
              </a:ln>
              <a:solidFill>
                <a:schemeClr val="tx1"/>
              </a:solidFill>
              <a:effectLst/>
              <a:uLnTx/>
              <a:uFillTx/>
              <a:latin typeface="+mj-ea"/>
              <a:ea typeface="+mj-ea"/>
              <a:cs typeface="+mn-cs"/>
            </a:endParaRPr>
          </a:p>
          <a:p>
            <a:pPr marL="0" marR="0" lvl="0" indent="0" algn="l" defTabSz="1066800" rtl="0" eaLnBrk="1" fontAlgn="base" latinLnBrk="0" hangingPunct="1">
              <a:lnSpc>
                <a:spcPct val="110000"/>
              </a:lnSpc>
              <a:spcBef>
                <a:spcPct val="0"/>
              </a:spcBef>
              <a:spcAft>
                <a:spcPts val="0"/>
              </a:spcAft>
              <a:buClrTx/>
              <a:buSzTx/>
              <a:buFontTx/>
              <a:buNone/>
              <a:defRPr/>
            </a:pPr>
            <a:r>
              <a:rPr kumimoji="0" lang="zh-CN" altLang="en-US" sz="2665" b="1" i="0" u="none" strike="noStrike" kern="1200" cap="none" spc="0" normalizeH="0" baseline="0" noProof="0" dirty="0">
                <a:ln>
                  <a:noFill/>
                </a:ln>
                <a:solidFill>
                  <a:srgbClr val="C00000"/>
                </a:solidFill>
                <a:effectLst/>
                <a:uLnTx/>
                <a:uFillTx/>
                <a:latin typeface="+mj-ea"/>
                <a:ea typeface="+mj-ea"/>
                <a:cs typeface="+mn-cs"/>
              </a:rPr>
              <a:t>运用：</a:t>
            </a:r>
            <a:r>
              <a:rPr kumimoji="0" lang="zh-CN" altLang="en-US" sz="2665" b="1" i="0" u="none" strike="noStrike" kern="1200" cap="none" spc="0" normalizeH="0" baseline="0" noProof="0" dirty="0">
                <a:ln>
                  <a:noFill/>
                </a:ln>
                <a:solidFill>
                  <a:schemeClr val="tx1"/>
                </a:solidFill>
                <a:effectLst/>
                <a:uLnTx/>
                <a:uFillTx/>
                <a:latin typeface="+mj-ea"/>
                <a:ea typeface="+mj-ea"/>
                <a:cs typeface="+mn-cs"/>
              </a:rPr>
              <a:t>本文第三自然段朗读时，想象同学们怎样朗读课文的，树枝不摇了、鸟儿不叫了、蝴蝶停在花朵上是什么样子的？这样我们就能感受到同学们上课学习多么认真，窗外多么安静，也能感受到大青树下小学生与我们生活的不同。自己读第三自然段试试，看你的眼前出现什么样的画面，和同学说说。</a:t>
            </a:r>
            <a:endParaRPr kumimoji="0" lang="zh-CN" altLang="en-US" sz="2665" b="1" i="0" u="none" strike="noStrike" kern="1200" cap="none" spc="0" normalizeH="0" baseline="0" noProof="0" dirty="0">
              <a:ln>
                <a:noFill/>
              </a:ln>
              <a:solidFill>
                <a:schemeClr val="tx1"/>
              </a:solidFill>
              <a:effectLst/>
              <a:uLnTx/>
              <a:uFillTx/>
              <a:latin typeface="+mj-ea"/>
              <a:ea typeface="+mj-ea"/>
              <a:cs typeface="+mn-cs"/>
            </a:endParaRPr>
          </a:p>
        </p:txBody>
      </p:sp>
      <p:grpSp>
        <p:nvGrpSpPr>
          <p:cNvPr id="102403" name="组合 9"/>
          <p:cNvGrpSpPr/>
          <p:nvPr/>
        </p:nvGrpSpPr>
        <p:grpSpPr>
          <a:xfrm>
            <a:off x="918633" y="795867"/>
            <a:ext cx="10803467" cy="1113367"/>
            <a:chOff x="651350" y="964628"/>
            <a:chExt cx="8102232" cy="835025"/>
          </a:xfrm>
        </p:grpSpPr>
        <p:sp>
          <p:nvSpPr>
            <p:cNvPr id="102404" name="矩形 1"/>
            <p:cNvSpPr/>
            <p:nvPr/>
          </p:nvSpPr>
          <p:spPr>
            <a:xfrm>
              <a:off x="3729513" y="1001660"/>
              <a:ext cx="5024069" cy="715804"/>
            </a:xfrm>
            <a:prstGeom prst="rect">
              <a:avLst/>
            </a:prstGeom>
            <a:noFill/>
            <a:ln w="9525">
              <a:noFill/>
            </a:ln>
          </p:spPr>
          <p:txBody>
            <a:bodyPr anchor="t">
              <a:spAutoFit/>
            </a:bodyPr>
            <a:p>
              <a:pPr>
                <a:lnSpc>
                  <a:spcPct val="150000"/>
                </a:lnSpc>
              </a:pPr>
              <a:r>
                <a:rPr lang="zh-CN" altLang="en-US" sz="3735" b="1" dirty="0">
                  <a:solidFill>
                    <a:srgbClr val="000000"/>
                  </a:solidFill>
                  <a:latin typeface="黑体" panose="02010609060101010101" pitchFamily="49" charset="-122"/>
                  <a:ea typeface="黑体" panose="02010609060101010101" pitchFamily="49" charset="-122"/>
                </a:rPr>
                <a:t>边读边想象画面</a:t>
              </a:r>
              <a:endParaRPr lang="zh-CN" altLang="en-US" sz="3735" b="1" dirty="0">
                <a:solidFill>
                  <a:srgbClr val="000000"/>
                </a:solidFill>
                <a:latin typeface="黑体" panose="02010609060101010101" pitchFamily="49" charset="-122"/>
                <a:ea typeface="黑体" panose="02010609060101010101" pitchFamily="49" charset="-122"/>
              </a:endParaRPr>
            </a:p>
          </p:txBody>
        </p:sp>
        <p:pic>
          <p:nvPicPr>
            <p:cNvPr id="102405" name="Picture 6"/>
            <p:cNvPicPr>
              <a:picLocks noChangeAspect="1"/>
            </p:cNvPicPr>
            <p:nvPr/>
          </p:nvPicPr>
          <p:blipFill>
            <a:blip r:embed="rId1"/>
            <a:stretch>
              <a:fillRect/>
            </a:stretch>
          </p:blipFill>
          <p:spPr>
            <a:xfrm>
              <a:off x="651350" y="964628"/>
              <a:ext cx="3078163" cy="835025"/>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charRg st="0" end="80"/>
                                            </p:txEl>
                                          </p:spTgt>
                                        </p:tgtEl>
                                        <p:attrNameLst>
                                          <p:attrName>style.visibility</p:attrName>
                                        </p:attrNameLst>
                                      </p:cBhvr>
                                      <p:to>
                                        <p:strVal val="visible"/>
                                      </p:to>
                                    </p:set>
                                    <p:animEffect transition="in" filter="randombar(horizontal)">
                                      <p:cBhvr>
                                        <p:cTn id="7" dur="500"/>
                                        <p:tgtEl>
                                          <p:spTgt spid="6">
                                            <p:txEl>
                                              <p:charRg st="0" end="8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charRg st="80" end="129"/>
                                            </p:txEl>
                                          </p:spTgt>
                                        </p:tgtEl>
                                        <p:attrNameLst>
                                          <p:attrName>style.visibility</p:attrName>
                                        </p:attrNameLst>
                                      </p:cBhvr>
                                      <p:to>
                                        <p:strVal val="visible"/>
                                      </p:to>
                                    </p:set>
                                    <p:animEffect transition="in" filter="randombar(horizontal)">
                                      <p:cBhvr>
                                        <p:cTn id="12" dur="500"/>
                                        <p:tgtEl>
                                          <p:spTgt spid="6">
                                            <p:txEl>
                                              <p:charRg st="80" end="12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6">
                                            <p:txEl>
                                              <p:charRg st="129" end="263"/>
                                            </p:txEl>
                                          </p:spTgt>
                                        </p:tgtEl>
                                        <p:attrNameLst>
                                          <p:attrName>style.visibility</p:attrName>
                                        </p:attrNameLst>
                                      </p:cBhvr>
                                      <p:to>
                                        <p:strVal val="visible"/>
                                      </p:to>
                                    </p:set>
                                    <p:animEffect transition="in" filter="randombar(horizontal)">
                                      <p:cBhvr>
                                        <p:cTn id="17" dur="500"/>
                                        <p:tgtEl>
                                          <p:spTgt spid="6">
                                            <p:txEl>
                                              <p:charRg st="129" end="26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5" name="矩形 4"/>
          <p:cNvSpPr/>
          <p:nvPr/>
        </p:nvSpPr>
        <p:spPr>
          <a:xfrm>
            <a:off x="1115484" y="3498851"/>
            <a:ext cx="10068983" cy="2306955"/>
          </a:xfrm>
          <a:prstGeom prst="rect">
            <a:avLst/>
          </a:prstGeom>
          <a:noFill/>
          <a:ln w="9525">
            <a:noFill/>
          </a:ln>
        </p:spPr>
        <p:txBody>
          <a:bodyPr anchor="t">
            <a:spAutoFit/>
          </a:bodyPr>
          <a:p>
            <a:pPr latinLnBrk="1">
              <a:lnSpc>
                <a:spcPct val="150000"/>
              </a:lnSpc>
            </a:pPr>
            <a:r>
              <a:rPr lang="en-US" altLang="zh-CN" sz="3200" b="1" dirty="0">
                <a:latin typeface="楷体" panose="02010609060101010101" pitchFamily="49" charset="-122"/>
                <a:ea typeface="楷体" panose="02010609060101010101" pitchFamily="49" charset="-122"/>
              </a:rPr>
              <a:t>_____________________________________________________________________________________________________________________________________________</a:t>
            </a:r>
            <a:endParaRPr lang="en-US" altLang="zh-CN" sz="3200" b="1" dirty="0">
              <a:latin typeface="楷体" panose="02010609060101010101" pitchFamily="49" charset="-122"/>
              <a:ea typeface="楷体" panose="02010609060101010101" pitchFamily="49" charset="-122"/>
            </a:endParaRPr>
          </a:p>
        </p:txBody>
      </p:sp>
      <p:sp>
        <p:nvSpPr>
          <p:cNvPr id="15" name="矩形 5"/>
          <p:cNvSpPr/>
          <p:nvPr/>
        </p:nvSpPr>
        <p:spPr>
          <a:xfrm>
            <a:off x="1200151" y="3488267"/>
            <a:ext cx="9787467" cy="2306955"/>
          </a:xfrm>
          <a:prstGeom prst="rect">
            <a:avLst/>
          </a:prstGeom>
          <a:noFill/>
          <a:ln w="9525">
            <a:noFill/>
          </a:ln>
        </p:spPr>
        <p:txBody>
          <a:bodyPr anchor="t">
            <a:spAutoFit/>
          </a:bodyPr>
          <a:p>
            <a:pPr indent="533400">
              <a:lnSpc>
                <a:spcPct val="150000"/>
              </a:lnSpc>
            </a:pPr>
            <a:r>
              <a:rPr lang="zh-CN" altLang="en-US" sz="3200" b="1" dirty="0">
                <a:solidFill>
                  <a:srgbClr val="FF0000"/>
                </a:solidFill>
                <a:latin typeface="楷体" panose="02010609060101010101" pitchFamily="49" charset="-122"/>
                <a:ea typeface="楷体" panose="02010609060101010101" pitchFamily="49" charset="-122"/>
              </a:rPr>
              <a:t>大家在大青树下跳孔雀舞，跳得可精彩了！一会儿像是孔雀在林中散步，一会儿像是在小溪边喝水、梳理羽毛</a:t>
            </a:r>
            <a:r>
              <a:rPr lang="en-US" altLang="zh-CN" sz="3200" b="1" dirty="0">
                <a:solidFill>
                  <a:srgbClr val="FF0000"/>
                </a:solidFill>
                <a:latin typeface="楷体" panose="02010609060101010101" pitchFamily="49" charset="-122"/>
                <a:ea typeface="楷体" panose="02010609060101010101" pitchFamily="49" charset="-122"/>
              </a:rPr>
              <a:t>…… </a:t>
            </a:r>
            <a:r>
              <a:rPr lang="zh-CN" altLang="en-US" sz="3200" b="1" dirty="0">
                <a:solidFill>
                  <a:srgbClr val="FF0000"/>
                </a:solidFill>
                <a:latin typeface="楷体" panose="02010609060101010101" pitchFamily="49" charset="-122"/>
                <a:ea typeface="楷体" panose="02010609060101010101" pitchFamily="49" charset="-122"/>
              </a:rPr>
              <a:t>一只只小孔雀美丽极了。</a:t>
            </a:r>
            <a:endParaRPr lang="zh-CN" altLang="en-US" sz="3200" b="1" dirty="0">
              <a:solidFill>
                <a:srgbClr val="FF0000"/>
              </a:solidFill>
              <a:latin typeface="楷体" panose="02010609060101010101" pitchFamily="49" charset="-122"/>
              <a:ea typeface="楷体" panose="02010609060101010101" pitchFamily="49" charset="-122"/>
            </a:endParaRPr>
          </a:p>
        </p:txBody>
      </p:sp>
      <p:grpSp>
        <p:nvGrpSpPr>
          <p:cNvPr id="103427" name="组合 15"/>
          <p:cNvGrpSpPr/>
          <p:nvPr/>
        </p:nvGrpSpPr>
        <p:grpSpPr>
          <a:xfrm>
            <a:off x="571500" y="1219200"/>
            <a:ext cx="10579100" cy="2306954"/>
            <a:chOff x="428920" y="914310"/>
            <a:chExt cx="7934030" cy="1729491"/>
          </a:xfrm>
        </p:grpSpPr>
        <p:grpSp>
          <p:nvGrpSpPr>
            <p:cNvPr id="103428" name="组合 16"/>
            <p:cNvGrpSpPr/>
            <p:nvPr/>
          </p:nvGrpSpPr>
          <p:grpSpPr>
            <a:xfrm>
              <a:off x="746140" y="914310"/>
              <a:ext cx="7616810" cy="1729491"/>
              <a:chOff x="698515" y="914310"/>
              <a:chExt cx="7616810" cy="1729491"/>
            </a:xfrm>
          </p:grpSpPr>
          <p:sp>
            <p:nvSpPr>
              <p:cNvPr id="103429" name="矩形 18"/>
              <p:cNvSpPr/>
              <p:nvPr/>
            </p:nvSpPr>
            <p:spPr>
              <a:xfrm>
                <a:off x="698515" y="1025435"/>
                <a:ext cx="1336660" cy="437490"/>
              </a:xfrm>
              <a:prstGeom prst="rect">
                <a:avLst/>
              </a:prstGeom>
              <a:noFill/>
              <a:ln w="9525">
                <a:noFill/>
              </a:ln>
            </p:spPr>
            <p:txBody>
              <a:bodyPr anchor="t">
                <a:spAutoFit/>
              </a:bodyPr>
              <a:p>
                <a:pPr algn="ctr"/>
                <a:r>
                  <a:rPr lang="zh-CN" altLang="en-US" sz="3200" b="1" dirty="0">
                    <a:solidFill>
                      <a:srgbClr val="36A436"/>
                    </a:solidFill>
                    <a:latin typeface="微软雅黑" panose="020B0503020204020204" pitchFamily="34" charset="-122"/>
                    <a:ea typeface="微软雅黑" panose="020B0503020204020204" pitchFamily="34" charset="-122"/>
                  </a:rPr>
                  <a:t>拓展：</a:t>
                </a:r>
                <a:endParaRPr lang="en-US" altLang="zh-CN" sz="3200" b="1" dirty="0">
                  <a:solidFill>
                    <a:srgbClr val="36A436"/>
                  </a:solidFill>
                  <a:latin typeface="微软雅黑" panose="020B0503020204020204" pitchFamily="34" charset="-122"/>
                  <a:ea typeface="微软雅黑" panose="020B0503020204020204" pitchFamily="34" charset="-122"/>
                </a:endParaRPr>
              </a:p>
            </p:txBody>
          </p:sp>
          <p:sp>
            <p:nvSpPr>
              <p:cNvPr id="20" name="矩形 19"/>
              <p:cNvSpPr/>
              <p:nvPr/>
            </p:nvSpPr>
            <p:spPr>
              <a:xfrm>
                <a:off x="828953" y="914310"/>
                <a:ext cx="7486372" cy="1729491"/>
              </a:xfrm>
              <a:prstGeom prst="rect">
                <a:avLst/>
              </a:prstGeom>
            </p:spPr>
            <p:txBody>
              <a:bodyPr>
                <a:spAutoFit/>
              </a:bodyPr>
              <a:lstStyle/>
              <a:p>
                <a:pPr marL="0" marR="0" lvl="0" indent="901700" algn="l" defTabSz="4572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mj-ea"/>
                    <a:ea typeface="+mj-ea"/>
                    <a:cs typeface="+mn-cs"/>
                  </a:rPr>
                  <a:t>请你插上想象的翅膀，想象一下大家在大青树下是怎样跳孔雀舞、摔跤、做游戏的，并选择其中一项写一写当时的情景。</a:t>
                </a:r>
                <a:endParaRPr kumimoji="0" lang="zh-CN" altLang="en-US" sz="3200" b="1" i="0" u="none" strike="noStrike" kern="1200" cap="none" spc="0" normalizeH="0" baseline="0" noProof="0" dirty="0">
                  <a:ln>
                    <a:noFill/>
                  </a:ln>
                  <a:solidFill>
                    <a:prstClr val="black"/>
                  </a:solidFill>
                  <a:effectLst/>
                  <a:uLnTx/>
                  <a:uFillTx/>
                  <a:latin typeface="+mj-ea"/>
                  <a:ea typeface="+mj-ea"/>
                  <a:cs typeface="+mn-cs"/>
                </a:endParaRPr>
              </a:p>
            </p:txBody>
          </p:sp>
        </p:grpSp>
        <p:pic>
          <p:nvPicPr>
            <p:cNvPr id="103431" name="图片 24" descr="花盆.png"/>
            <p:cNvPicPr>
              <a:picLocks noChangeAspect="1"/>
            </p:cNvPicPr>
            <p:nvPr/>
          </p:nvPicPr>
          <p:blipFill>
            <a:blip r:embed="rId1"/>
            <a:stretch>
              <a:fillRect/>
            </a:stretch>
          </p:blipFill>
          <p:spPr>
            <a:xfrm>
              <a:off x="428920" y="1013454"/>
              <a:ext cx="389937" cy="445643"/>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2" descr="C:\Users\Administrator\Desktop\3333\助读资料.png"/>
          <p:cNvPicPr>
            <a:picLocks noChangeAspect="1" noChangeArrowheads="1"/>
          </p:cNvPicPr>
          <p:nvPr/>
        </p:nvPicPr>
        <p:blipFill>
          <a:blip r:embed="rId1"/>
          <a:srcRect/>
          <a:stretch>
            <a:fillRect/>
          </a:stretch>
        </p:blipFill>
        <p:spPr bwMode="auto">
          <a:xfrm>
            <a:off x="4648200" y="91017"/>
            <a:ext cx="2895600" cy="759884"/>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Rectangle 1"/>
          <p:cNvSpPr>
            <a:spLocks noChangeArrowheads="1"/>
          </p:cNvSpPr>
          <p:nvPr/>
        </p:nvSpPr>
        <p:spPr bwMode="auto">
          <a:xfrm>
            <a:off x="5010151" y="1712490"/>
            <a:ext cx="6032500"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marL="0" marR="0" lvl="0" indent="533400" algn="l" defTabSz="457200" rtl="0" eaLnBrk="0" fontAlgn="base" latinLnBrk="0" hangingPunct="0">
              <a:lnSpc>
                <a:spcPct val="150000"/>
              </a:lnSpc>
              <a:spcBef>
                <a:spcPct val="0"/>
              </a:spcBef>
              <a:spcAft>
                <a:spcPct val="0"/>
              </a:spcAft>
              <a:buClrTx/>
              <a:buSzTx/>
              <a:buFontTx/>
              <a:buNone/>
              <a:defRPr/>
            </a:pPr>
            <a:r>
              <a:rPr kumimoji="0" lang="zh-CN" altLang="zh-CN" sz="32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吴然</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a:t>
            </a:r>
            <a:r>
              <a:rPr kumimoji="0" lang="zh-CN" altLang="zh-CN" sz="3200" b="1" i="0" u="none" strike="noStrike" kern="1200" cap="none" spc="0" normalizeH="0" baseline="0" noProof="0" dirty="0">
                <a:ln>
                  <a:noFill/>
                </a:ln>
                <a:solidFill>
                  <a:schemeClr val="tx1"/>
                </a:solidFill>
                <a:effectLst/>
                <a:uLnTx/>
                <a:uFillTx/>
                <a:latin typeface="+mj-ea"/>
                <a:ea typeface="+mj-ea"/>
                <a:cs typeface="+mn-cs"/>
              </a:rPr>
              <a:t>云南人，现代著名作家，中国作家协会会员，主要致力于儿童散文和散文诗创作。</a:t>
            </a:r>
            <a:endParaRPr kumimoji="0" lang="en-US" altLang="zh-CN" sz="3200" b="1" i="0" u="none" strike="noStrike" kern="1200" cap="none" spc="0" normalizeH="0" baseline="0" noProof="0" dirty="0">
              <a:ln>
                <a:noFill/>
              </a:ln>
              <a:solidFill>
                <a:schemeClr val="tx1"/>
              </a:solidFill>
              <a:effectLst/>
              <a:uLnTx/>
              <a:uFillTx/>
              <a:latin typeface="+mj-ea"/>
              <a:ea typeface="+mj-ea"/>
              <a:cs typeface="+mn-cs"/>
            </a:endParaRPr>
          </a:p>
          <a:p>
            <a:pPr marL="0" marR="0" lvl="0" indent="533400" algn="l" defTabSz="457200" rtl="0" eaLnBrk="0" fontAlgn="base" latinLnBrk="0" hangingPunct="0">
              <a:lnSpc>
                <a:spcPct val="150000"/>
              </a:lnSpc>
              <a:spcBef>
                <a:spcPct val="0"/>
              </a:spcBef>
              <a:spcAft>
                <a:spcPct val="0"/>
              </a:spcAft>
              <a:buClrTx/>
              <a:buSzTx/>
              <a:buFontTx/>
              <a:buNone/>
              <a:defRPr/>
            </a:pPr>
            <a:r>
              <a:rPr kumimoji="0" lang="zh-CN" altLang="zh-CN" sz="32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主要作品</a:t>
            </a:r>
            <a:r>
              <a:rPr kumimoji="0" lang="zh-CN" altLang="zh-CN" sz="3200" b="1" i="0" u="none" strike="noStrike" kern="1200" cap="none" spc="0" normalizeH="0" baseline="0" noProof="0" dirty="0">
                <a:ln>
                  <a:noFill/>
                </a:ln>
                <a:solidFill>
                  <a:schemeClr val="tx1"/>
                </a:solidFill>
                <a:effectLst/>
                <a:uLnTx/>
                <a:uFillTx/>
                <a:latin typeface="+mj-ea"/>
                <a:ea typeface="+mj-ea"/>
                <a:cs typeface="+mn-cs"/>
              </a:rPr>
              <a:t>：《歌溪》</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a:t>
            </a:r>
            <a:r>
              <a:rPr kumimoji="0" lang="zh-CN" altLang="zh-CN" sz="3200" b="1" i="0" u="none" strike="noStrike" kern="1200" cap="none" spc="0" normalizeH="0" baseline="0" noProof="0" dirty="0">
                <a:ln>
                  <a:noFill/>
                </a:ln>
                <a:solidFill>
                  <a:schemeClr val="tx1"/>
                </a:solidFill>
                <a:effectLst/>
                <a:uLnTx/>
                <a:uFillTx/>
                <a:latin typeface="+mj-ea"/>
                <a:ea typeface="+mj-ea"/>
                <a:cs typeface="+mn-cs"/>
              </a:rPr>
              <a:t>《一碗水》</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a:t>
            </a:r>
            <a:r>
              <a:rPr kumimoji="0" lang="zh-CN" altLang="zh-CN" sz="3200" b="1" i="0" u="none" strike="noStrike" kern="1200" cap="none" spc="0" normalizeH="0" baseline="0" noProof="0" dirty="0">
                <a:ln>
                  <a:noFill/>
                </a:ln>
                <a:solidFill>
                  <a:schemeClr val="tx1"/>
                </a:solidFill>
                <a:effectLst/>
                <a:uLnTx/>
                <a:uFillTx/>
                <a:latin typeface="+mj-ea"/>
                <a:ea typeface="+mj-ea"/>
                <a:cs typeface="+mn-cs"/>
              </a:rPr>
              <a:t> 《走月亮》</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a:t>
            </a:r>
            <a:r>
              <a:rPr kumimoji="0" lang="zh-CN" altLang="zh-CN" sz="3200" b="1" i="0" u="none" strike="noStrike" kern="1200" cap="none" spc="0" normalizeH="0" baseline="0" noProof="0" dirty="0">
                <a:ln>
                  <a:noFill/>
                </a:ln>
                <a:solidFill>
                  <a:schemeClr val="tx1"/>
                </a:solidFill>
                <a:effectLst/>
                <a:uLnTx/>
                <a:uFillTx/>
                <a:latin typeface="+mj-ea"/>
                <a:ea typeface="+mj-ea"/>
                <a:cs typeface="+mn-cs"/>
              </a:rPr>
              <a:t>《小鸟在歌唱》等</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a:t>
            </a:r>
            <a:endParaRPr kumimoji="0" lang="zh-CN" altLang="zh-CN" sz="4800" b="1" i="0" u="none" strike="noStrike" kern="1200" cap="none" spc="0" normalizeH="0" baseline="0" noProof="0" dirty="0">
              <a:ln>
                <a:noFill/>
              </a:ln>
              <a:solidFill>
                <a:schemeClr val="tx1"/>
              </a:solidFill>
              <a:effectLst/>
              <a:uLnTx/>
              <a:uFillTx/>
              <a:latin typeface="+mj-ea"/>
              <a:ea typeface="+mj-ea"/>
              <a:cs typeface="+mn-cs"/>
            </a:endParaRPr>
          </a:p>
        </p:txBody>
      </p:sp>
      <p:pic>
        <p:nvPicPr>
          <p:cNvPr id="82946" name="图片 2" descr="W020140314418984197155"/>
          <p:cNvPicPr>
            <a:picLocks noChangeAspect="1" noChangeArrowheads="1"/>
          </p:cNvPicPr>
          <p:nvPr/>
        </p:nvPicPr>
        <p:blipFill>
          <a:blip r:embed="rId2"/>
          <a:srcRect l="12949" t="16132" r="19722"/>
          <a:stretch>
            <a:fillRect/>
          </a:stretch>
        </p:blipFill>
        <p:spPr bwMode="auto">
          <a:xfrm>
            <a:off x="1346832" y="2299149"/>
            <a:ext cx="2647317" cy="3317973"/>
          </a:xfrm>
          <a:prstGeom prst="ellipse">
            <a:avLst/>
          </a:prstGeom>
          <a:ln>
            <a:noFill/>
          </a:ln>
          <a:effectLst>
            <a:softEdge rad="12700"/>
          </a:effectLst>
        </p:spPr>
      </p:pic>
      <p:sp>
        <p:nvSpPr>
          <p:cNvPr id="14" name="圆角矩形 13"/>
          <p:cNvSpPr/>
          <p:nvPr/>
        </p:nvSpPr>
        <p:spPr>
          <a:xfrm>
            <a:off x="702907" y="1098525"/>
            <a:ext cx="2151949" cy="67748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走近作者</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8" name="直线连接符 21"/>
          <p:cNvSpPr>
            <a:spLocks noChangeShapeType="1"/>
          </p:cNvSpPr>
          <p:nvPr/>
        </p:nvSpPr>
        <p:spPr bwMode="auto">
          <a:xfrm flipV="1">
            <a:off x="647700" y="1744133"/>
            <a:ext cx="2364317"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2946"/>
                                        </p:tgtEl>
                                        <p:attrNameLst>
                                          <p:attrName>style.visibility</p:attrName>
                                        </p:attrNameLst>
                                      </p:cBhvr>
                                      <p:to>
                                        <p:strVal val="visible"/>
                                      </p:to>
                                    </p:set>
                                    <p:animEffect transition="in" filter="wipe(left)">
                                      <p:cBhvr>
                                        <p:cTn id="7" dur="500"/>
                                        <p:tgtEl>
                                          <p:spTgt spid="8294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363"/>
                                        </p:tgtEl>
                                        <p:attrNameLst>
                                          <p:attrName>style.visibility</p:attrName>
                                        </p:attrNameLst>
                                      </p:cBhvr>
                                      <p:to>
                                        <p:strVal val="visible"/>
                                      </p:to>
                                    </p:set>
                                    <p:animEffect transition="in" filter="wipe(left)">
                                      <p:cBhvr>
                                        <p:cTn id="10"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7" name="矩形 4"/>
          <p:cNvSpPr/>
          <p:nvPr/>
        </p:nvSpPr>
        <p:spPr>
          <a:xfrm>
            <a:off x="1081617" y="2127251"/>
            <a:ext cx="10068983" cy="3788410"/>
          </a:xfrm>
          <a:prstGeom prst="rect">
            <a:avLst/>
          </a:prstGeom>
          <a:noFill/>
          <a:ln w="9525">
            <a:noFill/>
          </a:ln>
        </p:spPr>
        <p:txBody>
          <a:bodyPr anchor="t">
            <a:spAutoFit/>
          </a:bodyPr>
          <a:p>
            <a:pPr latinLnBrk="1">
              <a:lnSpc>
                <a:spcPct val="150000"/>
              </a:lnSpc>
            </a:pPr>
            <a:r>
              <a:rPr lang="zh-CN" altLang="en-US" sz="2665" b="1" dirty="0">
                <a:latin typeface="楷体" panose="02010609060101010101" pitchFamily="49" charset="-122"/>
                <a:ea typeface="楷体" panose="02010609060101010101" pitchFamily="49" charset="-122"/>
              </a:rPr>
              <a:t>    操场上“丢沙包”的同学玩得最有劲。</a:t>
            </a:r>
            <a:r>
              <a:rPr lang="en-US" altLang="zh-CN" sz="2665" b="1" dirty="0">
                <a:latin typeface="楷体" panose="02010609060101010101" pitchFamily="49" charset="-122"/>
                <a:ea typeface="楷体" panose="02010609060101010101" pitchFamily="49" charset="-122"/>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en-US" altLang="zh-CN" sz="2665" b="1" dirty="0">
              <a:latin typeface="楷体" panose="02010609060101010101" pitchFamily="49" charset="-122"/>
              <a:ea typeface="楷体" panose="02010609060101010101" pitchFamily="49" charset="-122"/>
            </a:endParaRPr>
          </a:p>
        </p:txBody>
      </p:sp>
      <p:sp>
        <p:nvSpPr>
          <p:cNvPr id="36869" name="矩形 5"/>
          <p:cNvSpPr/>
          <p:nvPr/>
        </p:nvSpPr>
        <p:spPr>
          <a:xfrm>
            <a:off x="1159933" y="2123017"/>
            <a:ext cx="9787467" cy="3788410"/>
          </a:xfrm>
          <a:prstGeom prst="rect">
            <a:avLst/>
          </a:prstGeom>
          <a:noFill/>
          <a:ln w="9525">
            <a:noFill/>
          </a:ln>
        </p:spPr>
        <p:txBody>
          <a:bodyPr anchor="t">
            <a:spAutoFit/>
          </a:bodyPr>
          <a:p>
            <a:pPr>
              <a:lnSpc>
                <a:spcPct val="150000"/>
              </a:lnSpc>
            </a:pPr>
            <a:r>
              <a:rPr lang="zh-CN" altLang="en-US" sz="2665" b="1" dirty="0">
                <a:solidFill>
                  <a:srgbClr val="FF0000"/>
                </a:solidFill>
                <a:latin typeface="楷体" panose="02010609060101010101" pitchFamily="49" charset="-122"/>
                <a:ea typeface="楷体" panose="02010609060101010101" pitchFamily="49" charset="-122"/>
              </a:rPr>
              <a:t>    </a:t>
            </a:r>
            <a:r>
              <a:rPr lang="zh-CN" altLang="en-US" sz="2665" b="1" dirty="0">
                <a:latin typeface="楷体" panose="02010609060101010101" pitchFamily="49" charset="-122"/>
                <a:ea typeface="楷体" panose="02010609060101010101" pitchFamily="49" charset="-122"/>
              </a:rPr>
              <a:t>                                   </a:t>
            </a:r>
            <a:r>
              <a:rPr lang="zh-CN" altLang="en-US" sz="2665" b="1" dirty="0">
                <a:solidFill>
                  <a:srgbClr val="FF0000"/>
                </a:solidFill>
                <a:latin typeface="楷体" panose="02010609060101010101" pitchFamily="49" charset="-122"/>
                <a:ea typeface="楷体" panose="02010609060101010101" pitchFamily="49" charset="-122"/>
              </a:rPr>
              <a:t>两头丢包的同学密切合作</a:t>
            </a:r>
            <a:r>
              <a:rPr lang="en-US" altLang="zh-CN" sz="2665" b="1" dirty="0">
                <a:solidFill>
                  <a:srgbClr val="FF0000"/>
                </a:solidFill>
                <a:latin typeface="楷体" panose="02010609060101010101" pitchFamily="49" charset="-122"/>
                <a:ea typeface="楷体" panose="02010609060101010101" pitchFamily="49" charset="-122"/>
              </a:rPr>
              <a:t>,</a:t>
            </a:r>
            <a:r>
              <a:rPr lang="zh-CN" altLang="en-US" sz="2665" b="1" dirty="0">
                <a:solidFill>
                  <a:srgbClr val="FF0000"/>
                </a:solidFill>
                <a:latin typeface="楷体" panose="02010609060101010101" pitchFamily="49" charset="-122"/>
                <a:ea typeface="楷体" panose="02010609060101010101" pitchFamily="49" charset="-122"/>
              </a:rPr>
              <a:t>向中间的同学发起猛攻。中间躲包的同学非常沉着</a:t>
            </a:r>
            <a:r>
              <a:rPr lang="en-US" altLang="zh-CN" sz="2665" b="1" dirty="0">
                <a:solidFill>
                  <a:srgbClr val="FF0000"/>
                </a:solidFill>
                <a:latin typeface="楷体" panose="02010609060101010101" pitchFamily="49" charset="-122"/>
                <a:ea typeface="楷体" panose="02010609060101010101" pitchFamily="49" charset="-122"/>
              </a:rPr>
              <a:t>,</a:t>
            </a:r>
            <a:r>
              <a:rPr lang="zh-CN" altLang="en-US" sz="2665" b="1" dirty="0">
                <a:solidFill>
                  <a:srgbClr val="FF0000"/>
                </a:solidFill>
                <a:latin typeface="楷体" panose="02010609060101010101" pitchFamily="49" charset="-122"/>
                <a:ea typeface="楷体" panose="02010609060101010101" pitchFamily="49" charset="-122"/>
              </a:rPr>
              <a:t>眼睛盯着沙包飞来的方向</a:t>
            </a:r>
            <a:r>
              <a:rPr lang="en-US" altLang="zh-CN" sz="2665" b="1" dirty="0">
                <a:solidFill>
                  <a:srgbClr val="FF0000"/>
                </a:solidFill>
                <a:latin typeface="楷体" panose="02010609060101010101" pitchFamily="49" charset="-122"/>
                <a:ea typeface="楷体" panose="02010609060101010101" pitchFamily="49" charset="-122"/>
              </a:rPr>
              <a:t>,</a:t>
            </a:r>
            <a:r>
              <a:rPr lang="zh-CN" altLang="en-US" sz="2665" b="1" dirty="0">
                <a:solidFill>
                  <a:srgbClr val="FF0000"/>
                </a:solidFill>
                <a:latin typeface="楷体" panose="02010609060101010101" pitchFamily="49" charset="-122"/>
                <a:ea typeface="楷体" panose="02010609060101010101" pitchFamily="49" charset="-122"/>
              </a:rPr>
              <a:t>左躲右闪</a:t>
            </a:r>
            <a:r>
              <a:rPr lang="en-US" altLang="zh-CN" sz="2665" b="1" dirty="0">
                <a:solidFill>
                  <a:srgbClr val="FF0000"/>
                </a:solidFill>
                <a:latin typeface="楷体" panose="02010609060101010101" pitchFamily="49" charset="-122"/>
                <a:ea typeface="楷体" panose="02010609060101010101" pitchFamily="49" charset="-122"/>
              </a:rPr>
              <a:t>,</a:t>
            </a:r>
            <a:r>
              <a:rPr lang="zh-CN" altLang="en-US" sz="2665" b="1" dirty="0">
                <a:solidFill>
                  <a:srgbClr val="FF0000"/>
                </a:solidFill>
                <a:latin typeface="楷体" panose="02010609060101010101" pitchFamily="49" charset="-122"/>
                <a:ea typeface="楷体" panose="02010609060101010101" pitchFamily="49" charset="-122"/>
              </a:rPr>
              <a:t>蹦来跳去。沙包飞来了</a:t>
            </a:r>
            <a:r>
              <a:rPr lang="en-US" altLang="zh-CN" sz="2665" b="1" dirty="0">
                <a:solidFill>
                  <a:srgbClr val="FF0000"/>
                </a:solidFill>
                <a:latin typeface="楷体" panose="02010609060101010101" pitchFamily="49" charset="-122"/>
                <a:ea typeface="楷体" panose="02010609060101010101" pitchFamily="49" charset="-122"/>
              </a:rPr>
              <a:t>,</a:t>
            </a:r>
            <a:r>
              <a:rPr lang="zh-CN" altLang="en-US" sz="2665" b="1" dirty="0">
                <a:solidFill>
                  <a:srgbClr val="FF0000"/>
                </a:solidFill>
                <a:latin typeface="楷体" panose="02010609060101010101" pitchFamily="49" charset="-122"/>
                <a:ea typeface="楷体" panose="02010609060101010101" pitchFamily="49" charset="-122"/>
              </a:rPr>
              <a:t>只见一个同学轻巧地一抬腿</a:t>
            </a:r>
            <a:r>
              <a:rPr lang="en-US" altLang="zh-CN" sz="2665" b="1" dirty="0">
                <a:solidFill>
                  <a:srgbClr val="FF0000"/>
                </a:solidFill>
                <a:latin typeface="楷体" panose="02010609060101010101" pitchFamily="49" charset="-122"/>
                <a:ea typeface="楷体" panose="02010609060101010101" pitchFamily="49" charset="-122"/>
              </a:rPr>
              <a:t>,</a:t>
            </a:r>
            <a:r>
              <a:rPr lang="zh-CN" altLang="en-US" sz="2665" b="1" dirty="0">
                <a:solidFill>
                  <a:srgbClr val="FF0000"/>
                </a:solidFill>
                <a:latin typeface="楷体" panose="02010609060101010101" pitchFamily="49" charset="-122"/>
                <a:ea typeface="楷体" panose="02010609060101010101" pitchFamily="49" charset="-122"/>
              </a:rPr>
              <a:t>沙包“嗖”地从裤腿边飞了过去。沙包双从背后飞来了</a:t>
            </a:r>
            <a:r>
              <a:rPr lang="en-US" altLang="zh-CN" sz="2665" b="1" dirty="0">
                <a:solidFill>
                  <a:srgbClr val="FF0000"/>
                </a:solidFill>
                <a:latin typeface="楷体" panose="02010609060101010101" pitchFamily="49" charset="-122"/>
                <a:ea typeface="楷体" panose="02010609060101010101" pitchFamily="49" charset="-122"/>
              </a:rPr>
              <a:t>,</a:t>
            </a:r>
            <a:r>
              <a:rPr lang="zh-CN" altLang="en-US" sz="2665" b="1" dirty="0">
                <a:solidFill>
                  <a:srgbClr val="FF0000"/>
                </a:solidFill>
                <a:latin typeface="楷体" panose="02010609060101010101" pitchFamily="49" charset="-122"/>
                <a:ea typeface="楷体" panose="02010609060101010101" pitchFamily="49" charset="-122"/>
              </a:rPr>
              <a:t>他猛一转身来了个海底捞月</a:t>
            </a:r>
            <a:r>
              <a:rPr lang="en-US" altLang="zh-CN" sz="2665" b="1" dirty="0">
                <a:solidFill>
                  <a:srgbClr val="FF0000"/>
                </a:solidFill>
                <a:latin typeface="楷体" panose="02010609060101010101" pitchFamily="49" charset="-122"/>
                <a:ea typeface="楷体" panose="02010609060101010101" pitchFamily="49" charset="-122"/>
              </a:rPr>
              <a:t>,</a:t>
            </a:r>
            <a:r>
              <a:rPr lang="zh-CN" altLang="en-US" sz="2665" b="1" dirty="0">
                <a:solidFill>
                  <a:srgbClr val="FF0000"/>
                </a:solidFill>
                <a:latin typeface="楷体" panose="02010609060101010101" pitchFamily="49" charset="-122"/>
                <a:ea typeface="楷体" panose="02010609060101010101" pitchFamily="49" charset="-122"/>
              </a:rPr>
              <a:t>抓住了沙包。躲包的同学胜利了</a:t>
            </a:r>
            <a:r>
              <a:rPr lang="en-US" altLang="zh-CN" sz="2665" b="1" dirty="0">
                <a:solidFill>
                  <a:srgbClr val="FF0000"/>
                </a:solidFill>
                <a:latin typeface="楷体" panose="02010609060101010101" pitchFamily="49" charset="-122"/>
                <a:ea typeface="楷体" panose="02010609060101010101" pitchFamily="49" charset="-122"/>
              </a:rPr>
              <a:t>,</a:t>
            </a:r>
            <a:r>
              <a:rPr lang="zh-CN" altLang="en-US" sz="2665" b="1" dirty="0">
                <a:solidFill>
                  <a:srgbClr val="FF0000"/>
                </a:solidFill>
                <a:latin typeface="楷体" panose="02010609060101010101" pitchFamily="49" charset="-122"/>
                <a:ea typeface="楷体" panose="02010609060101010101" pitchFamily="49" charset="-122"/>
              </a:rPr>
              <a:t>他们跺啊跳啊</a:t>
            </a:r>
            <a:r>
              <a:rPr lang="en-US" altLang="zh-CN" sz="2665" b="1" dirty="0">
                <a:solidFill>
                  <a:srgbClr val="FF0000"/>
                </a:solidFill>
                <a:latin typeface="楷体" panose="02010609060101010101" pitchFamily="49" charset="-122"/>
                <a:ea typeface="楷体" panose="02010609060101010101" pitchFamily="49" charset="-122"/>
              </a:rPr>
              <a:t>,</a:t>
            </a:r>
            <a:r>
              <a:rPr lang="zh-CN" altLang="en-US" sz="2665" b="1" dirty="0">
                <a:solidFill>
                  <a:srgbClr val="FF0000"/>
                </a:solidFill>
                <a:latin typeface="楷体" panose="02010609060101010101" pitchFamily="49" charset="-122"/>
                <a:ea typeface="楷体" panose="02010609060101010101" pitchFamily="49" charset="-122"/>
              </a:rPr>
              <a:t>心里多么欢畅。</a:t>
            </a:r>
            <a:endParaRPr lang="zh-CN" altLang="en-US" sz="2400" b="1" dirty="0">
              <a:latin typeface="Calibri" panose="020F0502020204030204" pitchFamily="34" charset="0"/>
              <a:ea typeface="宋体" panose="02010600030101010101" pitchFamily="2" charset="-122"/>
            </a:endParaRPr>
          </a:p>
        </p:txBody>
      </p:sp>
      <p:grpSp>
        <p:nvGrpSpPr>
          <p:cNvPr id="96259" name="组合 5"/>
          <p:cNvGrpSpPr/>
          <p:nvPr/>
        </p:nvGrpSpPr>
        <p:grpSpPr>
          <a:xfrm>
            <a:off x="571500" y="1350433"/>
            <a:ext cx="10121900" cy="599574"/>
            <a:chOff x="428920" y="1013454"/>
            <a:chExt cx="7591130" cy="448717"/>
          </a:xfrm>
        </p:grpSpPr>
        <p:grpSp>
          <p:nvGrpSpPr>
            <p:cNvPr id="96260" name="组合 4"/>
            <p:cNvGrpSpPr/>
            <p:nvPr/>
          </p:nvGrpSpPr>
          <p:grpSpPr>
            <a:xfrm>
              <a:off x="760190" y="1016622"/>
              <a:ext cx="7259860" cy="445549"/>
              <a:chOff x="712565" y="1016622"/>
              <a:chExt cx="7259860" cy="445549"/>
            </a:xfrm>
          </p:grpSpPr>
          <p:sp>
            <p:nvSpPr>
              <p:cNvPr id="96261" name="矩形 2"/>
              <p:cNvSpPr/>
              <p:nvPr/>
            </p:nvSpPr>
            <p:spPr>
              <a:xfrm>
                <a:off x="712565" y="1025435"/>
                <a:ext cx="1051519" cy="436736"/>
              </a:xfrm>
              <a:prstGeom prst="rect">
                <a:avLst/>
              </a:prstGeom>
              <a:noFill/>
              <a:ln w="9525">
                <a:noFill/>
              </a:ln>
            </p:spPr>
            <p:txBody>
              <a:bodyPr wrap="none" anchor="t">
                <a:spAutoFit/>
              </a:bodyPr>
              <a:p>
                <a:pPr algn="ctr"/>
                <a:r>
                  <a:rPr lang="zh-CN" altLang="en-US" sz="3200" b="1" dirty="0">
                    <a:solidFill>
                      <a:srgbClr val="36A436"/>
                    </a:solidFill>
                    <a:latin typeface="微软雅黑" panose="020B0503020204020204" pitchFamily="34" charset="-122"/>
                    <a:ea typeface="微软雅黑" panose="020B0503020204020204" pitchFamily="34" charset="-122"/>
                  </a:rPr>
                  <a:t>仿写：</a:t>
                </a:r>
                <a:endParaRPr lang="en-US" altLang="zh-CN" sz="3200" b="1" dirty="0">
                  <a:solidFill>
                    <a:srgbClr val="36A436"/>
                  </a:solidFill>
                  <a:latin typeface="微软雅黑" panose="020B0503020204020204" pitchFamily="34" charset="-122"/>
                  <a:ea typeface="微软雅黑" panose="020B0503020204020204" pitchFamily="34" charset="-122"/>
                </a:endParaRPr>
              </a:p>
            </p:txBody>
          </p:sp>
          <p:sp>
            <p:nvSpPr>
              <p:cNvPr id="4" name="矩形 3"/>
              <p:cNvSpPr/>
              <p:nvPr/>
            </p:nvSpPr>
            <p:spPr>
              <a:xfrm>
                <a:off x="1667120" y="1016622"/>
                <a:ext cx="6305305" cy="436736"/>
              </a:xfrm>
              <a:prstGeom prst="rect">
                <a:avLst/>
              </a:prstGeom>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mj-ea"/>
                    <a:ea typeface="+mj-ea"/>
                    <a:cs typeface="+mn-cs"/>
                  </a:rPr>
                  <a:t>仿照这段的写法，把下面的句子写完整。</a:t>
                </a:r>
                <a:endParaRPr kumimoji="0" lang="en-US" altLang="zh-CN" sz="3200" b="1" i="0" u="none" strike="noStrike" kern="1200" cap="none" spc="0" normalizeH="0" baseline="0" noProof="0" dirty="0">
                  <a:ln>
                    <a:noFill/>
                  </a:ln>
                  <a:solidFill>
                    <a:srgbClr val="FF0000"/>
                  </a:solidFill>
                  <a:effectLst/>
                  <a:uLnTx/>
                  <a:uFillTx/>
                  <a:latin typeface="+mj-ea"/>
                  <a:ea typeface="+mj-ea"/>
                  <a:cs typeface="+mn-cs"/>
                </a:endParaRPr>
              </a:p>
            </p:txBody>
          </p:sp>
        </p:grpSp>
        <p:pic>
          <p:nvPicPr>
            <p:cNvPr id="96263" name="图片 24" descr="花盆.png"/>
            <p:cNvPicPr>
              <a:picLocks noChangeAspect="1"/>
            </p:cNvPicPr>
            <p:nvPr/>
          </p:nvPicPr>
          <p:blipFill>
            <a:blip r:embed="rId1"/>
            <a:stretch>
              <a:fillRect/>
            </a:stretch>
          </p:blipFill>
          <p:spPr>
            <a:xfrm>
              <a:off x="428920" y="1013454"/>
              <a:ext cx="389937" cy="445643"/>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869"/>
                                        </p:tgtEl>
                                        <p:attrNameLst>
                                          <p:attrName>style.visibility</p:attrName>
                                        </p:attrNameLst>
                                      </p:cBhvr>
                                      <p:to>
                                        <p:strVal val="visible"/>
                                      </p:to>
                                    </p:set>
                                    <p:animEffect transition="in" filter="wipe(left)">
                                      <p:cBhvr>
                                        <p:cTn id="7" dur="500"/>
                                        <p:tgtEl>
                                          <p:spTgt spid="36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3869267" y="3048000"/>
            <a:ext cx="4872567" cy="1608667"/>
          </a:xfrm>
          <a:prstGeom prst="round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 name="矩形 1"/>
          <p:cNvSpPr/>
          <p:nvPr/>
        </p:nvSpPr>
        <p:spPr>
          <a:xfrm>
            <a:off x="1490133" y="2512484"/>
            <a:ext cx="2118784" cy="3046095"/>
          </a:xfrm>
          <a:prstGeom prst="rect">
            <a:avLst/>
          </a:prstGeom>
          <a:noFill/>
          <a:ln w="9525">
            <a:noFill/>
          </a:ln>
        </p:spPr>
        <p:txBody>
          <a:bodyPr anchor="t">
            <a:spAutoFit/>
          </a:bodyPr>
          <a:p>
            <a:pPr>
              <a:lnSpc>
                <a:spcPct val="150000"/>
              </a:lnSpc>
              <a:buFont typeface="Arial" panose="020B0604020202020204" pitchFamily="34" charset="0"/>
              <a:buNone/>
            </a:pPr>
            <a:r>
              <a:rPr lang="zh-CN" altLang="en-US" sz="3200" b="1" dirty="0">
                <a:latin typeface="楷体" panose="02010609060101010101" pitchFamily="49" charset="-122"/>
                <a:ea typeface="楷体" panose="02010609060101010101" pitchFamily="49" charset="-122"/>
              </a:rPr>
              <a:t>来处不同</a:t>
            </a:r>
            <a:endParaRPr lang="en-US" altLang="zh-CN" sz="3200" b="1" dirty="0">
              <a:latin typeface="楷体" panose="02010609060101010101" pitchFamily="49" charset="-122"/>
              <a:ea typeface="楷体" panose="02010609060101010101" pitchFamily="49" charset="-122"/>
            </a:endParaRPr>
          </a:p>
          <a:p>
            <a:pPr>
              <a:lnSpc>
                <a:spcPct val="150000"/>
              </a:lnSpc>
              <a:buFont typeface="Arial" panose="020B0604020202020204" pitchFamily="34" charset="0"/>
              <a:buNone/>
            </a:pPr>
            <a:r>
              <a:rPr lang="zh-CN" altLang="en-US" sz="3200" b="1" dirty="0">
                <a:latin typeface="楷体" panose="02010609060101010101" pitchFamily="49" charset="-122"/>
                <a:ea typeface="楷体" panose="02010609060101010101" pitchFamily="49" charset="-122"/>
              </a:rPr>
              <a:t>民族不同 </a:t>
            </a:r>
            <a:endParaRPr lang="en-US" altLang="zh-CN" sz="3200" b="1" dirty="0">
              <a:latin typeface="楷体" panose="02010609060101010101" pitchFamily="49" charset="-122"/>
              <a:ea typeface="楷体" panose="02010609060101010101" pitchFamily="49" charset="-122"/>
            </a:endParaRPr>
          </a:p>
          <a:p>
            <a:pPr>
              <a:lnSpc>
                <a:spcPct val="150000"/>
              </a:lnSpc>
              <a:buFont typeface="Arial" panose="020B0604020202020204" pitchFamily="34" charset="0"/>
              <a:buNone/>
            </a:pPr>
            <a:r>
              <a:rPr lang="zh-CN" altLang="en-US" sz="3200" b="1" dirty="0">
                <a:latin typeface="楷体" panose="02010609060101010101" pitchFamily="49" charset="-122"/>
                <a:ea typeface="楷体" panose="02010609060101010101" pitchFamily="49" charset="-122"/>
              </a:rPr>
              <a:t>语言不同 </a:t>
            </a:r>
            <a:endParaRPr lang="en-US" altLang="zh-CN" sz="3200" b="1" dirty="0">
              <a:latin typeface="楷体" panose="02010609060101010101" pitchFamily="49" charset="-122"/>
              <a:ea typeface="楷体" panose="02010609060101010101" pitchFamily="49" charset="-122"/>
            </a:endParaRPr>
          </a:p>
          <a:p>
            <a:pPr>
              <a:lnSpc>
                <a:spcPct val="150000"/>
              </a:lnSpc>
              <a:buFont typeface="Arial" panose="020B0604020202020204" pitchFamily="34" charset="0"/>
              <a:buNone/>
            </a:pPr>
            <a:r>
              <a:rPr lang="zh-CN" altLang="en-US" sz="3200" b="1" dirty="0">
                <a:latin typeface="楷体" panose="02010609060101010101" pitchFamily="49" charset="-122"/>
                <a:ea typeface="楷体" panose="02010609060101010101" pitchFamily="49" charset="-122"/>
              </a:rPr>
              <a:t>穿戴不同</a:t>
            </a:r>
            <a:endParaRPr lang="zh-CN" altLang="zh-CN" sz="3200" b="1" dirty="0">
              <a:latin typeface="楷体" panose="02010609060101010101" pitchFamily="49" charset="-122"/>
              <a:ea typeface="楷体" panose="02010609060101010101" pitchFamily="49" charset="-122"/>
            </a:endParaRPr>
          </a:p>
        </p:txBody>
      </p:sp>
      <p:sp>
        <p:nvSpPr>
          <p:cNvPr id="3" name="左大括号 2"/>
          <p:cNvSpPr/>
          <p:nvPr/>
        </p:nvSpPr>
        <p:spPr>
          <a:xfrm flipH="1">
            <a:off x="3445933" y="2518833"/>
            <a:ext cx="287867" cy="2988733"/>
          </a:xfrm>
          <a:prstGeom prst="leftBrace">
            <a:avLst>
              <a:gd name="adj1" fmla="val 8333"/>
              <a:gd name="adj2" fmla="val 48867"/>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7" name="矩形 6"/>
          <p:cNvSpPr/>
          <p:nvPr/>
        </p:nvSpPr>
        <p:spPr>
          <a:xfrm>
            <a:off x="4195233" y="2849033"/>
            <a:ext cx="3996690" cy="1076960"/>
          </a:xfrm>
          <a:prstGeom prst="rect">
            <a:avLst/>
          </a:prstGeom>
          <a:noFill/>
          <a:ln w="9525">
            <a:noFill/>
          </a:ln>
        </p:spPr>
        <p:txBody>
          <a:bodyPr wrap="none" anchor="t">
            <a:spAutoFit/>
          </a:bodyPr>
          <a:p>
            <a:pPr>
              <a:lnSpc>
                <a:spcPct val="150000"/>
              </a:lnSpc>
            </a:pPr>
            <a:r>
              <a:rPr lang="zh-CN" altLang="en-US" sz="4265" b="1" dirty="0">
                <a:solidFill>
                  <a:srgbClr val="FF0000"/>
                </a:solidFill>
                <a:latin typeface="黑体" panose="02010609060101010101" pitchFamily="49" charset="-122"/>
                <a:ea typeface="黑体" panose="02010609060101010101" pitchFamily="49" charset="-122"/>
                <a:sym typeface="Calibri" panose="020F0502020204030204" pitchFamily="34" charset="0"/>
              </a:rPr>
              <a:t>大青树下的小学</a:t>
            </a:r>
            <a:endParaRPr lang="zh-CN" altLang="en-US" sz="4265" dirty="0">
              <a:solidFill>
                <a:srgbClr val="FF0000"/>
              </a:solidFill>
              <a:latin typeface="黑体" panose="02010609060101010101" pitchFamily="49" charset="-122"/>
              <a:ea typeface="黑体" panose="02010609060101010101" pitchFamily="49" charset="-122"/>
            </a:endParaRPr>
          </a:p>
        </p:txBody>
      </p:sp>
      <p:sp>
        <p:nvSpPr>
          <p:cNvPr id="8" name="矩形 7"/>
          <p:cNvSpPr/>
          <p:nvPr/>
        </p:nvSpPr>
        <p:spPr>
          <a:xfrm>
            <a:off x="3570817" y="3716867"/>
            <a:ext cx="5430520" cy="954405"/>
          </a:xfrm>
          <a:prstGeom prst="rect">
            <a:avLst/>
          </a:prstGeom>
          <a:noFill/>
          <a:ln w="9525">
            <a:noFill/>
          </a:ln>
        </p:spPr>
        <p:txBody>
          <a:bodyPr wrap="none" anchor="t">
            <a:spAutoFit/>
          </a:bodyPr>
          <a:p>
            <a:pPr>
              <a:lnSpc>
                <a:spcPct val="150000"/>
              </a:lnSpc>
            </a:pPr>
            <a:r>
              <a:rPr lang="zh-CN" altLang="en-US" sz="3735" b="1" dirty="0">
                <a:latin typeface="黑体" panose="02010609060101010101" pitchFamily="49" charset="-122"/>
                <a:ea typeface="黑体" panose="02010609060101010101" pitchFamily="49" charset="-122"/>
                <a:sym typeface="Calibri" panose="020F0502020204030204" pitchFamily="34" charset="0"/>
              </a:rPr>
              <a:t>（民族团结  其乐无穷）</a:t>
            </a:r>
            <a:endParaRPr lang="zh-CN" altLang="en-US" sz="3735" b="1" dirty="0">
              <a:latin typeface="黑体" panose="02010609060101010101" pitchFamily="49" charset="-122"/>
              <a:ea typeface="黑体" panose="02010609060101010101" pitchFamily="49" charset="-122"/>
              <a:sym typeface="Calibri" panose="020F0502020204030204" pitchFamily="34" charset="0"/>
            </a:endParaRPr>
          </a:p>
        </p:txBody>
      </p:sp>
      <p:sp>
        <p:nvSpPr>
          <p:cNvPr id="16" name="左大括号 15"/>
          <p:cNvSpPr/>
          <p:nvPr/>
        </p:nvSpPr>
        <p:spPr>
          <a:xfrm rot="10800000" flipH="1">
            <a:off x="8906933" y="2493433"/>
            <a:ext cx="287867" cy="2959100"/>
          </a:xfrm>
          <a:prstGeom prst="leftBrace">
            <a:avLst>
              <a:gd name="adj1" fmla="val 8333"/>
              <a:gd name="adj2" fmla="val 50572"/>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 name="矩形 17"/>
          <p:cNvSpPr/>
          <p:nvPr/>
        </p:nvSpPr>
        <p:spPr>
          <a:xfrm>
            <a:off x="9091084" y="2506133"/>
            <a:ext cx="2436283" cy="3046095"/>
          </a:xfrm>
          <a:prstGeom prst="rect">
            <a:avLst/>
          </a:prstGeom>
          <a:noFill/>
          <a:ln w="9525">
            <a:noFill/>
          </a:ln>
        </p:spPr>
        <p:txBody>
          <a:bodyPr anchor="t">
            <a:spAutoFit/>
          </a:bodyPr>
          <a:p>
            <a:pPr>
              <a:lnSpc>
                <a:spcPct val="150000"/>
              </a:lnSpc>
              <a:buFont typeface="Arial" panose="020B0604020202020204" pitchFamily="34" charset="0"/>
              <a:buNone/>
            </a:pPr>
            <a:r>
              <a:rPr lang="zh-CN" altLang="en-US" sz="3200" b="1" dirty="0">
                <a:latin typeface="黑体" panose="02010609060101010101" pitchFamily="49" charset="-122"/>
                <a:ea typeface="黑体" panose="02010609060101010101" pitchFamily="49" charset="-122"/>
              </a:rPr>
              <a:t>一起上课</a:t>
            </a:r>
            <a:endParaRPr lang="zh-CN" altLang="en-US" sz="3200" b="1" dirty="0">
              <a:latin typeface="黑体" panose="02010609060101010101" pitchFamily="49" charset="-122"/>
              <a:ea typeface="黑体" panose="02010609060101010101" pitchFamily="49" charset="-122"/>
            </a:endParaRPr>
          </a:p>
          <a:p>
            <a:pPr>
              <a:lnSpc>
                <a:spcPct val="150000"/>
              </a:lnSpc>
              <a:buFont typeface="Arial" panose="020B0604020202020204" pitchFamily="34" charset="0"/>
              <a:buNone/>
            </a:pPr>
            <a:r>
              <a:rPr lang="zh-CN" altLang="en-US" sz="3200" b="1" dirty="0">
                <a:latin typeface="黑体" panose="02010609060101010101" pitchFamily="49" charset="-122"/>
                <a:ea typeface="黑体" panose="02010609060101010101" pitchFamily="49" charset="-122"/>
              </a:rPr>
              <a:t>一起读课文</a:t>
            </a:r>
            <a:endParaRPr lang="zh-CN" altLang="en-US" sz="3200" b="1" dirty="0">
              <a:latin typeface="黑体" panose="02010609060101010101" pitchFamily="49" charset="-122"/>
              <a:ea typeface="黑体" panose="02010609060101010101" pitchFamily="49" charset="-122"/>
            </a:endParaRPr>
          </a:p>
          <a:p>
            <a:pPr>
              <a:lnSpc>
                <a:spcPct val="150000"/>
              </a:lnSpc>
              <a:buFont typeface="Arial" panose="020B0604020202020204" pitchFamily="34" charset="0"/>
              <a:buNone/>
            </a:pPr>
            <a:r>
              <a:rPr lang="zh-CN" altLang="en-US" sz="3200" b="1" dirty="0">
                <a:latin typeface="黑体" panose="02010609060101010101" pitchFamily="49" charset="-122"/>
                <a:ea typeface="黑体" panose="02010609060101010101" pitchFamily="49" charset="-122"/>
              </a:rPr>
              <a:t>一起跳舞</a:t>
            </a:r>
            <a:endParaRPr lang="zh-CN" altLang="en-US" sz="3200" b="1" dirty="0">
              <a:latin typeface="黑体" panose="02010609060101010101" pitchFamily="49" charset="-122"/>
              <a:ea typeface="黑体" panose="02010609060101010101" pitchFamily="49" charset="-122"/>
            </a:endParaRPr>
          </a:p>
          <a:p>
            <a:pPr>
              <a:lnSpc>
                <a:spcPct val="150000"/>
              </a:lnSpc>
              <a:buFont typeface="Arial" panose="020B0604020202020204" pitchFamily="34" charset="0"/>
              <a:buNone/>
            </a:pPr>
            <a:r>
              <a:rPr lang="zh-CN" altLang="en-US" sz="3200" b="1" dirty="0">
                <a:latin typeface="黑体" panose="02010609060101010101" pitchFamily="49" charset="-122"/>
                <a:ea typeface="黑体" panose="02010609060101010101" pitchFamily="49" charset="-122"/>
              </a:rPr>
              <a:t>一起游戏</a:t>
            </a:r>
            <a:endParaRPr lang="zh-CN" altLang="zh-CN" sz="3200" b="1" dirty="0">
              <a:latin typeface="黑体" panose="02010609060101010101" pitchFamily="49" charset="-122"/>
              <a:ea typeface="黑体" panose="02010609060101010101" pitchFamily="49" charset="-122"/>
            </a:endParaRPr>
          </a:p>
        </p:txBody>
      </p:sp>
      <p:pic>
        <p:nvPicPr>
          <p:cNvPr id="14" name="Picture 6" descr="C:\Users\Administrator\Desktop\可改图标 - 副本\结构主旨22.png"/>
          <p:cNvPicPr>
            <a:picLocks noChangeAspect="1" noChangeArrowheads="1"/>
          </p:cNvPicPr>
          <p:nvPr/>
        </p:nvPicPr>
        <p:blipFill>
          <a:blip r:embed="rId1"/>
          <a:srcRect/>
          <a:stretch>
            <a:fillRect/>
          </a:stretch>
        </p:blipFill>
        <p:spPr bwMode="auto">
          <a:xfrm>
            <a:off x="4637617" y="76200"/>
            <a:ext cx="2916767" cy="774700"/>
          </a:xfrm>
          <a:prstGeom prst="rect">
            <a:avLst/>
          </a:prstGeom>
          <a:noFill/>
          <a:effectLst>
            <a:outerShdw blurRad="63500" sx="102000" sy="102000" algn="ctr" rotWithShape="0">
              <a:prstClr val="black">
                <a:alpha val="40000"/>
              </a:prstClr>
            </a:outerShdw>
          </a:effectLst>
        </p:spPr>
      </p:pic>
      <p:grpSp>
        <p:nvGrpSpPr>
          <p:cNvPr id="19" name="组合 18"/>
          <p:cNvGrpSpPr/>
          <p:nvPr/>
        </p:nvGrpSpPr>
        <p:grpSpPr>
          <a:xfrm>
            <a:off x="523561" y="1133307"/>
            <a:ext cx="2362940" cy="677480"/>
            <a:chOff x="854820" y="1213040"/>
            <a:chExt cx="1772205" cy="508110"/>
          </a:xfrm>
          <a:effectLst>
            <a:outerShdw blurRad="50800" dist="38100" dir="10800000" algn="r" rotWithShape="0">
              <a:prstClr val="black">
                <a:alpha val="40000"/>
              </a:prstClr>
            </a:outerShdw>
          </a:effectLst>
        </p:grpSpPr>
        <p:sp>
          <p:nvSpPr>
            <p:cNvPr id="20" name="圆角矩形 19"/>
            <p:cNvSpPr/>
            <p:nvPr/>
          </p:nvSpPr>
          <p:spPr>
            <a:xfrm>
              <a:off x="906463" y="1213040"/>
              <a:ext cx="1613962" cy="50811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课文结构</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21" name="直线连接符 21"/>
            <p:cNvSpPr>
              <a:spLocks noChangeShapeType="1"/>
            </p:cNvSpPr>
            <p:nvPr/>
          </p:nvSpPr>
          <p:spPr bwMode="auto">
            <a:xfrm flipV="1">
              <a:off x="854820" y="1717378"/>
              <a:ext cx="1772205" cy="0"/>
            </a:xfrm>
            <a:prstGeom prst="line">
              <a:avLst/>
            </a:prstGeom>
            <a:noFill/>
            <a:ln w="38100">
              <a:solidFill>
                <a:schemeClr val="accent1">
                  <a:lumMod val="60000"/>
                  <a:lumOff val="40000"/>
                </a:schemeClr>
              </a:solidFill>
              <a:prstDash val="sysDash"/>
              <a:rou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right)">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
                                            <p:txEl>
                                              <p:charRg st="0" end="5"/>
                                            </p:txEl>
                                          </p:spTgt>
                                        </p:tgtEl>
                                        <p:attrNameLst>
                                          <p:attrName>style.visibility</p:attrName>
                                        </p:attrNameLst>
                                      </p:cBhvr>
                                      <p:to>
                                        <p:strVal val="visible"/>
                                      </p:to>
                                    </p:set>
                                    <p:animEffect transition="in" filter="wipe(left)">
                                      <p:cBhvr>
                                        <p:cTn id="26" dur="500"/>
                                        <p:tgtEl>
                                          <p:spTgt spid="2">
                                            <p:txEl>
                                              <p:charRg st="0"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
                                            <p:txEl>
                                              <p:charRg st="5" end="11"/>
                                            </p:txEl>
                                          </p:spTgt>
                                        </p:tgtEl>
                                        <p:attrNameLst>
                                          <p:attrName>style.visibility</p:attrName>
                                        </p:attrNameLst>
                                      </p:cBhvr>
                                      <p:to>
                                        <p:strVal val="visible"/>
                                      </p:to>
                                    </p:set>
                                    <p:animEffect transition="in" filter="wipe(left)">
                                      <p:cBhvr>
                                        <p:cTn id="31" dur="500"/>
                                        <p:tgtEl>
                                          <p:spTgt spid="2">
                                            <p:txEl>
                                              <p:charRg st="5" end="1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
                                            <p:txEl>
                                              <p:charRg st="11" end="17"/>
                                            </p:txEl>
                                          </p:spTgt>
                                        </p:tgtEl>
                                        <p:attrNameLst>
                                          <p:attrName>style.visibility</p:attrName>
                                        </p:attrNameLst>
                                      </p:cBhvr>
                                      <p:to>
                                        <p:strVal val="visible"/>
                                      </p:to>
                                    </p:set>
                                    <p:animEffect transition="in" filter="wipe(left)">
                                      <p:cBhvr>
                                        <p:cTn id="36" dur="500"/>
                                        <p:tgtEl>
                                          <p:spTgt spid="2">
                                            <p:txEl>
                                              <p:charRg st="11" end="1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
                                            <p:txEl>
                                              <p:charRg st="17" end="22"/>
                                            </p:txEl>
                                          </p:spTgt>
                                        </p:tgtEl>
                                        <p:attrNameLst>
                                          <p:attrName>style.visibility</p:attrName>
                                        </p:attrNameLst>
                                      </p:cBhvr>
                                      <p:to>
                                        <p:strVal val="visible"/>
                                      </p:to>
                                    </p:set>
                                    <p:animEffect transition="in" filter="wipe(left)">
                                      <p:cBhvr>
                                        <p:cTn id="41" dur="500"/>
                                        <p:tgtEl>
                                          <p:spTgt spid="2">
                                            <p:txEl>
                                              <p:charRg st="17" end="22"/>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8">
                                            <p:txEl>
                                              <p:charRg st="0" end="5"/>
                                            </p:txEl>
                                          </p:spTgt>
                                        </p:tgtEl>
                                        <p:attrNameLst>
                                          <p:attrName>style.visibility</p:attrName>
                                        </p:attrNameLst>
                                      </p:cBhvr>
                                      <p:to>
                                        <p:strVal val="visible"/>
                                      </p:to>
                                    </p:set>
                                    <p:animEffect transition="in" filter="wipe(left)">
                                      <p:cBhvr>
                                        <p:cTn id="51" dur="500"/>
                                        <p:tgtEl>
                                          <p:spTgt spid="18">
                                            <p:txEl>
                                              <p:charRg st="0" end="5"/>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8">
                                            <p:txEl>
                                              <p:charRg st="5" end="11"/>
                                            </p:txEl>
                                          </p:spTgt>
                                        </p:tgtEl>
                                        <p:attrNameLst>
                                          <p:attrName>style.visibility</p:attrName>
                                        </p:attrNameLst>
                                      </p:cBhvr>
                                      <p:to>
                                        <p:strVal val="visible"/>
                                      </p:to>
                                    </p:set>
                                    <p:animEffect transition="in" filter="wipe(left)">
                                      <p:cBhvr>
                                        <p:cTn id="56" dur="500"/>
                                        <p:tgtEl>
                                          <p:spTgt spid="18">
                                            <p:txEl>
                                              <p:charRg st="5" end="11"/>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8">
                                            <p:txEl>
                                              <p:charRg st="11" end="16"/>
                                            </p:txEl>
                                          </p:spTgt>
                                        </p:tgtEl>
                                        <p:attrNameLst>
                                          <p:attrName>style.visibility</p:attrName>
                                        </p:attrNameLst>
                                      </p:cBhvr>
                                      <p:to>
                                        <p:strVal val="visible"/>
                                      </p:to>
                                    </p:set>
                                    <p:animEffect transition="in" filter="wipe(left)">
                                      <p:cBhvr>
                                        <p:cTn id="61" dur="500"/>
                                        <p:tgtEl>
                                          <p:spTgt spid="18">
                                            <p:txEl>
                                              <p:charRg st="11" end="16"/>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8">
                                            <p:txEl>
                                              <p:charRg st="16" end="21"/>
                                            </p:txEl>
                                          </p:spTgt>
                                        </p:tgtEl>
                                        <p:attrNameLst>
                                          <p:attrName>style.visibility</p:attrName>
                                        </p:attrNameLst>
                                      </p:cBhvr>
                                      <p:to>
                                        <p:strVal val="visible"/>
                                      </p:to>
                                    </p:set>
                                    <p:animEffect transition="in" filter="wipe(left)">
                                      <p:cBhvr>
                                        <p:cTn id="66" dur="500"/>
                                        <p:tgtEl>
                                          <p:spTgt spid="18">
                                            <p:txEl>
                                              <p:charRg st="16" end="2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ldLvl="0" animBg="1"/>
      <p:bldP spid="7" grpId="0"/>
      <p:bldP spid="8" grpId="0"/>
      <p:bldP spid="16" grpId="0" bldLvl="0" animBg="1"/>
      <p:bldP spid="18"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内容占位符 2"/>
          <p:cNvSpPr txBox="1">
            <a:spLocks noChangeArrowheads="1"/>
          </p:cNvSpPr>
          <p:nvPr/>
        </p:nvSpPr>
        <p:spPr bwMode="auto">
          <a:xfrm>
            <a:off x="984251" y="2491317"/>
            <a:ext cx="10255251" cy="2442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6223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622300" algn="l" defTabSz="457200" rtl="0" eaLnBrk="1" fontAlgn="base" latinLnBrk="0" hangingPunct="1">
              <a:lnSpc>
                <a:spcPct val="150000"/>
              </a:lnSpc>
              <a:spcBef>
                <a:spcPct val="20000"/>
              </a:spcBef>
              <a:spcAft>
                <a:spcPct val="0"/>
              </a:spcAft>
              <a:buClrTx/>
              <a:buSzTx/>
              <a:buFont typeface="Arial" panose="020B0604020202020204" pitchFamily="34" charset="0"/>
              <a:buNone/>
              <a:defRPr/>
            </a:pPr>
            <a:r>
              <a:rPr kumimoji="0" lang="zh-CN" altLang="en-US" sz="3200" b="1" i="0" u="none" strike="noStrike" kern="1200" cap="none" spc="0" normalizeH="0" baseline="0" noProof="0" dirty="0" smtClean="0">
                <a:ln>
                  <a:noFill/>
                </a:ln>
                <a:solidFill>
                  <a:srgbClr val="000000"/>
                </a:solidFill>
                <a:effectLst/>
                <a:uLnTx/>
                <a:uFillTx/>
                <a:latin typeface="+mj-ea"/>
                <a:ea typeface="+mj-ea"/>
                <a:cs typeface="+mn-cs"/>
                <a:sym typeface="Calibri" panose="020F0502020204030204" pitchFamily="34" charset="0"/>
              </a:rPr>
              <a:t>课文通过描写边疆的一所民族小学，反映了孩子们幸福的学习生活，体现了祖国各民族之间的友爱和团结，同时也抒发了</a:t>
            </a:r>
            <a:r>
              <a:rPr kumimoji="0" lang="zh-CN" altLang="en-US" sz="3200" b="1" i="0" u="none" strike="noStrike" kern="1200" cap="none" spc="0" normalizeH="0" baseline="0" noProof="0" dirty="0" smtClean="0">
                <a:ln>
                  <a:noFill/>
                </a:ln>
                <a:solidFill>
                  <a:srgbClr val="FF0000"/>
                </a:solidFill>
                <a:effectLst/>
                <a:uLnTx/>
                <a:uFillTx/>
                <a:latin typeface="+mj-ea"/>
                <a:ea typeface="+mj-ea"/>
                <a:cs typeface="+mn-cs"/>
                <a:sym typeface="Calibri" panose="020F0502020204030204" pitchFamily="34" charset="0"/>
              </a:rPr>
              <a:t>作者对民族小学的自豪与赞美之情</a:t>
            </a:r>
            <a:r>
              <a:rPr kumimoji="0" lang="zh-CN" altLang="en-US" sz="3200" b="1" i="0" u="none" strike="noStrike" kern="1200" cap="none" spc="0" normalizeH="0" baseline="0" noProof="0" dirty="0" smtClean="0">
                <a:ln>
                  <a:noFill/>
                </a:ln>
                <a:solidFill>
                  <a:srgbClr val="000000"/>
                </a:solidFill>
                <a:effectLst/>
                <a:uLnTx/>
                <a:uFillTx/>
                <a:latin typeface="+mj-ea"/>
                <a:ea typeface="+mj-ea"/>
                <a:cs typeface="+mn-cs"/>
                <a:sym typeface="Calibri" panose="020F0502020204030204" pitchFamily="34" charset="0"/>
              </a:rPr>
              <a:t>。</a:t>
            </a:r>
            <a:endParaRPr kumimoji="0" lang="zh-CN" altLang="en-US" sz="3200" b="1" i="0" u="none" strike="noStrike" kern="1200" cap="none" spc="0" normalizeH="0" baseline="0" noProof="0" dirty="0" smtClean="0">
              <a:ln>
                <a:noFill/>
              </a:ln>
              <a:solidFill>
                <a:srgbClr val="FF0000"/>
              </a:solidFill>
              <a:effectLst/>
              <a:uLnTx/>
              <a:uFillTx/>
              <a:latin typeface="+mj-ea"/>
              <a:ea typeface="+mj-ea"/>
              <a:cs typeface="+mn-cs"/>
              <a:sym typeface="Calibri" panose="020F0502020204030204" pitchFamily="34" charset="0"/>
            </a:endParaRPr>
          </a:p>
        </p:txBody>
      </p:sp>
      <p:grpSp>
        <p:nvGrpSpPr>
          <p:cNvPr id="8" name="组合 7"/>
          <p:cNvGrpSpPr/>
          <p:nvPr/>
        </p:nvGrpSpPr>
        <p:grpSpPr>
          <a:xfrm>
            <a:off x="593661" y="1292427"/>
            <a:ext cx="2362940" cy="677480"/>
            <a:chOff x="854820" y="1213040"/>
            <a:chExt cx="1772205" cy="508110"/>
          </a:xfrm>
          <a:effectLst>
            <a:outerShdw blurRad="50800" dist="38100" dir="10800000" algn="r" rotWithShape="0">
              <a:prstClr val="black">
                <a:alpha val="40000"/>
              </a:prstClr>
            </a:outerShdw>
          </a:effectLst>
        </p:grpSpPr>
        <p:sp>
          <p:nvSpPr>
            <p:cNvPr id="9" name="圆角矩形 8"/>
            <p:cNvSpPr/>
            <p:nvPr/>
          </p:nvSpPr>
          <p:spPr>
            <a:xfrm>
              <a:off x="906463" y="1213040"/>
              <a:ext cx="1613962" cy="50811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课文主旨</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10" name="直线连接符 21"/>
            <p:cNvSpPr>
              <a:spLocks noChangeShapeType="1"/>
            </p:cNvSpPr>
            <p:nvPr/>
          </p:nvSpPr>
          <p:spPr bwMode="auto">
            <a:xfrm flipV="1">
              <a:off x="854820" y="1717378"/>
              <a:ext cx="1772205" cy="0"/>
            </a:xfrm>
            <a:prstGeom prst="line">
              <a:avLst/>
            </a:prstGeom>
            <a:noFill/>
            <a:ln w="38100">
              <a:solidFill>
                <a:schemeClr val="accent1">
                  <a:lumMod val="60000"/>
                  <a:lumOff val="40000"/>
                </a:schemeClr>
              </a:solidFill>
              <a:prstDash val="sysDash"/>
              <a:rou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wipe(left)">
                                      <p:cBhvr>
                                        <p:cTn id="7" dur="5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497" name="Picture 12"/>
          <p:cNvPicPr>
            <a:picLocks noChangeAspect="1"/>
          </p:cNvPicPr>
          <p:nvPr/>
        </p:nvPicPr>
        <p:blipFill>
          <a:blip r:embed="rId1"/>
          <a:stretch>
            <a:fillRect/>
          </a:stretch>
        </p:blipFill>
        <p:spPr>
          <a:xfrm>
            <a:off x="603251" y="438151"/>
            <a:ext cx="10909300" cy="5975349"/>
          </a:xfrm>
          <a:prstGeom prst="rect">
            <a:avLst/>
          </a:prstGeom>
          <a:noFill/>
          <a:ln w="9525">
            <a:noFill/>
          </a:ln>
        </p:spPr>
      </p:pic>
      <p:sp>
        <p:nvSpPr>
          <p:cNvPr id="8" name="矩形 11"/>
          <p:cNvSpPr/>
          <p:nvPr/>
        </p:nvSpPr>
        <p:spPr>
          <a:xfrm>
            <a:off x="3297767" y="1195917"/>
            <a:ext cx="5596467" cy="829945"/>
          </a:xfrm>
          <a:prstGeom prst="rect">
            <a:avLst/>
          </a:prstGeom>
          <a:noFill/>
          <a:ln w="9525">
            <a:noFill/>
          </a:ln>
        </p:spPr>
        <p:txBody>
          <a:bodyPr anchor="t">
            <a:spAutoFit/>
          </a:bodyPr>
          <a:p>
            <a:pPr algn="ctr">
              <a:lnSpc>
                <a:spcPct val="150000"/>
              </a:lnSpc>
              <a:buFont typeface="Arial" panose="020B0604020202020204" pitchFamily="34" charset="0"/>
              <a:buNone/>
            </a:pPr>
            <a:r>
              <a:rPr lang="zh-CN" altLang="en-US" sz="3200" b="1" dirty="0">
                <a:solidFill>
                  <a:srgbClr val="0066FF"/>
                </a:solidFill>
                <a:latin typeface="黑体" panose="02010609060101010101" pitchFamily="49" charset="-122"/>
                <a:ea typeface="黑体" panose="02010609060101010101" pitchFamily="49" charset="-122"/>
              </a:rPr>
              <a:t>学习运用排比的修辞手法</a:t>
            </a:r>
            <a:endParaRPr lang="zh-CN" altLang="en-US" sz="3200" b="1" dirty="0">
              <a:solidFill>
                <a:srgbClr val="0066FF"/>
              </a:solidFill>
              <a:latin typeface="黑体" panose="02010609060101010101" pitchFamily="49" charset="-122"/>
              <a:ea typeface="黑体" panose="02010609060101010101" pitchFamily="49" charset="-122"/>
            </a:endParaRPr>
          </a:p>
        </p:txBody>
      </p:sp>
      <p:sp>
        <p:nvSpPr>
          <p:cNvPr id="4" name="矩形 3"/>
          <p:cNvSpPr/>
          <p:nvPr/>
        </p:nvSpPr>
        <p:spPr>
          <a:xfrm>
            <a:off x="1157817" y="1915584"/>
            <a:ext cx="10124016" cy="4364355"/>
          </a:xfrm>
          <a:prstGeom prst="rect">
            <a:avLst/>
          </a:prstGeom>
          <a:noFill/>
          <a:ln w="9525">
            <a:noFill/>
          </a:ln>
        </p:spPr>
        <p:txBody>
          <a:bodyPr anchor="t">
            <a:spAutoFit/>
          </a:bodyPr>
          <a:p>
            <a:pPr indent="536575">
              <a:lnSpc>
                <a:spcPct val="130000"/>
              </a:lnSpc>
            </a:pPr>
            <a:r>
              <a:rPr lang="zh-CN" altLang="en-US" sz="2665" b="1" dirty="0">
                <a:latin typeface="Times New Roman" panose="02020603050405020304" pitchFamily="18" charset="0"/>
                <a:ea typeface="宋体" panose="02010600030101010101" pitchFamily="2" charset="-122"/>
              </a:rPr>
              <a:t>“同学们向在校园里欢唱的小鸟打招呼，向敬爱的老师问好，向高高飘扬的国旗敬礼。”课文中第</a:t>
            </a:r>
            <a:r>
              <a:rPr lang="en-US" altLang="zh-CN" sz="2665" b="1" dirty="0">
                <a:latin typeface="Times New Roman" panose="02020603050405020304" pitchFamily="18" charset="0"/>
                <a:ea typeface="宋体" panose="02010600030101010101" pitchFamily="2" charset="-122"/>
              </a:rPr>
              <a:t>1</a:t>
            </a:r>
            <a:r>
              <a:rPr lang="zh-CN" altLang="en-US" sz="2665" b="1" dirty="0">
                <a:latin typeface="Times New Roman" panose="02020603050405020304" pitchFamily="18" charset="0"/>
                <a:ea typeface="宋体" panose="02010600030101010101" pitchFamily="2" charset="-122"/>
              </a:rPr>
              <a:t>自然段中这句话是排比句。写出了学校生活的美好，表达了孩子们来到学校时的欢快心情，深化了民族小学团结欢乐的特点。</a:t>
            </a:r>
            <a:endParaRPr lang="zh-CN" altLang="en-US" sz="2665" b="1" dirty="0">
              <a:latin typeface="Times New Roman" panose="02020603050405020304" pitchFamily="18" charset="0"/>
              <a:ea typeface="宋体" panose="02010600030101010101" pitchFamily="2" charset="-122"/>
            </a:endParaRPr>
          </a:p>
          <a:p>
            <a:pPr indent="536575">
              <a:lnSpc>
                <a:spcPct val="130000"/>
              </a:lnSpc>
            </a:pPr>
            <a:r>
              <a:rPr lang="zh-CN" altLang="en-US" sz="2665" b="1" dirty="0">
                <a:latin typeface="Times New Roman" panose="02020603050405020304" pitchFamily="18" charset="0"/>
                <a:ea typeface="宋体" panose="02010600030101010101" pitchFamily="2" charset="-122"/>
              </a:rPr>
              <a:t>运用排比的修辞使文章读起来有节奏感，琅琅上口，增强了文章的表达效果和气势，但是要注意： </a:t>
            </a:r>
            <a:r>
              <a:rPr lang="en-US" altLang="zh-CN" sz="2665" b="1" dirty="0">
                <a:latin typeface="Times New Roman" panose="02020603050405020304" pitchFamily="18" charset="0"/>
                <a:ea typeface="宋体" panose="02010600030101010101" pitchFamily="2" charset="-122"/>
              </a:rPr>
              <a:t>1.</a:t>
            </a:r>
            <a:r>
              <a:rPr lang="zh-CN" altLang="en-US" sz="2665" b="1" dirty="0">
                <a:latin typeface="Times New Roman" panose="02020603050405020304" pitchFamily="18" charset="0"/>
                <a:ea typeface="宋体" panose="02010600030101010101" pitchFamily="2" charset="-122"/>
              </a:rPr>
              <a:t>运用排比必须从内容的需要出发，不能生硬地拼凑排比的形式。</a:t>
            </a:r>
            <a:r>
              <a:rPr lang="en-US" altLang="zh-CN" sz="2665" b="1" dirty="0">
                <a:latin typeface="Times New Roman" panose="02020603050405020304" pitchFamily="18" charset="0"/>
                <a:ea typeface="宋体" panose="02010600030101010101" pitchFamily="2" charset="-122"/>
              </a:rPr>
              <a:t>2</a:t>
            </a:r>
            <a:r>
              <a:rPr lang="zh-CN" altLang="en-US" sz="2665" b="1" dirty="0">
                <a:latin typeface="Times New Roman" panose="02020603050405020304" pitchFamily="18" charset="0"/>
                <a:ea typeface="宋体" panose="02010600030101010101" pitchFamily="2" charset="-122"/>
              </a:rPr>
              <a:t>．结构相同或相似，意思相关，语气一致的句子或词组不得少于三项，彼此为并列关系。</a:t>
            </a:r>
            <a:endParaRPr lang="zh-CN" altLang="en-US" sz="2665" b="1" dirty="0">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4">
                                            <p:txEl>
                                              <p:charRg st="0" end="100"/>
                                            </p:txEl>
                                          </p:spTgt>
                                        </p:tgtEl>
                                        <p:attrNameLst>
                                          <p:attrName>style.visibility</p:attrName>
                                        </p:attrNameLst>
                                      </p:cBhvr>
                                      <p:to>
                                        <p:strVal val="visible"/>
                                      </p:to>
                                    </p:set>
                                    <p:animEffect transition="in" filter="wipe(left)">
                                      <p:cBhvr>
                                        <p:cTn id="13" dur="500"/>
                                        <p:tgtEl>
                                          <p:spTgt spid="4">
                                            <p:txEl>
                                              <p:charRg st="0" end="10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
                                            <p:txEl>
                                              <p:charRg st="100" end="215"/>
                                            </p:txEl>
                                          </p:spTgt>
                                        </p:tgtEl>
                                        <p:attrNameLst>
                                          <p:attrName>style.visibility</p:attrName>
                                        </p:attrNameLst>
                                      </p:cBhvr>
                                      <p:to>
                                        <p:strVal val="visible"/>
                                      </p:to>
                                    </p:set>
                                    <p:animEffect transition="in" filter="wipe(left)">
                                      <p:cBhvr>
                                        <p:cTn id="18" dur="500"/>
                                        <p:tgtEl>
                                          <p:spTgt spid="4">
                                            <p:txEl>
                                              <p:charRg st="100" end="2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901700" y="1468967"/>
            <a:ext cx="1852930" cy="666115"/>
          </a:xfrm>
          <a:prstGeom prst="rect">
            <a:avLst/>
          </a:prstGeom>
          <a:noFill/>
          <a:ln w="9525">
            <a:noFill/>
          </a:ln>
        </p:spPr>
        <p:txBody>
          <a:bodyPr wrap="none" anchor="t">
            <a:spAutoFit/>
          </a:bodyPr>
          <a:p>
            <a:r>
              <a:rPr lang="zh-CN" altLang="zh-CN" sz="3735" b="1" dirty="0">
                <a:solidFill>
                  <a:srgbClr val="0066FF"/>
                </a:solidFill>
                <a:latin typeface="黑体" panose="02010609060101010101" pitchFamily="49" charset="-122"/>
                <a:ea typeface="黑体" panose="02010609060101010101" pitchFamily="49" charset="-122"/>
              </a:rPr>
              <a:t>举例：</a:t>
            </a:r>
            <a:r>
              <a:rPr lang="en-US" altLang="zh-CN" sz="3735" b="1" dirty="0">
                <a:solidFill>
                  <a:srgbClr val="0066FF"/>
                </a:solidFill>
                <a:latin typeface="黑体" panose="02010609060101010101" pitchFamily="49" charset="-122"/>
                <a:ea typeface="黑体" panose="02010609060101010101" pitchFamily="49" charset="-122"/>
              </a:rPr>
              <a:t> </a:t>
            </a:r>
            <a:endParaRPr lang="zh-CN" altLang="zh-CN" sz="3735" dirty="0">
              <a:solidFill>
                <a:srgbClr val="0066FF"/>
              </a:solidFill>
              <a:latin typeface="黑体" panose="02010609060101010101" pitchFamily="49" charset="-122"/>
              <a:ea typeface="黑体" panose="02010609060101010101" pitchFamily="49" charset="-122"/>
            </a:endParaRPr>
          </a:p>
        </p:txBody>
      </p:sp>
      <p:sp>
        <p:nvSpPr>
          <p:cNvPr id="3" name="矩形 2"/>
          <p:cNvSpPr/>
          <p:nvPr/>
        </p:nvSpPr>
        <p:spPr>
          <a:xfrm>
            <a:off x="1030817" y="2169584"/>
            <a:ext cx="9941983" cy="3046095"/>
          </a:xfrm>
          <a:prstGeom prst="rect">
            <a:avLst/>
          </a:prstGeom>
          <a:noFill/>
          <a:ln w="9525">
            <a:noFill/>
          </a:ln>
        </p:spPr>
        <p:txBody>
          <a:bodyPr anchor="t">
            <a:spAutoFit/>
          </a:bodyPr>
          <a:p>
            <a:pPr indent="624205">
              <a:lnSpc>
                <a:spcPct val="150000"/>
              </a:lnSpc>
            </a:pPr>
            <a:r>
              <a:rPr lang="zh-CN" altLang="en-US" sz="3200" b="1" dirty="0">
                <a:solidFill>
                  <a:srgbClr val="000000"/>
                </a:solidFill>
                <a:latin typeface="楷体" panose="02010609060101010101" pitchFamily="49" charset="-122"/>
                <a:ea typeface="楷体" panose="02010609060101010101" pitchFamily="49" charset="-122"/>
              </a:rPr>
              <a:t>这地方的火烧云变化极多，一会儿红彤彤的，一会儿金灿灿的，一会儿半紫半黄，一会儿半灰半百合色。葡萄灰、梨黄、茄子紫，这些颜色天空都有。还有些说也说不出来、见也没见过的颜色。</a:t>
            </a:r>
            <a:endParaRPr lang="zh-CN" altLang="en-US" sz="3200" b="1" dirty="0">
              <a:solidFill>
                <a:srgbClr val="000000"/>
              </a:solidFill>
              <a:latin typeface="仿宋" panose="02010609060101010101" pitchFamily="49"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
                                            <p:txEl>
                                              <p:charRg st="0" end="86"/>
                                            </p:txEl>
                                          </p:spTgt>
                                        </p:tgtEl>
                                        <p:attrNameLst>
                                          <p:attrName>style.visibility</p:attrName>
                                        </p:attrNameLst>
                                      </p:cBhvr>
                                      <p:to>
                                        <p:strVal val="visible"/>
                                      </p:to>
                                    </p:set>
                                    <p:animEffect transition="in" filter="wipe(left)">
                                      <p:cBhvr>
                                        <p:cTn id="13" dur="500"/>
                                        <p:tgtEl>
                                          <p:spTgt spid="3">
                                            <p:txEl>
                                              <p:charRg st="0" end="8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901700" y="1758951"/>
            <a:ext cx="2090420" cy="666115"/>
          </a:xfrm>
          <a:prstGeom prst="rect">
            <a:avLst/>
          </a:prstGeom>
          <a:noFill/>
          <a:ln w="9525">
            <a:noFill/>
          </a:ln>
        </p:spPr>
        <p:txBody>
          <a:bodyPr wrap="none" anchor="t">
            <a:spAutoFit/>
          </a:bodyPr>
          <a:p>
            <a:r>
              <a:rPr lang="zh-CN" altLang="en-US" sz="3735" b="1" dirty="0">
                <a:solidFill>
                  <a:srgbClr val="0066FF"/>
                </a:solidFill>
                <a:latin typeface="黑体" panose="02010609060101010101" pitchFamily="49" charset="-122"/>
                <a:ea typeface="黑体" panose="02010609060101010101" pitchFamily="49" charset="-122"/>
              </a:rPr>
              <a:t>练一练：</a:t>
            </a:r>
            <a:endParaRPr lang="zh-CN" altLang="en-US" sz="3735" b="1" dirty="0">
              <a:solidFill>
                <a:srgbClr val="0066FF"/>
              </a:solidFill>
              <a:latin typeface="黑体" panose="02010609060101010101" pitchFamily="49" charset="-122"/>
              <a:ea typeface="黑体" panose="02010609060101010101" pitchFamily="49" charset="-122"/>
            </a:endParaRPr>
          </a:p>
        </p:txBody>
      </p:sp>
      <p:sp>
        <p:nvSpPr>
          <p:cNvPr id="5" name="矩形 4"/>
          <p:cNvSpPr/>
          <p:nvPr/>
        </p:nvSpPr>
        <p:spPr>
          <a:xfrm>
            <a:off x="1030817" y="2461684"/>
            <a:ext cx="9941984" cy="1817370"/>
          </a:xfrm>
          <a:prstGeom prst="rect">
            <a:avLst/>
          </a:prstGeom>
        </p:spPr>
        <p:txBody>
          <a:bodyPr>
            <a:spAutoFit/>
          </a:bodyPr>
          <a:lstStyle/>
          <a:p>
            <a:pPr marL="0" marR="0" lvl="0" indent="624205" algn="l" defTabSz="457200" rtl="0" eaLnBrk="1" fontAlgn="base" latinLnBrk="0" hangingPunct="1">
              <a:lnSpc>
                <a:spcPct val="150000"/>
              </a:lnSpc>
              <a:spcBef>
                <a:spcPct val="0"/>
              </a:spcBef>
              <a:spcAft>
                <a:spcPct val="0"/>
              </a:spcAft>
              <a:buClrTx/>
              <a:buSzTx/>
              <a:buFontTx/>
              <a:buNone/>
              <a:defRPr/>
            </a:pPr>
            <a:r>
              <a:rPr kumimoji="0" lang="zh-CN" altLang="en-US" sz="3735"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rPr>
              <a:t>照第</a:t>
            </a:r>
            <a:r>
              <a:rPr kumimoji="0" lang="en-US" altLang="zh-CN" sz="3735"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rPr>
              <a:t>1</a:t>
            </a:r>
            <a:r>
              <a:rPr kumimoji="0" lang="zh-CN" altLang="en-US" sz="3735"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rPr>
              <a:t>自然段的样子，用上“有</a:t>
            </a:r>
            <a:r>
              <a:rPr kumimoji="0" lang="en-US" altLang="zh-CN" sz="3735"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rPr>
              <a:t>…</a:t>
            </a:r>
            <a:r>
              <a:rPr kumimoji="0" lang="zh-CN" altLang="en-US" sz="3735"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rPr>
              <a:t>有</a:t>
            </a:r>
            <a:r>
              <a:rPr kumimoji="0" lang="en-US" altLang="zh-CN" sz="3735"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rPr>
              <a:t>…</a:t>
            </a:r>
            <a:r>
              <a:rPr kumimoji="0" lang="zh-CN" altLang="en-US" sz="3735"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rPr>
              <a:t>有</a:t>
            </a:r>
            <a:r>
              <a:rPr kumimoji="0" lang="en-US" altLang="zh-CN" sz="3735"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rPr>
              <a:t>…</a:t>
            </a:r>
            <a:r>
              <a:rPr kumimoji="0" lang="zh-CN" altLang="en-US" sz="3735"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rPr>
              <a:t>还有</a:t>
            </a:r>
            <a:r>
              <a:rPr kumimoji="0" lang="en-US" altLang="zh-CN" sz="3735"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rPr>
              <a:t>…”</a:t>
            </a:r>
            <a:r>
              <a:rPr kumimoji="0" lang="zh-CN" altLang="en-US" sz="3735"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rPr>
              <a:t>写一个排比句。 </a:t>
            </a:r>
            <a:endParaRPr kumimoji="0" lang="zh-CN" altLang="en-US" sz="3735" b="1" i="0" u="none" strike="noStrike" kern="1200" cap="none" spc="0" normalizeH="0" baseline="0" noProof="0" dirty="0">
              <a:ln>
                <a:noFill/>
              </a:ln>
              <a:solidFill>
                <a:prstClr val="black"/>
              </a:solidFill>
              <a:effectLst/>
              <a:uLnTx/>
              <a:uFillTx/>
              <a:latin typeface="+mj-ea"/>
              <a:ea typeface="+mj-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矩形 1"/>
          <p:cNvSpPr>
            <a:spLocks noChangeArrowheads="1"/>
          </p:cNvSpPr>
          <p:nvPr/>
        </p:nvSpPr>
        <p:spPr bwMode="auto">
          <a:xfrm>
            <a:off x="1068917" y="1998133"/>
            <a:ext cx="9884833"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j-ea"/>
                <a:ea typeface="+mj-ea"/>
                <a:cs typeface="+mn-cs"/>
              </a:rPr>
              <a:t>    这篇课文通过描写边疆的一所民族小学，孩子们幸福的学习生活的情景，让我们体会到了祖国各民族之间的友爱和团结之情。在体会课文思想感情的同时，我学习了边读课文边想象画面，联系上下文理解词语、句子的方法。</a:t>
            </a:r>
            <a:endParaRPr kumimoji="0" lang="zh-CN" altLang="en-US" sz="3200" b="1" i="0" u="none" strike="noStrike" kern="1200" cap="none" spc="0" normalizeH="0" baseline="0" noProof="0" dirty="0">
              <a:ln>
                <a:noFill/>
              </a:ln>
              <a:solidFill>
                <a:schemeClr val="tx1"/>
              </a:solidFill>
              <a:effectLst/>
              <a:uLnTx/>
              <a:uFillTx/>
              <a:latin typeface="+mj-ea"/>
              <a:ea typeface="+mj-ea"/>
              <a:cs typeface="+mn-cs"/>
            </a:endParaRPr>
          </a:p>
        </p:txBody>
      </p:sp>
      <p:grpSp>
        <p:nvGrpSpPr>
          <p:cNvPr id="109570" name="组合 3"/>
          <p:cNvGrpSpPr/>
          <p:nvPr/>
        </p:nvGrpSpPr>
        <p:grpSpPr>
          <a:xfrm>
            <a:off x="882651" y="1240367"/>
            <a:ext cx="2755776" cy="666115"/>
            <a:chOff x="638175" y="996434"/>
            <a:chExt cx="2066866" cy="500478"/>
          </a:xfrm>
        </p:grpSpPr>
        <p:sp>
          <p:nvSpPr>
            <p:cNvPr id="109571" name="矩形 2"/>
            <p:cNvSpPr/>
            <p:nvPr/>
          </p:nvSpPr>
          <p:spPr>
            <a:xfrm>
              <a:off x="1142915" y="996434"/>
              <a:ext cx="1562126" cy="500478"/>
            </a:xfrm>
            <a:prstGeom prst="rect">
              <a:avLst/>
            </a:prstGeom>
            <a:solidFill>
              <a:srgbClr val="FFFFFF"/>
            </a:solidFill>
            <a:ln w="9525">
              <a:noFill/>
            </a:ln>
          </p:spPr>
          <p:txBody>
            <a:bodyPr wrap="none" anchor="t">
              <a:spAutoFit/>
            </a:bodyPr>
            <a:p>
              <a:r>
                <a:rPr lang="zh-CN" altLang="en-US" sz="3735" b="1" dirty="0">
                  <a:latin typeface="微软雅黑" panose="020B0503020204020204" pitchFamily="34" charset="-122"/>
                  <a:ea typeface="微软雅黑" panose="020B0503020204020204" pitchFamily="34" charset="-122"/>
                </a:rPr>
                <a:t>课堂小结</a:t>
              </a:r>
              <a:endParaRPr lang="zh-CN" altLang="en-US" sz="3735" b="1" dirty="0">
                <a:latin typeface="微软雅黑" panose="020B0503020204020204" pitchFamily="34" charset="-122"/>
                <a:ea typeface="微软雅黑" panose="020B0503020204020204" pitchFamily="34" charset="-122"/>
              </a:endParaRPr>
            </a:p>
          </p:txBody>
        </p:sp>
        <p:sp>
          <p:nvSpPr>
            <p:cNvPr id="5" name="圆角矩形 4"/>
            <p:cNvSpPr/>
            <p:nvPr/>
          </p:nvSpPr>
          <p:spPr>
            <a:xfrm>
              <a:off x="638175" y="1022866"/>
              <a:ext cx="590465" cy="449818"/>
            </a:xfrm>
            <a:prstGeom prst="roundRect">
              <a:avLst>
                <a:gd name="adj" fmla="val 10000"/>
              </a:avLst>
            </a:prstGeom>
            <a:blipFill>
              <a:blip r:embed="rId1" cstate="print"/>
              <a:srcRect/>
              <a:stretch>
                <a:fillRect l="-18000" r="-18000"/>
              </a:stretch>
            </a:blipFill>
          </p:spPr>
          <p:style>
            <a:lnRef idx="2">
              <a:schemeClr val="lt1">
                <a:hueOff val="0"/>
                <a:satOff val="0"/>
                <a:lumOff val="0"/>
                <a:alphaOff val="0"/>
              </a:schemeClr>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wipe(left)">
                                      <p:cBhvr>
                                        <p:cTn id="7" dur="500"/>
                                        <p:tgtEl>
                                          <p:spTgt spid="47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3" name="矩形 3"/>
          <p:cNvSpPr/>
          <p:nvPr/>
        </p:nvSpPr>
        <p:spPr>
          <a:xfrm>
            <a:off x="1094317" y="1496484"/>
            <a:ext cx="9878483" cy="1568450"/>
          </a:xfrm>
          <a:prstGeom prst="rect">
            <a:avLst/>
          </a:prstGeom>
          <a:noFill/>
          <a:ln w="9525">
            <a:noFill/>
          </a:ln>
        </p:spPr>
        <p:txBody>
          <a:bodyPr anchor="t">
            <a:spAutoFit/>
          </a:bodyPr>
          <a:p>
            <a:pPr indent="536575">
              <a:lnSpc>
                <a:spcPct val="150000"/>
              </a:lnSpc>
            </a:pPr>
            <a:r>
              <a:rPr lang="zh-CN" altLang="en-US" sz="3200" b="1" dirty="0">
                <a:latin typeface="黑体" panose="02010609060101010101" pitchFamily="49" charset="-122"/>
                <a:ea typeface="黑体" panose="02010609060101010101" pitchFamily="49" charset="-122"/>
              </a:rPr>
              <a:t>我们国家对少数民族有什么特殊政策？课下查一下资料，同学间交流。    </a:t>
            </a:r>
            <a:endParaRPr lang="en-US" altLang="zh-CN" sz="3200" b="1" dirty="0">
              <a:latin typeface="黑体" panose="02010609060101010101" pitchFamily="49" charset="-122"/>
              <a:ea typeface="黑体" panose="02010609060101010101" pitchFamily="49" charset="-122"/>
            </a:endParaRPr>
          </a:p>
        </p:txBody>
      </p:sp>
      <p:sp>
        <p:nvSpPr>
          <p:cNvPr id="110594" name="矩形 4"/>
          <p:cNvSpPr/>
          <p:nvPr/>
        </p:nvSpPr>
        <p:spPr>
          <a:xfrm>
            <a:off x="5010151" y="861484"/>
            <a:ext cx="2090420" cy="666115"/>
          </a:xfrm>
          <a:prstGeom prst="rect">
            <a:avLst/>
          </a:prstGeom>
          <a:noFill/>
          <a:ln w="9525">
            <a:noFill/>
          </a:ln>
        </p:spPr>
        <p:txBody>
          <a:bodyPr wrap="none" anchor="t">
            <a:spAutoFit/>
          </a:bodyPr>
          <a:p>
            <a:r>
              <a:rPr lang="zh-CN" altLang="en-US" sz="3735" b="1" dirty="0">
                <a:solidFill>
                  <a:srgbClr val="0066FF"/>
                </a:solidFill>
                <a:latin typeface="隶书" panose="02010509060101010101" pitchFamily="49" charset="-122"/>
                <a:ea typeface="隶书" panose="02010509060101010101" pitchFamily="49" charset="-122"/>
              </a:rPr>
              <a:t>主题延伸</a:t>
            </a:r>
            <a:endParaRPr lang="zh-CN" altLang="en-US" sz="3735" b="1" dirty="0">
              <a:solidFill>
                <a:srgbClr val="0066FF"/>
              </a:solidFill>
              <a:latin typeface="隶书" panose="02010509060101010101" pitchFamily="49" charset="-122"/>
              <a:ea typeface="隶书" panose="02010509060101010101" pitchFamily="49" charset="-122"/>
            </a:endParaRPr>
          </a:p>
        </p:txBody>
      </p:sp>
      <p:sp>
        <p:nvSpPr>
          <p:cNvPr id="6" name="矩形 5"/>
          <p:cNvSpPr/>
          <p:nvPr/>
        </p:nvSpPr>
        <p:spPr>
          <a:xfrm>
            <a:off x="1170517" y="2944284"/>
            <a:ext cx="9685867" cy="3482975"/>
          </a:xfrm>
          <a:prstGeom prst="rect">
            <a:avLst/>
          </a:prstGeom>
          <a:noFill/>
          <a:ln w="9525">
            <a:noFill/>
          </a:ln>
        </p:spPr>
        <p:txBody>
          <a:bodyPr anchor="t">
            <a:spAutoFit/>
          </a:bodyPr>
          <a:p>
            <a:pPr indent="624205">
              <a:lnSpc>
                <a:spcPct val="150000"/>
              </a:lnSpc>
            </a:pPr>
            <a:r>
              <a:rPr lang="zh-CN" altLang="en-US" sz="2935" b="1" dirty="0">
                <a:solidFill>
                  <a:srgbClr val="FF0000"/>
                </a:solidFill>
                <a:latin typeface="宋体" panose="02010600030101010101" pitchFamily="2" charset="-122"/>
                <a:ea typeface="宋体" panose="02010600030101010101" pitchFamily="2" charset="-122"/>
              </a:rPr>
              <a:t>我国民族分布的显著特点是以汉族为主体的各民族大杂居、小聚居。新中国针对少数民族聚居区实行的特殊基本政治制度是</a:t>
            </a:r>
            <a:r>
              <a:rPr lang="en-US" altLang="zh-CN" sz="2935" b="1" dirty="0">
                <a:solidFill>
                  <a:srgbClr val="FF0000"/>
                </a:solidFill>
                <a:latin typeface="宋体" panose="02010600030101010101" pitchFamily="2" charset="-122"/>
                <a:ea typeface="宋体" panose="02010600030101010101" pitchFamily="2" charset="-122"/>
              </a:rPr>
              <a:t>——</a:t>
            </a:r>
            <a:r>
              <a:rPr lang="zh-CN" altLang="en-US" sz="2935" b="1" dirty="0">
                <a:solidFill>
                  <a:srgbClr val="FF0000"/>
                </a:solidFill>
                <a:latin typeface="宋体" panose="02010600030101010101" pitchFamily="2" charset="-122"/>
                <a:ea typeface="宋体" panose="02010600030101010101" pitchFamily="2" charset="-122"/>
              </a:rPr>
              <a:t>民族区域自治制度。这儿的学校有自己的特点，开设专门的民族语言学习班，各个民族学生混合编班，高考有特殊的招生政策</a:t>
            </a:r>
            <a:r>
              <a:rPr lang="en-US" altLang="zh-CN" sz="2935" b="1" dirty="0">
                <a:solidFill>
                  <a:srgbClr val="FF0000"/>
                </a:solidFill>
                <a:latin typeface="宋体" panose="02010600030101010101" pitchFamily="2" charset="-122"/>
                <a:ea typeface="宋体" panose="02010600030101010101" pitchFamily="2" charset="-122"/>
              </a:rPr>
              <a:t>……</a:t>
            </a:r>
            <a:endParaRPr lang="en-US" altLang="zh-CN" sz="2935"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6" name="图片 16"/>
          <p:cNvPicPr>
            <a:picLocks noChangeAspect="1" noChangeArrowheads="1"/>
          </p:cNvPicPr>
          <p:nvPr/>
        </p:nvPicPr>
        <p:blipFill>
          <a:blip r:embed="rId1"/>
          <a:srcRect/>
          <a:stretch>
            <a:fillRect/>
          </a:stretch>
        </p:blipFill>
        <p:spPr bwMode="auto">
          <a:xfrm>
            <a:off x="4580467" y="194733"/>
            <a:ext cx="3031067" cy="601133"/>
          </a:xfrm>
          <a:prstGeom prst="rect">
            <a:avLst/>
          </a:prstGeom>
          <a:noFill/>
          <a:ln>
            <a:noFill/>
          </a:ln>
          <a:effectLst>
            <a:outerShdw blurRad="63500" sx="102000" sy="102000" algn="ctr" rotWithShape="0">
              <a:prstClr val="black">
                <a:alpha val="40000"/>
              </a:prstClr>
            </a:outerShdw>
          </a:effectLst>
        </p:spPr>
      </p:pic>
      <p:sp>
        <p:nvSpPr>
          <p:cNvPr id="111618" name="矩形 1"/>
          <p:cNvSpPr/>
          <p:nvPr/>
        </p:nvSpPr>
        <p:spPr>
          <a:xfrm>
            <a:off x="783167" y="1807633"/>
            <a:ext cx="10560051" cy="1939925"/>
          </a:xfrm>
          <a:prstGeom prst="rect">
            <a:avLst/>
          </a:prstGeom>
          <a:noFill/>
          <a:ln w="9525">
            <a:noFill/>
          </a:ln>
        </p:spPr>
        <p:txBody>
          <a:bodyPr anchor="t">
            <a:spAutoFit/>
          </a:bodyPr>
          <a:p>
            <a:pPr algn="ctr">
              <a:lnSpc>
                <a:spcPct val="150000"/>
              </a:lnSpc>
              <a:buFont typeface="Arial" panose="020B0604020202020204" pitchFamily="34" charset="0"/>
              <a:buNone/>
            </a:pPr>
            <a:r>
              <a:rPr lang="zh-CN" altLang="en-US" sz="2665" b="1" dirty="0">
                <a:latin typeface="黑体" panose="02010609060101010101" pitchFamily="49" charset="-122"/>
                <a:ea typeface="黑体" panose="02010609060101010101" pitchFamily="49" charset="-122"/>
              </a:rPr>
              <a:t>课间十分钟</a:t>
            </a:r>
            <a:endParaRPr lang="zh-CN" altLang="en-US" sz="2665" b="1" dirty="0">
              <a:latin typeface="黑体" panose="02010609060101010101" pitchFamily="49" charset="-122"/>
              <a:ea typeface="黑体" panose="02010609060101010101" pitchFamily="49" charset="-122"/>
            </a:endParaRPr>
          </a:p>
          <a:p>
            <a:pPr>
              <a:lnSpc>
                <a:spcPct val="150000"/>
              </a:lnSpc>
              <a:buFont typeface="Arial" panose="020B0604020202020204" pitchFamily="34" charset="0"/>
              <a:buNone/>
            </a:pPr>
            <a:r>
              <a:rPr lang="zh-CN" altLang="en-US" sz="2665" b="1" dirty="0">
                <a:latin typeface="楷体" panose="02010609060101010101" pitchFamily="49" charset="-122"/>
                <a:ea typeface="楷体" panose="02010609060101010101" pitchFamily="49" charset="-122"/>
              </a:rPr>
              <a:t>    下课铃响了</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同学们快步走出教室</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到操场上参加自己喜爱的课间活动。校园里顿时沸腾起来。 </a:t>
            </a:r>
            <a:endParaRPr lang="zh-CN" altLang="en-US" sz="2665" b="1" dirty="0">
              <a:latin typeface="楷体" panose="02010609060101010101" pitchFamily="49" charset="-122"/>
              <a:ea typeface="楷体" panose="02010609060101010101" pitchFamily="49" charset="-122"/>
            </a:endParaRPr>
          </a:p>
        </p:txBody>
      </p:sp>
      <p:pic>
        <p:nvPicPr>
          <p:cNvPr id="61450" name="Picture 10" descr="C:\Users\lenovo03\AppData\Roaming\Tencent\Users\541737432\QQ\WinTemp\RichOle\9TZ_FSI9P29V1K7C0RN})3K.png"/>
          <p:cNvPicPr>
            <a:picLocks noChangeAspect="1" noChangeArrowheads="1"/>
          </p:cNvPicPr>
          <p:nvPr/>
        </p:nvPicPr>
        <p:blipFill>
          <a:blip r:embed="rId2"/>
          <a:srcRect/>
          <a:stretch>
            <a:fillRect/>
          </a:stretch>
        </p:blipFill>
        <p:spPr bwMode="auto">
          <a:xfrm>
            <a:off x="8036485" y="3909665"/>
            <a:ext cx="3442092" cy="2193703"/>
          </a:xfrm>
          <a:prstGeom prst="rect">
            <a:avLst/>
          </a:prstGeom>
          <a:ln w="9525"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grpSp>
        <p:nvGrpSpPr>
          <p:cNvPr id="11" name="组合 10"/>
          <p:cNvGrpSpPr/>
          <p:nvPr/>
        </p:nvGrpSpPr>
        <p:grpSpPr>
          <a:xfrm>
            <a:off x="593039" y="1078799"/>
            <a:ext cx="2362940" cy="677480"/>
            <a:chOff x="854820" y="1213040"/>
            <a:chExt cx="1772205" cy="508110"/>
          </a:xfrm>
          <a:effectLst>
            <a:outerShdw blurRad="50800" dist="38100" dir="10800000" algn="r" rotWithShape="0">
              <a:prstClr val="black">
                <a:alpha val="40000"/>
              </a:prstClr>
            </a:outerShdw>
          </a:effectLst>
        </p:grpSpPr>
        <p:sp>
          <p:nvSpPr>
            <p:cNvPr id="12" name="圆角矩形 11"/>
            <p:cNvSpPr/>
            <p:nvPr/>
          </p:nvSpPr>
          <p:spPr>
            <a:xfrm>
              <a:off x="906463" y="1213040"/>
              <a:ext cx="1613962" cy="508110"/>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推荐阅读</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13" name="直线连接符 21"/>
            <p:cNvSpPr>
              <a:spLocks noChangeShapeType="1"/>
            </p:cNvSpPr>
            <p:nvPr/>
          </p:nvSpPr>
          <p:spPr bwMode="auto">
            <a:xfrm flipV="1">
              <a:off x="854820" y="1717378"/>
              <a:ext cx="1772205" cy="0"/>
            </a:xfrm>
            <a:prstGeom prst="line">
              <a:avLst/>
            </a:prstGeom>
            <a:noFill/>
            <a:ln w="38100">
              <a:solidFill>
                <a:schemeClr val="accent1">
                  <a:lumMod val="60000"/>
                  <a:lumOff val="40000"/>
                </a:schemeClr>
              </a:solidFill>
              <a:prstDash val="sysDash"/>
              <a:round/>
            </a:ln>
            <a:extLst>
              <a:ext uri="{909E8E84-426E-40DD-AFC4-6F175D3DCCD1}">
                <a14:hiddenFill xmlns:a14="http://schemas.microsoft.com/office/drawing/2010/main">
                  <a:noFill/>
                </a14:hiddenFill>
              </a:ext>
            </a:extLst>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
        <p:nvSpPr>
          <p:cNvPr id="111621" name="矩形 1"/>
          <p:cNvSpPr/>
          <p:nvPr/>
        </p:nvSpPr>
        <p:spPr>
          <a:xfrm>
            <a:off x="823384" y="3678767"/>
            <a:ext cx="7135283" cy="2555875"/>
          </a:xfrm>
          <a:prstGeom prst="rect">
            <a:avLst/>
          </a:prstGeom>
          <a:noFill/>
          <a:ln w="9525">
            <a:noFill/>
          </a:ln>
        </p:spPr>
        <p:txBody>
          <a:bodyPr anchor="t">
            <a:spAutoFit/>
          </a:bodyPr>
          <a:p>
            <a:pPr indent="449580">
              <a:lnSpc>
                <a:spcPct val="150000"/>
              </a:lnSpc>
            </a:pPr>
            <a:r>
              <a:rPr lang="zh-CN" altLang="en-US" sz="2665" b="1" dirty="0">
                <a:solidFill>
                  <a:srgbClr val="000000"/>
                </a:solidFill>
                <a:latin typeface="楷体" panose="02010609060101010101" pitchFamily="49" charset="-122"/>
                <a:ea typeface="楷体" panose="02010609060101010101" pitchFamily="49" charset="-122"/>
              </a:rPr>
              <a:t>校园的东墙边</a:t>
            </a:r>
            <a:r>
              <a:rPr lang="en-US" altLang="zh-CN" sz="2665" b="1" dirty="0">
                <a:solidFill>
                  <a:srgbClr val="000000"/>
                </a:solidFill>
                <a:latin typeface="楷体" panose="02010609060101010101" pitchFamily="49" charset="-122"/>
                <a:ea typeface="楷体" panose="02010609060101010101" pitchFamily="49" charset="-122"/>
              </a:rPr>
              <a:t>,</a:t>
            </a:r>
            <a:r>
              <a:rPr lang="zh-CN" altLang="en-US" sz="2665" b="1" dirty="0">
                <a:solidFill>
                  <a:srgbClr val="000000"/>
                </a:solidFill>
                <a:latin typeface="楷体" panose="02010609060101010101" pitchFamily="49" charset="-122"/>
                <a:ea typeface="楷体" panose="02010609060101010101" pitchFamily="49" charset="-122"/>
              </a:rPr>
              <a:t>有一张乒乓球台。球台的四周</a:t>
            </a:r>
            <a:r>
              <a:rPr lang="en-US" altLang="zh-CN" sz="2665" b="1" dirty="0">
                <a:solidFill>
                  <a:srgbClr val="000000"/>
                </a:solidFill>
                <a:latin typeface="楷体" panose="02010609060101010101" pitchFamily="49" charset="-122"/>
                <a:ea typeface="楷体" panose="02010609060101010101" pitchFamily="49" charset="-122"/>
              </a:rPr>
              <a:t>,</a:t>
            </a:r>
            <a:r>
              <a:rPr lang="zh-CN" altLang="en-US" sz="2665" b="1" dirty="0">
                <a:solidFill>
                  <a:srgbClr val="000000"/>
                </a:solidFill>
                <a:latin typeface="楷体" panose="02010609060101010101" pitchFamily="49" charset="-122"/>
                <a:ea typeface="楷体" panose="02010609060101010101" pitchFamily="49" charset="-122"/>
              </a:rPr>
              <a:t>围满了同学</a:t>
            </a:r>
            <a:r>
              <a:rPr lang="en-US" altLang="zh-CN" sz="2665" b="1" dirty="0">
                <a:solidFill>
                  <a:srgbClr val="000000"/>
                </a:solidFill>
                <a:latin typeface="楷体" panose="02010609060101010101" pitchFamily="49" charset="-122"/>
                <a:ea typeface="楷体" panose="02010609060101010101" pitchFamily="49" charset="-122"/>
              </a:rPr>
              <a:t>,</a:t>
            </a:r>
            <a:r>
              <a:rPr lang="zh-CN" altLang="en-US" sz="2665" b="1" dirty="0">
                <a:solidFill>
                  <a:srgbClr val="000000"/>
                </a:solidFill>
                <a:latin typeface="楷体" panose="02010609060101010101" pitchFamily="49" charset="-122"/>
                <a:ea typeface="楷体" panose="02010609060101010101" pitchFamily="49" charset="-122"/>
              </a:rPr>
              <a:t>不时传来喝彩声和欢笑声。乒乓小将们打得多起劲啊</a:t>
            </a:r>
            <a:r>
              <a:rPr lang="en-US" altLang="zh-CN" sz="2665" b="1" dirty="0">
                <a:solidFill>
                  <a:srgbClr val="000000"/>
                </a:solidFill>
                <a:latin typeface="楷体" panose="02010609060101010101" pitchFamily="49" charset="-122"/>
                <a:ea typeface="楷体" panose="02010609060101010101" pitchFamily="49" charset="-122"/>
              </a:rPr>
              <a:t>!</a:t>
            </a:r>
            <a:r>
              <a:rPr lang="zh-CN" altLang="en-US" sz="2665" b="1" dirty="0">
                <a:solidFill>
                  <a:srgbClr val="000000"/>
                </a:solidFill>
                <a:latin typeface="楷体" panose="02010609060101010101" pitchFamily="49" charset="-122"/>
                <a:ea typeface="楷体" panose="02010609060101010101" pitchFamily="49" charset="-122"/>
              </a:rPr>
              <a:t>只一分决定输赢</a:t>
            </a:r>
            <a:r>
              <a:rPr lang="en-US" altLang="zh-CN" sz="2665" b="1" dirty="0">
                <a:solidFill>
                  <a:srgbClr val="000000"/>
                </a:solidFill>
                <a:latin typeface="楷体" panose="02010609060101010101" pitchFamily="49" charset="-122"/>
                <a:ea typeface="楷体" panose="02010609060101010101" pitchFamily="49" charset="-122"/>
              </a:rPr>
              <a:t>,</a:t>
            </a:r>
            <a:r>
              <a:rPr lang="zh-CN" altLang="en-US" sz="2665" b="1" dirty="0">
                <a:solidFill>
                  <a:srgbClr val="000000"/>
                </a:solidFill>
                <a:latin typeface="楷体" panose="02010609060101010101" pitchFamily="49" charset="-122"/>
                <a:ea typeface="楷体" panose="02010609060101010101" pitchFamily="49" charset="-122"/>
              </a:rPr>
              <a:t>可是你推我挡</a:t>
            </a:r>
            <a:r>
              <a:rPr lang="en-US" altLang="zh-CN" sz="2665" b="1" dirty="0">
                <a:solidFill>
                  <a:srgbClr val="000000"/>
                </a:solidFill>
                <a:latin typeface="楷体" panose="02010609060101010101" pitchFamily="49" charset="-122"/>
                <a:ea typeface="楷体" panose="02010609060101010101" pitchFamily="49" charset="-122"/>
              </a:rPr>
              <a:t>,</a:t>
            </a:r>
            <a:r>
              <a:rPr lang="zh-CN" altLang="en-US" sz="2665" b="1" dirty="0">
                <a:solidFill>
                  <a:srgbClr val="000000"/>
                </a:solidFill>
                <a:latin typeface="楷体" panose="02010609060101010101" pitchFamily="49" charset="-122"/>
                <a:ea typeface="楷体" panose="02010609060101010101" pitchFamily="49" charset="-122"/>
              </a:rPr>
              <a:t>常常打十几个回合还不分胜负。</a:t>
            </a:r>
            <a:endParaRPr lang="zh-CN" altLang="en-US" sz="2665" b="1" dirty="0">
              <a:solidFill>
                <a:srgbClr val="000000"/>
              </a:solidFill>
              <a:latin typeface="楷体" panose="02010609060101010101" pitchFamily="49" charset="-122"/>
              <a:ea typeface="楷体" panose="02010609060101010101" pitchFamily="49" charset="-122"/>
            </a:endParaRPr>
          </a:p>
        </p:txBody>
      </p:sp>
      <p:pic>
        <p:nvPicPr>
          <p:cNvPr id="2" name="推荐阅读：课间十分钟.mp3">
            <a:hlinkClick r:id="" action="ppaction://media"/>
          </p:cNvPr>
          <p:cNvPicPr>
            <a:picLocks noRot="1" noChangeAspect="1"/>
          </p:cNvPicPr>
          <p:nvPr>
            <a:audioFile r:link="rId3"/>
            <p:extLst>
              <p:ext uri="{DAA4B4D4-6D71-4841-9C94-3DE7FCFB9230}">
                <p14:media xmlns:p14="http://schemas.microsoft.com/office/powerpoint/2010/main" r:link="rId4"/>
              </p:ext>
            </p:extLst>
          </p:nvPr>
        </p:nvPicPr>
        <p:blipFill>
          <a:blip r:embed="rId5"/>
          <a:stretch>
            <a:fillRect/>
          </a:stretch>
        </p:blipFill>
        <p:spPr>
          <a:xfrm>
            <a:off x="687917" y="1830917"/>
            <a:ext cx="812800" cy="812800"/>
          </a:xfrm>
          <a:prstGeom prst="rect">
            <a:avLst/>
          </a:prstGeom>
          <a:noFill/>
          <a:ln w="9525">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42237"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1" name="矩形 1"/>
          <p:cNvSpPr/>
          <p:nvPr/>
        </p:nvSpPr>
        <p:spPr>
          <a:xfrm>
            <a:off x="783167" y="897467"/>
            <a:ext cx="10560051" cy="5636895"/>
          </a:xfrm>
          <a:prstGeom prst="rect">
            <a:avLst/>
          </a:prstGeom>
          <a:noFill/>
          <a:ln w="9525">
            <a:noFill/>
          </a:ln>
        </p:spPr>
        <p:txBody>
          <a:bodyPr anchor="t">
            <a:spAutoFit/>
          </a:bodyPr>
          <a:p>
            <a:pPr indent="449580">
              <a:lnSpc>
                <a:spcPct val="150000"/>
              </a:lnSpc>
              <a:buFont typeface="Arial" panose="020B0604020202020204" pitchFamily="34" charset="0"/>
              <a:buNone/>
            </a:pPr>
            <a:r>
              <a:rPr lang="zh-CN" altLang="en-US" sz="2665" b="1" dirty="0">
                <a:latin typeface="楷体" panose="02010609060101010101" pitchFamily="49" charset="-122"/>
                <a:ea typeface="楷体" panose="02010609060101010101" pitchFamily="49" charset="-122"/>
              </a:rPr>
              <a:t>球台右边的大槐树下</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也围了一些同学。他们在爬竹竿。一个大同学刚从竿上滑下来</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一个小同学纵身一跃</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用力抓住竹竿</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像敏捷的猴子迅速地爬了上去。不一会儿</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他就爬到了竿顶</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笑着向下望。 </a:t>
            </a:r>
            <a:endParaRPr lang="en-US" altLang="zh-CN" sz="2665" b="1" dirty="0">
              <a:latin typeface="楷体" panose="02010609060101010101" pitchFamily="49" charset="-122"/>
              <a:ea typeface="楷体" panose="02010609060101010101" pitchFamily="49" charset="-122"/>
            </a:endParaRPr>
          </a:p>
          <a:p>
            <a:pPr indent="449580">
              <a:lnSpc>
                <a:spcPct val="150000"/>
              </a:lnSpc>
              <a:buFont typeface="Arial" panose="020B0604020202020204" pitchFamily="34" charset="0"/>
              <a:buNone/>
            </a:pPr>
            <a:r>
              <a:rPr lang="zh-CN" altLang="en-US" sz="2665" b="1" dirty="0">
                <a:latin typeface="楷体" panose="02010609060101010101" pitchFamily="49" charset="-122"/>
                <a:ea typeface="楷体" panose="02010609060101010101" pitchFamily="49" charset="-122"/>
              </a:rPr>
              <a:t>“丢沙包”的同学玩得最有劲。两头丢包的同学密切合作</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向中间的同学发起猛攻。中间躲包的同学非常沉着</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眼睛盯着沙包飞来的方向</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左躲右闪</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蹦来跳去。沙包飞来了</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只见一个同学轻巧地一抬腿</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沙包“嗖”地从裤腿边飞了过去。沙包双从背后飞来了</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他猛一转身来了个海底捞月</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抓住了沙包。躲包的同学胜利了</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他们跺啊跳啊</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心里多么欢畅。</a:t>
            </a:r>
            <a:endParaRPr lang="zh-CN" altLang="en-US" sz="2665" b="1" dirty="0">
              <a:latin typeface="楷体" panose="02010609060101010101" pitchFamily="49" charset="-122"/>
              <a:ea typeface="楷体" panose="02010609060101010101" pitchFamily="49"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119717" y="2283884"/>
            <a:ext cx="9988551" cy="3046095"/>
          </a:xfrm>
          <a:prstGeom prst="rect">
            <a:avLst/>
          </a:prstGeom>
        </p:spPr>
        <p:txBody>
          <a:bodyPr>
            <a:spAutoFit/>
          </a:bodyPr>
          <a:lstStyle/>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会认本课</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10</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个生字，会写</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13</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个生字，理解生字组成的词语。 </a:t>
            </a:r>
            <a:r>
              <a:rPr kumimoji="0" lang="en-US" altLang="zh-CN" sz="3200" b="1" i="0" u="none" strike="noStrike" kern="1200" cap="none" spc="0" normalizeH="0" baseline="0" noProof="0" dirty="0">
                <a:ln>
                  <a:noFill/>
                </a:ln>
                <a:solidFill>
                  <a:srgbClr val="FF0000"/>
                </a:solidFill>
                <a:effectLst/>
                <a:uLnTx/>
                <a:uFillTx/>
                <a:latin typeface="+mn-ea"/>
                <a:ea typeface="+mn-ea"/>
                <a:cs typeface="+mn-cs"/>
              </a:rPr>
              <a:t>(</a:t>
            </a:r>
            <a:r>
              <a:rPr kumimoji="0" lang="zh-CN" altLang="en-US" sz="3200" b="1" i="0" u="none" strike="noStrike" kern="1200" cap="none" spc="0" normalizeH="0" baseline="0" noProof="0" dirty="0">
                <a:ln>
                  <a:noFill/>
                </a:ln>
                <a:solidFill>
                  <a:srgbClr val="FF0000"/>
                </a:solidFill>
                <a:effectLst/>
                <a:uLnTx/>
                <a:uFillTx/>
                <a:latin typeface="+mn-ea"/>
                <a:ea typeface="+mn-ea"/>
                <a:cs typeface="+mn-cs"/>
              </a:rPr>
              <a:t>重点</a:t>
            </a:r>
            <a:r>
              <a:rPr kumimoji="0" lang="en-US" altLang="zh-CN" sz="3200" b="1" i="0" u="none" strike="noStrike" kern="1200" cap="none" spc="0" normalizeH="0" baseline="0" noProof="0" dirty="0">
                <a:ln>
                  <a:noFill/>
                </a:ln>
                <a:solidFill>
                  <a:srgbClr val="FF0000"/>
                </a:solidFill>
                <a:effectLst/>
                <a:uLnTx/>
                <a:uFillTx/>
                <a:latin typeface="+mn-ea"/>
                <a:ea typeface="+mn-ea"/>
                <a:cs typeface="+mn-cs"/>
              </a:rPr>
              <a:t>)</a:t>
            </a:r>
            <a:endParaRPr kumimoji="0" lang="en-US" altLang="zh-CN" sz="3200" b="1" i="0" u="none" strike="noStrike" kern="1200" cap="none" spc="0" normalizeH="0" baseline="0" noProof="0" dirty="0">
              <a:ln>
                <a:noFill/>
              </a:ln>
              <a:solidFill>
                <a:srgbClr val="FF0000"/>
              </a:solidFill>
              <a:effectLst/>
              <a:uLnTx/>
              <a:uFillTx/>
              <a:latin typeface="+mn-ea"/>
              <a:ea typeface="+mn-ea"/>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朗读课文，能边读边想象课文描写的画面。 </a:t>
            </a:r>
            <a:r>
              <a:rPr kumimoji="0" lang="en-US" altLang="zh-CN" sz="3200" b="1" i="0" u="none" strike="noStrike" kern="1200" cap="none" spc="0" normalizeH="0" baseline="0" noProof="0" dirty="0">
                <a:ln>
                  <a:noFill/>
                </a:ln>
                <a:solidFill>
                  <a:srgbClr val="FF0000"/>
                </a:solidFill>
                <a:effectLst/>
                <a:uLnTx/>
                <a:uFillTx/>
                <a:latin typeface="+mn-ea"/>
                <a:ea typeface="+mn-ea"/>
                <a:cs typeface="+mn-cs"/>
              </a:rPr>
              <a:t>(</a:t>
            </a:r>
            <a:r>
              <a:rPr kumimoji="0" lang="zh-CN" altLang="en-US" sz="3200" b="1" i="0" u="none" strike="noStrike" kern="1200" cap="none" spc="0" normalizeH="0" baseline="0" noProof="0" dirty="0">
                <a:ln>
                  <a:noFill/>
                </a:ln>
                <a:solidFill>
                  <a:srgbClr val="FF0000"/>
                </a:solidFill>
                <a:effectLst/>
                <a:uLnTx/>
                <a:uFillTx/>
                <a:latin typeface="+mn-ea"/>
                <a:ea typeface="+mn-ea"/>
                <a:cs typeface="+mn-cs"/>
              </a:rPr>
              <a:t>重点</a:t>
            </a:r>
            <a:r>
              <a:rPr kumimoji="0" lang="en-US" altLang="zh-CN" sz="3200" b="1" i="0" u="none" strike="noStrike" kern="1200" cap="none" spc="0" normalizeH="0" baseline="0" noProof="0" dirty="0">
                <a:ln>
                  <a:noFill/>
                </a:ln>
                <a:solidFill>
                  <a:srgbClr val="FF0000"/>
                </a:solidFill>
                <a:effectLst/>
                <a:uLnTx/>
                <a:uFillTx/>
                <a:latin typeface="+mn-ea"/>
                <a:ea typeface="+mn-ea"/>
                <a:cs typeface="+mn-cs"/>
              </a:rPr>
              <a:t>)</a:t>
            </a:r>
            <a:endParaRPr kumimoji="0" lang="en-US" altLang="zh-CN" sz="3200" b="1" i="0" u="none" strike="noStrike" kern="1200" cap="none" spc="0" normalizeH="0" baseline="0" noProof="0" dirty="0">
              <a:ln>
                <a:noFill/>
              </a:ln>
              <a:solidFill>
                <a:srgbClr val="FF0000"/>
              </a:solidFill>
              <a:effectLst/>
              <a:uLnTx/>
              <a:uFillTx/>
              <a:latin typeface="+mn-ea"/>
              <a:ea typeface="+mn-ea"/>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n-ea"/>
                <a:ea typeface="+mn-ea"/>
                <a:cs typeface="+mn-cs"/>
              </a:rPr>
              <a:t>3.</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初步感知文意，了解课文内容。</a:t>
            </a:r>
            <a:r>
              <a:rPr kumimoji="0" lang="en-US" altLang="zh-CN" sz="3200" b="1" i="0" u="none" strike="noStrike" kern="1200" cap="none" spc="0" normalizeH="0" baseline="0" noProof="0" dirty="0">
                <a:ln>
                  <a:noFill/>
                </a:ln>
                <a:solidFill>
                  <a:srgbClr val="FF0000"/>
                </a:solidFill>
                <a:effectLst/>
                <a:uLnTx/>
                <a:uFillTx/>
                <a:latin typeface="+mn-ea"/>
                <a:ea typeface="+mn-ea"/>
                <a:cs typeface="+mn-cs"/>
              </a:rPr>
              <a:t>(</a:t>
            </a:r>
            <a:r>
              <a:rPr kumimoji="0" lang="zh-CN" altLang="en-US" sz="3200" b="1" i="0" u="none" strike="noStrike" kern="1200" cap="none" spc="0" normalizeH="0" baseline="0" noProof="0" dirty="0">
                <a:ln>
                  <a:noFill/>
                </a:ln>
                <a:solidFill>
                  <a:srgbClr val="FF0000"/>
                </a:solidFill>
                <a:effectLst/>
                <a:uLnTx/>
                <a:uFillTx/>
                <a:latin typeface="+mn-ea"/>
                <a:ea typeface="+mn-ea"/>
                <a:cs typeface="+mn-cs"/>
              </a:rPr>
              <a:t>难点</a:t>
            </a:r>
            <a:r>
              <a:rPr kumimoji="0" lang="en-US" altLang="zh-CN" sz="3200" b="1" i="0" u="none" strike="noStrike" kern="1200" cap="none" spc="0" normalizeH="0" baseline="0" noProof="0" dirty="0">
                <a:ln>
                  <a:noFill/>
                </a:ln>
                <a:solidFill>
                  <a:srgbClr val="FF0000"/>
                </a:solidFill>
                <a:effectLst/>
                <a:uLnTx/>
                <a:uFillTx/>
                <a:latin typeface="+mn-ea"/>
                <a:ea typeface="+mn-ea"/>
                <a:cs typeface="+mn-cs"/>
              </a:rPr>
              <a:t>)</a:t>
            </a:r>
            <a:endParaRPr kumimoji="0" lang="en-US" altLang="zh-CN" sz="3200" b="1" i="0" u="none" strike="noStrike" kern="1200" cap="none" spc="0" normalizeH="0" baseline="0" noProof="0" dirty="0">
              <a:ln>
                <a:noFill/>
              </a:ln>
              <a:solidFill>
                <a:srgbClr val="FF0000"/>
              </a:solidFill>
              <a:effectLst/>
              <a:uLnTx/>
              <a:uFillTx/>
              <a:latin typeface="+mn-ea"/>
              <a:ea typeface="+mn-ea"/>
              <a:cs typeface="+mn-cs"/>
            </a:endParaRPr>
          </a:p>
        </p:txBody>
      </p:sp>
      <p:sp>
        <p:nvSpPr>
          <p:cNvPr id="40962" name="任意多边形 18"/>
          <p:cNvSpPr/>
          <p:nvPr/>
        </p:nvSpPr>
        <p:spPr>
          <a:xfrm>
            <a:off x="1957917" y="1411817"/>
            <a:ext cx="2082800" cy="666115"/>
          </a:xfrm>
          <a:custGeom>
            <a:avLst/>
            <a:gdLst>
              <a:gd name="txL" fmla="*/ 0 w 258980"/>
              <a:gd name="txT" fmla="*/ 0 h 54733"/>
              <a:gd name="txR" fmla="*/ 258980 w 258980"/>
              <a:gd name="txB" fmla="*/ 54733 h 54733"/>
            </a:gdLst>
            <a:ahLst/>
            <a:cxnLst>
              <a:cxn ang="0">
                <a:pos x="0" y="0"/>
              </a:cxn>
              <a:cxn ang="0">
                <a:pos x="2147483647" y="0"/>
              </a:cxn>
              <a:cxn ang="0">
                <a:pos x="2147483647" y="2147483647"/>
              </a:cxn>
              <a:cxn ang="0">
                <a:pos x="0" y="2147483647"/>
              </a:cxn>
              <a:cxn ang="0">
                <a:pos x="0" y="0"/>
              </a:cxn>
            </a:cxnLst>
            <a:rect l="txL" t="txT" r="txR" b="txB"/>
            <a:pathLst>
              <a:path w="258980" h="54733">
                <a:moveTo>
                  <a:pt x="0" y="0"/>
                </a:moveTo>
                <a:lnTo>
                  <a:pt x="258980" y="0"/>
                </a:lnTo>
                <a:lnTo>
                  <a:pt x="258980" y="54733"/>
                </a:lnTo>
                <a:lnTo>
                  <a:pt x="0" y="54733"/>
                </a:lnTo>
                <a:lnTo>
                  <a:pt x="0" y="0"/>
                </a:lnTo>
                <a:close/>
              </a:path>
            </a:pathLst>
          </a:custGeom>
          <a:noFill/>
          <a:ln w="9525">
            <a:noFill/>
          </a:ln>
        </p:spPr>
        <p:txBody>
          <a:bodyPr wrap="none" anchor="t">
            <a:spAutoFit/>
          </a:bodyPr>
          <a:p>
            <a:r>
              <a:rPr lang="zh-CN" altLang="zh-CN" sz="3735" b="1" dirty="0">
                <a:latin typeface="微软雅黑" panose="020B0503020204020204" pitchFamily="34" charset="-122"/>
                <a:ea typeface="微软雅黑" panose="020B0503020204020204" pitchFamily="34" charset="-122"/>
              </a:rPr>
              <a:t>学习目标</a:t>
            </a:r>
            <a:endParaRPr lang="zh-CN" altLang="zh-CN" sz="3735" b="1" dirty="0">
              <a:latin typeface="微软雅黑" panose="020B0503020204020204" pitchFamily="34" charset="-122"/>
              <a:ea typeface="微软雅黑" panose="020B0503020204020204" pitchFamily="34" charset="-122"/>
            </a:endParaRPr>
          </a:p>
        </p:txBody>
      </p:sp>
      <p:sp>
        <p:nvSpPr>
          <p:cNvPr id="8" name="圆角矩形 7"/>
          <p:cNvSpPr/>
          <p:nvPr/>
        </p:nvSpPr>
        <p:spPr>
          <a:xfrm>
            <a:off x="1152049" y="1515848"/>
            <a:ext cx="591500" cy="495183"/>
          </a:xfrm>
          <a:prstGeom prst="roundRect">
            <a:avLst>
              <a:gd name="adj" fmla="val 10000"/>
            </a:avLst>
          </a:prstGeom>
          <a:blipFill>
            <a:blip r:embed="rId1" cstate="print"/>
            <a:srcRect/>
            <a:stretch>
              <a:fillRect l="-36000" r="-36000"/>
            </a:stretch>
          </a:blipFill>
        </p:spPr>
        <p:style>
          <a:lnRef idx="2">
            <a:schemeClr val="lt1">
              <a:hueOff val="0"/>
              <a:satOff val="0"/>
              <a:lumOff val="0"/>
              <a:alphaOff val="0"/>
            </a:schemeClr>
          </a:lnRef>
          <a:fillRef idx="1">
            <a:scrgbClr r="0" g="0" b="0"/>
          </a:fillRef>
          <a:effectRef idx="0">
            <a:schemeClr val="accent1">
              <a:tint val="50000"/>
              <a:alpha val="90000"/>
              <a:hueOff val="0"/>
              <a:satOff val="0"/>
              <a:lumOff val="0"/>
              <a:alphaOff val="0"/>
            </a:schemeClr>
          </a:effectRef>
          <a:fontRef idx="minor">
            <a:schemeClr val="lt1">
              <a:hueOff val="0"/>
              <a:satOff val="0"/>
              <a:lumOff val="0"/>
              <a:alphaOff val="0"/>
            </a:schemeClr>
          </a:fontRef>
        </p:style>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5" name="矩形 1"/>
          <p:cNvSpPr/>
          <p:nvPr/>
        </p:nvSpPr>
        <p:spPr>
          <a:xfrm>
            <a:off x="783167" y="1149351"/>
            <a:ext cx="10560051" cy="1939925"/>
          </a:xfrm>
          <a:prstGeom prst="rect">
            <a:avLst/>
          </a:prstGeom>
          <a:noFill/>
          <a:ln w="9525">
            <a:noFill/>
          </a:ln>
        </p:spPr>
        <p:txBody>
          <a:bodyPr anchor="t">
            <a:spAutoFit/>
          </a:bodyPr>
          <a:p>
            <a:pPr indent="449580">
              <a:lnSpc>
                <a:spcPct val="150000"/>
              </a:lnSpc>
              <a:buFont typeface="Arial" panose="020B0604020202020204" pitchFamily="34" charset="0"/>
              <a:buNone/>
            </a:pPr>
            <a:r>
              <a:rPr lang="zh-CN" altLang="en-US" sz="2665" b="1" dirty="0">
                <a:latin typeface="楷体" panose="02010609060101010101" pitchFamily="49" charset="-122"/>
                <a:ea typeface="楷体" panose="02010609060101010101" pitchFamily="49" charset="-122"/>
              </a:rPr>
              <a:t>课间活动真是丰富多彩。看</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操场中间</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有的跳牛皮筋</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有的跳绳</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有的踢毽子。最有趣的是一年级的小同学</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他们由老师带着</a:t>
            </a:r>
            <a:r>
              <a:rPr lang="en-US" altLang="zh-CN" sz="2665" b="1" dirty="0">
                <a:latin typeface="楷体" panose="02010609060101010101" pitchFamily="49" charset="-122"/>
                <a:ea typeface="楷体" panose="02010609060101010101" pitchFamily="49" charset="-122"/>
              </a:rPr>
              <a:t>,</a:t>
            </a:r>
            <a:r>
              <a:rPr lang="zh-CN" altLang="en-US" sz="2665" b="1" dirty="0">
                <a:latin typeface="楷体" panose="02010609060101010101" pitchFamily="49" charset="-122"/>
                <a:ea typeface="楷体" panose="02010609060101010101" pitchFamily="49" charset="-122"/>
              </a:rPr>
              <a:t>在做老鹰捉小鸡的游戏呢。 </a:t>
            </a:r>
            <a:endParaRPr lang="zh-CN" altLang="en-US" sz="2665" b="1" dirty="0">
              <a:latin typeface="楷体" panose="02010609060101010101" pitchFamily="49" charset="-122"/>
              <a:ea typeface="楷体" panose="02010609060101010101" pitchFamily="49" charset="-122"/>
            </a:endParaRPr>
          </a:p>
        </p:txBody>
      </p:sp>
      <p:sp>
        <p:nvSpPr>
          <p:cNvPr id="4" name="矩形 1"/>
          <p:cNvSpPr/>
          <p:nvPr/>
        </p:nvSpPr>
        <p:spPr>
          <a:xfrm>
            <a:off x="4741333" y="3970867"/>
            <a:ext cx="6485467" cy="1323340"/>
          </a:xfrm>
          <a:prstGeom prst="rect">
            <a:avLst/>
          </a:prstGeom>
          <a:noFill/>
          <a:ln w="9525">
            <a:noFill/>
          </a:ln>
        </p:spPr>
        <p:txBody>
          <a:bodyPr anchor="t">
            <a:spAutoFit/>
          </a:bodyPr>
          <a:p>
            <a:pPr>
              <a:lnSpc>
                <a:spcPct val="150000"/>
              </a:lnSpc>
            </a:pPr>
            <a:r>
              <a:rPr lang="zh-CN" altLang="zh-CN" sz="2665" b="1" dirty="0">
                <a:solidFill>
                  <a:srgbClr val="3333FF"/>
                </a:solidFill>
                <a:latin typeface="黑体" panose="02010609060101010101" pitchFamily="49" charset="-122"/>
                <a:ea typeface="黑体" panose="02010609060101010101" pitchFamily="49" charset="-122"/>
              </a:rPr>
              <a:t>思考：</a:t>
            </a:r>
            <a:r>
              <a:rPr lang="zh-CN" altLang="zh-CN" sz="2665" b="1" dirty="0">
                <a:latin typeface="黑体" panose="02010609060101010101" pitchFamily="49" charset="-122"/>
                <a:ea typeface="黑体" panose="02010609060101010101" pitchFamily="49" charset="-122"/>
              </a:rPr>
              <a:t>读“丢沙包”一段，用横线画出具体写“丢沙包”玩得最有劲样子的句子。</a:t>
            </a:r>
            <a:endParaRPr lang="zh-CN" altLang="zh-CN" sz="2665" b="1" dirty="0">
              <a:latin typeface="黑体" panose="02010609060101010101" pitchFamily="49" charset="-122"/>
              <a:ea typeface="黑体" panose="02010609060101010101" pitchFamily="49" charset="-122"/>
            </a:endParaRPr>
          </a:p>
        </p:txBody>
      </p:sp>
      <p:pic>
        <p:nvPicPr>
          <p:cNvPr id="5" name="Picture 7" descr="C:\Users\lenovo03\AppData\Roaming\Tencent\Users\541737432\QQ\WinTemp\RichOle\`U$HDF]S98OHYU}S$8G`UMP.png"/>
          <p:cNvPicPr>
            <a:picLocks noChangeAspect="1" noChangeArrowheads="1"/>
          </p:cNvPicPr>
          <p:nvPr/>
        </p:nvPicPr>
        <p:blipFill>
          <a:blip r:embed="rId1"/>
          <a:srcRect/>
          <a:stretch>
            <a:fillRect/>
          </a:stretch>
        </p:blipFill>
        <p:spPr bwMode="auto">
          <a:xfrm>
            <a:off x="924984" y="3595327"/>
            <a:ext cx="3693635" cy="21644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89" name="矩形 4"/>
          <p:cNvSpPr/>
          <p:nvPr/>
        </p:nvSpPr>
        <p:spPr>
          <a:xfrm>
            <a:off x="1138767" y="865717"/>
            <a:ext cx="4531784" cy="5636895"/>
          </a:xfrm>
          <a:prstGeom prst="rect">
            <a:avLst/>
          </a:prstGeom>
          <a:noFill/>
          <a:ln w="9525">
            <a:noFill/>
          </a:ln>
        </p:spPr>
        <p:txBody>
          <a:bodyPr anchor="t">
            <a:spAutoFit/>
          </a:bodyPr>
          <a:p>
            <a:pPr>
              <a:lnSpc>
                <a:spcPct val="150000"/>
              </a:lnSpc>
            </a:pPr>
            <a:r>
              <a:rPr lang="zh-CN" altLang="en-US" sz="2665" b="1" dirty="0">
                <a:latin typeface="黑体" panose="02010609060101010101" pitchFamily="49" charset="-122"/>
                <a:ea typeface="黑体" panose="02010609060101010101" pitchFamily="49" charset="-122"/>
              </a:rPr>
              <a:t>      民族团结之歌 </a:t>
            </a:r>
            <a:endParaRPr lang="zh-CN" altLang="en-US" sz="2665" b="1" dirty="0">
              <a:latin typeface="黑体" panose="02010609060101010101" pitchFamily="49" charset="-122"/>
              <a:ea typeface="黑体" panose="02010609060101010101" pitchFamily="49" charset="-122"/>
            </a:endParaRPr>
          </a:p>
          <a:p>
            <a:pPr>
              <a:lnSpc>
                <a:spcPct val="150000"/>
              </a:lnSpc>
            </a:pPr>
            <a:r>
              <a:rPr lang="zh-CN" altLang="en-US" sz="2665" b="1" dirty="0">
                <a:latin typeface="楷体" panose="02010609060101010101" pitchFamily="49" charset="-122"/>
                <a:ea typeface="楷体" panose="02010609060101010101" pitchFamily="49" charset="-122"/>
              </a:rPr>
              <a:t>五十六朵鲜花共栽一个盆， </a:t>
            </a:r>
            <a:endParaRPr lang="zh-CN" altLang="en-US" sz="2665" b="1" dirty="0">
              <a:latin typeface="楷体" panose="02010609060101010101" pitchFamily="49" charset="-122"/>
              <a:ea typeface="楷体" panose="02010609060101010101" pitchFamily="49" charset="-122"/>
            </a:endParaRPr>
          </a:p>
          <a:p>
            <a:pPr>
              <a:lnSpc>
                <a:spcPct val="150000"/>
              </a:lnSpc>
            </a:pPr>
            <a:r>
              <a:rPr lang="zh-CN" altLang="en-US" sz="2665" b="1" dirty="0">
                <a:latin typeface="楷体" panose="02010609060101010101" pitchFamily="49" charset="-122"/>
                <a:ea typeface="楷体" panose="02010609060101010101" pitchFamily="49" charset="-122"/>
              </a:rPr>
              <a:t>五十六棵翠竹共连一条根。 </a:t>
            </a:r>
            <a:endParaRPr lang="zh-CN" altLang="en-US" sz="2665" b="1" dirty="0">
              <a:latin typeface="楷体" panose="02010609060101010101" pitchFamily="49" charset="-122"/>
              <a:ea typeface="楷体" panose="02010609060101010101" pitchFamily="49" charset="-122"/>
            </a:endParaRPr>
          </a:p>
          <a:p>
            <a:pPr>
              <a:lnSpc>
                <a:spcPct val="150000"/>
              </a:lnSpc>
            </a:pPr>
            <a:r>
              <a:rPr lang="zh-CN" altLang="en-US" sz="2665" b="1" dirty="0">
                <a:latin typeface="楷体" panose="02010609060101010101" pitchFamily="49" charset="-122"/>
                <a:ea typeface="楷体" panose="02010609060101010101" pitchFamily="49" charset="-122"/>
              </a:rPr>
              <a:t>五十六个民族团结一条心， </a:t>
            </a:r>
            <a:endParaRPr lang="zh-CN" altLang="en-US" sz="2665" b="1" dirty="0">
              <a:latin typeface="楷体" panose="02010609060101010101" pitchFamily="49" charset="-122"/>
              <a:ea typeface="楷体" panose="02010609060101010101" pitchFamily="49" charset="-122"/>
            </a:endParaRPr>
          </a:p>
          <a:p>
            <a:pPr>
              <a:lnSpc>
                <a:spcPct val="150000"/>
              </a:lnSpc>
            </a:pPr>
            <a:r>
              <a:rPr lang="zh-CN" altLang="en-US" sz="2665" b="1" dirty="0">
                <a:latin typeface="楷体" panose="02010609060101010101" pitchFamily="49" charset="-122"/>
                <a:ea typeface="楷体" panose="02010609060101010101" pitchFamily="49" charset="-122"/>
              </a:rPr>
              <a:t>就能把祖国建设得繁花似锦。 </a:t>
            </a:r>
            <a:endParaRPr lang="zh-CN" altLang="en-US" sz="2665" b="1" dirty="0">
              <a:latin typeface="楷体" panose="02010609060101010101" pitchFamily="49" charset="-122"/>
              <a:ea typeface="楷体" panose="02010609060101010101" pitchFamily="49" charset="-122"/>
            </a:endParaRPr>
          </a:p>
          <a:p>
            <a:pPr>
              <a:lnSpc>
                <a:spcPct val="150000"/>
              </a:lnSpc>
            </a:pPr>
            <a:r>
              <a:rPr lang="zh-CN" altLang="en-US" sz="2665" b="1" dirty="0">
                <a:latin typeface="楷体" panose="02010609060101010101" pitchFamily="49" charset="-122"/>
                <a:ea typeface="楷体" panose="02010609060101010101" pitchFamily="49" charset="-122"/>
              </a:rPr>
              <a:t>五十六窑砖瓦筑成一栋房， </a:t>
            </a:r>
            <a:endParaRPr lang="zh-CN" altLang="en-US" sz="2665" b="1" dirty="0">
              <a:latin typeface="楷体" panose="02010609060101010101" pitchFamily="49" charset="-122"/>
              <a:ea typeface="楷体" panose="02010609060101010101" pitchFamily="49" charset="-122"/>
            </a:endParaRPr>
          </a:p>
          <a:p>
            <a:pPr>
              <a:lnSpc>
                <a:spcPct val="150000"/>
              </a:lnSpc>
            </a:pPr>
            <a:r>
              <a:rPr lang="zh-CN" altLang="en-US" sz="2665" b="1" dirty="0">
                <a:latin typeface="楷体" panose="02010609060101010101" pitchFamily="49" charset="-122"/>
                <a:ea typeface="楷体" panose="02010609060101010101" pitchFamily="49" charset="-122"/>
              </a:rPr>
              <a:t>五十六车矿石炼成一炉钢。 </a:t>
            </a:r>
            <a:endParaRPr lang="zh-CN" altLang="en-US" sz="2665" b="1" dirty="0">
              <a:latin typeface="楷体" panose="02010609060101010101" pitchFamily="49" charset="-122"/>
              <a:ea typeface="楷体" panose="02010609060101010101" pitchFamily="49" charset="-122"/>
            </a:endParaRPr>
          </a:p>
          <a:p>
            <a:pPr>
              <a:lnSpc>
                <a:spcPct val="150000"/>
              </a:lnSpc>
            </a:pPr>
            <a:r>
              <a:rPr lang="zh-CN" altLang="en-US" sz="2665" b="1" dirty="0">
                <a:latin typeface="楷体" panose="02010609060101010101" pitchFamily="49" charset="-122"/>
                <a:ea typeface="楷体" panose="02010609060101010101" pitchFamily="49" charset="-122"/>
              </a:rPr>
              <a:t>五十六个民族团结一条心， </a:t>
            </a:r>
            <a:endParaRPr lang="zh-CN" altLang="en-US" sz="2665" b="1" dirty="0">
              <a:latin typeface="楷体" panose="02010609060101010101" pitchFamily="49" charset="-122"/>
              <a:ea typeface="楷体" panose="02010609060101010101" pitchFamily="49" charset="-122"/>
            </a:endParaRPr>
          </a:p>
          <a:p>
            <a:pPr>
              <a:lnSpc>
                <a:spcPct val="150000"/>
              </a:lnSpc>
            </a:pPr>
            <a:r>
              <a:rPr lang="zh-CN" altLang="en-US" sz="2665" b="1" dirty="0">
                <a:latin typeface="楷体" panose="02010609060101010101" pitchFamily="49" charset="-122"/>
                <a:ea typeface="楷体" panose="02010609060101010101" pitchFamily="49" charset="-122"/>
              </a:rPr>
              <a:t>就能把祖国建设得繁荣富强。</a:t>
            </a:r>
            <a:endParaRPr lang="zh-CN" altLang="en-US" sz="2665" b="1" dirty="0">
              <a:latin typeface="楷体" panose="02010609060101010101" pitchFamily="49" charset="-122"/>
              <a:ea typeface="楷体" panose="02010609060101010101" pitchFamily="49" charset="-122"/>
            </a:endParaRPr>
          </a:p>
        </p:txBody>
      </p:sp>
      <p:sp>
        <p:nvSpPr>
          <p:cNvPr id="51204" name="矩形 1"/>
          <p:cNvSpPr/>
          <p:nvPr/>
        </p:nvSpPr>
        <p:spPr>
          <a:xfrm>
            <a:off x="6157384" y="4559300"/>
            <a:ext cx="5018616" cy="1323340"/>
          </a:xfrm>
          <a:prstGeom prst="rect">
            <a:avLst/>
          </a:prstGeom>
          <a:noFill/>
          <a:ln w="9525">
            <a:noFill/>
          </a:ln>
        </p:spPr>
        <p:txBody>
          <a:bodyPr anchor="t">
            <a:spAutoFit/>
          </a:bodyPr>
          <a:p>
            <a:pPr>
              <a:lnSpc>
                <a:spcPct val="150000"/>
              </a:lnSpc>
            </a:pPr>
            <a:r>
              <a:rPr lang="zh-CN" altLang="en-US" sz="2665" b="1" dirty="0">
                <a:solidFill>
                  <a:srgbClr val="3333FF"/>
                </a:solidFill>
                <a:latin typeface="黑体" panose="02010609060101010101" pitchFamily="49" charset="-122"/>
                <a:ea typeface="黑体" panose="02010609060101010101" pitchFamily="49" charset="-122"/>
              </a:rPr>
              <a:t>思考：</a:t>
            </a:r>
            <a:r>
              <a:rPr lang="zh-CN" altLang="en-US" sz="2665" b="1" dirty="0">
                <a:latin typeface="黑体" panose="02010609060101010101" pitchFamily="49" charset="-122"/>
                <a:ea typeface="黑体" panose="02010609060101010101" pitchFamily="49" charset="-122"/>
              </a:rPr>
              <a:t>边读边想象五十六个民族团结在一起的样子。</a:t>
            </a:r>
            <a:endParaRPr lang="zh-CN" altLang="en-US" sz="2665" b="1" dirty="0">
              <a:latin typeface="黑体" panose="02010609060101010101" pitchFamily="49" charset="-122"/>
              <a:ea typeface="黑体" panose="02010609060101010101" pitchFamily="49" charset="-122"/>
            </a:endParaRPr>
          </a:p>
        </p:txBody>
      </p:sp>
      <p:pic>
        <p:nvPicPr>
          <p:cNvPr id="63494" name="Picture 6" descr="http://www.ccyl.org.cn/zhuanti/xzg60/glfz/mzzj/200909/W020090908647487680108.jpg"/>
          <p:cNvPicPr>
            <a:picLocks noChangeAspect="1" noChangeArrowheads="1"/>
          </p:cNvPicPr>
          <p:nvPr/>
        </p:nvPicPr>
        <p:blipFill>
          <a:blip r:embed="rId1"/>
          <a:srcRect/>
          <a:stretch>
            <a:fillRect/>
          </a:stretch>
        </p:blipFill>
        <p:spPr bwMode="auto">
          <a:xfrm>
            <a:off x="6834312" y="1641221"/>
            <a:ext cx="3238500" cy="2298700"/>
          </a:xfrm>
          <a:prstGeom prst="rect">
            <a:avLst/>
          </a:prstGeom>
          <a:solidFill>
            <a:srgbClr val="FFFFFF">
              <a:shade val="85000"/>
            </a:srgbClr>
          </a:solidFill>
          <a:ln w="28575"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 name="推荐阅读：民族团结之歌.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924984" y="889000"/>
            <a:ext cx="812800" cy="812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1204"/>
                                        </p:tgtEl>
                                        <p:attrNameLst>
                                          <p:attrName>style.visibility</p:attrName>
                                        </p:attrNameLst>
                                      </p:cBhvr>
                                      <p:to>
                                        <p:strVal val="visible"/>
                                      </p:to>
                                    </p:set>
                                    <p:anim calcmode="discrete" valueType="clr">
                                      <p:cBhvr override="childStyle">
                                        <p:cTn id="7" dur="80"/>
                                        <p:tgtEl>
                                          <p:spTgt spid="5120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1204"/>
                                        </p:tgtEl>
                                        <p:attrNameLst>
                                          <p:attrName>fillcolor</p:attrName>
                                        </p:attrNameLst>
                                      </p:cBhvr>
                                      <p:tavLst>
                                        <p:tav tm="0">
                                          <p:val>
                                            <p:clrVal>
                                              <a:schemeClr val="accent2"/>
                                            </p:clrVal>
                                          </p:val>
                                        </p:tav>
                                        <p:tav tm="50000">
                                          <p:val>
                                            <p:clrVal>
                                              <a:schemeClr val="hlink"/>
                                            </p:clrVal>
                                          </p:val>
                                        </p:tav>
                                      </p:tavLst>
                                    </p:anim>
                                    <p:set>
                                      <p:cBhvr>
                                        <p:cTn id="9" dur="80"/>
                                        <p:tgtEl>
                                          <p:spTgt spid="5120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2"/>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43024" fill="hold"/>
                                        <p:tgtEl>
                                          <p:spTgt spid="2"/>
                                        </p:tgtEl>
                                      </p:cBhvr>
                                    </p:cmd>
                                  </p:childTnLst>
                                </p:cTn>
                              </p:par>
                            </p:childTnLst>
                          </p:cTn>
                        </p:par>
                      </p:childTnLst>
                    </p:cTn>
                  </p:par>
                </p:childTnLst>
              </p:cTn>
              <p:nextCondLst>
                <p:cond evt="onClick" delay="0">
                  <p:tgtEl>
                    <p:spTgt spid="2"/>
                  </p:tgtEl>
                </p:cond>
              </p:nextCondLst>
            </p:seq>
            <p:audio>
              <p:cMediaNode vol="80000">
                <p:cTn id="15" fill="hold" display="0">
                  <p:stCondLst>
                    <p:cond delay="indefinite"/>
                  </p:stCondLst>
                  <p:endCondLst>
                    <p:cond evt="onStopAudio" delay="0">
                      <p:tgtEl>
                        <p:sldTgt/>
                      </p:tgtEl>
                    </p:cond>
                  </p:endCondLst>
                </p:cTn>
                <p:tgtEl>
                  <p:spTgt spid="2"/>
                </p:tgtEl>
              </p:cMediaNode>
            </p:audio>
          </p:childTnLst>
        </p:cTn>
      </p:par>
    </p:tnLst>
    <p:bldLst>
      <p:bldP spid="5120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 name="图片 17"/>
          <p:cNvPicPr>
            <a:picLocks noChangeAspect="1" noChangeArrowheads="1"/>
          </p:cNvPicPr>
          <p:nvPr/>
        </p:nvPicPr>
        <p:blipFill>
          <a:blip r:embed="rId1"/>
          <a:srcRect/>
          <a:stretch>
            <a:fillRect/>
          </a:stretch>
        </p:blipFill>
        <p:spPr bwMode="auto">
          <a:xfrm>
            <a:off x="4337051" y="129117"/>
            <a:ext cx="3464984" cy="660400"/>
          </a:xfrm>
          <a:prstGeom prst="rect">
            <a:avLst/>
          </a:prstGeom>
          <a:noFill/>
          <a:ln>
            <a:noFill/>
          </a:ln>
          <a:effectLst>
            <a:outerShdw blurRad="63500" sx="102000" sy="102000" algn="ctr" rotWithShape="0">
              <a:prstClr val="black">
                <a:alpha val="40000"/>
              </a:prstClr>
            </a:outerShdw>
          </a:effectLst>
        </p:spPr>
      </p:pic>
      <p:sp>
        <p:nvSpPr>
          <p:cNvPr id="116738" name="矩形 1"/>
          <p:cNvSpPr/>
          <p:nvPr/>
        </p:nvSpPr>
        <p:spPr>
          <a:xfrm>
            <a:off x="789517" y="1236133"/>
            <a:ext cx="9762067" cy="769620"/>
          </a:xfrm>
          <a:prstGeom prst="rect">
            <a:avLst/>
          </a:prstGeom>
          <a:noFill/>
          <a:ln w="9525">
            <a:noFill/>
          </a:ln>
        </p:spPr>
        <p:txBody>
          <a:bodyPr anchor="t">
            <a:spAutoFit/>
          </a:bodyPr>
          <a:p>
            <a:pPr>
              <a:lnSpc>
                <a:spcPct val="150000"/>
              </a:lnSpc>
            </a:pPr>
            <a:r>
              <a:rPr lang="zh-CN" altLang="en-US" sz="2935" b="1" dirty="0">
                <a:latin typeface="黑体" panose="02010609060101010101" pitchFamily="49" charset="-122"/>
                <a:ea typeface="黑体" panose="02010609060101010101" pitchFamily="49" charset="-122"/>
              </a:rPr>
              <a:t>这所学校有什么特别的地方？用自己的话说一说。   </a:t>
            </a:r>
            <a:endParaRPr lang="zh-CN" altLang="en-US" sz="2935" b="1" dirty="0">
              <a:latin typeface="黑体" panose="02010609060101010101" pitchFamily="49" charset="-122"/>
              <a:ea typeface="黑体" panose="02010609060101010101" pitchFamily="49" charset="-122"/>
            </a:endParaRPr>
          </a:p>
        </p:txBody>
      </p:sp>
      <p:sp>
        <p:nvSpPr>
          <p:cNvPr id="43015" name="矩形 13"/>
          <p:cNvSpPr>
            <a:spLocks noChangeArrowheads="1"/>
          </p:cNvSpPr>
          <p:nvPr/>
        </p:nvSpPr>
        <p:spPr bwMode="auto">
          <a:xfrm>
            <a:off x="889000" y="2004484"/>
            <a:ext cx="10320867" cy="4161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533400" algn="l" defTabSz="457200" rtl="0" eaLnBrk="1" fontAlgn="base" latinLnBrk="0" hangingPunct="1">
              <a:lnSpc>
                <a:spcPct val="15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3333FF"/>
                </a:solidFill>
                <a:effectLst/>
                <a:uLnTx/>
                <a:uFillTx/>
                <a:latin typeface="+mj-ea"/>
                <a:ea typeface="+mj-ea"/>
                <a:cs typeface="+mn-cs"/>
              </a:rPr>
              <a:t>点拨：</a:t>
            </a:r>
            <a:r>
              <a:rPr kumimoji="0" lang="zh-CN" altLang="en-US" sz="2935" b="1" i="0" u="none" strike="noStrike" kern="1200" cap="none" spc="0" normalizeH="0" baseline="0" noProof="0" dirty="0">
                <a:ln>
                  <a:noFill/>
                </a:ln>
                <a:solidFill>
                  <a:srgbClr val="FF0000"/>
                </a:solidFill>
                <a:effectLst/>
                <a:uLnTx/>
                <a:uFillTx/>
                <a:latin typeface="+mj-ea"/>
                <a:ea typeface="+mj-ea"/>
                <a:cs typeface="+mn-cs"/>
              </a:rPr>
              <a:t>只要找到与自己学校不同的地方，并能说明理由都对，但是集中在第一自然段排比句和第三自然段“安静”的理解上。</a:t>
            </a:r>
            <a:endParaRPr kumimoji="0" lang="zh-CN" altLang="en-US" sz="2935" b="1" i="0" u="none" strike="noStrike" kern="1200" cap="none" spc="0" normalizeH="0" baseline="0" noProof="0" dirty="0">
              <a:ln>
                <a:noFill/>
              </a:ln>
              <a:solidFill>
                <a:srgbClr val="FF0000"/>
              </a:solidFill>
              <a:effectLst/>
              <a:uLnTx/>
              <a:uFillTx/>
              <a:latin typeface="+mj-ea"/>
              <a:ea typeface="+mj-ea"/>
              <a:cs typeface="+mn-cs"/>
            </a:endParaRPr>
          </a:p>
          <a:p>
            <a:pPr marL="0" marR="0" lvl="0" indent="533400" algn="l" defTabSz="457200" rtl="0" eaLnBrk="1" fontAlgn="base" latinLnBrk="0" hangingPunct="1">
              <a:lnSpc>
                <a:spcPct val="150000"/>
              </a:lnSpc>
              <a:spcBef>
                <a:spcPct val="0"/>
              </a:spcBef>
              <a:spcAft>
                <a:spcPct val="0"/>
              </a:spcAft>
              <a:buClrTx/>
              <a:buSzTx/>
              <a:buFontTx/>
              <a:buNone/>
              <a:defRPr/>
            </a:pPr>
            <a:r>
              <a:rPr kumimoji="0" lang="zh-CN" altLang="en-US" sz="2935" b="1" i="0" u="none" strike="noStrike" kern="1200" cap="none" spc="0" normalizeH="0" baseline="0" noProof="0" dirty="0">
                <a:ln>
                  <a:noFill/>
                </a:ln>
                <a:solidFill>
                  <a:srgbClr val="3333FF"/>
                </a:solidFill>
                <a:effectLst/>
                <a:uLnTx/>
                <a:uFillTx/>
                <a:latin typeface="+mj-ea"/>
                <a:ea typeface="+mj-ea"/>
                <a:cs typeface="+mn-cs"/>
              </a:rPr>
              <a:t>参考答案：</a:t>
            </a:r>
            <a:r>
              <a:rPr kumimoji="0" lang="zh-CN" altLang="en-US" sz="2935" b="1" i="0" u="none" strike="noStrike" kern="1200" cap="none" spc="0" normalizeH="0" baseline="0" noProof="0" dirty="0">
                <a:ln>
                  <a:noFill/>
                </a:ln>
                <a:solidFill>
                  <a:srgbClr val="FF0000"/>
                </a:solidFill>
                <a:effectLst/>
                <a:uLnTx/>
                <a:uFillTx/>
                <a:latin typeface="+mj-ea"/>
                <a:ea typeface="+mj-ea"/>
                <a:cs typeface="+mn-cs"/>
              </a:rPr>
              <a:t>这所学校学生来处不同、民族不同、语言不同、穿戴不同，却在一起上课、一起读书、一起跳舞、一起游戏，而且这儿的山林里的朋友都可以到学校听讲</a:t>
            </a:r>
            <a:r>
              <a:rPr kumimoji="0" lang="en-US" altLang="zh-CN" sz="2935" b="1" i="0" u="none" strike="noStrike" kern="1200" cap="none" spc="0" normalizeH="0" baseline="0" noProof="0" dirty="0">
                <a:ln>
                  <a:noFill/>
                </a:ln>
                <a:solidFill>
                  <a:srgbClr val="FF0000"/>
                </a:solidFill>
                <a:effectLst/>
                <a:uLnTx/>
                <a:uFillTx/>
                <a:latin typeface="+mj-ea"/>
                <a:ea typeface="+mj-ea"/>
                <a:cs typeface="+mn-cs"/>
              </a:rPr>
              <a:t>……</a:t>
            </a:r>
            <a:r>
              <a:rPr kumimoji="0" lang="zh-CN" altLang="en-US" sz="2935" b="1" i="0" u="none" strike="noStrike" kern="1200" cap="none" spc="0" normalizeH="0" baseline="0" noProof="0" dirty="0">
                <a:ln>
                  <a:noFill/>
                </a:ln>
                <a:solidFill>
                  <a:srgbClr val="FF0000"/>
                </a:solidFill>
                <a:effectLst/>
                <a:uLnTx/>
                <a:uFillTx/>
                <a:latin typeface="+mj-ea"/>
                <a:ea typeface="+mj-ea"/>
                <a:cs typeface="+mn-cs"/>
              </a:rPr>
              <a:t>。</a:t>
            </a:r>
            <a:endParaRPr kumimoji="0" lang="zh-CN" altLang="en-US" sz="2935" b="1" i="0" u="none" strike="noStrike" kern="1200" cap="none" spc="0" normalizeH="0" baseline="0" noProof="0" dirty="0">
              <a:ln>
                <a:noFill/>
              </a:ln>
              <a:solidFill>
                <a:srgbClr val="FF0000"/>
              </a:solidFill>
              <a:effectLst/>
              <a:uLnTx/>
              <a:uFillTx/>
              <a:latin typeface="+mj-ea"/>
              <a:ea typeface="+mj-ea"/>
              <a:cs typeface="+mn-cs"/>
            </a:endParaRPr>
          </a:p>
        </p:txBody>
      </p:sp>
      <p:pic>
        <p:nvPicPr>
          <p:cNvPr id="116740" name="Picture 12" descr="C:\Users\Administrator\Desktop\81c83b3069976615a5dcb33b58b7eb2a.png"/>
          <p:cNvPicPr>
            <a:picLocks noChangeAspect="1"/>
          </p:cNvPicPr>
          <p:nvPr/>
        </p:nvPicPr>
        <p:blipFill>
          <a:blip r:embed="rId2"/>
          <a:stretch>
            <a:fillRect/>
          </a:stretch>
        </p:blipFill>
        <p:spPr>
          <a:xfrm>
            <a:off x="9186333" y="1172633"/>
            <a:ext cx="2794000" cy="859367"/>
          </a:xfrm>
          <a:prstGeom prst="rect">
            <a:avLst/>
          </a:prstGeom>
          <a:noFill/>
          <a:ln w="9525">
            <a:noFill/>
          </a:ln>
        </p:spPr>
      </p:pic>
      <p:sp>
        <p:nvSpPr>
          <p:cNvPr id="116741" name="矩形 7"/>
          <p:cNvSpPr/>
          <p:nvPr/>
        </p:nvSpPr>
        <p:spPr>
          <a:xfrm>
            <a:off x="9218084" y="1367367"/>
            <a:ext cx="2785110" cy="460375"/>
          </a:xfrm>
          <a:prstGeom prst="rect">
            <a:avLst/>
          </a:prstGeom>
          <a:noFill/>
          <a:ln w="9525">
            <a:noFill/>
          </a:ln>
        </p:spPr>
        <p:txBody>
          <a:bodyPr wrap="none" anchor="t">
            <a:spAutoFit/>
          </a:bodyPr>
          <a:p>
            <a:r>
              <a:rPr lang="zh-CN" altLang="en-US" sz="2400" b="1" dirty="0">
                <a:solidFill>
                  <a:srgbClr val="000000"/>
                </a:solidFill>
                <a:latin typeface="仿宋" panose="02010609060101010101" pitchFamily="49" charset="-122"/>
                <a:ea typeface="仿宋" panose="02010609060101010101" pitchFamily="49" charset="-122"/>
              </a:rPr>
              <a:t>这是课后第</a:t>
            </a:r>
            <a:r>
              <a:rPr lang="en-US" altLang="zh-CN" sz="2400" b="1" dirty="0">
                <a:solidFill>
                  <a:srgbClr val="000000"/>
                </a:solidFill>
                <a:latin typeface="仿宋" panose="02010609060101010101" pitchFamily="49" charset="-122"/>
                <a:ea typeface="仿宋" panose="02010609060101010101" pitchFamily="49" charset="-122"/>
              </a:rPr>
              <a:t>2</a:t>
            </a:r>
            <a:r>
              <a:rPr lang="zh-CN" altLang="en-US" sz="2400" b="1" dirty="0">
                <a:solidFill>
                  <a:srgbClr val="000000"/>
                </a:solidFill>
                <a:latin typeface="仿宋" panose="02010609060101010101" pitchFamily="49" charset="-122"/>
                <a:ea typeface="仿宋" panose="02010609060101010101" pitchFamily="49" charset="-122"/>
              </a:rPr>
              <a:t>题哦！</a:t>
            </a:r>
            <a:endParaRPr lang="zh-CN" altLang="en-US" sz="2400" b="1" dirty="0">
              <a:solidFill>
                <a:srgbClr val="000000"/>
              </a:solidFill>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015">
                                            <p:txEl>
                                              <p:charRg st="0" end="56"/>
                                            </p:txEl>
                                          </p:spTgt>
                                        </p:tgtEl>
                                        <p:attrNameLst>
                                          <p:attrName>style.visibility</p:attrName>
                                        </p:attrNameLst>
                                      </p:cBhvr>
                                      <p:to>
                                        <p:strVal val="visible"/>
                                      </p:to>
                                    </p:set>
                                    <p:animEffect transition="in" filter="wipe(left)">
                                      <p:cBhvr>
                                        <p:cTn id="7" dur="500"/>
                                        <p:tgtEl>
                                          <p:spTgt spid="43015">
                                            <p:txEl>
                                              <p:charRg st="0" end="5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3015">
                                            <p:txEl>
                                              <p:charRg st="56" end="132"/>
                                            </p:txEl>
                                          </p:spTgt>
                                        </p:tgtEl>
                                        <p:attrNameLst>
                                          <p:attrName>style.visibility</p:attrName>
                                        </p:attrNameLst>
                                      </p:cBhvr>
                                      <p:to>
                                        <p:strVal val="visible"/>
                                      </p:to>
                                    </p:set>
                                    <p:animEffect transition="in" filter="wipe(left)">
                                      <p:cBhvr>
                                        <p:cTn id="12" dur="500"/>
                                        <p:tgtEl>
                                          <p:spTgt spid="43015">
                                            <p:txEl>
                                              <p:charRg st="56" end="13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5"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1" name="矩形 1"/>
          <p:cNvSpPr/>
          <p:nvPr/>
        </p:nvSpPr>
        <p:spPr>
          <a:xfrm>
            <a:off x="838200" y="889000"/>
            <a:ext cx="11783484" cy="769620"/>
          </a:xfrm>
          <a:prstGeom prst="rect">
            <a:avLst/>
          </a:prstGeom>
          <a:noFill/>
          <a:ln w="9525">
            <a:noFill/>
          </a:ln>
        </p:spPr>
        <p:txBody>
          <a:bodyPr anchor="t">
            <a:spAutoFit/>
          </a:bodyPr>
          <a:p>
            <a:pPr>
              <a:lnSpc>
                <a:spcPct val="150000"/>
              </a:lnSpc>
            </a:pPr>
            <a:r>
              <a:rPr lang="zh-CN" altLang="en-US" sz="2935" b="1" dirty="0">
                <a:latin typeface="黑体" panose="02010609060101010101" pitchFamily="49" charset="-122"/>
                <a:ea typeface="黑体" panose="02010609060101010101" pitchFamily="49" charset="-122"/>
              </a:rPr>
              <a:t>看看下面的图片资料，说说读到“绚丽多彩”眼前出现的画面。</a:t>
            </a:r>
            <a:endParaRPr lang="zh-CN" altLang="en-US" sz="2935" b="1" dirty="0">
              <a:latin typeface="黑体" panose="02010609060101010101" pitchFamily="49" charset="-122"/>
              <a:ea typeface="黑体" panose="02010609060101010101" pitchFamily="49" charset="-122"/>
            </a:endParaRPr>
          </a:p>
        </p:txBody>
      </p:sp>
      <p:pic>
        <p:nvPicPr>
          <p:cNvPr id="117762" name="图片 1"/>
          <p:cNvPicPr>
            <a:picLocks noChangeAspect="1"/>
          </p:cNvPicPr>
          <p:nvPr/>
        </p:nvPicPr>
        <p:blipFill>
          <a:blip r:embed="rId1"/>
          <a:stretch>
            <a:fillRect/>
          </a:stretch>
        </p:blipFill>
        <p:spPr>
          <a:xfrm>
            <a:off x="2931584" y="1968500"/>
            <a:ext cx="1674283" cy="1100667"/>
          </a:xfrm>
          <a:prstGeom prst="rect">
            <a:avLst/>
          </a:prstGeom>
          <a:noFill/>
          <a:ln w="9525">
            <a:noFill/>
          </a:ln>
        </p:spPr>
      </p:pic>
      <p:pic>
        <p:nvPicPr>
          <p:cNvPr id="117763" name="Picture 5"/>
          <p:cNvPicPr>
            <a:picLocks noChangeAspect="1"/>
          </p:cNvPicPr>
          <p:nvPr/>
        </p:nvPicPr>
        <p:blipFill>
          <a:blip r:embed="rId2"/>
          <a:stretch>
            <a:fillRect/>
          </a:stretch>
        </p:blipFill>
        <p:spPr>
          <a:xfrm>
            <a:off x="4580467" y="1968500"/>
            <a:ext cx="1648884" cy="1100667"/>
          </a:xfrm>
          <a:prstGeom prst="rect">
            <a:avLst/>
          </a:prstGeom>
          <a:noFill/>
          <a:ln w="9525">
            <a:noFill/>
          </a:ln>
        </p:spPr>
      </p:pic>
      <p:pic>
        <p:nvPicPr>
          <p:cNvPr id="117764" name="Picture 4"/>
          <p:cNvPicPr>
            <a:picLocks noChangeAspect="1"/>
          </p:cNvPicPr>
          <p:nvPr/>
        </p:nvPicPr>
        <p:blipFill>
          <a:blip r:embed="rId3"/>
          <a:stretch>
            <a:fillRect/>
          </a:stretch>
        </p:blipFill>
        <p:spPr>
          <a:xfrm>
            <a:off x="8470900" y="1877484"/>
            <a:ext cx="1140884" cy="1204383"/>
          </a:xfrm>
          <a:prstGeom prst="rect">
            <a:avLst/>
          </a:prstGeom>
          <a:noFill/>
          <a:ln w="9525">
            <a:noFill/>
          </a:ln>
        </p:spPr>
      </p:pic>
      <p:pic>
        <p:nvPicPr>
          <p:cNvPr id="117765" name="Picture 3"/>
          <p:cNvPicPr>
            <a:picLocks noChangeAspect="1"/>
          </p:cNvPicPr>
          <p:nvPr/>
        </p:nvPicPr>
        <p:blipFill>
          <a:blip r:embed="rId4"/>
          <a:stretch>
            <a:fillRect/>
          </a:stretch>
        </p:blipFill>
        <p:spPr>
          <a:xfrm>
            <a:off x="9755717" y="1938867"/>
            <a:ext cx="1189567" cy="1155700"/>
          </a:xfrm>
          <a:prstGeom prst="rect">
            <a:avLst/>
          </a:prstGeom>
          <a:noFill/>
          <a:ln w="9525">
            <a:noFill/>
          </a:ln>
        </p:spPr>
      </p:pic>
      <p:pic>
        <p:nvPicPr>
          <p:cNvPr id="117766" name="Picture 2"/>
          <p:cNvPicPr>
            <a:picLocks noChangeAspect="1"/>
          </p:cNvPicPr>
          <p:nvPr/>
        </p:nvPicPr>
        <p:blipFill>
          <a:blip r:embed="rId5"/>
          <a:stretch>
            <a:fillRect/>
          </a:stretch>
        </p:blipFill>
        <p:spPr>
          <a:xfrm>
            <a:off x="3308351" y="3291417"/>
            <a:ext cx="1206500" cy="1206500"/>
          </a:xfrm>
          <a:prstGeom prst="rect">
            <a:avLst/>
          </a:prstGeom>
          <a:noFill/>
          <a:ln w="9525">
            <a:noFill/>
          </a:ln>
        </p:spPr>
      </p:pic>
      <p:pic>
        <p:nvPicPr>
          <p:cNvPr id="117767" name="Picture 1"/>
          <p:cNvPicPr>
            <a:picLocks noChangeAspect="1"/>
          </p:cNvPicPr>
          <p:nvPr/>
        </p:nvPicPr>
        <p:blipFill>
          <a:blip r:embed="rId6"/>
          <a:stretch>
            <a:fillRect/>
          </a:stretch>
        </p:blipFill>
        <p:spPr>
          <a:xfrm>
            <a:off x="8451851" y="3350684"/>
            <a:ext cx="1714500" cy="994833"/>
          </a:xfrm>
          <a:prstGeom prst="rect">
            <a:avLst/>
          </a:prstGeom>
          <a:noFill/>
          <a:ln w="9525">
            <a:noFill/>
          </a:ln>
        </p:spPr>
      </p:pic>
      <p:sp>
        <p:nvSpPr>
          <p:cNvPr id="117768" name="Rectangle 7"/>
          <p:cNvSpPr/>
          <p:nvPr/>
        </p:nvSpPr>
        <p:spPr>
          <a:xfrm>
            <a:off x="977900" y="2275946"/>
            <a:ext cx="2137833" cy="460375"/>
          </a:xfrm>
          <a:prstGeom prst="rect">
            <a:avLst/>
          </a:prstGeom>
          <a:noFill/>
          <a:ln w="9525">
            <a:noFill/>
          </a:ln>
        </p:spPr>
        <p:txBody>
          <a:bodyPr anchor="ctr">
            <a:spAutoFit/>
          </a:bodyPr>
          <a:p>
            <a:pPr eaLnBrk="0" hangingPunct="0"/>
            <a:r>
              <a:rPr lang="zh-CN" altLang="en-US" sz="2400" b="1" dirty="0">
                <a:latin typeface="黑体" panose="02010609060101010101" pitchFamily="49" charset="-122"/>
                <a:ea typeface="宋体" panose="02010600030101010101" pitchFamily="2" charset="-122"/>
              </a:rPr>
              <a:t>傣族的服饰：</a:t>
            </a:r>
            <a:r>
              <a:rPr lang="en-US" altLang="zh-CN" sz="2400" b="1" dirty="0">
                <a:latin typeface="黑体" panose="02010609060101010101" pitchFamily="49" charset="-122"/>
                <a:ea typeface="宋体" panose="02010600030101010101" pitchFamily="2" charset="-122"/>
              </a:rPr>
              <a:t>                        </a:t>
            </a:r>
            <a:endParaRPr lang="zh-CN" altLang="en-US" sz="2400" b="1" dirty="0">
              <a:latin typeface="Calibri" panose="020F0502020204030204" pitchFamily="34" charset="0"/>
              <a:ea typeface="宋体" panose="02010600030101010101" pitchFamily="2" charset="-122"/>
            </a:endParaRPr>
          </a:p>
        </p:txBody>
      </p:sp>
      <p:sp>
        <p:nvSpPr>
          <p:cNvPr id="117769" name="Rectangle 8"/>
          <p:cNvSpPr/>
          <p:nvPr/>
        </p:nvSpPr>
        <p:spPr>
          <a:xfrm>
            <a:off x="0" y="1139508"/>
            <a:ext cx="589280" cy="337185"/>
          </a:xfrm>
          <a:prstGeom prst="rect">
            <a:avLst/>
          </a:prstGeom>
          <a:noFill/>
          <a:ln w="9525">
            <a:noFill/>
          </a:ln>
        </p:spPr>
        <p:txBody>
          <a:bodyPr wrap="none" anchor="ctr">
            <a:spAutoFit/>
          </a:bodyPr>
          <a:p>
            <a:pPr eaLnBrk="0" hangingPunct="0"/>
            <a:r>
              <a:rPr lang="zh-CN" altLang="en-US" sz="1600" dirty="0">
                <a:latin typeface="黑体" panose="02010609060101010101" pitchFamily="49" charset="-122"/>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117770" name="Rectangle 10"/>
          <p:cNvSpPr/>
          <p:nvPr/>
        </p:nvSpPr>
        <p:spPr>
          <a:xfrm>
            <a:off x="0" y="2574608"/>
            <a:ext cx="365760" cy="337185"/>
          </a:xfrm>
          <a:prstGeom prst="rect">
            <a:avLst/>
          </a:prstGeom>
          <a:noFill/>
          <a:ln w="9525">
            <a:noFill/>
          </a:ln>
        </p:spPr>
        <p:txBody>
          <a:bodyPr wrap="none" anchor="ctr">
            <a:spAutoFit/>
          </a:bodyPr>
          <a:p>
            <a:pPr eaLnBrk="0" hangingPunct="0"/>
            <a:r>
              <a:rPr lang="en-US" altLang="zh-CN" sz="1600" dirty="0">
                <a:latin typeface="Calibri" panose="020F0502020204030204" pitchFamily="34" charset="0"/>
                <a:ea typeface="宋体" panose="02010600030101010101" pitchFamily="2" charset="-122"/>
              </a:rPr>
              <a:t>    </a:t>
            </a:r>
            <a:endParaRPr lang="en-US" altLang="zh-CN" sz="2400" dirty="0">
              <a:latin typeface="Calibri" panose="020F0502020204030204" pitchFamily="34" charset="0"/>
              <a:ea typeface="宋体" panose="02010600030101010101" pitchFamily="2" charset="-122"/>
            </a:endParaRPr>
          </a:p>
        </p:txBody>
      </p:sp>
      <p:sp>
        <p:nvSpPr>
          <p:cNvPr id="117771" name="矩形 22"/>
          <p:cNvSpPr/>
          <p:nvPr/>
        </p:nvSpPr>
        <p:spPr>
          <a:xfrm>
            <a:off x="6024033" y="2823633"/>
            <a:ext cx="335280" cy="460375"/>
          </a:xfrm>
          <a:prstGeom prst="rect">
            <a:avLst/>
          </a:prstGeom>
          <a:noFill/>
          <a:ln w="9525">
            <a:noFill/>
          </a:ln>
        </p:spPr>
        <p:txBody>
          <a:bodyPr wrap="none" anchor="t">
            <a:spAutoFit/>
          </a:bodyPr>
          <a:p>
            <a:r>
              <a:rPr lang="en-US" altLang="zh-CN" sz="2400" dirty="0">
                <a:latin typeface="黑体" panose="02010609060101010101" pitchFamily="49" charset="-122"/>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117772" name="矩形 24"/>
          <p:cNvSpPr/>
          <p:nvPr/>
        </p:nvSpPr>
        <p:spPr>
          <a:xfrm>
            <a:off x="977900" y="3462867"/>
            <a:ext cx="2527300" cy="460375"/>
          </a:xfrm>
          <a:prstGeom prst="rect">
            <a:avLst/>
          </a:prstGeom>
          <a:noFill/>
          <a:ln w="9525">
            <a:noFill/>
          </a:ln>
        </p:spPr>
        <p:txBody>
          <a:bodyPr anchor="t">
            <a:spAutoFit/>
          </a:bodyPr>
          <a:p>
            <a:pPr eaLnBrk="0" hangingPunct="0"/>
            <a:r>
              <a:rPr lang="zh-CN" altLang="en-US" sz="2400" b="1" dirty="0">
                <a:latin typeface="黑体" panose="02010609060101010101" pitchFamily="49" charset="-122"/>
                <a:ea typeface="宋体" panose="02010600030101010101" pitchFamily="2" charset="-122"/>
              </a:rPr>
              <a:t>阿昌族的服饰：                      </a:t>
            </a:r>
            <a:endParaRPr lang="zh-CN" altLang="en-US" sz="3735" b="1" dirty="0">
              <a:latin typeface="Calibri" panose="020F0502020204030204" pitchFamily="34" charset="0"/>
              <a:ea typeface="宋体" panose="02010600030101010101" pitchFamily="2" charset="-122"/>
            </a:endParaRPr>
          </a:p>
        </p:txBody>
      </p:sp>
      <p:sp>
        <p:nvSpPr>
          <p:cNvPr id="117773" name="矩形 25"/>
          <p:cNvSpPr/>
          <p:nvPr/>
        </p:nvSpPr>
        <p:spPr>
          <a:xfrm>
            <a:off x="6218767" y="4383617"/>
            <a:ext cx="252095" cy="460375"/>
          </a:xfrm>
          <a:prstGeom prst="rect">
            <a:avLst/>
          </a:prstGeom>
          <a:noFill/>
          <a:ln w="9525">
            <a:noFill/>
          </a:ln>
        </p:spPr>
        <p:txBody>
          <a:bodyPr wrap="none" anchor="t">
            <a:spAutoFit/>
          </a:bodyPr>
          <a:p>
            <a:r>
              <a:rPr lang="en-US" altLang="zh-CN" sz="2400" dirty="0">
                <a:latin typeface="Calibri" panose="020F0502020204030204" pitchFamily="34" charset="0"/>
                <a:ea typeface="宋体" panose="02010600030101010101" pitchFamily="2" charset="-122"/>
              </a:rPr>
              <a:t> </a:t>
            </a:r>
            <a:endParaRPr lang="zh-CN" altLang="en-US" sz="2400" dirty="0">
              <a:latin typeface="Calibri" panose="020F0502020204030204" pitchFamily="34" charset="0"/>
              <a:ea typeface="宋体" panose="02010600030101010101" pitchFamily="2" charset="-122"/>
            </a:endParaRPr>
          </a:p>
        </p:txBody>
      </p:sp>
      <p:sp>
        <p:nvSpPr>
          <p:cNvPr id="53265" name="Rectangle 13"/>
          <p:cNvSpPr>
            <a:spLocks noChangeArrowheads="1"/>
          </p:cNvSpPr>
          <p:nvPr/>
        </p:nvSpPr>
        <p:spPr bwMode="auto">
          <a:xfrm>
            <a:off x="1011767" y="4462464"/>
            <a:ext cx="1040130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marL="0" marR="0" lvl="0" indent="0" algn="l" defTabSz="457200" rtl="0" eaLnBrk="1" fontAlgn="base" latinLnBrk="1" hangingPunct="1">
              <a:lnSpc>
                <a:spcPct val="150000"/>
              </a:lnSpc>
              <a:spcBef>
                <a:spcPct val="0"/>
              </a:spcBef>
              <a:spcAft>
                <a:spcPct val="0"/>
              </a:spcAft>
              <a:buClrTx/>
              <a:buSzTx/>
              <a:buFontTx/>
              <a:buNone/>
              <a:defRPr/>
            </a:pPr>
            <a:r>
              <a:rPr kumimoji="0" lang="zh-CN" sz="2665" b="1" i="0" u="none" strike="noStrike" kern="1200" cap="none" spc="0" normalizeH="0" baseline="0" noProof="0" dirty="0">
                <a:ln>
                  <a:noFill/>
                </a:ln>
                <a:solidFill>
                  <a:schemeClr val="tx1"/>
                </a:solidFill>
                <a:effectLst/>
                <a:uLnTx/>
                <a:uFillTx/>
                <a:latin typeface="+mj-ea"/>
                <a:ea typeface="+mj-ea"/>
                <a:cs typeface="Times New Roman" panose="02020603050405020304" pitchFamily="18" charset="0"/>
              </a:rPr>
              <a:t>读到“绚丽多彩”我眼前就出现这样的</a:t>
            </a:r>
            <a:r>
              <a:rPr kumimoji="0" lang="en-US" altLang="zh-CN" sz="2665" b="1" i="0" u="none" strike="noStrike" kern="1200" cap="none" spc="0" normalizeH="0" baseline="0" noProof="0" dirty="0">
                <a:ln>
                  <a:noFill/>
                </a:ln>
                <a:solidFill>
                  <a:schemeClr val="tx1"/>
                </a:solidFill>
                <a:effectLst/>
                <a:uLnTx/>
                <a:uFillTx/>
                <a:latin typeface="+mj-ea"/>
                <a:ea typeface="+mj-ea"/>
                <a:cs typeface="Times New Roman" panose="02020603050405020304" pitchFamily="18" charset="0"/>
              </a:rPr>
              <a:t>__</a:t>
            </a:r>
            <a:r>
              <a:rPr kumimoji="0" lang="en-US" altLang="zh-CN" sz="2665" b="1" i="0" u="none" strike="noStrike" kern="1200" cap="none" spc="0" normalizeH="0" baseline="0" noProof="0" dirty="0">
                <a:ln>
                  <a:noFill/>
                </a:ln>
                <a:solidFill>
                  <a:schemeClr val="tx1"/>
                </a:solidFill>
                <a:effectLst/>
                <a:uLnTx/>
                <a:uFillTx/>
                <a:latin typeface="+mj-ea"/>
                <a:ea typeface="宋体" panose="02010600030101010101" pitchFamily="2" charset="-122"/>
                <a:cs typeface="Times New Roman" panose="02020603050405020304" pitchFamily="18" charset="0"/>
              </a:rPr>
              <a:t>__________________________________________________________________________________________________________________________</a:t>
            </a:r>
            <a:r>
              <a:rPr kumimoji="0" lang="en-US" altLang="zh-CN" sz="2665" b="1" i="0" u="none" strike="noStrike" kern="1200" cap="none" spc="0" normalizeH="0" baseline="0" noProof="0" dirty="0">
                <a:ln>
                  <a:noFill/>
                </a:ln>
                <a:solidFill>
                  <a:schemeClr val="tx1"/>
                </a:solidFill>
                <a:effectLst/>
                <a:uLnTx/>
                <a:uFillTx/>
                <a:latin typeface="+mj-ea"/>
                <a:ea typeface="+mj-ea"/>
                <a:cs typeface="Times New Roman" panose="02020603050405020304" pitchFamily="18" charset="0"/>
              </a:rPr>
              <a:t>_______________</a:t>
            </a:r>
            <a:r>
              <a:rPr kumimoji="0" lang="zh-CN" altLang="en-US" sz="2665" b="1" i="0" u="none" strike="noStrike" kern="1200" cap="none" spc="0" normalizeH="0" baseline="0" noProof="0" dirty="0">
                <a:ln>
                  <a:noFill/>
                </a:ln>
                <a:solidFill>
                  <a:schemeClr val="tx1"/>
                </a:solidFill>
                <a:effectLst/>
                <a:uLnTx/>
                <a:uFillTx/>
                <a:latin typeface="+mj-ea"/>
                <a:ea typeface="+mj-ea"/>
                <a:cs typeface="Times New Roman" panose="02020603050405020304" pitchFamily="18" charset="0"/>
              </a:rPr>
              <a:t>。</a:t>
            </a:r>
            <a:endParaRPr kumimoji="0" lang="zh-CN" altLang="en-US" sz="2665" b="1" i="0" u="none" strike="noStrike" kern="1200" cap="none" spc="0" normalizeH="0" baseline="0" noProof="0" dirty="0">
              <a:ln>
                <a:noFill/>
              </a:ln>
              <a:solidFill>
                <a:schemeClr val="tx1"/>
              </a:solidFill>
              <a:effectLst/>
              <a:uLnTx/>
              <a:uFillTx/>
              <a:latin typeface="+mj-ea"/>
              <a:ea typeface="+mj-ea"/>
              <a:cs typeface="Times New Roman" panose="02020603050405020304" pitchFamily="18" charset="0"/>
            </a:endParaRPr>
          </a:p>
        </p:txBody>
      </p:sp>
      <p:sp>
        <p:nvSpPr>
          <p:cNvPr id="29" name="矩形 28"/>
          <p:cNvSpPr>
            <a:spLocks noChangeArrowheads="1"/>
          </p:cNvSpPr>
          <p:nvPr/>
        </p:nvSpPr>
        <p:spPr bwMode="auto">
          <a:xfrm>
            <a:off x="1030817" y="4442884"/>
            <a:ext cx="10064751"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rgbClr val="FF0000"/>
                </a:solidFill>
                <a:effectLst/>
                <a:uLnTx/>
                <a:uFillTx/>
                <a:latin typeface="+mj-ea"/>
                <a:ea typeface="+mj-ea"/>
                <a:cs typeface="+mn-cs"/>
              </a:rPr>
              <a:t>                                   穿着红的、黄的、粉的、玫瑰色的、大红色</a:t>
            </a:r>
            <a:r>
              <a:rPr kumimoji="0" lang="en-US" altLang="zh-CN" sz="2665" b="1" i="0" u="none" strike="noStrike" kern="1200" cap="none" spc="0" normalizeH="0" baseline="0" noProof="0" dirty="0">
                <a:ln>
                  <a:noFill/>
                </a:ln>
                <a:solidFill>
                  <a:srgbClr val="FF0000"/>
                </a:solidFill>
                <a:effectLst/>
                <a:uLnTx/>
                <a:uFillTx/>
                <a:latin typeface="+mj-ea"/>
                <a:ea typeface="+mj-ea"/>
                <a:cs typeface="+mn-cs"/>
              </a:rPr>
              <a:t>……</a:t>
            </a:r>
            <a:r>
              <a:rPr kumimoji="0" lang="zh-CN" altLang="en-US" sz="2665" b="1" i="0" u="none" strike="noStrike" kern="1200" cap="none" spc="0" normalizeH="0" baseline="0" noProof="0" dirty="0">
                <a:ln>
                  <a:noFill/>
                </a:ln>
                <a:solidFill>
                  <a:srgbClr val="FF0000"/>
                </a:solidFill>
                <a:effectLst/>
                <a:uLnTx/>
                <a:uFillTx/>
                <a:latin typeface="+mj-ea"/>
                <a:ea typeface="+mj-ea"/>
                <a:cs typeface="+mn-cs"/>
              </a:rPr>
              <a:t>各种鲜艳颜色服装，佩戴着手工刺绣的的头巾、银圈的不同装饰的小学生，手拉着手走进校园。</a:t>
            </a:r>
            <a:endParaRPr kumimoji="0" lang="zh-CN" altLang="en-US" sz="2665" b="1" i="0" u="none" strike="noStrike" kern="1200" cap="none" spc="0" normalizeH="0" baseline="0" noProof="0" dirty="0">
              <a:ln>
                <a:noFill/>
              </a:ln>
              <a:solidFill>
                <a:srgbClr val="FF0000"/>
              </a:solidFill>
              <a:effectLst/>
              <a:uLnTx/>
              <a:uFillTx/>
              <a:latin typeface="+mj-ea"/>
              <a:ea typeface="+mj-ea"/>
              <a:cs typeface="+mn-cs"/>
            </a:endParaRPr>
          </a:p>
        </p:txBody>
      </p:sp>
      <p:sp>
        <p:nvSpPr>
          <p:cNvPr id="117776" name="矩形 1"/>
          <p:cNvSpPr/>
          <p:nvPr/>
        </p:nvSpPr>
        <p:spPr>
          <a:xfrm>
            <a:off x="6182784" y="2279651"/>
            <a:ext cx="2325370" cy="460375"/>
          </a:xfrm>
          <a:prstGeom prst="rect">
            <a:avLst/>
          </a:prstGeom>
          <a:noFill/>
          <a:ln w="9525">
            <a:noFill/>
          </a:ln>
        </p:spPr>
        <p:txBody>
          <a:bodyPr wrap="none" anchor="t">
            <a:spAutoFit/>
          </a:bodyPr>
          <a:p>
            <a:pPr eaLnBrk="0" hangingPunct="0"/>
            <a:r>
              <a:rPr lang="zh-CN" altLang="en-US" sz="2400" b="1" dirty="0">
                <a:solidFill>
                  <a:srgbClr val="000000"/>
                </a:solidFill>
                <a:latin typeface="黑体" panose="02010609060101010101" pitchFamily="49" charset="-122"/>
                <a:ea typeface="宋体" panose="02010600030101010101" pitchFamily="2" charset="-122"/>
              </a:rPr>
              <a:t>景颇族的服饰：</a:t>
            </a:r>
            <a:endParaRPr lang="zh-CN" altLang="en-US" sz="2400" b="1" dirty="0">
              <a:solidFill>
                <a:srgbClr val="000000"/>
              </a:solidFill>
              <a:latin typeface="Calibri" panose="020F0502020204030204" pitchFamily="34" charset="0"/>
              <a:ea typeface="宋体" panose="02010600030101010101" pitchFamily="2" charset="-122"/>
            </a:endParaRPr>
          </a:p>
        </p:txBody>
      </p:sp>
      <p:sp>
        <p:nvSpPr>
          <p:cNvPr id="117777" name="矩形 2"/>
          <p:cNvSpPr/>
          <p:nvPr/>
        </p:nvSpPr>
        <p:spPr>
          <a:xfrm>
            <a:off x="6182784" y="3462867"/>
            <a:ext cx="2325370" cy="460375"/>
          </a:xfrm>
          <a:prstGeom prst="rect">
            <a:avLst/>
          </a:prstGeom>
          <a:noFill/>
          <a:ln w="9525">
            <a:noFill/>
          </a:ln>
        </p:spPr>
        <p:txBody>
          <a:bodyPr wrap="none" anchor="t">
            <a:spAutoFit/>
          </a:bodyPr>
          <a:p>
            <a:pPr eaLnBrk="0" hangingPunct="0"/>
            <a:r>
              <a:rPr lang="zh-CN" altLang="en-US" sz="2400" b="1" dirty="0">
                <a:solidFill>
                  <a:srgbClr val="000000"/>
                </a:solidFill>
                <a:latin typeface="黑体" panose="02010609060101010101" pitchFamily="49" charset="-122"/>
                <a:ea typeface="宋体" panose="02010600030101010101" pitchFamily="2" charset="-122"/>
              </a:rPr>
              <a:t>德昂族的服饰：</a:t>
            </a:r>
            <a:endParaRPr lang="zh-CN" altLang="en-US" sz="3735" b="1" dirty="0">
              <a:solidFill>
                <a:srgbClr val="000000"/>
              </a:solidFill>
              <a:latin typeface="Calibri" panose="020F050202020403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xEl>
                                              <p:charRg st="0" end="99"/>
                                            </p:txEl>
                                          </p:spTgt>
                                        </p:tgtEl>
                                        <p:attrNameLst>
                                          <p:attrName>style.visibility</p:attrName>
                                        </p:attrNameLst>
                                      </p:cBhvr>
                                      <p:to>
                                        <p:strVal val="visible"/>
                                      </p:to>
                                    </p:set>
                                    <p:animEffect transition="in" filter="wipe(left)">
                                      <p:cBhvr>
                                        <p:cTn id="7" dur="500"/>
                                        <p:tgtEl>
                                          <p:spTgt spid="29">
                                            <p:txEl>
                                              <p:charRg st="0" end="9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9809" name="组合 18"/>
          <p:cNvGrpSpPr/>
          <p:nvPr/>
        </p:nvGrpSpPr>
        <p:grpSpPr>
          <a:xfrm>
            <a:off x="1799167" y="2425700"/>
            <a:ext cx="8593667" cy="2213525"/>
            <a:chOff x="1348781" y="1819397"/>
            <a:chExt cx="6446439" cy="1660538"/>
          </a:xfrm>
        </p:grpSpPr>
        <p:sp>
          <p:nvSpPr>
            <p:cNvPr id="22" name="圆角矩形 21"/>
            <p:cNvSpPr/>
            <p:nvPr/>
          </p:nvSpPr>
          <p:spPr>
            <a:xfrm>
              <a:off x="1348781" y="1819397"/>
              <a:ext cx="6446439" cy="1193926"/>
            </a:xfrm>
            <a:prstGeom prst="roundRect">
              <a:avLst>
                <a:gd name="adj" fmla="val 10000"/>
              </a:avLst>
            </a:prstGeom>
            <a:grpFill/>
            <a:effectLst>
              <a:outerShdw blurRad="63500" sx="102000" sy="102000" algn="ctr"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7200" b="1" i="0" u="none" strike="noStrike" kern="1200" cap="none" spc="0" normalizeH="0" baseline="0" noProof="0" dirty="0">
                  <a:ln w="17780" cmpd="sng">
                    <a:solidFill>
                      <a:schemeClr val="accent1">
                        <a:tint val="3000"/>
                      </a:schemeClr>
                    </a:solidFill>
                    <a:prstDash val="solid"/>
                    <a:miter lim="800000"/>
                  </a:ln>
                  <a:solidFill>
                    <a:schemeClr val="tx1"/>
                  </a:solidFill>
                  <a:effectLst>
                    <a:outerShdw blurRad="55000" dist="50800" dir="5400000" algn="tl">
                      <a:srgbClr val="000000">
                        <a:alpha val="33000"/>
                      </a:srgbClr>
                    </a:outerShdw>
                  </a:effectLst>
                  <a:uLnTx/>
                  <a:uFillTx/>
                  <a:latin typeface="微软雅黑" panose="020B0503020204020204" pitchFamily="34" charset="-122"/>
                  <a:ea typeface="微软雅黑" panose="020B0503020204020204" pitchFamily="34" charset="-122"/>
                  <a:cs typeface="Times New Roman" panose="02020603050405020304" pitchFamily="18" charset="0"/>
                </a:rPr>
                <a:t>1.</a:t>
              </a:r>
              <a:r>
                <a:rPr kumimoji="0" lang="zh-CN" altLang="en-US" sz="7200" b="1" i="0" u="none" strike="noStrike" kern="1200" cap="none" spc="0" normalizeH="0" baseline="0" noProof="0" dirty="0">
                  <a:ln w="17780" cmpd="sng">
                    <a:solidFill>
                      <a:schemeClr val="accent1">
                        <a:tint val="3000"/>
                      </a:schemeClr>
                    </a:solidFill>
                    <a:prstDash val="solid"/>
                    <a:miter lim="800000"/>
                  </a:ln>
                  <a:solidFill>
                    <a:schemeClr val="tx1"/>
                  </a:solidFill>
                  <a:effectLst>
                    <a:outerShdw blurRad="55000" dist="50800" dir="5400000" algn="tl">
                      <a:srgbClr val="000000">
                        <a:alpha val="33000"/>
                      </a:srgbClr>
                    </a:outerShdw>
                  </a:effectLst>
                  <a:uLnTx/>
                  <a:uFillTx/>
                  <a:latin typeface="微软雅黑" panose="020B0503020204020204" pitchFamily="34" charset="-122"/>
                  <a:ea typeface="微软雅黑" panose="020B0503020204020204" pitchFamily="34" charset="-122"/>
                  <a:cs typeface="Times New Roman" panose="02020603050405020304" pitchFamily="18" charset="0"/>
                </a:rPr>
                <a:t>大青树下的小学</a:t>
              </a:r>
              <a:endParaRPr kumimoji="0" lang="zh-CN" altLang="en-US" sz="7200" b="1" i="0" u="none" strike="noStrike" kern="1200" cap="none" spc="0" normalizeH="0" baseline="0" noProof="0" dirty="0">
                <a:ln w="17780" cmpd="sng">
                  <a:solidFill>
                    <a:schemeClr val="accent1">
                      <a:tint val="3000"/>
                    </a:schemeClr>
                  </a:solidFill>
                  <a:prstDash val="solid"/>
                  <a:miter lim="800000"/>
                </a:ln>
                <a:solidFill>
                  <a:schemeClr val="tx1"/>
                </a:solidFill>
                <a:effectLst>
                  <a:outerShdw blurRad="55000" dist="50800" dir="5400000" algn="tl">
                    <a:srgbClr val="000000">
                      <a:alpha val="33000"/>
                    </a:srgbClr>
                  </a:outerShdw>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19811" name="组合 17"/>
            <p:cNvGrpSpPr/>
            <p:nvPr/>
          </p:nvGrpSpPr>
          <p:grpSpPr>
            <a:xfrm>
              <a:off x="5869704" y="3037706"/>
              <a:ext cx="1829259" cy="442229"/>
              <a:chOff x="5869704" y="3037706"/>
              <a:chExt cx="1829259" cy="442229"/>
            </a:xfrm>
          </p:grpSpPr>
          <p:pic>
            <p:nvPicPr>
              <p:cNvPr id="119812" name="Picture 12" descr="C:\Users\Administrator\Desktop\1757441a738a5d2.jpg"/>
              <p:cNvPicPr>
                <a:picLocks noChangeAspect="1"/>
              </p:cNvPicPr>
              <p:nvPr/>
            </p:nvPicPr>
            <p:blipFill>
              <a:blip r:embed="rId1">
                <a:clrChange>
                  <a:clrFrom>
                    <a:srgbClr val="F6F6F6"/>
                  </a:clrFrom>
                  <a:clrTo>
                    <a:srgbClr val="F6F6F6">
                      <a:alpha val="0"/>
                    </a:srgbClr>
                  </a:clrTo>
                </a:clrChange>
              </a:blip>
              <a:stretch>
                <a:fillRect/>
              </a:stretch>
            </p:blipFill>
            <p:spPr>
              <a:xfrm>
                <a:off x="5869704" y="3112061"/>
                <a:ext cx="1829259" cy="367874"/>
              </a:xfrm>
              <a:prstGeom prst="rect">
                <a:avLst/>
              </a:prstGeom>
              <a:noFill/>
              <a:ln w="9525">
                <a:noFill/>
              </a:ln>
            </p:spPr>
          </p:pic>
          <p:sp>
            <p:nvSpPr>
              <p:cNvPr id="17" name="矩形 16"/>
              <p:cNvSpPr/>
              <p:nvPr/>
            </p:nvSpPr>
            <p:spPr>
              <a:xfrm>
                <a:off x="6075784" y="3037706"/>
                <a:ext cx="1362326" cy="437778"/>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accent3">
                        <a:lumMod val="50000"/>
                      </a:schemeClr>
                    </a:solidFill>
                    <a:effectLst>
                      <a:glow rad="101600">
                        <a:schemeClr val="bg1">
                          <a:alpha val="60000"/>
                        </a:schemeClr>
                      </a:glow>
                    </a:effectLst>
                    <a:uLnTx/>
                    <a:uFillTx/>
                    <a:latin typeface="黑体" panose="02010609060101010101" pitchFamily="49" charset="-122"/>
                    <a:ea typeface="黑体" panose="02010609060101010101" pitchFamily="49" charset="-122"/>
                    <a:cs typeface="+mn-cs"/>
                  </a:rPr>
                  <a:t>课后练习</a:t>
                </a:r>
                <a:endParaRPr kumimoji="0" lang="zh-CN" altLang="en-US" sz="3200" b="1" i="0" u="none" strike="noStrike" kern="1200" cap="none" spc="0" normalizeH="0" baseline="0" noProof="0" dirty="0">
                  <a:ln>
                    <a:noFill/>
                  </a:ln>
                  <a:solidFill>
                    <a:schemeClr val="accent3">
                      <a:lumMod val="50000"/>
                    </a:schemeClr>
                  </a:solidFill>
                  <a:effectLst>
                    <a:glow rad="101600">
                      <a:schemeClr val="bg1">
                        <a:alpha val="60000"/>
                      </a:schemeClr>
                    </a:glow>
                  </a:effectLst>
                  <a:uLnTx/>
                  <a:uFillTx/>
                  <a:latin typeface="黑体" panose="02010609060101010101" pitchFamily="49" charset="-122"/>
                  <a:ea typeface="黑体" panose="02010609060101010101" pitchFamily="49" charset="-122"/>
                  <a:cs typeface="+mn-cs"/>
                </a:endParaRPr>
              </a:p>
            </p:txBody>
          </p:sp>
        </p:grpSp>
      </p:gr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1102784" y="1979084"/>
            <a:ext cx="10081684" cy="4523105"/>
          </a:xfrm>
          <a:prstGeom prst="rect">
            <a:avLst/>
          </a:prstGeom>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一、读拼音，写词语</a:t>
            </a:r>
            <a:endPar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812800" marR="0" lvl="0" indent="0" algn="l" defTabSz="457200" rtl="0" eaLnBrk="1" fontAlgn="base" latinLnBrk="0" hangingPunct="1">
              <a:lnSpc>
                <a:spcPct val="2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róng</a:t>
            </a:r>
            <a:r>
              <a:rPr kumimoji="0" lang="en-US" altLang="zh-CN"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qiú</a:t>
            </a:r>
            <a:r>
              <a:rPr kumimoji="0" lang="en-US" altLang="zh-CN"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fú</a:t>
            </a:r>
            <a:r>
              <a:rPr kumimoji="0" lang="en-US" altLang="zh-CN"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zhuāng</a:t>
            </a:r>
            <a:r>
              <a:rPr kumimoji="0" lang="en-US" altLang="zh-CN"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zǎo</a:t>
            </a:r>
            <a:r>
              <a:rPr kumimoji="0" lang="en-US" altLang="zh-CN"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chen</a:t>
            </a:r>
            <a:endParaRPr kumimoji="0" lang="en-US" altLang="zh-CN"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endParaRPr>
          </a:p>
          <a:p>
            <a:pPr marL="812800" marR="0" lvl="0" indent="0" algn="l" defTabSz="457200" rtl="0" eaLnBrk="1" fontAlgn="base" latinLnBrk="0" hangingPunct="1">
              <a:lnSpc>
                <a:spcPct val="2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endParaRPr kumimoji="0" lang="en-US" altLang="zh-CN"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endParaRPr>
          </a:p>
          <a:p>
            <a:pPr marL="812800" marR="0" lvl="0" indent="0" algn="l" defTabSz="457200" rtl="0" eaLnBrk="1" fontAlgn="base" latinLnBrk="0" hangingPunct="1">
              <a:lnSpc>
                <a:spcPct val="2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dǎ</a:t>
            </a:r>
            <a:r>
              <a:rPr kumimoji="0" lang="en-US" altLang="zh-CN"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bɑn</a:t>
            </a:r>
            <a:r>
              <a:rPr kumimoji="0" lang="en-US" altLang="zh-CN"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diàn</a:t>
            </a:r>
            <a:r>
              <a:rPr kumimoji="0" lang="en-US" altLang="zh-CN"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yǐng</a:t>
            </a:r>
            <a:r>
              <a:rPr kumimoji="0" lang="en-US" altLang="zh-CN"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lǎng</a:t>
            </a:r>
            <a:r>
              <a:rPr kumimoji="0" lang="en-US" altLang="zh-CN"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32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dú</a:t>
            </a:r>
            <a:endParaRPr kumimoji="0" lang="en-US" altLang="zh-CN"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endParaRPr>
          </a:p>
          <a:p>
            <a:pPr marL="0" marR="0" lvl="0" indent="0" algn="l" defTabSz="457200" rtl="0" eaLnBrk="1" fontAlgn="base" latinLnBrk="0" hangingPunct="1">
              <a:lnSpc>
                <a:spcPct val="2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endParaRPr kumimoji="0" lang="en-US" altLang="zh-CN" sz="32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endParaRPr>
          </a:p>
        </p:txBody>
      </p:sp>
      <p:graphicFrame>
        <p:nvGraphicFramePr>
          <p:cNvPr id="19" name="表格 18"/>
          <p:cNvGraphicFramePr>
            <a:graphicFrameLocks noGrp="1"/>
          </p:cNvGraphicFramePr>
          <p:nvPr/>
        </p:nvGraphicFramePr>
        <p:xfrm>
          <a:off x="7979833" y="3433233"/>
          <a:ext cx="1960880" cy="980440"/>
        </p:xfrm>
        <a:graphic>
          <a:graphicData uri="http://schemas.openxmlformats.org/drawingml/2006/table">
            <a:tbl>
              <a:tblPr firstRow="1" bandRow="1">
                <a:tableStyleId>{5C22544A-7EE6-4342-B048-85BDC9FD1C3A}</a:tableStyleId>
              </a:tblPr>
              <a:tblGrid>
                <a:gridCol w="490220"/>
                <a:gridCol w="490220"/>
                <a:gridCol w="490220"/>
                <a:gridCol w="490220"/>
              </a:tblGrid>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r>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18" name="表格 17"/>
          <p:cNvGraphicFramePr>
            <a:graphicFrameLocks noGrp="1"/>
          </p:cNvGraphicFramePr>
          <p:nvPr/>
        </p:nvGraphicFramePr>
        <p:xfrm>
          <a:off x="2247900" y="3433233"/>
          <a:ext cx="1960880" cy="980440"/>
        </p:xfrm>
        <a:graphic>
          <a:graphicData uri="http://schemas.openxmlformats.org/drawingml/2006/table">
            <a:tbl>
              <a:tblPr firstRow="1" bandRow="1">
                <a:tableStyleId>{5C22544A-7EE6-4342-B048-85BDC9FD1C3A}</a:tableStyleId>
              </a:tblPr>
              <a:tblGrid>
                <a:gridCol w="490220"/>
                <a:gridCol w="490220"/>
                <a:gridCol w="490220"/>
                <a:gridCol w="490220"/>
              </a:tblGrid>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r>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21" name="表格 20"/>
          <p:cNvGraphicFramePr>
            <a:graphicFrameLocks noGrp="1"/>
          </p:cNvGraphicFramePr>
          <p:nvPr/>
        </p:nvGraphicFramePr>
        <p:xfrm>
          <a:off x="5101167" y="3433233"/>
          <a:ext cx="1960880" cy="980440"/>
        </p:xfrm>
        <a:graphic>
          <a:graphicData uri="http://schemas.openxmlformats.org/drawingml/2006/table">
            <a:tbl>
              <a:tblPr firstRow="1" bandRow="1">
                <a:tableStyleId>{5C22544A-7EE6-4342-B048-85BDC9FD1C3A}</a:tableStyleId>
              </a:tblPr>
              <a:tblGrid>
                <a:gridCol w="490220"/>
                <a:gridCol w="490220"/>
                <a:gridCol w="490220"/>
                <a:gridCol w="490220"/>
              </a:tblGrid>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r>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22" name="表格 21"/>
          <p:cNvGraphicFramePr>
            <a:graphicFrameLocks noGrp="1"/>
          </p:cNvGraphicFramePr>
          <p:nvPr/>
        </p:nvGraphicFramePr>
        <p:xfrm>
          <a:off x="7979833" y="5300133"/>
          <a:ext cx="1960880" cy="980440"/>
        </p:xfrm>
        <a:graphic>
          <a:graphicData uri="http://schemas.openxmlformats.org/drawingml/2006/table">
            <a:tbl>
              <a:tblPr firstRow="1" bandRow="1">
                <a:tableStyleId>{5C22544A-7EE6-4342-B048-85BDC9FD1C3A}</a:tableStyleId>
              </a:tblPr>
              <a:tblGrid>
                <a:gridCol w="490220"/>
                <a:gridCol w="490220"/>
                <a:gridCol w="490220"/>
                <a:gridCol w="490220"/>
              </a:tblGrid>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r>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23" name="表格 22"/>
          <p:cNvGraphicFramePr>
            <a:graphicFrameLocks noGrp="1"/>
          </p:cNvGraphicFramePr>
          <p:nvPr/>
        </p:nvGraphicFramePr>
        <p:xfrm>
          <a:off x="2247900" y="5300133"/>
          <a:ext cx="1960880" cy="980440"/>
        </p:xfrm>
        <a:graphic>
          <a:graphicData uri="http://schemas.openxmlformats.org/drawingml/2006/table">
            <a:tbl>
              <a:tblPr firstRow="1" bandRow="1">
                <a:tableStyleId>{5C22544A-7EE6-4342-B048-85BDC9FD1C3A}</a:tableStyleId>
              </a:tblPr>
              <a:tblGrid>
                <a:gridCol w="490220"/>
                <a:gridCol w="490220"/>
                <a:gridCol w="490220"/>
                <a:gridCol w="490220"/>
              </a:tblGrid>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r>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24" name="表格 23"/>
          <p:cNvGraphicFramePr>
            <a:graphicFrameLocks noGrp="1"/>
          </p:cNvGraphicFramePr>
          <p:nvPr/>
        </p:nvGraphicFramePr>
        <p:xfrm>
          <a:off x="5101167" y="5300133"/>
          <a:ext cx="1960880" cy="980440"/>
        </p:xfrm>
        <a:graphic>
          <a:graphicData uri="http://schemas.openxmlformats.org/drawingml/2006/table">
            <a:tbl>
              <a:tblPr firstRow="1" bandRow="1">
                <a:tableStyleId>{5C22544A-7EE6-4342-B048-85BDC9FD1C3A}</a:tableStyleId>
              </a:tblPr>
              <a:tblGrid>
                <a:gridCol w="490220"/>
                <a:gridCol w="490220"/>
                <a:gridCol w="490220"/>
                <a:gridCol w="490220"/>
              </a:tblGrid>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r>
              <a:tr h="490220">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65" dirty="0"/>
                    </a:p>
                  </a:txBody>
                  <a:tcPr marL="121821" marR="121821" marT="45706" marB="45706">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 name="矩形 1"/>
          <p:cNvSpPr/>
          <p:nvPr/>
        </p:nvSpPr>
        <p:spPr>
          <a:xfrm>
            <a:off x="2245784" y="3467100"/>
            <a:ext cx="1887855" cy="912495"/>
          </a:xfrm>
          <a:prstGeom prst="rect">
            <a:avLst/>
          </a:prstGeom>
          <a:noFill/>
          <a:ln w="9525">
            <a:noFill/>
          </a:ln>
        </p:spPr>
        <p:txBody>
          <a:bodyPr wrap="none" anchor="t">
            <a:spAutoFit/>
          </a:bodyPr>
          <a:p>
            <a:r>
              <a:rPr lang="zh-CN" altLang="en-US" sz="5335" b="1" dirty="0">
                <a:solidFill>
                  <a:srgbClr val="FF0000"/>
                </a:solidFill>
                <a:latin typeface="楷体" panose="02010609060101010101" pitchFamily="49" charset="-122"/>
                <a:ea typeface="楷体" panose="02010609060101010101" pitchFamily="49" charset="-122"/>
              </a:rPr>
              <a:t>绒 球</a:t>
            </a:r>
            <a:endParaRPr lang="zh-CN" altLang="en-US" sz="2400" dirty="0">
              <a:solidFill>
                <a:srgbClr val="000000"/>
              </a:solidFill>
              <a:latin typeface="Arial" panose="020B0604020202020204" pitchFamily="34" charset="0"/>
              <a:ea typeface="宋体" panose="02010600030101010101" pitchFamily="2" charset="-122"/>
            </a:endParaRPr>
          </a:p>
        </p:txBody>
      </p:sp>
      <p:sp>
        <p:nvSpPr>
          <p:cNvPr id="3" name="矩形 2"/>
          <p:cNvSpPr/>
          <p:nvPr/>
        </p:nvSpPr>
        <p:spPr>
          <a:xfrm>
            <a:off x="5099051" y="3462867"/>
            <a:ext cx="2569210" cy="912495"/>
          </a:xfrm>
          <a:prstGeom prst="rect">
            <a:avLst/>
          </a:prstGeom>
          <a:noFill/>
          <a:ln w="9525">
            <a:noFill/>
          </a:ln>
        </p:spPr>
        <p:txBody>
          <a:bodyPr wrap="none" anchor="t">
            <a:spAutoFit/>
          </a:bodyPr>
          <a:p>
            <a:r>
              <a:rPr lang="zh-CN" altLang="en-US" sz="5335" b="1" dirty="0">
                <a:solidFill>
                  <a:srgbClr val="FF0000"/>
                </a:solidFill>
                <a:latin typeface="楷体" panose="02010609060101010101" pitchFamily="49" charset="-122"/>
                <a:ea typeface="楷体" panose="02010609060101010101" pitchFamily="49" charset="-122"/>
              </a:rPr>
              <a:t>服 装　</a:t>
            </a:r>
            <a:endParaRPr lang="zh-CN" altLang="en-US" sz="5335" b="1" dirty="0">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7977717" y="3467100"/>
            <a:ext cx="1887855" cy="912495"/>
          </a:xfrm>
          <a:prstGeom prst="rect">
            <a:avLst/>
          </a:prstGeom>
          <a:noFill/>
          <a:ln w="9525">
            <a:noFill/>
          </a:ln>
        </p:spPr>
        <p:txBody>
          <a:bodyPr wrap="none" anchor="t">
            <a:spAutoFit/>
          </a:bodyPr>
          <a:p>
            <a:r>
              <a:rPr lang="zh-CN" altLang="en-US" sz="5335" b="1" dirty="0">
                <a:solidFill>
                  <a:srgbClr val="FF0000"/>
                </a:solidFill>
                <a:latin typeface="楷体" panose="02010609060101010101" pitchFamily="49" charset="-122"/>
                <a:ea typeface="楷体" panose="02010609060101010101" pitchFamily="49" charset="-122"/>
              </a:rPr>
              <a:t>早 晨</a:t>
            </a:r>
            <a:endParaRPr lang="zh-CN" altLang="en-US" sz="5335" b="1" dirty="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2245784" y="5323417"/>
            <a:ext cx="1887855" cy="912495"/>
          </a:xfrm>
          <a:prstGeom prst="rect">
            <a:avLst/>
          </a:prstGeom>
          <a:noFill/>
          <a:ln w="9525">
            <a:noFill/>
          </a:ln>
        </p:spPr>
        <p:txBody>
          <a:bodyPr wrap="none" anchor="t">
            <a:spAutoFit/>
          </a:bodyPr>
          <a:p>
            <a:r>
              <a:rPr lang="zh-CN" altLang="en-US" sz="5335" b="1" dirty="0">
                <a:solidFill>
                  <a:srgbClr val="FF0000"/>
                </a:solidFill>
                <a:latin typeface="楷体" panose="02010609060101010101" pitchFamily="49" charset="-122"/>
                <a:ea typeface="楷体" panose="02010609060101010101" pitchFamily="49" charset="-122"/>
              </a:rPr>
              <a:t>打 扮</a:t>
            </a:r>
            <a:endParaRPr lang="zh-CN" altLang="en-US" sz="5335" b="1" dirty="0">
              <a:solidFill>
                <a:srgbClr val="FF0000"/>
              </a:solidFill>
              <a:latin typeface="楷体" panose="02010609060101010101" pitchFamily="49" charset="-122"/>
              <a:ea typeface="楷体" panose="02010609060101010101" pitchFamily="49" charset="-122"/>
            </a:endParaRPr>
          </a:p>
        </p:txBody>
      </p:sp>
      <p:sp>
        <p:nvSpPr>
          <p:cNvPr id="7" name="矩形 6"/>
          <p:cNvSpPr/>
          <p:nvPr/>
        </p:nvSpPr>
        <p:spPr>
          <a:xfrm>
            <a:off x="5099051" y="5304367"/>
            <a:ext cx="1887855" cy="912495"/>
          </a:xfrm>
          <a:prstGeom prst="rect">
            <a:avLst/>
          </a:prstGeom>
          <a:noFill/>
          <a:ln w="9525">
            <a:noFill/>
          </a:ln>
        </p:spPr>
        <p:txBody>
          <a:bodyPr wrap="none" anchor="t">
            <a:spAutoFit/>
          </a:bodyPr>
          <a:p>
            <a:r>
              <a:rPr lang="zh-CN" altLang="en-US" sz="5335" b="1" dirty="0">
                <a:solidFill>
                  <a:srgbClr val="FF0000"/>
                </a:solidFill>
                <a:latin typeface="楷体" panose="02010609060101010101" pitchFamily="49" charset="-122"/>
                <a:ea typeface="楷体" panose="02010609060101010101" pitchFamily="49" charset="-122"/>
              </a:rPr>
              <a:t>电 影</a:t>
            </a:r>
            <a:endParaRPr lang="zh-CN" altLang="en-US" sz="5335" b="1"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7977717" y="5314951"/>
            <a:ext cx="1887855" cy="912495"/>
          </a:xfrm>
          <a:prstGeom prst="rect">
            <a:avLst/>
          </a:prstGeom>
          <a:noFill/>
          <a:ln w="9525">
            <a:noFill/>
          </a:ln>
        </p:spPr>
        <p:txBody>
          <a:bodyPr wrap="none" anchor="t">
            <a:spAutoFit/>
          </a:bodyPr>
          <a:p>
            <a:r>
              <a:rPr lang="zh-CN" altLang="en-US" sz="5335" b="1" dirty="0">
                <a:solidFill>
                  <a:srgbClr val="FF0000"/>
                </a:solidFill>
                <a:latin typeface="楷体" panose="02010609060101010101" pitchFamily="49" charset="-122"/>
                <a:ea typeface="楷体" panose="02010609060101010101" pitchFamily="49" charset="-122"/>
              </a:rPr>
              <a:t>朗 读</a:t>
            </a:r>
            <a:endParaRPr lang="zh-CN" altLang="en-US" sz="5335" b="1" dirty="0">
              <a:solidFill>
                <a:srgbClr val="FF0000"/>
              </a:solidFill>
              <a:latin typeface="楷体" panose="02010609060101010101" pitchFamily="49" charset="-122"/>
              <a:ea typeface="楷体" panose="02010609060101010101" pitchFamily="49" charset="-122"/>
            </a:endParaRPr>
          </a:p>
        </p:txBody>
      </p:sp>
      <p:pic>
        <p:nvPicPr>
          <p:cNvPr id="121966" name="Picture 3"/>
          <p:cNvPicPr>
            <a:picLocks noChangeAspect="1"/>
          </p:cNvPicPr>
          <p:nvPr/>
        </p:nvPicPr>
        <p:blipFill>
          <a:blip r:embed="rId1"/>
          <a:srcRect l="6390" t="12875" r="8549" b="18881"/>
          <a:stretch>
            <a:fillRect/>
          </a:stretch>
        </p:blipFill>
        <p:spPr>
          <a:xfrm>
            <a:off x="4015317" y="755651"/>
            <a:ext cx="4140200" cy="140758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 name="矩形 7167"/>
          <p:cNvSpPr/>
          <p:nvPr/>
        </p:nvSpPr>
        <p:spPr>
          <a:xfrm>
            <a:off x="1170517" y="1661584"/>
            <a:ext cx="10064751" cy="3046095"/>
          </a:xfrm>
          <a:prstGeom prst="rect">
            <a:avLst/>
          </a:prstGeom>
        </p:spPr>
        <p:txBody>
          <a:bodyPr>
            <a:spAutoFit/>
          </a:bodyPr>
          <a:lstStyle/>
          <a:p>
            <a:pPr marL="630555" marR="0" lvl="0" indent="-630555" algn="l" defTabSz="4572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二、在括号中填上合适的词语。</a:t>
            </a:r>
            <a:endPar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8255" algn="l" defTabSz="457200" rtl="0" eaLnBrk="1" fontAlgn="base" latinLnBrk="0" hangingPunct="1">
              <a:lnSpc>
                <a:spcPct val="150000"/>
              </a:lnSpc>
              <a:spcBef>
                <a:spcPct val="0"/>
              </a:spcBef>
              <a:spcAft>
                <a:spcPct val="0"/>
              </a:spcAft>
              <a:buClrTx/>
              <a:buSzTx/>
              <a:buFontTx/>
              <a:buNone/>
              <a:tabLst>
                <a:tab pos="3683000" algn="l"/>
              </a:tabLst>
              <a:defRPr/>
            </a:pP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的小鸟</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的国旗</a:t>
            </a:r>
            <a:endPar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8255" algn="l" defTabSz="457200" rtl="0" eaLnBrk="1" fontAlgn="base" latinLnBrk="0" hangingPunct="1">
              <a:lnSpc>
                <a:spcPct val="150000"/>
              </a:lnSpc>
              <a:spcBef>
                <a:spcPct val="0"/>
              </a:spcBef>
              <a:spcAft>
                <a:spcPct val="0"/>
              </a:spcAft>
              <a:buClrTx/>
              <a:buSzTx/>
              <a:buFontTx/>
              <a:buNone/>
              <a:tabLst>
                <a:tab pos="3683000" algn="l"/>
              </a:tabLst>
              <a:defRPr/>
            </a:pP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的枝干</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的老师</a:t>
            </a:r>
            <a:endPar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8255" algn="l" defTabSz="457200" rtl="0" eaLnBrk="1" fontAlgn="base" latinLnBrk="0" hangingPunct="1">
              <a:lnSpc>
                <a:spcPct val="150000"/>
              </a:lnSpc>
              <a:spcBef>
                <a:spcPct val="0"/>
              </a:spcBef>
              <a:spcAft>
                <a:spcPct val="0"/>
              </a:spcAft>
              <a:buClrTx/>
              <a:buSzTx/>
              <a:buFontTx/>
              <a:buNone/>
              <a:tabLst>
                <a:tab pos="3683000" algn="l"/>
              </a:tabLst>
              <a:defRPr/>
            </a:pP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的学校</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的民族</a:t>
            </a:r>
            <a:endPar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 name="矩形 1"/>
          <p:cNvSpPr/>
          <p:nvPr/>
        </p:nvSpPr>
        <p:spPr>
          <a:xfrm>
            <a:off x="2605617" y="2540000"/>
            <a:ext cx="99949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欢唱</a:t>
            </a:r>
            <a:endParaRPr lang="zh-CN" altLang="en-US" sz="2400" dirty="0">
              <a:latin typeface="Arial" panose="020B0604020202020204" pitchFamily="34" charset="0"/>
              <a:ea typeface="宋体" panose="02010600030101010101" pitchFamily="2" charset="-122"/>
            </a:endParaRPr>
          </a:p>
        </p:txBody>
      </p:sp>
      <p:sp>
        <p:nvSpPr>
          <p:cNvPr id="4" name="矩形 3"/>
          <p:cNvSpPr/>
          <p:nvPr/>
        </p:nvSpPr>
        <p:spPr>
          <a:xfrm>
            <a:off x="6705600" y="2540000"/>
            <a:ext cx="99949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飘扬</a:t>
            </a:r>
            <a:endParaRPr lang="zh-CN" altLang="en-US" sz="2400" dirty="0">
              <a:latin typeface="Arial" panose="020B0604020202020204" pitchFamily="34" charset="0"/>
              <a:ea typeface="宋体" panose="02010600030101010101" pitchFamily="2" charset="-122"/>
            </a:endParaRPr>
          </a:p>
        </p:txBody>
      </p:sp>
      <p:sp>
        <p:nvSpPr>
          <p:cNvPr id="5" name="矩形 4"/>
          <p:cNvSpPr/>
          <p:nvPr/>
        </p:nvSpPr>
        <p:spPr>
          <a:xfrm>
            <a:off x="2622551" y="3268133"/>
            <a:ext cx="99949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粗壮</a:t>
            </a:r>
            <a:endParaRPr lang="zh-CN" altLang="en-US" sz="2400" dirty="0">
              <a:latin typeface="Arial" panose="020B0604020202020204" pitchFamily="34" charset="0"/>
              <a:ea typeface="宋体" panose="02010600030101010101" pitchFamily="2" charset="-122"/>
            </a:endParaRPr>
          </a:p>
        </p:txBody>
      </p:sp>
      <p:sp>
        <p:nvSpPr>
          <p:cNvPr id="6" name="矩形 5"/>
          <p:cNvSpPr/>
          <p:nvPr/>
        </p:nvSpPr>
        <p:spPr>
          <a:xfrm>
            <a:off x="6701367" y="3289300"/>
            <a:ext cx="99949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敬爱</a:t>
            </a:r>
            <a:endParaRPr lang="zh-CN" altLang="en-US" sz="2400" dirty="0">
              <a:latin typeface="Arial" panose="020B0604020202020204" pitchFamily="34" charset="0"/>
              <a:ea typeface="宋体" panose="02010600030101010101" pitchFamily="2" charset="-122"/>
            </a:endParaRPr>
          </a:p>
        </p:txBody>
      </p:sp>
      <p:sp>
        <p:nvSpPr>
          <p:cNvPr id="7" name="矩形 6"/>
          <p:cNvSpPr/>
          <p:nvPr/>
        </p:nvSpPr>
        <p:spPr>
          <a:xfrm>
            <a:off x="2605617" y="4028017"/>
            <a:ext cx="99949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美丽</a:t>
            </a:r>
            <a:endParaRPr lang="zh-CN" altLang="en-US" sz="2400" dirty="0">
              <a:latin typeface="Arial" panose="020B0604020202020204" pitchFamily="34" charset="0"/>
              <a:ea typeface="宋体" panose="02010600030101010101" pitchFamily="2" charset="-122"/>
            </a:endParaRPr>
          </a:p>
        </p:txBody>
      </p:sp>
      <p:sp>
        <p:nvSpPr>
          <p:cNvPr id="8" name="矩形 7"/>
          <p:cNvSpPr/>
          <p:nvPr/>
        </p:nvSpPr>
        <p:spPr>
          <a:xfrm>
            <a:off x="6688667" y="3881967"/>
            <a:ext cx="999490" cy="829945"/>
          </a:xfrm>
          <a:prstGeom prst="rect">
            <a:avLst/>
          </a:prstGeom>
          <a:noFill/>
          <a:ln w="9525">
            <a:noFill/>
          </a:ln>
        </p:spPr>
        <p:txBody>
          <a:bodyPr wrap="none" anchor="t">
            <a:spAutoFit/>
          </a:bodyPr>
          <a:p>
            <a:pPr>
              <a:lnSpc>
                <a:spcPct val="150000"/>
              </a:lnSpc>
            </a:pPr>
            <a:r>
              <a:rPr lang="zh-CN" altLang="en-US" sz="3200" b="1" dirty="0">
                <a:solidFill>
                  <a:srgbClr val="FF0000"/>
                </a:solidFill>
                <a:latin typeface="宋体" panose="02010600030101010101" pitchFamily="2" charset="-122"/>
                <a:ea typeface="宋体" panose="02010600030101010101" pitchFamily="2" charset="-122"/>
              </a:rPr>
              <a:t>不同</a:t>
            </a:r>
            <a:endParaRPr lang="zh-CN" altLang="en-US" sz="32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5" name="矩形 7167"/>
          <p:cNvSpPr/>
          <p:nvPr/>
        </p:nvSpPr>
        <p:spPr>
          <a:xfrm>
            <a:off x="1119717" y="994833"/>
            <a:ext cx="10064749" cy="5262245"/>
          </a:xfrm>
          <a:prstGeom prst="rect">
            <a:avLst/>
          </a:prstGeom>
          <a:noFill/>
          <a:ln w="9525">
            <a:noFill/>
          </a:ln>
        </p:spPr>
        <p:txBody>
          <a:bodyPr anchor="t">
            <a:spAutoFit/>
          </a:bodyPr>
          <a:p>
            <a:pPr marL="533400" indent="-533400" defTabSz="457200">
              <a:lnSpc>
                <a:spcPct val="150000"/>
              </a:lnSpc>
              <a:tabLst>
                <a:tab pos="3683000" algn="l"/>
              </a:tabLst>
            </a:pPr>
            <a:r>
              <a:rPr lang="zh-CN" altLang="en-US" sz="3200" b="1" dirty="0">
                <a:solidFill>
                  <a:srgbClr val="000000"/>
                </a:solidFill>
                <a:latin typeface="宋体" panose="02010600030101010101" pitchFamily="2" charset="-122"/>
                <a:ea typeface="宋体" panose="02010600030101010101" pitchFamily="2" charset="-122"/>
              </a:rPr>
              <a:t>三、选词填空。</a:t>
            </a:r>
            <a:endParaRPr lang="en-US" altLang="zh-CN" sz="3200" b="1" dirty="0">
              <a:solidFill>
                <a:srgbClr val="000000"/>
              </a:solidFill>
              <a:latin typeface="宋体" panose="02010600030101010101" pitchFamily="2" charset="-122"/>
              <a:ea typeface="宋体" panose="02010600030101010101" pitchFamily="2" charset="-122"/>
            </a:endParaRPr>
          </a:p>
          <a:p>
            <a:pPr marL="533400" indent="-533400" algn="ctr" defTabSz="457200">
              <a:lnSpc>
                <a:spcPct val="150000"/>
              </a:lnSpc>
              <a:tabLst>
                <a:tab pos="3683000" algn="l"/>
              </a:tabLst>
            </a:pPr>
            <a:r>
              <a:rPr lang="zh-CN" altLang="en-US" sz="3200" b="1" dirty="0">
                <a:solidFill>
                  <a:srgbClr val="000000"/>
                </a:solidFill>
                <a:latin typeface="仿宋" panose="02010609060101010101" pitchFamily="49" charset="-122"/>
                <a:ea typeface="仿宋" panose="02010609060101010101" pitchFamily="49" charset="-122"/>
              </a:rPr>
              <a:t>装扮　打扮</a:t>
            </a:r>
            <a:endParaRPr lang="zh-CN" altLang="en-US" sz="3200" b="1" dirty="0">
              <a:solidFill>
                <a:srgbClr val="000000"/>
              </a:solidFill>
              <a:latin typeface="仿宋" panose="02010609060101010101" pitchFamily="49" charset="-122"/>
              <a:ea typeface="仿宋" panose="02010609060101010101" pitchFamily="49" charset="-122"/>
            </a:endParaRPr>
          </a:p>
          <a:p>
            <a:pPr marL="533400" indent="-533400" defTabSz="457200">
              <a:lnSpc>
                <a:spcPct val="150000"/>
              </a:lnSpc>
              <a:tabLst>
                <a:tab pos="3683000" algn="l"/>
              </a:tabLst>
            </a:pPr>
            <a:r>
              <a:rPr lang="en-US" altLang="zh-CN" sz="3200" b="1" dirty="0">
                <a:solidFill>
                  <a:srgbClr val="000000"/>
                </a:solidFill>
                <a:latin typeface="宋体" panose="02010600030101010101" pitchFamily="2" charset="-122"/>
                <a:ea typeface="宋体" panose="02010600030101010101" pitchFamily="2" charset="-122"/>
              </a:rPr>
              <a:t>1</a:t>
            </a:r>
            <a:r>
              <a:rPr lang="zh-CN" altLang="en-US" sz="3200" b="1" dirty="0">
                <a:solidFill>
                  <a:srgbClr val="000000"/>
                </a:solidFill>
                <a:latin typeface="宋体" panose="02010600030101010101" pitchFamily="2" charset="-122"/>
                <a:ea typeface="宋体" panose="02010600030101010101" pitchFamily="2" charset="-122"/>
              </a:rPr>
              <a:t>．这一切变化把小兴安岭</a:t>
            </a:r>
            <a:r>
              <a:rPr lang="en-US" altLang="zh-CN" sz="3200" b="1" dirty="0">
                <a:solidFill>
                  <a:srgbClr val="000000"/>
                </a:solidFill>
                <a:latin typeface="宋体" panose="02010600030101010101" pitchFamily="2" charset="-122"/>
                <a:ea typeface="宋体" panose="02010600030101010101" pitchFamily="2" charset="-122"/>
              </a:rPr>
              <a:t>(</a:t>
            </a:r>
            <a:r>
              <a:rPr lang="zh-CN" altLang="en-US" sz="3200" b="1" dirty="0">
                <a:solidFill>
                  <a:srgbClr val="000000"/>
                </a:solidFill>
                <a:latin typeface="宋体" panose="02010600030101010101" pitchFamily="2" charset="-122"/>
                <a:ea typeface="宋体" panose="02010600030101010101" pitchFamily="2" charset="-122"/>
              </a:rPr>
              <a:t>　　　　</a:t>
            </a:r>
            <a:r>
              <a:rPr lang="en-US" altLang="zh-CN" sz="3200" b="1" dirty="0">
                <a:solidFill>
                  <a:srgbClr val="000000"/>
                </a:solidFill>
                <a:latin typeface="宋体" panose="02010600030101010101" pitchFamily="2" charset="-122"/>
                <a:ea typeface="宋体" panose="02010600030101010101" pitchFamily="2" charset="-122"/>
              </a:rPr>
              <a:t>)</a:t>
            </a:r>
            <a:r>
              <a:rPr lang="zh-CN" altLang="en-US" sz="3200" b="1" dirty="0">
                <a:solidFill>
                  <a:srgbClr val="000000"/>
                </a:solidFill>
                <a:latin typeface="宋体" panose="02010600030101010101" pitchFamily="2" charset="-122"/>
                <a:ea typeface="宋体" panose="02010600030101010101" pitchFamily="2" charset="-122"/>
              </a:rPr>
              <a:t>得更加美丽。</a:t>
            </a:r>
            <a:endParaRPr lang="zh-CN" altLang="en-US" sz="3200" b="1" dirty="0">
              <a:solidFill>
                <a:srgbClr val="000000"/>
              </a:solidFill>
              <a:latin typeface="宋体" panose="02010600030101010101" pitchFamily="2" charset="-122"/>
              <a:ea typeface="宋体" panose="02010600030101010101" pitchFamily="2" charset="-122"/>
            </a:endParaRPr>
          </a:p>
          <a:p>
            <a:pPr marL="533400" indent="-533400" defTabSz="457200">
              <a:lnSpc>
                <a:spcPct val="150000"/>
              </a:lnSpc>
              <a:tabLst>
                <a:tab pos="3683000" algn="l"/>
              </a:tabLst>
            </a:pPr>
            <a:r>
              <a:rPr lang="en-US" altLang="zh-CN" sz="3200" b="1" dirty="0">
                <a:solidFill>
                  <a:srgbClr val="000000"/>
                </a:solidFill>
                <a:latin typeface="宋体" panose="02010600030101010101" pitchFamily="2" charset="-122"/>
                <a:ea typeface="宋体" panose="02010600030101010101" pitchFamily="2" charset="-122"/>
              </a:rPr>
              <a:t>2</a:t>
            </a:r>
            <a:r>
              <a:rPr lang="zh-CN" altLang="en-US" sz="3200" b="1" dirty="0">
                <a:solidFill>
                  <a:srgbClr val="000000"/>
                </a:solidFill>
                <a:latin typeface="宋体" panose="02010600030101010101" pitchFamily="2" charset="-122"/>
                <a:ea typeface="宋体" panose="02010600030101010101" pitchFamily="2" charset="-122"/>
              </a:rPr>
              <a:t>．巫婆</a:t>
            </a:r>
            <a:r>
              <a:rPr lang="en-US" altLang="zh-CN" sz="3200" b="1" dirty="0">
                <a:solidFill>
                  <a:srgbClr val="000000"/>
                </a:solidFill>
                <a:latin typeface="宋体" panose="02010600030101010101" pitchFamily="2" charset="-122"/>
                <a:ea typeface="宋体" panose="02010600030101010101" pitchFamily="2" charset="-122"/>
              </a:rPr>
              <a:t>(</a:t>
            </a:r>
            <a:r>
              <a:rPr lang="zh-CN" altLang="en-US" sz="3200" b="1" dirty="0">
                <a:solidFill>
                  <a:srgbClr val="000000"/>
                </a:solidFill>
                <a:latin typeface="宋体" panose="02010600030101010101" pitchFamily="2" charset="-122"/>
                <a:ea typeface="宋体" panose="02010600030101010101" pitchFamily="2" charset="-122"/>
              </a:rPr>
              <a:t>　　　　</a:t>
            </a:r>
            <a:r>
              <a:rPr lang="en-US" altLang="zh-CN" sz="3200" b="1" dirty="0">
                <a:solidFill>
                  <a:srgbClr val="000000"/>
                </a:solidFill>
                <a:latin typeface="宋体" panose="02010600030101010101" pitchFamily="2" charset="-122"/>
                <a:ea typeface="宋体" panose="02010600030101010101" pitchFamily="2" charset="-122"/>
              </a:rPr>
              <a:t>)</a:t>
            </a:r>
            <a:r>
              <a:rPr lang="zh-CN" altLang="en-US" sz="3200" b="1" dirty="0">
                <a:solidFill>
                  <a:srgbClr val="000000"/>
                </a:solidFill>
                <a:latin typeface="宋体" panose="02010600030101010101" pitchFamily="2" charset="-122"/>
                <a:ea typeface="宋体" panose="02010600030101010101" pitchFamily="2" charset="-122"/>
              </a:rPr>
              <a:t>成神仙欺骗这里的百姓。</a:t>
            </a:r>
            <a:endParaRPr lang="zh-CN" altLang="en-US" sz="3200" b="1" dirty="0">
              <a:solidFill>
                <a:srgbClr val="000000"/>
              </a:solidFill>
              <a:latin typeface="宋体" panose="02010600030101010101" pitchFamily="2" charset="-122"/>
              <a:ea typeface="宋体" panose="02010600030101010101" pitchFamily="2" charset="-122"/>
            </a:endParaRPr>
          </a:p>
          <a:p>
            <a:pPr marL="533400" indent="-533400" algn="ctr" defTabSz="457200">
              <a:lnSpc>
                <a:spcPct val="150000"/>
              </a:lnSpc>
              <a:tabLst>
                <a:tab pos="3683000" algn="l"/>
              </a:tabLst>
            </a:pPr>
            <a:r>
              <a:rPr lang="zh-CN" altLang="en-US" sz="3200" b="1" dirty="0">
                <a:solidFill>
                  <a:srgbClr val="000000"/>
                </a:solidFill>
                <a:latin typeface="仿宋" panose="02010609060101010101" pitchFamily="49" charset="-122"/>
                <a:ea typeface="仿宋" panose="02010609060101010101" pitchFamily="49" charset="-122"/>
              </a:rPr>
              <a:t>好奇　奇怪</a:t>
            </a:r>
            <a:endParaRPr lang="zh-CN" altLang="en-US" sz="3200" b="1" dirty="0">
              <a:solidFill>
                <a:srgbClr val="000000"/>
              </a:solidFill>
              <a:latin typeface="仿宋" panose="02010609060101010101" pitchFamily="49" charset="-122"/>
              <a:ea typeface="仿宋" panose="02010609060101010101" pitchFamily="49" charset="-122"/>
            </a:endParaRPr>
          </a:p>
          <a:p>
            <a:pPr marL="533400" indent="-533400" defTabSz="457200">
              <a:lnSpc>
                <a:spcPct val="150000"/>
              </a:lnSpc>
              <a:tabLst>
                <a:tab pos="3683000" algn="l"/>
              </a:tabLst>
            </a:pPr>
            <a:r>
              <a:rPr lang="en-US" altLang="zh-CN" sz="3200" b="1" dirty="0">
                <a:solidFill>
                  <a:srgbClr val="000000"/>
                </a:solidFill>
                <a:latin typeface="宋体" panose="02010600030101010101" pitchFamily="2" charset="-122"/>
                <a:ea typeface="宋体" panose="02010600030101010101" pitchFamily="2" charset="-122"/>
              </a:rPr>
              <a:t>3</a:t>
            </a:r>
            <a:r>
              <a:rPr lang="zh-CN" altLang="en-US" sz="3200" b="1" dirty="0">
                <a:solidFill>
                  <a:srgbClr val="000000"/>
                </a:solidFill>
                <a:latin typeface="宋体" panose="02010600030101010101" pitchFamily="2" charset="-122"/>
                <a:ea typeface="宋体" panose="02010600030101010101" pitchFamily="2" charset="-122"/>
              </a:rPr>
              <a:t>．他对这个世界上的一切都充满了</a:t>
            </a:r>
            <a:r>
              <a:rPr lang="en-US" altLang="zh-CN" sz="3200" b="1" dirty="0">
                <a:solidFill>
                  <a:srgbClr val="000000"/>
                </a:solidFill>
                <a:latin typeface="宋体" panose="02010600030101010101" pitchFamily="2" charset="-122"/>
                <a:ea typeface="宋体" panose="02010600030101010101" pitchFamily="2" charset="-122"/>
              </a:rPr>
              <a:t>(</a:t>
            </a:r>
            <a:r>
              <a:rPr lang="zh-CN" altLang="en-US" sz="3200" b="1" dirty="0">
                <a:solidFill>
                  <a:srgbClr val="000000"/>
                </a:solidFill>
                <a:latin typeface="宋体" panose="02010600030101010101" pitchFamily="2" charset="-122"/>
                <a:ea typeface="宋体" panose="02010600030101010101" pitchFamily="2" charset="-122"/>
              </a:rPr>
              <a:t>　　　　</a:t>
            </a:r>
            <a:r>
              <a:rPr lang="en-US" altLang="zh-CN" sz="3200" b="1" dirty="0">
                <a:solidFill>
                  <a:srgbClr val="000000"/>
                </a:solidFill>
                <a:latin typeface="宋体" panose="02010600030101010101" pitchFamily="2" charset="-122"/>
                <a:ea typeface="宋体" panose="02010600030101010101" pitchFamily="2" charset="-122"/>
              </a:rPr>
              <a:t>)</a:t>
            </a:r>
            <a:r>
              <a:rPr lang="zh-CN" altLang="en-US" sz="3200" b="1" dirty="0">
                <a:solidFill>
                  <a:srgbClr val="000000"/>
                </a:solidFill>
                <a:latin typeface="宋体" panose="02010600030101010101" pitchFamily="2" charset="-122"/>
                <a:ea typeface="宋体" panose="02010600030101010101" pitchFamily="2" charset="-122"/>
              </a:rPr>
              <a:t>。</a:t>
            </a:r>
            <a:endParaRPr lang="zh-CN" altLang="en-US" sz="3200" b="1" dirty="0">
              <a:solidFill>
                <a:srgbClr val="000000"/>
              </a:solidFill>
              <a:latin typeface="宋体" panose="02010600030101010101" pitchFamily="2" charset="-122"/>
              <a:ea typeface="宋体" panose="02010600030101010101" pitchFamily="2" charset="-122"/>
            </a:endParaRPr>
          </a:p>
          <a:p>
            <a:pPr marL="533400" indent="-533400" defTabSz="457200">
              <a:lnSpc>
                <a:spcPct val="150000"/>
              </a:lnSpc>
              <a:tabLst>
                <a:tab pos="3683000" algn="l"/>
              </a:tabLst>
            </a:pPr>
            <a:r>
              <a:rPr lang="en-US" altLang="zh-CN" sz="3200" b="1" dirty="0">
                <a:solidFill>
                  <a:srgbClr val="000000"/>
                </a:solidFill>
                <a:latin typeface="宋体" panose="02010600030101010101" pitchFamily="2" charset="-122"/>
                <a:ea typeface="宋体" panose="02010600030101010101" pitchFamily="2" charset="-122"/>
              </a:rPr>
              <a:t>4</a:t>
            </a:r>
            <a:r>
              <a:rPr lang="zh-CN" altLang="en-US" sz="3200" b="1" dirty="0">
                <a:solidFill>
                  <a:srgbClr val="000000"/>
                </a:solidFill>
                <a:latin typeface="宋体" panose="02010600030101010101" pitchFamily="2" charset="-122"/>
                <a:ea typeface="宋体" panose="02010600030101010101" pitchFamily="2" charset="-122"/>
              </a:rPr>
              <a:t>．无缝的钢管上竟然开出一小簇白花，真</a:t>
            </a:r>
            <a:r>
              <a:rPr lang="en-US" altLang="zh-CN" sz="3200" b="1" dirty="0">
                <a:solidFill>
                  <a:srgbClr val="000000"/>
                </a:solidFill>
                <a:latin typeface="宋体" panose="02010600030101010101" pitchFamily="2" charset="-122"/>
                <a:ea typeface="宋体" panose="02010600030101010101" pitchFamily="2" charset="-122"/>
              </a:rPr>
              <a:t>(</a:t>
            </a:r>
            <a:r>
              <a:rPr lang="zh-CN" altLang="en-US" sz="3200" b="1" dirty="0">
                <a:solidFill>
                  <a:srgbClr val="000000"/>
                </a:solidFill>
                <a:latin typeface="宋体" panose="02010600030101010101" pitchFamily="2" charset="-122"/>
                <a:ea typeface="宋体" panose="02010600030101010101" pitchFamily="2" charset="-122"/>
              </a:rPr>
              <a:t>　　　　</a:t>
            </a:r>
            <a:r>
              <a:rPr lang="en-US" altLang="zh-CN" sz="3200" b="1" dirty="0">
                <a:solidFill>
                  <a:srgbClr val="000000"/>
                </a:solidFill>
                <a:latin typeface="宋体" panose="02010600030101010101" pitchFamily="2" charset="-122"/>
                <a:ea typeface="宋体" panose="02010600030101010101" pitchFamily="2" charset="-122"/>
              </a:rPr>
              <a:t>)</a:t>
            </a:r>
            <a:r>
              <a:rPr lang="zh-CN" altLang="en-US" sz="3200" b="1" dirty="0">
                <a:solidFill>
                  <a:srgbClr val="000000"/>
                </a:solidFill>
                <a:latin typeface="宋体" panose="02010600030101010101" pitchFamily="2" charset="-122"/>
                <a:ea typeface="宋体" panose="02010600030101010101" pitchFamily="2" charset="-122"/>
              </a:rPr>
              <a:t>。</a:t>
            </a:r>
            <a:endParaRPr lang="zh-CN" altLang="en-US" sz="3200" b="1" dirty="0">
              <a:solidFill>
                <a:srgbClr val="000000"/>
              </a:solidFill>
              <a:latin typeface="宋体" panose="02010600030101010101" pitchFamily="2" charset="-122"/>
              <a:ea typeface="宋体" panose="02010600030101010101" pitchFamily="2" charset="-122"/>
            </a:endParaRPr>
          </a:p>
        </p:txBody>
      </p:sp>
      <p:sp>
        <p:nvSpPr>
          <p:cNvPr id="2" name="矩形 1"/>
          <p:cNvSpPr/>
          <p:nvPr/>
        </p:nvSpPr>
        <p:spPr>
          <a:xfrm>
            <a:off x="6390217" y="2611967"/>
            <a:ext cx="99949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打扮</a:t>
            </a:r>
            <a:endParaRPr lang="zh-CN" altLang="en-US" sz="2400" dirty="0">
              <a:latin typeface="Arial" panose="020B0604020202020204" pitchFamily="34" charset="0"/>
              <a:ea typeface="宋体" panose="02010600030101010101" pitchFamily="2" charset="-122"/>
            </a:endParaRPr>
          </a:p>
        </p:txBody>
      </p:sp>
      <p:sp>
        <p:nvSpPr>
          <p:cNvPr id="4" name="矩形 3"/>
          <p:cNvSpPr/>
          <p:nvPr/>
        </p:nvSpPr>
        <p:spPr>
          <a:xfrm>
            <a:off x="3153833" y="3361267"/>
            <a:ext cx="99949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装扮</a:t>
            </a:r>
            <a:endParaRPr lang="zh-CN" altLang="en-US" sz="2400" dirty="0">
              <a:latin typeface="Arial" panose="020B0604020202020204" pitchFamily="34" charset="0"/>
              <a:ea typeface="宋体" panose="02010600030101010101" pitchFamily="2" charset="-122"/>
            </a:endParaRPr>
          </a:p>
        </p:txBody>
      </p:sp>
      <p:sp>
        <p:nvSpPr>
          <p:cNvPr id="5" name="矩形 4"/>
          <p:cNvSpPr/>
          <p:nvPr/>
        </p:nvSpPr>
        <p:spPr>
          <a:xfrm>
            <a:off x="8056033" y="4779433"/>
            <a:ext cx="99949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好奇</a:t>
            </a:r>
            <a:endParaRPr lang="zh-CN" altLang="en-US" sz="2400" dirty="0">
              <a:latin typeface="Arial" panose="020B0604020202020204" pitchFamily="34" charset="0"/>
              <a:ea typeface="宋体" panose="02010600030101010101" pitchFamily="2" charset="-122"/>
            </a:endParaRPr>
          </a:p>
        </p:txBody>
      </p:sp>
      <p:sp>
        <p:nvSpPr>
          <p:cNvPr id="6" name="矩形 5"/>
          <p:cNvSpPr/>
          <p:nvPr/>
        </p:nvSpPr>
        <p:spPr>
          <a:xfrm>
            <a:off x="9241367" y="5410200"/>
            <a:ext cx="999490" cy="829945"/>
          </a:xfrm>
          <a:prstGeom prst="rect">
            <a:avLst/>
          </a:prstGeom>
          <a:noFill/>
          <a:ln w="9525">
            <a:noFill/>
          </a:ln>
        </p:spPr>
        <p:txBody>
          <a:bodyPr wrap="none" anchor="t">
            <a:spAutoFit/>
          </a:bodyPr>
          <a:p>
            <a:pPr>
              <a:lnSpc>
                <a:spcPct val="150000"/>
              </a:lnSpc>
            </a:pPr>
            <a:r>
              <a:rPr lang="zh-CN" altLang="en-US" sz="3200" b="1" dirty="0">
                <a:solidFill>
                  <a:srgbClr val="FF0000"/>
                </a:solidFill>
                <a:latin typeface="宋体" panose="02010600030101010101" pitchFamily="2" charset="-122"/>
                <a:ea typeface="宋体" panose="02010600030101010101" pitchFamily="2" charset="-122"/>
              </a:rPr>
              <a:t>奇怪</a:t>
            </a:r>
            <a:endParaRPr lang="zh-CN" altLang="en-US" sz="32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29" name="矩形 7167"/>
          <p:cNvSpPr/>
          <p:nvPr/>
        </p:nvSpPr>
        <p:spPr>
          <a:xfrm>
            <a:off x="1170517" y="1661584"/>
            <a:ext cx="10064749" cy="3784600"/>
          </a:xfrm>
          <a:prstGeom prst="rect">
            <a:avLst/>
          </a:prstGeom>
          <a:noFill/>
          <a:ln w="9525">
            <a:noFill/>
          </a:ln>
        </p:spPr>
        <p:txBody>
          <a:bodyPr anchor="t">
            <a:spAutoFit/>
          </a:bodyPr>
          <a:p>
            <a:pPr marL="533400" indent="-533400" defTabSz="457200">
              <a:lnSpc>
                <a:spcPct val="150000"/>
              </a:lnSpc>
              <a:tabLst>
                <a:tab pos="3683000" algn="l"/>
              </a:tabLst>
            </a:pPr>
            <a:r>
              <a:rPr lang="zh-CN" altLang="en-US" sz="3200" b="1" dirty="0">
                <a:solidFill>
                  <a:srgbClr val="000000"/>
                </a:solidFill>
                <a:latin typeface="宋体" panose="02010600030101010101" pitchFamily="2" charset="-122"/>
                <a:ea typeface="宋体" panose="02010600030101010101" pitchFamily="2" charset="-122"/>
              </a:rPr>
              <a:t>四、用“静”字组成不同的词语填进句子中。</a:t>
            </a:r>
            <a:endParaRPr lang="zh-CN" altLang="en-US" sz="3200" b="1" dirty="0">
              <a:solidFill>
                <a:srgbClr val="000000"/>
              </a:solidFill>
              <a:latin typeface="宋体" panose="02010600030101010101" pitchFamily="2" charset="-122"/>
              <a:ea typeface="宋体" panose="02010600030101010101" pitchFamily="2" charset="-122"/>
            </a:endParaRPr>
          </a:p>
          <a:p>
            <a:pPr marL="533400" indent="-533400" defTabSz="457200">
              <a:lnSpc>
                <a:spcPct val="150000"/>
              </a:lnSpc>
              <a:tabLst>
                <a:tab pos="3683000" algn="l"/>
              </a:tabLst>
            </a:pPr>
            <a:r>
              <a:rPr lang="en-US" altLang="zh-CN" sz="3200" b="1" dirty="0">
                <a:solidFill>
                  <a:srgbClr val="000000"/>
                </a:solidFill>
                <a:latin typeface="宋体" panose="02010600030101010101" pitchFamily="2" charset="-122"/>
                <a:ea typeface="宋体" panose="02010600030101010101" pitchFamily="2" charset="-122"/>
              </a:rPr>
              <a:t>1</a:t>
            </a:r>
            <a:r>
              <a:rPr lang="zh-CN" altLang="en-US" sz="3200" b="1" dirty="0">
                <a:solidFill>
                  <a:srgbClr val="000000"/>
                </a:solidFill>
                <a:latin typeface="宋体" panose="02010600030101010101" pitchFamily="2" charset="-122"/>
                <a:ea typeface="宋体" panose="02010600030101010101" pitchFamily="2" charset="-122"/>
              </a:rPr>
              <a:t>．参观了抗日纪念馆，我的心情久久不能</a:t>
            </a:r>
            <a:r>
              <a:rPr lang="en-US" altLang="zh-CN" sz="3200" b="1" dirty="0">
                <a:solidFill>
                  <a:srgbClr val="000000"/>
                </a:solidFill>
                <a:latin typeface="宋体" panose="02010600030101010101" pitchFamily="2" charset="-122"/>
                <a:ea typeface="宋体" panose="02010600030101010101" pitchFamily="2" charset="-122"/>
              </a:rPr>
              <a:t>(</a:t>
            </a:r>
            <a:r>
              <a:rPr lang="zh-CN" altLang="en-US" sz="3200" b="1" dirty="0">
                <a:solidFill>
                  <a:srgbClr val="000000"/>
                </a:solidFill>
                <a:latin typeface="宋体" panose="02010600030101010101" pitchFamily="2" charset="-122"/>
                <a:ea typeface="宋体" panose="02010600030101010101" pitchFamily="2" charset="-122"/>
              </a:rPr>
              <a:t>　　　　</a:t>
            </a:r>
            <a:r>
              <a:rPr lang="en-US" altLang="zh-CN" sz="3200" b="1" dirty="0">
                <a:solidFill>
                  <a:srgbClr val="000000"/>
                </a:solidFill>
                <a:latin typeface="宋体" panose="02010600030101010101" pitchFamily="2" charset="-122"/>
                <a:ea typeface="宋体" panose="02010600030101010101" pitchFamily="2" charset="-122"/>
              </a:rPr>
              <a:t>)</a:t>
            </a:r>
            <a:r>
              <a:rPr lang="zh-CN" altLang="en-US" sz="3200" b="1" dirty="0">
                <a:solidFill>
                  <a:srgbClr val="000000"/>
                </a:solidFill>
                <a:latin typeface="宋体" panose="02010600030101010101" pitchFamily="2" charset="-122"/>
                <a:ea typeface="宋体" panose="02010600030101010101" pitchFamily="2" charset="-122"/>
              </a:rPr>
              <a:t>。</a:t>
            </a:r>
            <a:endParaRPr lang="zh-CN" altLang="en-US" sz="3200" b="1" dirty="0">
              <a:solidFill>
                <a:srgbClr val="000000"/>
              </a:solidFill>
              <a:latin typeface="宋体" panose="02010600030101010101" pitchFamily="2" charset="-122"/>
              <a:ea typeface="宋体" panose="02010600030101010101" pitchFamily="2" charset="-122"/>
            </a:endParaRPr>
          </a:p>
          <a:p>
            <a:pPr marL="533400" indent="-533400" defTabSz="457200">
              <a:lnSpc>
                <a:spcPct val="150000"/>
              </a:lnSpc>
              <a:tabLst>
                <a:tab pos="3683000" algn="l"/>
              </a:tabLst>
            </a:pPr>
            <a:r>
              <a:rPr lang="en-US" altLang="zh-CN" sz="3200" b="1" dirty="0">
                <a:solidFill>
                  <a:srgbClr val="000000"/>
                </a:solidFill>
                <a:latin typeface="宋体" panose="02010600030101010101" pitchFamily="2" charset="-122"/>
                <a:ea typeface="宋体" panose="02010600030101010101" pitchFamily="2" charset="-122"/>
              </a:rPr>
              <a:t>2</a:t>
            </a:r>
            <a:r>
              <a:rPr lang="zh-CN" altLang="en-US" sz="3200" b="1" dirty="0">
                <a:solidFill>
                  <a:srgbClr val="000000"/>
                </a:solidFill>
                <a:latin typeface="宋体" panose="02010600030101010101" pitchFamily="2" charset="-122"/>
                <a:ea typeface="宋体" panose="02010600030101010101" pitchFamily="2" charset="-122"/>
              </a:rPr>
              <a:t>．清晨，我在</a:t>
            </a:r>
            <a:r>
              <a:rPr lang="en-US" altLang="zh-CN" sz="3200" b="1" dirty="0">
                <a:solidFill>
                  <a:srgbClr val="000000"/>
                </a:solidFill>
                <a:latin typeface="宋体" panose="02010600030101010101" pitchFamily="2" charset="-122"/>
                <a:ea typeface="宋体" panose="02010600030101010101" pitchFamily="2" charset="-122"/>
              </a:rPr>
              <a:t>(</a:t>
            </a:r>
            <a:r>
              <a:rPr lang="zh-CN" altLang="en-US" sz="3200" b="1" dirty="0">
                <a:solidFill>
                  <a:srgbClr val="000000"/>
                </a:solidFill>
                <a:latin typeface="宋体" panose="02010600030101010101" pitchFamily="2" charset="-122"/>
                <a:ea typeface="宋体" panose="02010600030101010101" pitchFamily="2" charset="-122"/>
              </a:rPr>
              <a:t>　　　　</a:t>
            </a:r>
            <a:r>
              <a:rPr lang="en-US" altLang="zh-CN" sz="3200" b="1" dirty="0">
                <a:solidFill>
                  <a:srgbClr val="000000"/>
                </a:solidFill>
                <a:latin typeface="宋体" panose="02010600030101010101" pitchFamily="2" charset="-122"/>
                <a:ea typeface="宋体" panose="02010600030101010101" pitchFamily="2" charset="-122"/>
              </a:rPr>
              <a:t>)</a:t>
            </a:r>
            <a:r>
              <a:rPr lang="zh-CN" altLang="en-US" sz="3200" b="1" dirty="0">
                <a:solidFill>
                  <a:srgbClr val="000000"/>
                </a:solidFill>
                <a:latin typeface="宋体" panose="02010600030101010101" pitchFamily="2" charset="-122"/>
                <a:ea typeface="宋体" panose="02010600030101010101" pitchFamily="2" charset="-122"/>
              </a:rPr>
              <a:t>的小树林里散步。</a:t>
            </a:r>
            <a:endParaRPr lang="zh-CN" altLang="en-US" sz="3200" b="1" dirty="0">
              <a:solidFill>
                <a:srgbClr val="000000"/>
              </a:solidFill>
              <a:latin typeface="宋体" panose="02010600030101010101" pitchFamily="2" charset="-122"/>
              <a:ea typeface="宋体" panose="02010600030101010101" pitchFamily="2" charset="-122"/>
            </a:endParaRPr>
          </a:p>
          <a:p>
            <a:pPr marL="533400" indent="-533400" defTabSz="457200">
              <a:lnSpc>
                <a:spcPct val="150000"/>
              </a:lnSpc>
              <a:tabLst>
                <a:tab pos="3683000" algn="l"/>
              </a:tabLst>
            </a:pPr>
            <a:r>
              <a:rPr lang="en-US" altLang="zh-CN" sz="3200" b="1" dirty="0">
                <a:solidFill>
                  <a:srgbClr val="000000"/>
                </a:solidFill>
                <a:latin typeface="宋体" panose="02010600030101010101" pitchFamily="2" charset="-122"/>
                <a:ea typeface="宋体" panose="02010600030101010101" pitchFamily="2" charset="-122"/>
              </a:rPr>
              <a:t>3</a:t>
            </a:r>
            <a:r>
              <a:rPr lang="zh-CN" altLang="en-US" sz="3200" b="1" dirty="0">
                <a:solidFill>
                  <a:srgbClr val="000000"/>
                </a:solidFill>
                <a:latin typeface="宋体" panose="02010600030101010101" pitchFamily="2" charset="-122"/>
                <a:ea typeface="宋体" panose="02010600030101010101" pitchFamily="2" charset="-122"/>
              </a:rPr>
              <a:t>．走上讲台给大家表演，他很</a:t>
            </a:r>
            <a:r>
              <a:rPr lang="en-US" altLang="zh-CN" sz="3200" b="1" dirty="0">
                <a:solidFill>
                  <a:srgbClr val="000000"/>
                </a:solidFill>
                <a:latin typeface="宋体" panose="02010600030101010101" pitchFamily="2" charset="-122"/>
                <a:ea typeface="宋体" panose="02010600030101010101" pitchFamily="2" charset="-122"/>
              </a:rPr>
              <a:t>(</a:t>
            </a:r>
            <a:r>
              <a:rPr lang="zh-CN" altLang="en-US" sz="3200" b="1" dirty="0">
                <a:solidFill>
                  <a:srgbClr val="000000"/>
                </a:solidFill>
                <a:latin typeface="宋体" panose="02010600030101010101" pitchFamily="2" charset="-122"/>
                <a:ea typeface="宋体" panose="02010600030101010101" pitchFamily="2" charset="-122"/>
              </a:rPr>
              <a:t>　　　　</a:t>
            </a:r>
            <a:r>
              <a:rPr lang="en-US" altLang="zh-CN" sz="3200" b="1" dirty="0">
                <a:solidFill>
                  <a:srgbClr val="000000"/>
                </a:solidFill>
                <a:latin typeface="宋体" panose="02010600030101010101" pitchFamily="2" charset="-122"/>
                <a:ea typeface="宋体" panose="02010600030101010101" pitchFamily="2" charset="-122"/>
              </a:rPr>
              <a:t>)</a:t>
            </a:r>
            <a:r>
              <a:rPr lang="zh-CN" altLang="en-US" sz="3200" b="1" dirty="0">
                <a:solidFill>
                  <a:srgbClr val="000000"/>
                </a:solidFill>
                <a:latin typeface="宋体" panose="02010600030101010101" pitchFamily="2" charset="-122"/>
                <a:ea typeface="宋体" panose="02010600030101010101" pitchFamily="2" charset="-122"/>
              </a:rPr>
              <a:t>，没有丝毫的慌张。</a:t>
            </a:r>
            <a:endParaRPr lang="zh-CN" altLang="en-US" sz="3200" b="1" dirty="0">
              <a:solidFill>
                <a:srgbClr val="000000"/>
              </a:solidFill>
              <a:latin typeface="宋体" panose="02010600030101010101" pitchFamily="2" charset="-122"/>
              <a:ea typeface="宋体" panose="02010600030101010101" pitchFamily="2" charset="-122"/>
            </a:endParaRPr>
          </a:p>
        </p:txBody>
      </p:sp>
      <p:sp>
        <p:nvSpPr>
          <p:cNvPr id="2" name="矩形 1"/>
          <p:cNvSpPr/>
          <p:nvPr/>
        </p:nvSpPr>
        <p:spPr>
          <a:xfrm>
            <a:off x="9349317" y="2548467"/>
            <a:ext cx="99949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平静</a:t>
            </a:r>
            <a:endParaRPr lang="zh-CN" altLang="en-US" sz="2400" dirty="0">
              <a:latin typeface="Arial" panose="020B0604020202020204" pitchFamily="34" charset="0"/>
              <a:ea typeface="宋体" panose="02010600030101010101" pitchFamily="2" charset="-122"/>
            </a:endParaRPr>
          </a:p>
        </p:txBody>
      </p:sp>
      <p:sp>
        <p:nvSpPr>
          <p:cNvPr id="4" name="矩形 3"/>
          <p:cNvSpPr/>
          <p:nvPr/>
        </p:nvSpPr>
        <p:spPr>
          <a:xfrm>
            <a:off x="4436533" y="3302000"/>
            <a:ext cx="99949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宁静</a:t>
            </a:r>
            <a:endParaRPr lang="zh-CN" altLang="en-US" sz="2400" dirty="0">
              <a:latin typeface="Arial" panose="020B0604020202020204" pitchFamily="34" charset="0"/>
              <a:ea typeface="宋体" panose="02010600030101010101" pitchFamily="2" charset="-122"/>
            </a:endParaRPr>
          </a:p>
        </p:txBody>
      </p:sp>
      <p:sp>
        <p:nvSpPr>
          <p:cNvPr id="5" name="矩形 4"/>
          <p:cNvSpPr/>
          <p:nvPr/>
        </p:nvSpPr>
        <p:spPr>
          <a:xfrm>
            <a:off x="7332133" y="3881967"/>
            <a:ext cx="999490" cy="829945"/>
          </a:xfrm>
          <a:prstGeom prst="rect">
            <a:avLst/>
          </a:prstGeom>
          <a:noFill/>
          <a:ln w="9525">
            <a:noFill/>
          </a:ln>
        </p:spPr>
        <p:txBody>
          <a:bodyPr wrap="none" anchor="t">
            <a:spAutoFit/>
          </a:bodyPr>
          <a:p>
            <a:pPr>
              <a:lnSpc>
                <a:spcPct val="150000"/>
              </a:lnSpc>
            </a:pPr>
            <a:r>
              <a:rPr lang="zh-CN" altLang="en-US" sz="3200" b="1" dirty="0">
                <a:solidFill>
                  <a:srgbClr val="FF0000"/>
                </a:solidFill>
                <a:latin typeface="宋体" panose="02010600030101010101" pitchFamily="2" charset="-122"/>
                <a:ea typeface="宋体" panose="02010600030101010101" pitchFamily="2" charset="-122"/>
              </a:rPr>
              <a:t>镇静</a:t>
            </a:r>
            <a:endParaRPr lang="zh-CN" altLang="en-US" sz="32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Oval 512"/>
          <p:cNvSpPr/>
          <p:nvPr/>
        </p:nvSpPr>
        <p:spPr>
          <a:xfrm>
            <a:off x="3352800" y="1972733"/>
            <a:ext cx="821267" cy="620184"/>
          </a:xfrm>
          <a:prstGeom prst="ellipse">
            <a:avLst/>
          </a:prstGeom>
          <a:gradFill rotWithShape="1">
            <a:gsLst>
              <a:gs pos="0">
                <a:srgbClr val="FFFFFF">
                  <a:alpha val="50000"/>
                </a:srgbClr>
              </a:gs>
              <a:gs pos="100000">
                <a:schemeClr val="tx1">
                  <a:alpha val="0"/>
                </a:schemeClr>
              </a:gs>
            </a:gsLst>
            <a:path path="shape">
              <a:fillToRect l="50000" t="50000" r="50000" b="50000"/>
            </a:path>
            <a:tileRect/>
          </a:gradFill>
          <a:ln w="9525">
            <a:noFill/>
          </a:ln>
        </p:spPr>
        <p:txBody>
          <a:bodyPr wrap="none" anchor="ctr"/>
          <a:p>
            <a:pPr algn="ctr">
              <a:buFont typeface="Arial" panose="020B0604020202020204" pitchFamily="34" charset="0"/>
              <a:buNone/>
            </a:pPr>
            <a:endParaRPr lang="ko-KR" altLang="en-US" sz="2400" dirty="0">
              <a:latin typeface="Calibri" panose="020F0502020204030204" pitchFamily="34" charset="0"/>
              <a:ea typeface="Malgun Gothic" panose="020B0503020000020004" pitchFamily="34" charset="-127"/>
            </a:endParaRPr>
          </a:p>
        </p:txBody>
      </p:sp>
      <p:sp>
        <p:nvSpPr>
          <p:cNvPr id="15" name="矩形 14"/>
          <p:cNvSpPr/>
          <p:nvPr/>
        </p:nvSpPr>
        <p:spPr>
          <a:xfrm>
            <a:off x="1151467" y="1250951"/>
            <a:ext cx="9889067" cy="730251"/>
          </a:xfrm>
          <a:prstGeom prst="rect">
            <a:avLst/>
          </a:prstGeom>
          <a:noFill/>
          <a:ln>
            <a:noFill/>
          </a:ln>
        </p:spPr>
        <p:style>
          <a:lnRef idx="2">
            <a:schemeClr val="lt1">
              <a:hueOff val="0"/>
              <a:satOff val="0"/>
              <a:lumOff val="0"/>
              <a:alphaOff val="0"/>
            </a:schemeClr>
          </a:lnRef>
          <a:fillRef idx="1">
            <a:schemeClr val="accent1">
              <a:alpha val="90000"/>
              <a:hueOff val="0"/>
              <a:satOff val="0"/>
              <a:lumOff val="0"/>
              <a:alphaOff val="0"/>
            </a:schemeClr>
          </a:fillRef>
          <a:effectRef idx="0">
            <a:schemeClr val="accent1">
              <a:alpha val="90000"/>
              <a:hueOff val="0"/>
              <a:satOff val="0"/>
              <a:lumOff val="0"/>
              <a:alphaOff val="0"/>
            </a:schemeClr>
          </a:effectRef>
          <a:fontRef idx="minor">
            <a:schemeClr val="lt1"/>
          </a:fontRef>
        </p:style>
        <p:txBody>
          <a:bodyPr lIns="241822" tIns="241822" rIns="241822" bIns="241822" spcCol="1270" anchor="ctr"/>
          <a:lstStyle/>
          <a:p>
            <a:pPr marL="0" marR="0" lvl="0" indent="0" algn="ctr" defTabSz="1600200" rtl="0" eaLnBrk="1" fontAlgn="base" latinLnBrk="0" hangingPunct="1">
              <a:lnSpc>
                <a:spcPct val="150000"/>
              </a:lnSpc>
              <a:spcBef>
                <a:spcPct val="0"/>
              </a:spcBef>
              <a:spcAft>
                <a:spcPct val="3500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听师范读，边听边画出文中的生字，注意生字的读音。</a:t>
            </a:r>
            <a:endParaRPr kumimoji="0" lang="zh-CN" altLang="en-US" sz="32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pic>
        <p:nvPicPr>
          <p:cNvPr id="41987" name="Picture 14">
            <a:hlinkClick r:id="rId1" action="ppaction://hlinkfile"/>
          </p:cNvPr>
          <p:cNvPicPr>
            <a:picLocks noChangeAspect="1"/>
          </p:cNvPicPr>
          <p:nvPr/>
        </p:nvPicPr>
        <p:blipFill>
          <a:blip r:embed="rId2"/>
          <a:stretch>
            <a:fillRect/>
          </a:stretch>
        </p:blipFill>
        <p:spPr>
          <a:xfrm>
            <a:off x="3246967" y="2190751"/>
            <a:ext cx="5698067" cy="3202516"/>
          </a:xfrm>
          <a:prstGeom prst="rect">
            <a:avLst/>
          </a:prstGeom>
          <a:noFill/>
          <a:ln w="38100">
            <a:noFill/>
          </a:ln>
          <a:effectLst>
            <a:outerShdw dist="35921" dir="2699999" algn="ctr" rotWithShape="0">
              <a:schemeClr val="bg2"/>
            </a:outerShdw>
          </a:effectLst>
        </p:spPr>
      </p:pic>
      <p:pic>
        <p:nvPicPr>
          <p:cNvPr id="21" name="Picture 2" descr="C:\Users\Administrator\Desktop\3333\初读感知.png"/>
          <p:cNvPicPr>
            <a:picLocks noChangeAspect="1" noChangeArrowheads="1"/>
          </p:cNvPicPr>
          <p:nvPr/>
        </p:nvPicPr>
        <p:blipFill>
          <a:blip r:embed="rId3"/>
          <a:srcRect/>
          <a:stretch>
            <a:fillRect/>
          </a:stretch>
        </p:blipFill>
        <p:spPr bwMode="auto">
          <a:xfrm>
            <a:off x="4732867" y="82551"/>
            <a:ext cx="2726267" cy="789517"/>
          </a:xfrm>
          <a:prstGeom prst="rect">
            <a:avLst/>
          </a:prstGeom>
          <a:noFill/>
          <a:effectLst>
            <a:outerShdw blurRad="63500" sx="102000" sy="102000" algn="ctr" rotWithShape="0">
              <a:prstClr val="black">
                <a:alpha val="40000"/>
              </a:prstClr>
            </a:outerShdw>
          </a:effec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 name="矩形 7167"/>
          <p:cNvSpPr/>
          <p:nvPr/>
        </p:nvSpPr>
        <p:spPr>
          <a:xfrm>
            <a:off x="1024467" y="865717"/>
            <a:ext cx="10064751" cy="5636895"/>
          </a:xfrm>
          <a:prstGeom prst="rect">
            <a:avLst/>
          </a:prstGeom>
        </p:spPr>
        <p:txBody>
          <a:bodyPr>
            <a:spAutoFit/>
          </a:bodyPr>
          <a:lstStyle/>
          <a:p>
            <a:pPr marL="533400" marR="0" lvl="0" indent="-533400" algn="l" defTabSz="457200" rtl="0" eaLnBrk="1" fontAlgn="base" latinLnBrk="1" hangingPunct="1">
              <a:lnSpc>
                <a:spcPct val="150000"/>
              </a:lnSpc>
              <a:spcBef>
                <a:spcPct val="0"/>
              </a:spcBef>
              <a:spcAft>
                <a:spcPct val="0"/>
              </a:spcAft>
              <a:buClrTx/>
              <a:buSzTx/>
              <a:buFontTx/>
              <a:buNone/>
              <a:tabLst>
                <a:tab pos="3683000" algn="l"/>
              </a:tabLst>
              <a:defRPr/>
            </a:pP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五、句子练习。</a:t>
            </a:r>
            <a:endPar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444500" marR="0" lvl="0" indent="-444500" algn="l" defTabSz="457200" rtl="0" eaLnBrk="1" fontAlgn="base" latinLnBrk="1" hangingPunct="1">
              <a:lnSpc>
                <a:spcPct val="150000"/>
              </a:lnSpc>
              <a:spcBef>
                <a:spcPct val="0"/>
              </a:spcBef>
              <a:spcAft>
                <a:spcPct val="0"/>
              </a:spcAft>
              <a:buClrTx/>
              <a:buSzTx/>
              <a:buFontTx/>
              <a:buNone/>
              <a:tabLst>
                <a:tab pos="3683000" algn="l"/>
              </a:tabLst>
              <a:defRPr/>
            </a:pP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1</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．这时候，屋里很安静，</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__________________________</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665"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补充，使句子更具体</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endPar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444500" marR="0" lvl="0" indent="-444500" algn="l" defTabSz="457200" rtl="0" eaLnBrk="1" fontAlgn="base" latinLnBrk="1" hangingPunct="1">
              <a:lnSpc>
                <a:spcPct val="150000"/>
              </a:lnSpc>
              <a:spcBef>
                <a:spcPct val="0"/>
              </a:spcBef>
              <a:spcAft>
                <a:spcPct val="0"/>
              </a:spcAft>
              <a:buClrTx/>
              <a:buSzTx/>
              <a:buFontTx/>
              <a:buNone/>
              <a:tabLst>
                <a:tab pos="3683000" algn="l"/>
              </a:tabLst>
              <a:defRPr/>
            </a:pP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2</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．小路上走来了许多小学生，有汉族的，有傣族的，有景颇族的，还有阿昌族和德昂族的。</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665"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用加点词写句子</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endPar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444500" marR="0" lvl="0" indent="0" algn="l" defTabSz="457200" rtl="0" eaLnBrk="1" fontAlgn="base" latinLnBrk="1" hangingPunct="1">
              <a:lnSpc>
                <a:spcPct val="150000"/>
              </a:lnSpc>
              <a:spcBef>
                <a:spcPct val="0"/>
              </a:spcBef>
              <a:spcAft>
                <a:spcPct val="0"/>
              </a:spcAft>
              <a:buClrTx/>
              <a:buSzTx/>
              <a:buFontTx/>
              <a:buNone/>
              <a:tabLst>
                <a:tab pos="3683000" algn="l"/>
              </a:tabLst>
              <a:defRPr/>
            </a:pP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__________________________________________________________________________________________________________</a:t>
            </a:r>
            <a:endPar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444500" marR="0" lvl="0" indent="-444500" algn="l" defTabSz="457200" rtl="0" eaLnBrk="1" fontAlgn="base" latinLnBrk="1" hangingPunct="1">
              <a:lnSpc>
                <a:spcPct val="150000"/>
              </a:lnSpc>
              <a:spcBef>
                <a:spcPct val="0"/>
              </a:spcBef>
              <a:spcAft>
                <a:spcPct val="0"/>
              </a:spcAft>
              <a:buClrTx/>
              <a:buSzTx/>
              <a:buFontTx/>
              <a:buNone/>
              <a:tabLst>
                <a:tab pos="3683000" algn="l"/>
              </a:tabLst>
              <a:defRPr/>
            </a:pP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3</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．我看见一座教学楼和一阵阵读书声。</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665"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修改病句</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endPar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444500" marR="0" lvl="0" indent="0" algn="l" defTabSz="457200" rtl="0" eaLnBrk="1" fontAlgn="base" latinLnBrk="1" hangingPunct="1">
              <a:lnSpc>
                <a:spcPct val="150000"/>
              </a:lnSpc>
              <a:spcBef>
                <a:spcPct val="0"/>
              </a:spcBef>
              <a:spcAft>
                <a:spcPct val="0"/>
              </a:spcAft>
              <a:buClrTx/>
              <a:buSzTx/>
              <a:buFontTx/>
              <a:buNone/>
              <a:tabLst>
                <a:tab pos="3683000" algn="l"/>
              </a:tabLst>
              <a:defRPr/>
            </a:pP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_____________________________________________________</a:t>
            </a:r>
            <a:endPar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 name="矩形 1"/>
          <p:cNvSpPr/>
          <p:nvPr/>
        </p:nvSpPr>
        <p:spPr>
          <a:xfrm>
            <a:off x="5232400" y="1458384"/>
            <a:ext cx="4737100" cy="707390"/>
          </a:xfrm>
          <a:prstGeom prst="rect">
            <a:avLst/>
          </a:prstGeom>
          <a:noFill/>
          <a:ln w="9525">
            <a:noFill/>
          </a:ln>
        </p:spPr>
        <p:txBody>
          <a:bodyPr anchor="t">
            <a:spAutoFit/>
          </a:bodyPr>
          <a:p>
            <a:pPr>
              <a:lnSpc>
                <a:spcPct val="150000"/>
              </a:lnSpc>
            </a:pPr>
            <a:r>
              <a:rPr lang="zh-CN" altLang="en-US" sz="2665" b="1" dirty="0">
                <a:solidFill>
                  <a:srgbClr val="FF0000"/>
                </a:solidFill>
                <a:latin typeface="宋体" panose="02010600030101010101" pitchFamily="2" charset="-122"/>
                <a:ea typeface="宋体" panose="02010600030101010101" pitchFamily="2" charset="-122"/>
              </a:rPr>
              <a:t>连掉根针的声音都能听见</a:t>
            </a:r>
            <a:endParaRPr lang="zh-CN" altLang="en-US" sz="2665" b="1" dirty="0">
              <a:solidFill>
                <a:srgbClr val="FF0000"/>
              </a:solidFill>
              <a:latin typeface="宋体" panose="02010600030101010101" pitchFamily="2" charset="-122"/>
              <a:ea typeface="宋体" panose="02010600030101010101" pitchFamily="2" charset="-122"/>
            </a:endParaRPr>
          </a:p>
        </p:txBody>
      </p:sp>
      <p:sp>
        <p:nvSpPr>
          <p:cNvPr id="4" name="矩形 3"/>
          <p:cNvSpPr/>
          <p:nvPr/>
        </p:nvSpPr>
        <p:spPr>
          <a:xfrm>
            <a:off x="1718733" y="3905251"/>
            <a:ext cx="9082617" cy="1323340"/>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665" b="1" i="0" u="none" strike="noStrike" kern="1200" cap="none" spc="0" normalizeH="0" baseline="0" noProof="0" dirty="0">
                <a:ln>
                  <a:noFill/>
                </a:ln>
                <a:solidFill>
                  <a:srgbClr val="1B10F4"/>
                </a:solidFill>
                <a:effectLst/>
                <a:uLnTx/>
                <a:uFillTx/>
                <a:latin typeface="+mj-ea"/>
                <a:ea typeface="+mj-ea"/>
                <a:cs typeface="+mn-cs"/>
              </a:rPr>
              <a:t>示例：</a:t>
            </a:r>
            <a:r>
              <a:rPr kumimoji="0" lang="zh-CN" altLang="en-US" sz="2665"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公园里的鲜花盛开了，有桂花，有菊花，有百合，还有月季花。</a:t>
            </a:r>
            <a:endParaRPr kumimoji="0" lang="zh-CN" altLang="en-US"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矩形 4"/>
          <p:cNvSpPr/>
          <p:nvPr/>
        </p:nvSpPr>
        <p:spPr>
          <a:xfrm>
            <a:off x="1684867" y="5729817"/>
            <a:ext cx="6612467" cy="707390"/>
          </a:xfrm>
          <a:prstGeom prst="rect">
            <a:avLst/>
          </a:prstGeom>
          <a:noFill/>
          <a:ln w="9525">
            <a:noFill/>
          </a:ln>
        </p:spPr>
        <p:txBody>
          <a:bodyPr anchor="t">
            <a:spAutoFit/>
          </a:bodyPr>
          <a:p>
            <a:pPr>
              <a:lnSpc>
                <a:spcPct val="150000"/>
              </a:lnSpc>
            </a:pPr>
            <a:r>
              <a:rPr lang="zh-CN" altLang="en-US" sz="2665" b="1" dirty="0">
                <a:solidFill>
                  <a:srgbClr val="FF0000"/>
                </a:solidFill>
                <a:latin typeface="宋体" panose="02010600030101010101" pitchFamily="2" charset="-122"/>
                <a:ea typeface="宋体" panose="02010600030101010101" pitchFamily="2" charset="-122"/>
              </a:rPr>
              <a:t>我看见一座教学楼，听到一阵阵读书声。</a:t>
            </a:r>
            <a:endParaRPr lang="zh-CN" altLang="en-US" sz="2665" b="1" dirty="0">
              <a:solidFill>
                <a:srgbClr val="FF0000"/>
              </a:solidFill>
              <a:latin typeface="宋体" panose="02010600030101010101" pitchFamily="2" charset="-122"/>
              <a:ea typeface="宋体" panose="02010600030101010101" pitchFamily="2" charset="-122"/>
            </a:endParaRPr>
          </a:p>
        </p:txBody>
      </p:sp>
      <p:sp>
        <p:nvSpPr>
          <p:cNvPr id="125957" name="矩形 6"/>
          <p:cNvSpPr/>
          <p:nvPr/>
        </p:nvSpPr>
        <p:spPr>
          <a:xfrm>
            <a:off x="5721351" y="3045884"/>
            <a:ext cx="387985" cy="583565"/>
          </a:xfrm>
          <a:prstGeom prst="rect">
            <a:avLst/>
          </a:prstGeom>
          <a:noFill/>
          <a:ln w="9525">
            <a:noFill/>
          </a:ln>
        </p:spPr>
        <p:txBody>
          <a:bodyPr wrap="none" anchor="t">
            <a:spAutoFit/>
          </a:bodyPr>
          <a:p>
            <a:r>
              <a:rPr lang="en-US" altLang="zh-CN" sz="3200" b="1" dirty="0">
                <a:solidFill>
                  <a:srgbClr val="000000"/>
                </a:solidFill>
                <a:latin typeface="宋体" panose="02010600030101010101" pitchFamily="2" charset="-122"/>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
        <p:nvSpPr>
          <p:cNvPr id="125958" name="矩形 7"/>
          <p:cNvSpPr/>
          <p:nvPr/>
        </p:nvSpPr>
        <p:spPr>
          <a:xfrm>
            <a:off x="7433733" y="3045884"/>
            <a:ext cx="387985" cy="583565"/>
          </a:xfrm>
          <a:prstGeom prst="rect">
            <a:avLst/>
          </a:prstGeom>
          <a:noFill/>
          <a:ln w="9525">
            <a:noFill/>
          </a:ln>
        </p:spPr>
        <p:txBody>
          <a:bodyPr wrap="none" anchor="t">
            <a:spAutoFit/>
          </a:bodyPr>
          <a:p>
            <a:r>
              <a:rPr lang="en-US" altLang="zh-CN" sz="3200" b="1" dirty="0">
                <a:solidFill>
                  <a:srgbClr val="000000"/>
                </a:solidFill>
                <a:latin typeface="宋体" panose="02010600030101010101" pitchFamily="2" charset="-122"/>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
        <p:nvSpPr>
          <p:cNvPr id="125959" name="矩形 8"/>
          <p:cNvSpPr/>
          <p:nvPr/>
        </p:nvSpPr>
        <p:spPr>
          <a:xfrm>
            <a:off x="9160933" y="3045884"/>
            <a:ext cx="387985" cy="583565"/>
          </a:xfrm>
          <a:prstGeom prst="rect">
            <a:avLst/>
          </a:prstGeom>
          <a:noFill/>
          <a:ln w="9525">
            <a:noFill/>
          </a:ln>
        </p:spPr>
        <p:txBody>
          <a:bodyPr wrap="none" anchor="t">
            <a:spAutoFit/>
          </a:bodyPr>
          <a:p>
            <a:r>
              <a:rPr lang="en-US" altLang="zh-CN" sz="3200" b="1" dirty="0">
                <a:solidFill>
                  <a:srgbClr val="000000"/>
                </a:solidFill>
                <a:latin typeface="宋体" panose="02010600030101010101" pitchFamily="2" charset="-122"/>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
        <p:nvSpPr>
          <p:cNvPr id="125960" name="矩形 9"/>
          <p:cNvSpPr/>
          <p:nvPr/>
        </p:nvSpPr>
        <p:spPr>
          <a:xfrm>
            <a:off x="1689100" y="3642784"/>
            <a:ext cx="798195" cy="583565"/>
          </a:xfrm>
          <a:prstGeom prst="rect">
            <a:avLst/>
          </a:prstGeom>
          <a:noFill/>
          <a:ln w="9525">
            <a:noFill/>
          </a:ln>
        </p:spPr>
        <p:txBody>
          <a:bodyPr wrap="none" anchor="t">
            <a:spAutoFit/>
          </a:bodyPr>
          <a:p>
            <a:r>
              <a:rPr lang="en-US" altLang="zh-CN" sz="3200" b="1" dirty="0">
                <a:solidFill>
                  <a:srgbClr val="000000"/>
                </a:solidFill>
                <a:latin typeface="宋体" panose="02010600030101010101" pitchFamily="2" charset="-122"/>
                <a:ea typeface="宋体" panose="02010600030101010101" pitchFamily="2" charset="-122"/>
              </a:rPr>
              <a:t>• •</a:t>
            </a:r>
            <a:endParaRPr lang="zh-CN" altLang="en-US" sz="32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7" name="矩形 7167"/>
          <p:cNvSpPr/>
          <p:nvPr/>
        </p:nvSpPr>
        <p:spPr>
          <a:xfrm>
            <a:off x="1085851" y="1492251"/>
            <a:ext cx="10064749" cy="3784600"/>
          </a:xfrm>
          <a:prstGeom prst="rect">
            <a:avLst/>
          </a:prstGeom>
          <a:noFill/>
          <a:ln w="9525">
            <a:noFill/>
          </a:ln>
        </p:spPr>
        <p:txBody>
          <a:bodyPr anchor="t">
            <a:spAutoFit/>
          </a:bodyPr>
          <a:p>
            <a:pPr marL="533400" indent="-533400" defTabSz="457200">
              <a:lnSpc>
                <a:spcPct val="150000"/>
              </a:lnSpc>
              <a:tabLst>
                <a:tab pos="3683000" algn="l"/>
              </a:tabLst>
            </a:pPr>
            <a:r>
              <a:rPr lang="zh-CN" altLang="en-US" sz="3200" b="1" dirty="0">
                <a:solidFill>
                  <a:srgbClr val="000000"/>
                </a:solidFill>
                <a:latin typeface="宋体" panose="02010600030101010101" pitchFamily="2" charset="-122"/>
                <a:ea typeface="宋体" panose="02010600030101010101" pitchFamily="2" charset="-122"/>
              </a:rPr>
              <a:t>六、比较句子里的钟声有什么不同。</a:t>
            </a:r>
            <a:endParaRPr lang="zh-CN" altLang="en-US" sz="3200" b="1" dirty="0">
              <a:solidFill>
                <a:srgbClr val="000000"/>
              </a:solidFill>
              <a:latin typeface="宋体" panose="02010600030101010101" pitchFamily="2" charset="-122"/>
              <a:ea typeface="宋体" panose="02010600030101010101" pitchFamily="2" charset="-122"/>
            </a:endParaRPr>
          </a:p>
          <a:p>
            <a:pPr marL="533400" indent="-533400" defTabSz="457200">
              <a:lnSpc>
                <a:spcPct val="150000"/>
              </a:lnSpc>
              <a:tabLst>
                <a:tab pos="3683000" algn="l"/>
              </a:tabLst>
            </a:pPr>
            <a:r>
              <a:rPr lang="en-US" altLang="zh-CN" sz="3200" b="1" dirty="0">
                <a:solidFill>
                  <a:srgbClr val="000000"/>
                </a:solidFill>
                <a:latin typeface="宋体" panose="02010600030101010101" pitchFamily="2" charset="-122"/>
                <a:ea typeface="宋体" panose="02010600030101010101" pitchFamily="2" charset="-122"/>
              </a:rPr>
              <a:t>1</a:t>
            </a:r>
            <a:r>
              <a:rPr lang="zh-CN" altLang="en-US" sz="3200" b="1" dirty="0">
                <a:solidFill>
                  <a:srgbClr val="000000"/>
                </a:solidFill>
                <a:latin typeface="宋体" panose="02010600030101010101" pitchFamily="2" charset="-122"/>
                <a:ea typeface="宋体" panose="02010600030101010101" pitchFamily="2" charset="-122"/>
              </a:rPr>
              <a:t>．“当当当，当当当！”大青树上的铜钟敲响了。</a:t>
            </a:r>
            <a:r>
              <a:rPr lang="en-US" altLang="zh-CN" sz="3200" b="1" dirty="0">
                <a:solidFill>
                  <a:srgbClr val="000000"/>
                </a:solidFill>
                <a:latin typeface="宋体" panose="02010600030101010101" pitchFamily="2" charset="-122"/>
                <a:ea typeface="宋体" panose="02010600030101010101" pitchFamily="2" charset="-122"/>
              </a:rPr>
              <a:t>(</a:t>
            </a:r>
            <a:r>
              <a:rPr lang="zh-CN" altLang="en-US" sz="3200" b="1" dirty="0">
                <a:solidFill>
                  <a:srgbClr val="000000"/>
                </a:solidFill>
                <a:latin typeface="宋体" panose="02010600030101010101" pitchFamily="2" charset="-122"/>
                <a:ea typeface="宋体" panose="02010600030101010101" pitchFamily="2" charset="-122"/>
              </a:rPr>
              <a:t>　　　　　　　　　　　　</a:t>
            </a:r>
            <a:r>
              <a:rPr lang="en-US" altLang="zh-CN" sz="3200" b="1" dirty="0">
                <a:solidFill>
                  <a:srgbClr val="000000"/>
                </a:solidFill>
                <a:latin typeface="宋体" panose="02010600030101010101" pitchFamily="2" charset="-122"/>
                <a:ea typeface="宋体" panose="02010600030101010101" pitchFamily="2" charset="-122"/>
              </a:rPr>
              <a:t>)</a:t>
            </a:r>
            <a:endParaRPr lang="en-US" altLang="zh-CN" sz="3200" b="1" dirty="0">
              <a:solidFill>
                <a:srgbClr val="000000"/>
              </a:solidFill>
              <a:latin typeface="宋体" panose="02010600030101010101" pitchFamily="2" charset="-122"/>
              <a:ea typeface="宋体" panose="02010600030101010101" pitchFamily="2" charset="-122"/>
            </a:endParaRPr>
          </a:p>
          <a:p>
            <a:pPr marL="533400" indent="-533400" defTabSz="457200">
              <a:lnSpc>
                <a:spcPct val="150000"/>
              </a:lnSpc>
              <a:tabLst>
                <a:tab pos="3683000" algn="l"/>
              </a:tabLst>
            </a:pPr>
            <a:r>
              <a:rPr lang="en-US" altLang="zh-CN" sz="3200" b="1" dirty="0">
                <a:solidFill>
                  <a:srgbClr val="000000"/>
                </a:solidFill>
                <a:latin typeface="宋体" panose="02010600030101010101" pitchFamily="2" charset="-122"/>
                <a:ea typeface="宋体" panose="02010600030101010101" pitchFamily="2" charset="-122"/>
              </a:rPr>
              <a:t>2</a:t>
            </a:r>
            <a:r>
              <a:rPr lang="zh-CN" altLang="en-US" sz="3200" b="1" dirty="0">
                <a:solidFill>
                  <a:srgbClr val="000000"/>
                </a:solidFill>
                <a:latin typeface="宋体" panose="02010600030101010101" pitchFamily="2" charset="-122"/>
                <a:ea typeface="宋体" panose="02010600030101010101" pitchFamily="2" charset="-122"/>
              </a:rPr>
              <a:t>．“当，当当！当，当当！”大青树上的铜钟敲响了。</a:t>
            </a:r>
            <a:r>
              <a:rPr lang="en-US" altLang="zh-CN" sz="3200" b="1" dirty="0">
                <a:solidFill>
                  <a:srgbClr val="000000"/>
                </a:solidFill>
                <a:latin typeface="宋体" panose="02010600030101010101" pitchFamily="2" charset="-122"/>
                <a:ea typeface="宋体" panose="02010600030101010101" pitchFamily="2" charset="-122"/>
              </a:rPr>
              <a:t>(</a:t>
            </a:r>
            <a:r>
              <a:rPr lang="zh-CN" altLang="en-US" sz="3200" b="1" dirty="0">
                <a:solidFill>
                  <a:srgbClr val="000000"/>
                </a:solidFill>
                <a:latin typeface="宋体" panose="02010600030101010101" pitchFamily="2" charset="-122"/>
                <a:ea typeface="宋体" panose="02010600030101010101" pitchFamily="2" charset="-122"/>
              </a:rPr>
              <a:t>　　　　　　　　　　　　</a:t>
            </a:r>
            <a:r>
              <a:rPr lang="en-US" altLang="zh-CN" sz="3200" b="1" dirty="0">
                <a:solidFill>
                  <a:srgbClr val="000000"/>
                </a:solidFill>
                <a:latin typeface="宋体" panose="02010600030101010101" pitchFamily="2" charset="-122"/>
                <a:ea typeface="宋体" panose="02010600030101010101" pitchFamily="2" charset="-122"/>
              </a:rPr>
              <a:t>)</a:t>
            </a:r>
            <a:endParaRPr lang="zh-CN" altLang="en-US" sz="3200" b="1" dirty="0">
              <a:solidFill>
                <a:srgbClr val="000000"/>
              </a:solidFill>
              <a:latin typeface="宋体" panose="02010600030101010101" pitchFamily="2" charset="-122"/>
              <a:ea typeface="宋体" panose="02010600030101010101" pitchFamily="2" charset="-122"/>
            </a:endParaRPr>
          </a:p>
        </p:txBody>
      </p:sp>
      <p:sp>
        <p:nvSpPr>
          <p:cNvPr id="2" name="矩形 1"/>
          <p:cNvSpPr/>
          <p:nvPr/>
        </p:nvSpPr>
        <p:spPr>
          <a:xfrm>
            <a:off x="2470151" y="2969684"/>
            <a:ext cx="4201583" cy="829945"/>
          </a:xfrm>
          <a:prstGeom prst="rect">
            <a:avLst/>
          </a:prstGeom>
          <a:noFill/>
          <a:ln w="9525">
            <a:noFill/>
          </a:ln>
        </p:spPr>
        <p:txBody>
          <a:bodyPr anchor="t">
            <a:spAutoFit/>
          </a:bodyPr>
          <a:p>
            <a:pPr>
              <a:lnSpc>
                <a:spcPct val="150000"/>
              </a:lnSpc>
            </a:pPr>
            <a:r>
              <a:rPr lang="zh-CN" altLang="en-US" sz="3200" b="1" dirty="0">
                <a:solidFill>
                  <a:srgbClr val="FF0000"/>
                </a:solidFill>
                <a:latin typeface="宋体" panose="02010600030101010101" pitchFamily="2" charset="-122"/>
                <a:ea typeface="宋体" panose="02010600030101010101" pitchFamily="2" charset="-122"/>
              </a:rPr>
              <a:t>钟声是三下三下地响</a:t>
            </a:r>
            <a:endParaRPr lang="zh-CN" altLang="en-US" sz="3200" b="1" dirty="0">
              <a:solidFill>
                <a:srgbClr val="FF0000"/>
              </a:solidFill>
              <a:latin typeface="宋体" panose="02010600030101010101" pitchFamily="2" charset="-122"/>
              <a:ea typeface="宋体" panose="02010600030101010101" pitchFamily="2" charset="-122"/>
            </a:endParaRPr>
          </a:p>
        </p:txBody>
      </p:sp>
      <p:sp>
        <p:nvSpPr>
          <p:cNvPr id="4" name="矩形 3"/>
          <p:cNvSpPr/>
          <p:nvPr/>
        </p:nvSpPr>
        <p:spPr>
          <a:xfrm>
            <a:off x="2209800" y="4419600"/>
            <a:ext cx="4993217" cy="829945"/>
          </a:xfrm>
          <a:prstGeom prst="rect">
            <a:avLst/>
          </a:prstGeom>
          <a:noFill/>
          <a:ln w="9525">
            <a:noFill/>
          </a:ln>
        </p:spPr>
        <p:txBody>
          <a:bodyPr anchor="t">
            <a:spAutoFit/>
          </a:bodyPr>
          <a:p>
            <a:pPr>
              <a:lnSpc>
                <a:spcPct val="150000"/>
              </a:lnSpc>
            </a:pPr>
            <a:r>
              <a:rPr lang="zh-CN" altLang="en-US" sz="3200" b="1" dirty="0">
                <a:solidFill>
                  <a:srgbClr val="FF0000"/>
                </a:solidFill>
                <a:latin typeface="宋体" panose="02010600030101010101" pitchFamily="2" charset="-122"/>
                <a:ea typeface="宋体" panose="02010600030101010101" pitchFamily="2" charset="-122"/>
              </a:rPr>
              <a:t>钟声是先一下后两下地响</a:t>
            </a:r>
            <a:endParaRPr lang="zh-CN" altLang="en-US" sz="32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8001" name="Picture 11"/>
          <p:cNvPicPr>
            <a:picLocks noChangeAspect="1"/>
          </p:cNvPicPr>
          <p:nvPr/>
        </p:nvPicPr>
        <p:blipFill>
          <a:blip r:embed="rId1"/>
          <a:srcRect l="7460" t="14598" r="5925" b="23758"/>
          <a:stretch>
            <a:fillRect/>
          </a:stretch>
        </p:blipFill>
        <p:spPr>
          <a:xfrm>
            <a:off x="4015317" y="736600"/>
            <a:ext cx="4161367" cy="1253067"/>
          </a:xfrm>
          <a:prstGeom prst="rect">
            <a:avLst/>
          </a:prstGeom>
          <a:noFill/>
          <a:ln w="9525">
            <a:noFill/>
          </a:ln>
        </p:spPr>
      </p:pic>
      <p:sp>
        <p:nvSpPr>
          <p:cNvPr id="3" name="矩形 2"/>
          <p:cNvSpPr/>
          <p:nvPr/>
        </p:nvSpPr>
        <p:spPr>
          <a:xfrm>
            <a:off x="1068917" y="1892300"/>
            <a:ext cx="10064751" cy="4523105"/>
          </a:xfrm>
          <a:prstGeom prst="rect">
            <a:avLst/>
          </a:prstGeom>
        </p:spPr>
        <p:txBody>
          <a:bodyPr>
            <a:spAutoFit/>
          </a:bodyPr>
          <a:lstStyle/>
          <a:p>
            <a:pPr marL="630555" marR="0" lvl="0" indent="-630555" algn="l" defTabSz="4572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mn-cs"/>
              </a:rPr>
              <a:t>一、课文选材：三个场景</a:t>
            </a:r>
            <a:endParaRPr kumimoji="0" lang="zh-CN" altLang="en-US" sz="3200"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mn-cs"/>
            </a:endParaRPr>
          </a:p>
          <a:p>
            <a:pPr marL="444500" marR="0" lvl="0" indent="-444500"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1</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．排序：课文写了下面三个场景，请按顺序排列，加上序号。</a:t>
            </a:r>
            <a:endPar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186055"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下课了，大家一起开展活动。</a:t>
            </a:r>
            <a:endPar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186055"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早晨，小学生来到学校。</a:t>
            </a:r>
            <a:endPar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186055"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上课了，大家一起读课文。</a:t>
            </a:r>
            <a:endPar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 name="矩形 1"/>
          <p:cNvSpPr/>
          <p:nvPr/>
        </p:nvSpPr>
        <p:spPr>
          <a:xfrm>
            <a:off x="2192550" y="4072467"/>
            <a:ext cx="387985" cy="2306955"/>
          </a:xfrm>
          <a:prstGeom prst="rect">
            <a:avLst/>
          </a:prstGeom>
          <a:noFill/>
          <a:ln w="9525">
            <a:noFill/>
          </a:ln>
        </p:spPr>
        <p:txBody>
          <a:bodyPr wrap="none" anchor="t">
            <a:spAutoFit/>
          </a:bodyPr>
          <a:p>
            <a:pPr algn="ctr">
              <a:lnSpc>
                <a:spcPct val="150000"/>
              </a:lnSpc>
            </a:pPr>
            <a:r>
              <a:rPr lang="en-US" altLang="zh-CN" sz="3200" b="1" dirty="0">
                <a:solidFill>
                  <a:srgbClr val="FF0000"/>
                </a:solidFill>
                <a:latin typeface="宋体" panose="02010600030101010101" pitchFamily="2" charset="-122"/>
                <a:ea typeface="宋体" panose="02010600030101010101" pitchFamily="2" charset="-122"/>
              </a:rPr>
              <a:t>3</a:t>
            </a:r>
            <a:endParaRPr lang="en-US" altLang="zh-CN" sz="3200" b="1" dirty="0">
              <a:solidFill>
                <a:srgbClr val="FF0000"/>
              </a:solidFill>
              <a:latin typeface="宋体" panose="02010600030101010101" pitchFamily="2" charset="-122"/>
              <a:ea typeface="宋体" panose="02010600030101010101" pitchFamily="2" charset="-122"/>
            </a:endParaRPr>
          </a:p>
          <a:p>
            <a:pPr algn="ctr">
              <a:lnSpc>
                <a:spcPct val="150000"/>
              </a:lnSpc>
            </a:pPr>
            <a:r>
              <a:rPr lang="en-US" altLang="zh-CN" sz="3200" b="1" dirty="0">
                <a:solidFill>
                  <a:srgbClr val="FF0000"/>
                </a:solidFill>
                <a:latin typeface="宋体" panose="02010600030101010101" pitchFamily="2" charset="-122"/>
                <a:ea typeface="宋体" panose="02010600030101010101" pitchFamily="2" charset="-122"/>
              </a:rPr>
              <a:t>1</a:t>
            </a:r>
            <a:endParaRPr lang="en-US" altLang="zh-CN" sz="3200" b="1" dirty="0">
              <a:solidFill>
                <a:srgbClr val="FF0000"/>
              </a:solidFill>
              <a:latin typeface="宋体" panose="02010600030101010101" pitchFamily="2" charset="-122"/>
              <a:ea typeface="宋体" panose="02010600030101010101" pitchFamily="2" charset="-122"/>
            </a:endParaRPr>
          </a:p>
          <a:p>
            <a:pPr algn="ctr">
              <a:lnSpc>
                <a:spcPct val="150000"/>
              </a:lnSpc>
            </a:pPr>
            <a:r>
              <a:rPr lang="en-US" altLang="zh-CN" sz="3200" b="1" dirty="0">
                <a:solidFill>
                  <a:srgbClr val="FF0000"/>
                </a:solidFill>
                <a:latin typeface="宋体" panose="02010600030101010101" pitchFamily="2" charset="-122"/>
                <a:ea typeface="宋体" panose="02010600030101010101" pitchFamily="2" charset="-122"/>
              </a:rPr>
              <a:t>2</a:t>
            </a:r>
            <a:endParaRPr lang="zh-CN" altLang="en-US" sz="24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xEl>
                                              <p:charRg st="2" end="4"/>
                                            </p:txEl>
                                          </p:spTgt>
                                        </p:tgtEl>
                                        <p:attrNameLst>
                                          <p:attrName>style.visibility</p:attrName>
                                        </p:attrNameLst>
                                      </p:cBhvr>
                                      <p:to>
                                        <p:strVal val="visible"/>
                                      </p:to>
                                    </p:set>
                                    <p:animEffect transition="in" filter="wipe(left)">
                                      <p:cBhvr>
                                        <p:cTn id="7" dur="500"/>
                                        <p:tgtEl>
                                          <p:spTgt spid="2">
                                            <p:txEl>
                                              <p:charRg st="2"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xEl>
                                              <p:charRg st="4" end="6"/>
                                            </p:txEl>
                                          </p:spTgt>
                                        </p:tgtEl>
                                        <p:attrNameLst>
                                          <p:attrName>style.visibility</p:attrName>
                                        </p:attrNameLst>
                                      </p:cBhvr>
                                      <p:to>
                                        <p:strVal val="visible"/>
                                      </p:to>
                                    </p:set>
                                    <p:animEffect transition="in" filter="wipe(left)">
                                      <p:cBhvr>
                                        <p:cTn id="12" dur="500"/>
                                        <p:tgtEl>
                                          <p:spTgt spid="2">
                                            <p:txEl>
                                              <p:charRg st="4"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xEl>
                                              <p:charRg st="0" end="2"/>
                                            </p:txEl>
                                          </p:spTgt>
                                        </p:tgtEl>
                                        <p:attrNameLst>
                                          <p:attrName>style.visibility</p:attrName>
                                        </p:attrNameLst>
                                      </p:cBhvr>
                                      <p:to>
                                        <p:strVal val="visible"/>
                                      </p:to>
                                    </p:set>
                                    <p:animEffect transition="in" filter="wipe(left)">
                                      <p:cBhvr>
                                        <p:cTn id="17" dur="500"/>
                                        <p:tgtEl>
                                          <p:spTgt spid="2">
                                            <p:txEl>
                                              <p:charRg st="0"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200151" y="1756833"/>
            <a:ext cx="9791700" cy="3046095"/>
          </a:xfrm>
          <a:prstGeom prst="rect">
            <a:avLst/>
          </a:prstGeom>
        </p:spPr>
        <p:txBody>
          <a:bodyPr>
            <a:spAutoFit/>
          </a:bodyPr>
          <a:lstStyle/>
          <a:p>
            <a:pPr marL="444500" marR="0" lvl="0" indent="-444500"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2</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．选择：“大青树下的小学”是指我国</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的一所小学。</a:t>
            </a:r>
            <a:endPar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186055" algn="l" defTabSz="457200" rtl="0" eaLnBrk="1" fontAlgn="base" latinLnBrk="0" hangingPunct="1">
              <a:lnSpc>
                <a:spcPct val="150000"/>
              </a:lnSpc>
              <a:spcBef>
                <a:spcPct val="0"/>
              </a:spcBef>
              <a:spcAft>
                <a:spcPct val="0"/>
              </a:spcAft>
              <a:buClrTx/>
              <a:buSzTx/>
              <a:buFontTx/>
              <a:buNone/>
              <a:tabLst>
                <a:tab pos="2692400" algn="l"/>
              </a:tabLst>
              <a:defRPr/>
            </a:pP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．西部边疆</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B</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．北部边疆</a:t>
            </a:r>
            <a:endPar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186055" algn="l" defTabSz="457200" rtl="0" eaLnBrk="1" fontAlgn="base" latinLnBrk="0" hangingPunct="1">
              <a:lnSpc>
                <a:spcPct val="150000"/>
              </a:lnSpc>
              <a:spcBef>
                <a:spcPct val="0"/>
              </a:spcBef>
              <a:spcAft>
                <a:spcPct val="0"/>
              </a:spcAft>
              <a:buClrTx/>
              <a:buSzTx/>
              <a:buFontTx/>
              <a:buNone/>
              <a:tabLst>
                <a:tab pos="2692400" algn="l"/>
              </a:tabLst>
              <a:defRPr/>
            </a:pP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C</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．西南边疆</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D</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．东北边疆</a:t>
            </a:r>
            <a:endPar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 name="矩形 1"/>
          <p:cNvSpPr/>
          <p:nvPr/>
        </p:nvSpPr>
        <p:spPr>
          <a:xfrm>
            <a:off x="8862484" y="1756833"/>
            <a:ext cx="387985" cy="829945"/>
          </a:xfrm>
          <a:prstGeom prst="rect">
            <a:avLst/>
          </a:prstGeom>
          <a:noFill/>
          <a:ln w="9525">
            <a:noFill/>
          </a:ln>
        </p:spPr>
        <p:txBody>
          <a:bodyPr wrap="none" anchor="t">
            <a:spAutoFit/>
          </a:bodyPr>
          <a:p>
            <a:pPr>
              <a:lnSpc>
                <a:spcPct val="150000"/>
              </a:lnSpc>
            </a:pPr>
            <a:r>
              <a:rPr lang="en-US" altLang="zh-CN" sz="3200" b="1" dirty="0">
                <a:solidFill>
                  <a:srgbClr val="FF0000"/>
                </a:solidFill>
                <a:latin typeface="宋体" panose="02010600030101010101" pitchFamily="2" charset="-122"/>
                <a:ea typeface="宋体" panose="02010600030101010101" pitchFamily="2" charset="-122"/>
              </a:rPr>
              <a:t>C</a:t>
            </a:r>
            <a:endParaRPr lang="en-US" altLang="zh-CN" sz="32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xEl>
                                              <p:charRg st="0" end="2"/>
                                            </p:txEl>
                                          </p:spTgt>
                                        </p:tgtEl>
                                        <p:attrNameLst>
                                          <p:attrName>style.visibility</p:attrName>
                                        </p:attrNameLst>
                                      </p:cBhvr>
                                      <p:to>
                                        <p:strVal val="visible"/>
                                      </p:to>
                                    </p:set>
                                    <p:animEffect transition="in" filter="wipe(left)">
                                      <p:cBhvr>
                                        <p:cTn id="7" dur="500"/>
                                        <p:tgtEl>
                                          <p:spTgt spid="2">
                                            <p:txEl>
                                              <p:charRg st="0"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929217" y="1045633"/>
            <a:ext cx="10367433" cy="5143500"/>
          </a:xfrm>
          <a:prstGeom prst="rect">
            <a:avLst/>
          </a:prstGeom>
        </p:spPr>
        <p:txBody>
          <a:bodyPr>
            <a:spAutoFit/>
          </a:bodyPr>
          <a:lstStyle/>
          <a:p>
            <a:pPr marL="630555" marR="0" lvl="0" indent="-630555" algn="l" defTabSz="4572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mn-cs"/>
              </a:rPr>
              <a:t>二、学校特点：边疆民族小学</a:t>
            </a:r>
            <a:endParaRPr kumimoji="0" lang="zh-CN" altLang="en-US" sz="3200"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mn-cs"/>
            </a:endParaRPr>
          </a:p>
          <a:p>
            <a:pPr marL="630555" marR="0" lvl="0" indent="-630555" algn="l" defTabSz="457200" rtl="0" eaLnBrk="1" fontAlgn="base" latinLnBrk="0" hangingPunct="1">
              <a:lnSpc>
                <a:spcPct val="150000"/>
              </a:lnSpc>
              <a:spcBef>
                <a:spcPct val="0"/>
              </a:spcBef>
              <a:spcAft>
                <a:spcPct val="0"/>
              </a:spcAft>
              <a:buClrTx/>
              <a:buSzTx/>
              <a:buFontTx/>
              <a:buNone/>
              <a:defRPr/>
            </a:pP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1</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．美丽的边疆小学：先填写，再判断。</a:t>
            </a:r>
            <a:endPar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444500" marR="0" lvl="0" indent="-444500" algn="l" defTabSz="457200" rtl="0" eaLnBrk="1" fontAlgn="base" latinLnBrk="0" hangingPunct="1">
              <a:lnSpc>
                <a:spcPct val="150000"/>
              </a:lnSpc>
              <a:spcBef>
                <a:spcPct val="0"/>
              </a:spcBef>
              <a:spcAft>
                <a:spcPct val="0"/>
              </a:spcAft>
              <a:buClrTx/>
              <a:buSzTx/>
              <a:buFontTx/>
              <a:buNone/>
              <a:defRPr/>
            </a:pP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(1)</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最有趣的是，跑来了两只</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。这些山林里的朋友，是那样好奇地听着。</a:t>
            </a:r>
            <a:endPar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630555" algn="l" defTabSz="457200" rtl="0" eaLnBrk="1" fontAlgn="base" latinLnBrk="0" hangingPunct="1">
              <a:lnSpc>
                <a:spcPct val="150000"/>
              </a:lnSpc>
              <a:spcBef>
                <a:spcPct val="0"/>
              </a:spcBef>
              <a:spcAft>
                <a:spcPct val="0"/>
              </a:spcAft>
              <a:buClrTx/>
              <a:buSzTx/>
              <a:buFontTx/>
              <a:buNone/>
              <a:defRPr/>
            </a:pP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(2)……</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招引来许多</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，连</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也赶来看热闹。</a:t>
            </a:r>
            <a:endPar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630555" algn="l" defTabSz="457200" rtl="0" eaLnBrk="1" fontAlgn="base" latinLnBrk="0" hangingPunct="1">
              <a:lnSpc>
                <a:spcPct val="150000"/>
              </a:lnSpc>
              <a:spcBef>
                <a:spcPct val="0"/>
              </a:spcBef>
              <a:spcAft>
                <a:spcPct val="0"/>
              </a:spcAft>
              <a:buClrTx/>
              <a:buSzTx/>
              <a:buFontTx/>
              <a:buNone/>
              <a:defRPr/>
            </a:pP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这里写小动物的作用是：</a:t>
            </a:r>
            <a:endPar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630555" algn="l" defTabSz="457200" rtl="0" eaLnBrk="1" fontAlgn="base" latinLnBrk="0" hangingPunct="1">
              <a:lnSpc>
                <a:spcPct val="150000"/>
              </a:lnSpc>
              <a:spcBef>
                <a:spcPct val="0"/>
              </a:spcBef>
              <a:spcAft>
                <a:spcPct val="0"/>
              </a:spcAft>
              <a:buClrTx/>
              <a:buSzTx/>
              <a:buFontTx/>
              <a:buNone/>
              <a:defRPr/>
            </a:pP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．为了说明它们很顽皮，干扰了学校的秩序。</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endPar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630555" algn="l" defTabSz="457200" rtl="0" eaLnBrk="1" fontAlgn="base" latinLnBrk="0" hangingPunct="1">
              <a:lnSpc>
                <a:spcPct val="150000"/>
              </a:lnSpc>
              <a:spcBef>
                <a:spcPct val="0"/>
              </a:spcBef>
              <a:spcAft>
                <a:spcPct val="0"/>
              </a:spcAft>
              <a:buClrTx/>
              <a:buSzTx/>
              <a:buFontTx/>
              <a:buNone/>
              <a:defRPr/>
            </a:pP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B</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．为了突出孩子们学得专心，玩得愉快。</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endPar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 name="矩形 1"/>
          <p:cNvSpPr/>
          <p:nvPr/>
        </p:nvSpPr>
        <p:spPr>
          <a:xfrm>
            <a:off x="5543551" y="2379133"/>
            <a:ext cx="864870" cy="707390"/>
          </a:xfrm>
          <a:prstGeom prst="rect">
            <a:avLst/>
          </a:prstGeom>
          <a:noFill/>
          <a:ln w="9525">
            <a:noFill/>
          </a:ln>
        </p:spPr>
        <p:txBody>
          <a:bodyPr wrap="none" anchor="t">
            <a:spAutoFit/>
          </a:bodyPr>
          <a:p>
            <a:pPr>
              <a:lnSpc>
                <a:spcPct val="150000"/>
              </a:lnSpc>
            </a:pPr>
            <a:r>
              <a:rPr lang="zh-CN" altLang="en-US" sz="2665" b="1" dirty="0">
                <a:solidFill>
                  <a:srgbClr val="FF0000"/>
                </a:solidFill>
                <a:latin typeface="宋体" panose="02010600030101010101" pitchFamily="2" charset="-122"/>
                <a:ea typeface="宋体" panose="02010600030101010101" pitchFamily="2" charset="-122"/>
              </a:rPr>
              <a:t>猴子</a:t>
            </a:r>
            <a:endParaRPr lang="zh-CN" altLang="en-US" sz="2665" b="1" dirty="0">
              <a:solidFill>
                <a:srgbClr val="FF0000"/>
              </a:solidFill>
              <a:latin typeface="宋体" panose="02010600030101010101" pitchFamily="2" charset="-122"/>
              <a:ea typeface="宋体" panose="02010600030101010101" pitchFamily="2" charset="-122"/>
            </a:endParaRPr>
          </a:p>
        </p:txBody>
      </p:sp>
      <p:sp>
        <p:nvSpPr>
          <p:cNvPr id="5" name="矩形 4"/>
          <p:cNvSpPr/>
          <p:nvPr/>
        </p:nvSpPr>
        <p:spPr>
          <a:xfrm>
            <a:off x="4159251" y="3712633"/>
            <a:ext cx="864870" cy="501650"/>
          </a:xfrm>
          <a:prstGeom prst="rect">
            <a:avLst/>
          </a:prstGeom>
          <a:noFill/>
          <a:ln w="9525">
            <a:noFill/>
          </a:ln>
        </p:spPr>
        <p:txBody>
          <a:bodyPr wrap="none" anchor="t">
            <a:spAutoFit/>
          </a:bodyPr>
          <a:p>
            <a:r>
              <a:rPr lang="zh-CN" altLang="en-US" sz="2665" b="1" dirty="0">
                <a:solidFill>
                  <a:srgbClr val="FF0000"/>
                </a:solidFill>
                <a:latin typeface="宋体" panose="02010600030101010101" pitchFamily="2" charset="-122"/>
                <a:ea typeface="宋体" panose="02010600030101010101" pitchFamily="2" charset="-122"/>
              </a:rPr>
              <a:t>小鸟</a:t>
            </a:r>
            <a:endParaRPr lang="zh-CN" altLang="en-US" sz="2400" dirty="0">
              <a:latin typeface="Arial" panose="020B0604020202020204" pitchFamily="34" charset="0"/>
              <a:ea typeface="宋体" panose="02010600030101010101" pitchFamily="2" charset="-122"/>
            </a:endParaRPr>
          </a:p>
        </p:txBody>
      </p:sp>
      <p:sp>
        <p:nvSpPr>
          <p:cNvPr id="6" name="矩形 5"/>
          <p:cNvSpPr/>
          <p:nvPr/>
        </p:nvSpPr>
        <p:spPr>
          <a:xfrm>
            <a:off x="6146800" y="3712633"/>
            <a:ext cx="864870" cy="501650"/>
          </a:xfrm>
          <a:prstGeom prst="rect">
            <a:avLst/>
          </a:prstGeom>
          <a:noFill/>
          <a:ln w="9525">
            <a:noFill/>
          </a:ln>
        </p:spPr>
        <p:txBody>
          <a:bodyPr wrap="none" anchor="t">
            <a:spAutoFit/>
          </a:bodyPr>
          <a:p>
            <a:r>
              <a:rPr lang="zh-CN" altLang="en-US" sz="2665" b="1" dirty="0">
                <a:solidFill>
                  <a:srgbClr val="FF0000"/>
                </a:solidFill>
                <a:latin typeface="宋体" panose="02010600030101010101" pitchFamily="2" charset="-122"/>
                <a:ea typeface="宋体" panose="02010600030101010101" pitchFamily="2" charset="-122"/>
              </a:rPr>
              <a:t>松鼠</a:t>
            </a:r>
            <a:endParaRPr lang="zh-CN" altLang="en-US" sz="2400" dirty="0">
              <a:latin typeface="Arial" panose="020B0604020202020204" pitchFamily="34" charset="0"/>
              <a:ea typeface="宋体" panose="02010600030101010101" pitchFamily="2" charset="-122"/>
            </a:endParaRPr>
          </a:p>
        </p:txBody>
      </p:sp>
      <p:sp>
        <p:nvSpPr>
          <p:cNvPr id="7" name="矩形 6"/>
          <p:cNvSpPr/>
          <p:nvPr/>
        </p:nvSpPr>
        <p:spPr>
          <a:xfrm>
            <a:off x="7840133" y="3712633"/>
            <a:ext cx="864870" cy="501650"/>
          </a:xfrm>
          <a:prstGeom prst="rect">
            <a:avLst/>
          </a:prstGeom>
          <a:noFill/>
          <a:ln w="9525">
            <a:noFill/>
          </a:ln>
        </p:spPr>
        <p:txBody>
          <a:bodyPr wrap="none" anchor="t">
            <a:spAutoFit/>
          </a:bodyPr>
          <a:p>
            <a:r>
              <a:rPr lang="zh-CN" altLang="en-US" sz="2665" b="1" dirty="0">
                <a:solidFill>
                  <a:srgbClr val="FF0000"/>
                </a:solidFill>
                <a:latin typeface="宋体" panose="02010600030101010101" pitchFamily="2" charset="-122"/>
                <a:ea typeface="宋体" panose="02010600030101010101" pitchFamily="2" charset="-122"/>
              </a:rPr>
              <a:t>山狸</a:t>
            </a:r>
            <a:endParaRPr lang="zh-CN" altLang="en-US" sz="2400" dirty="0">
              <a:latin typeface="Arial" panose="020B0604020202020204" pitchFamily="34" charset="0"/>
              <a:ea typeface="宋体" panose="02010600030101010101" pitchFamily="2" charset="-122"/>
            </a:endParaRPr>
          </a:p>
        </p:txBody>
      </p:sp>
      <p:sp>
        <p:nvSpPr>
          <p:cNvPr id="8" name="矩形 7"/>
          <p:cNvSpPr/>
          <p:nvPr/>
        </p:nvSpPr>
        <p:spPr>
          <a:xfrm>
            <a:off x="8257117" y="4957233"/>
            <a:ext cx="523875" cy="501650"/>
          </a:xfrm>
          <a:prstGeom prst="rect">
            <a:avLst/>
          </a:prstGeom>
          <a:noFill/>
          <a:ln w="9525">
            <a:noFill/>
          </a:ln>
        </p:spPr>
        <p:txBody>
          <a:bodyPr wrap="none" anchor="t">
            <a:spAutoFit/>
          </a:bodyPr>
          <a:p>
            <a:r>
              <a:rPr lang="en-US" altLang="zh-CN" sz="2665" b="1" dirty="0">
                <a:solidFill>
                  <a:srgbClr val="FF0000"/>
                </a:solidFill>
                <a:latin typeface="宋体" panose="02010600030101010101" pitchFamily="2" charset="-122"/>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
        <p:nvSpPr>
          <p:cNvPr id="9" name="矩形 8"/>
          <p:cNvSpPr/>
          <p:nvPr/>
        </p:nvSpPr>
        <p:spPr>
          <a:xfrm>
            <a:off x="7579784" y="5558367"/>
            <a:ext cx="523875" cy="501650"/>
          </a:xfrm>
          <a:prstGeom prst="rect">
            <a:avLst/>
          </a:prstGeom>
          <a:noFill/>
          <a:ln w="9525">
            <a:noFill/>
          </a:ln>
        </p:spPr>
        <p:txBody>
          <a:bodyPr wrap="none" anchor="t">
            <a:spAutoFit/>
          </a:bodyPr>
          <a:p>
            <a:r>
              <a:rPr lang="zh-CN" altLang="en-US" sz="2665" b="1" dirty="0">
                <a:solidFill>
                  <a:srgbClr val="FF0000"/>
                </a:solidFill>
                <a:latin typeface="宋体" panose="02010600030101010101" pitchFamily="2" charset="-122"/>
                <a:ea typeface="宋体" panose="02010600030101010101" pitchFamily="2" charset="-122"/>
              </a:rPr>
              <a:t>√</a:t>
            </a:r>
            <a:endParaRPr lang="zh-CN" altLang="en-US" sz="24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xEl>
                                              <p:charRg st="0" end="3"/>
                                            </p:txEl>
                                          </p:spTgt>
                                        </p:tgtEl>
                                        <p:attrNameLst>
                                          <p:attrName>style.visibility</p:attrName>
                                        </p:attrNameLst>
                                      </p:cBhvr>
                                      <p:to>
                                        <p:strVal val="visible"/>
                                      </p:to>
                                    </p:set>
                                    <p:animEffect transition="in" filter="wipe(left)">
                                      <p:cBhvr>
                                        <p:cTn id="7" dur="500"/>
                                        <p:tgtEl>
                                          <p:spTgt spid="2">
                                            <p:txEl>
                                              <p:charRg st="0"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charRg st="0" end="3"/>
                                            </p:txEl>
                                          </p:spTgt>
                                        </p:tgtEl>
                                        <p:attrNameLst>
                                          <p:attrName>style.visibility</p:attrName>
                                        </p:attrNameLst>
                                      </p:cBhvr>
                                      <p:to>
                                        <p:strVal val="visible"/>
                                      </p:to>
                                    </p:set>
                                    <p:animEffect transition="in" filter="wipe(left)">
                                      <p:cBhvr>
                                        <p:cTn id="12" dur="500"/>
                                        <p:tgtEl>
                                          <p:spTgt spid="5">
                                            <p:txEl>
                                              <p:charRg st="0"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charRg st="0" end="3"/>
                                            </p:txEl>
                                          </p:spTgt>
                                        </p:tgtEl>
                                        <p:attrNameLst>
                                          <p:attrName>style.visibility</p:attrName>
                                        </p:attrNameLst>
                                      </p:cBhvr>
                                      <p:to>
                                        <p:strVal val="visible"/>
                                      </p:to>
                                    </p:set>
                                    <p:animEffect transition="in" filter="wipe(left)">
                                      <p:cBhvr>
                                        <p:cTn id="17" dur="500"/>
                                        <p:tgtEl>
                                          <p:spTgt spid="6">
                                            <p:txEl>
                                              <p:charRg st="0"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xEl>
                                              <p:charRg st="0" end="3"/>
                                            </p:txEl>
                                          </p:spTgt>
                                        </p:tgtEl>
                                        <p:attrNameLst>
                                          <p:attrName>style.visibility</p:attrName>
                                        </p:attrNameLst>
                                      </p:cBhvr>
                                      <p:to>
                                        <p:strVal val="visible"/>
                                      </p:to>
                                    </p:set>
                                    <p:animEffect transition="in" filter="wipe(left)">
                                      <p:cBhvr>
                                        <p:cTn id="22" dur="500"/>
                                        <p:tgtEl>
                                          <p:spTgt spid="7">
                                            <p:txEl>
                                              <p:charRg st="0"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xEl>
                                              <p:charRg st="0" end="2"/>
                                            </p:txEl>
                                          </p:spTgt>
                                        </p:tgtEl>
                                        <p:attrNameLst>
                                          <p:attrName>style.visibility</p:attrName>
                                        </p:attrNameLst>
                                      </p:cBhvr>
                                      <p:to>
                                        <p:strVal val="visible"/>
                                      </p:to>
                                    </p:set>
                                    <p:animEffect transition="in" filter="wipe(left)">
                                      <p:cBhvr>
                                        <p:cTn id="27" dur="500"/>
                                        <p:tgtEl>
                                          <p:spTgt spid="8">
                                            <p:txEl>
                                              <p:charRg st="0"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xEl>
                                              <p:charRg st="0" end="2"/>
                                            </p:txEl>
                                          </p:spTgt>
                                        </p:tgtEl>
                                        <p:attrNameLst>
                                          <p:attrName>style.visibility</p:attrName>
                                        </p:attrNameLst>
                                      </p:cBhvr>
                                      <p:to>
                                        <p:strVal val="visible"/>
                                      </p:to>
                                    </p:set>
                                    <p:animEffect transition="in" filter="wipe(left)">
                                      <p:cBhvr>
                                        <p:cTn id="32" dur="500"/>
                                        <p:tgtEl>
                                          <p:spTgt spid="9">
                                            <p:txEl>
                                              <p:charRg st="0"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build="p"/>
      <p:bldP spid="6" grpId="0" build="p"/>
      <p:bldP spid="7" grpId="0" build="p"/>
      <p:bldP spid="8" grpId="0" build="p"/>
      <p:bldP spid="9"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085851" y="1090084"/>
            <a:ext cx="10064751" cy="5020945"/>
          </a:xfrm>
          <a:prstGeom prst="rect">
            <a:avLst/>
          </a:prstGeom>
        </p:spPr>
        <p:txBody>
          <a:bodyPr>
            <a:spAutoFit/>
          </a:bodyPr>
          <a:lstStyle/>
          <a:p>
            <a:pPr marL="630555" marR="0" lvl="0" indent="-630555" algn="l" defTabSz="457200" rtl="0" eaLnBrk="1" fontAlgn="base" latinLnBrk="0" hangingPunct="1">
              <a:lnSpc>
                <a:spcPct val="150000"/>
              </a:lnSpc>
              <a:spcBef>
                <a:spcPct val="0"/>
              </a:spcBef>
              <a:spcAft>
                <a:spcPct val="0"/>
              </a:spcAft>
              <a:buClrTx/>
              <a:buSzTx/>
              <a:buFontTx/>
              <a:buNone/>
              <a:defRPr/>
            </a:pP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2</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．团结的民族学校：先填写，再选择。</a:t>
            </a:r>
            <a:endPar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(1)</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上课了，不同</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的小学生，在同一间教室里学习。</a:t>
            </a:r>
            <a:endPar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(2)</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大家</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不同，来到学校，都成了好朋友。</a:t>
            </a:r>
            <a:endPar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(3)</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同学们向敬爱的老师问好，向高高飘扬的</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敬礼。</a:t>
            </a:r>
            <a:endPar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以上句子说明</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endPar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．不同民族的孩子来到学校学习的是不同的内容。</a:t>
            </a:r>
            <a:endPar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B</a:t>
            </a:r>
            <a:r>
              <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．不同民族的少年儿童都有爱国之心，他们紧紧团结在中华民族这个大家庭里。</a:t>
            </a:r>
            <a:endParaRPr kumimoji="0" lang="zh-CN" altLang="en-US" sz="2665"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 name="矩形 1"/>
          <p:cNvSpPr/>
          <p:nvPr/>
        </p:nvSpPr>
        <p:spPr>
          <a:xfrm>
            <a:off x="4142317" y="1818217"/>
            <a:ext cx="864870" cy="501650"/>
          </a:xfrm>
          <a:prstGeom prst="rect">
            <a:avLst/>
          </a:prstGeom>
          <a:noFill/>
          <a:ln w="9525">
            <a:noFill/>
          </a:ln>
        </p:spPr>
        <p:txBody>
          <a:bodyPr wrap="none" anchor="t">
            <a:spAutoFit/>
          </a:bodyPr>
          <a:p>
            <a:r>
              <a:rPr lang="zh-CN" altLang="en-US" sz="2665" b="1" dirty="0">
                <a:solidFill>
                  <a:srgbClr val="FF0000"/>
                </a:solidFill>
                <a:latin typeface="宋体" panose="02010600030101010101" pitchFamily="2" charset="-122"/>
                <a:ea typeface="宋体" panose="02010600030101010101" pitchFamily="2" charset="-122"/>
              </a:rPr>
              <a:t>民族</a:t>
            </a:r>
            <a:endParaRPr lang="zh-CN" altLang="en-US" sz="2400" dirty="0">
              <a:latin typeface="Arial" panose="020B0604020202020204" pitchFamily="34" charset="0"/>
              <a:ea typeface="宋体" panose="02010600030101010101" pitchFamily="2" charset="-122"/>
            </a:endParaRPr>
          </a:p>
        </p:txBody>
      </p:sp>
      <p:sp>
        <p:nvSpPr>
          <p:cNvPr id="5" name="矩形 4"/>
          <p:cNvSpPr/>
          <p:nvPr/>
        </p:nvSpPr>
        <p:spPr>
          <a:xfrm>
            <a:off x="2751667" y="2429933"/>
            <a:ext cx="864870" cy="501650"/>
          </a:xfrm>
          <a:prstGeom prst="rect">
            <a:avLst/>
          </a:prstGeom>
          <a:noFill/>
          <a:ln w="9525">
            <a:noFill/>
          </a:ln>
        </p:spPr>
        <p:txBody>
          <a:bodyPr wrap="none" anchor="t">
            <a:spAutoFit/>
          </a:bodyPr>
          <a:p>
            <a:r>
              <a:rPr lang="zh-CN" altLang="en-US" sz="2665" b="1" dirty="0">
                <a:solidFill>
                  <a:srgbClr val="FF0000"/>
                </a:solidFill>
                <a:latin typeface="宋体" panose="02010600030101010101" pitchFamily="2" charset="-122"/>
                <a:ea typeface="宋体" panose="02010600030101010101" pitchFamily="2" charset="-122"/>
              </a:rPr>
              <a:t>穿戴</a:t>
            </a:r>
            <a:endParaRPr lang="zh-CN" altLang="en-US" sz="2400" dirty="0">
              <a:latin typeface="Arial" panose="020B0604020202020204" pitchFamily="34" charset="0"/>
              <a:ea typeface="宋体" panose="02010600030101010101" pitchFamily="2" charset="-122"/>
            </a:endParaRPr>
          </a:p>
        </p:txBody>
      </p:sp>
      <p:sp>
        <p:nvSpPr>
          <p:cNvPr id="6" name="矩形 5"/>
          <p:cNvSpPr/>
          <p:nvPr/>
        </p:nvSpPr>
        <p:spPr>
          <a:xfrm>
            <a:off x="8252884" y="3045884"/>
            <a:ext cx="864870" cy="501650"/>
          </a:xfrm>
          <a:prstGeom prst="rect">
            <a:avLst/>
          </a:prstGeom>
          <a:noFill/>
          <a:ln w="9525">
            <a:noFill/>
          </a:ln>
        </p:spPr>
        <p:txBody>
          <a:bodyPr wrap="none" anchor="t">
            <a:spAutoFit/>
          </a:bodyPr>
          <a:p>
            <a:r>
              <a:rPr lang="zh-CN" altLang="en-US" sz="2665" b="1" dirty="0">
                <a:solidFill>
                  <a:srgbClr val="FF0000"/>
                </a:solidFill>
                <a:latin typeface="宋体" panose="02010600030101010101" pitchFamily="2" charset="-122"/>
                <a:ea typeface="宋体" panose="02010600030101010101" pitchFamily="2" charset="-122"/>
              </a:rPr>
              <a:t>国旗</a:t>
            </a:r>
            <a:endParaRPr lang="zh-CN" altLang="en-US" sz="2400" dirty="0">
              <a:latin typeface="Arial" panose="020B0604020202020204" pitchFamily="34" charset="0"/>
              <a:ea typeface="宋体" panose="02010600030101010101" pitchFamily="2" charset="-122"/>
            </a:endParaRPr>
          </a:p>
        </p:txBody>
      </p:sp>
      <p:sp>
        <p:nvSpPr>
          <p:cNvPr id="7" name="矩形 6"/>
          <p:cNvSpPr/>
          <p:nvPr/>
        </p:nvSpPr>
        <p:spPr>
          <a:xfrm>
            <a:off x="3545417" y="3632200"/>
            <a:ext cx="354330" cy="501650"/>
          </a:xfrm>
          <a:prstGeom prst="rect">
            <a:avLst/>
          </a:prstGeom>
          <a:noFill/>
          <a:ln w="9525">
            <a:noFill/>
          </a:ln>
        </p:spPr>
        <p:txBody>
          <a:bodyPr wrap="none" anchor="t">
            <a:spAutoFit/>
          </a:bodyPr>
          <a:p>
            <a:r>
              <a:rPr lang="en-US" altLang="zh-CN" sz="2665" b="1" dirty="0">
                <a:solidFill>
                  <a:srgbClr val="FF0000"/>
                </a:solidFill>
                <a:latin typeface="宋体" panose="02010600030101010101" pitchFamily="2" charset="-122"/>
                <a:ea typeface="宋体" panose="02010600030101010101" pitchFamily="2" charset="-122"/>
              </a:rPr>
              <a:t>B</a:t>
            </a:r>
            <a:endParaRPr lang="zh-CN" altLang="en-US" sz="24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xEl>
                                              <p:charRg st="0" end="3"/>
                                            </p:txEl>
                                          </p:spTgt>
                                        </p:tgtEl>
                                        <p:attrNameLst>
                                          <p:attrName>style.visibility</p:attrName>
                                        </p:attrNameLst>
                                      </p:cBhvr>
                                      <p:to>
                                        <p:strVal val="visible"/>
                                      </p:to>
                                    </p:set>
                                    <p:animEffect transition="in" filter="wipe(left)">
                                      <p:cBhvr>
                                        <p:cTn id="7" dur="500"/>
                                        <p:tgtEl>
                                          <p:spTgt spid="2">
                                            <p:txEl>
                                              <p:charRg st="0"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charRg st="0" end="3"/>
                                            </p:txEl>
                                          </p:spTgt>
                                        </p:tgtEl>
                                        <p:attrNameLst>
                                          <p:attrName>style.visibility</p:attrName>
                                        </p:attrNameLst>
                                      </p:cBhvr>
                                      <p:to>
                                        <p:strVal val="visible"/>
                                      </p:to>
                                    </p:set>
                                    <p:animEffect transition="in" filter="wipe(left)">
                                      <p:cBhvr>
                                        <p:cTn id="12" dur="500"/>
                                        <p:tgtEl>
                                          <p:spTgt spid="5">
                                            <p:txEl>
                                              <p:charRg st="0"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charRg st="0" end="3"/>
                                            </p:txEl>
                                          </p:spTgt>
                                        </p:tgtEl>
                                        <p:attrNameLst>
                                          <p:attrName>style.visibility</p:attrName>
                                        </p:attrNameLst>
                                      </p:cBhvr>
                                      <p:to>
                                        <p:strVal val="visible"/>
                                      </p:to>
                                    </p:set>
                                    <p:animEffect transition="in" filter="wipe(left)">
                                      <p:cBhvr>
                                        <p:cTn id="17" dur="500"/>
                                        <p:tgtEl>
                                          <p:spTgt spid="6">
                                            <p:txEl>
                                              <p:charRg st="0"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xEl>
                                              <p:charRg st="0" end="2"/>
                                            </p:txEl>
                                          </p:spTgt>
                                        </p:tgtEl>
                                        <p:attrNameLst>
                                          <p:attrName>style.visibility</p:attrName>
                                        </p:attrNameLst>
                                      </p:cBhvr>
                                      <p:to>
                                        <p:strVal val="visible"/>
                                      </p:to>
                                    </p:set>
                                    <p:animEffect transition="in" filter="wipe(left)">
                                      <p:cBhvr>
                                        <p:cTn id="22" dur="500"/>
                                        <p:tgtEl>
                                          <p:spTgt spid="7">
                                            <p:txEl>
                                              <p:charRg st="0"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build="p"/>
      <p:bldP spid="6" grpId="0" build="p"/>
      <p:bldP spid="7"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2097" name="Picture 5"/>
          <p:cNvPicPr>
            <a:picLocks noChangeAspect="1"/>
          </p:cNvPicPr>
          <p:nvPr/>
        </p:nvPicPr>
        <p:blipFill>
          <a:blip r:embed="rId1"/>
          <a:srcRect b="14969"/>
          <a:stretch>
            <a:fillRect/>
          </a:stretch>
        </p:blipFill>
        <p:spPr>
          <a:xfrm>
            <a:off x="3693584" y="452967"/>
            <a:ext cx="4804833" cy="1727200"/>
          </a:xfrm>
          <a:prstGeom prst="rect">
            <a:avLst/>
          </a:prstGeom>
          <a:noFill/>
          <a:ln w="9525">
            <a:noFill/>
          </a:ln>
        </p:spPr>
      </p:pic>
      <p:sp>
        <p:nvSpPr>
          <p:cNvPr id="132098" name="矩形 2"/>
          <p:cNvSpPr/>
          <p:nvPr/>
        </p:nvSpPr>
        <p:spPr>
          <a:xfrm>
            <a:off x="1102784" y="1797051"/>
            <a:ext cx="10064749" cy="707390"/>
          </a:xfrm>
          <a:prstGeom prst="rect">
            <a:avLst/>
          </a:prstGeom>
          <a:noFill/>
          <a:ln w="9525">
            <a:noFill/>
          </a:ln>
        </p:spPr>
        <p:txBody>
          <a:bodyPr anchor="t">
            <a:spAutoFit/>
          </a:bodyPr>
          <a:p>
            <a:pPr marL="630555" indent="-630555" defTabSz="457200">
              <a:lnSpc>
                <a:spcPct val="150000"/>
              </a:lnSpc>
            </a:pPr>
            <a:r>
              <a:rPr lang="zh-CN" altLang="en-US" sz="2665" b="1" dirty="0">
                <a:solidFill>
                  <a:srgbClr val="000000"/>
                </a:solidFill>
                <a:latin typeface="宋体" panose="02010600030101010101" pitchFamily="2" charset="-122"/>
                <a:ea typeface="宋体" panose="02010600030101010101" pitchFamily="2" charset="-122"/>
              </a:rPr>
              <a:t>一、延伸阅读</a:t>
            </a:r>
            <a:endParaRPr lang="zh-CN" altLang="en-US" sz="2665" b="1" dirty="0">
              <a:solidFill>
                <a:srgbClr val="000000"/>
              </a:solidFill>
              <a:latin typeface="宋体" panose="02010600030101010101" pitchFamily="2" charset="-122"/>
              <a:ea typeface="宋体" panose="02010600030101010101" pitchFamily="2" charset="-122"/>
            </a:endParaRPr>
          </a:p>
        </p:txBody>
      </p:sp>
      <p:sp>
        <p:nvSpPr>
          <p:cNvPr id="2" name="矩形 1"/>
          <p:cNvSpPr/>
          <p:nvPr/>
        </p:nvSpPr>
        <p:spPr>
          <a:xfrm>
            <a:off x="1200151" y="2914651"/>
            <a:ext cx="6096000" cy="3538220"/>
          </a:xfrm>
          <a:prstGeom prst="rect">
            <a:avLst/>
          </a:prstGeom>
        </p:spPr>
        <p:txBody>
          <a:bodyPr>
            <a:spAutoFit/>
          </a:bodyPr>
          <a:lstStyle/>
          <a:p>
            <a:pPr marL="0" marR="0" lvl="0" indent="0" algn="just" defTabSz="914400" rtl="0" eaLnBrk="1" fontAlgn="base" latinLnBrk="0" hangingPunct="1">
              <a:lnSpc>
                <a:spcPct val="120000"/>
              </a:lnSpc>
              <a:spcBef>
                <a:spcPct val="0"/>
              </a:spcBef>
              <a:spcAft>
                <a:spcPts val="0"/>
              </a:spcAft>
              <a:buClrTx/>
              <a:buSzTx/>
              <a:buFontTx/>
              <a:buNone/>
              <a:defRPr/>
            </a:pPr>
            <a:r>
              <a:rPr kumimoji="0" lang="zh-CN" altLang="zh-CN" sz="2665" b="1" i="0" u="none" strike="noStrike" kern="1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a:rPr>
              <a:t>五十六个星座，五十六枝花</a:t>
            </a:r>
            <a:endParaRPr kumimoji="0" lang="zh-CN" altLang="zh-CN" sz="2665" b="1" i="0" u="none" strike="noStrike" kern="1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Courier New" panose="02070309020205020404"/>
            </a:endParaRPr>
          </a:p>
          <a:p>
            <a:pPr marL="0" marR="0" lvl="0" indent="0" algn="just" defTabSz="914400" rtl="0" eaLnBrk="1" fontAlgn="base" latinLnBrk="0" hangingPunct="1">
              <a:lnSpc>
                <a:spcPct val="120000"/>
              </a:lnSpc>
              <a:spcBef>
                <a:spcPct val="0"/>
              </a:spcBef>
              <a:spcAft>
                <a:spcPts val="0"/>
              </a:spcAft>
              <a:buClrTx/>
              <a:buSzTx/>
              <a:buFontTx/>
              <a:buNone/>
              <a:defRPr/>
            </a:pPr>
            <a:r>
              <a:rPr kumimoji="0" lang="zh-CN" altLang="zh-CN" sz="2665" b="1" i="0" u="none" strike="noStrike" kern="1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a:rPr>
              <a:t>五十六族兄弟姐妹是一家</a:t>
            </a:r>
            <a:endParaRPr kumimoji="0" lang="zh-CN" altLang="zh-CN" sz="2665" b="1" i="0" u="none" strike="noStrike" kern="1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Courier New" panose="02070309020205020404"/>
            </a:endParaRPr>
          </a:p>
          <a:p>
            <a:pPr marL="0" marR="0" lvl="0" indent="0" algn="just" defTabSz="914400" rtl="0" eaLnBrk="1" fontAlgn="base" latinLnBrk="0" hangingPunct="1">
              <a:lnSpc>
                <a:spcPct val="120000"/>
              </a:lnSpc>
              <a:spcBef>
                <a:spcPct val="0"/>
              </a:spcBef>
              <a:spcAft>
                <a:spcPts val="0"/>
              </a:spcAft>
              <a:buClrTx/>
              <a:buSzTx/>
              <a:buFontTx/>
              <a:buNone/>
              <a:defRPr/>
            </a:pPr>
            <a:r>
              <a:rPr kumimoji="0" lang="zh-CN" altLang="zh-CN" sz="2665" b="1" i="0" u="none" strike="noStrike" kern="1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a:rPr>
              <a:t>五十六种语言，汇成一句话</a:t>
            </a:r>
            <a:endParaRPr kumimoji="0" lang="zh-CN" altLang="zh-CN" sz="2665" b="1" i="0" u="none" strike="noStrike" kern="1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Courier New" panose="02070309020205020404"/>
            </a:endParaRPr>
          </a:p>
          <a:p>
            <a:pPr marL="0" marR="0" lvl="0" indent="0" algn="just" defTabSz="914400" rtl="0" eaLnBrk="1" fontAlgn="base" latinLnBrk="0" hangingPunct="1">
              <a:lnSpc>
                <a:spcPct val="120000"/>
              </a:lnSpc>
              <a:spcBef>
                <a:spcPct val="0"/>
              </a:spcBef>
              <a:spcAft>
                <a:spcPts val="0"/>
              </a:spcAft>
              <a:buClrTx/>
              <a:buSzTx/>
              <a:buFontTx/>
              <a:buNone/>
              <a:defRPr/>
            </a:pPr>
            <a:r>
              <a:rPr kumimoji="0" lang="zh-CN" altLang="zh-CN" sz="2665" b="1" i="0" u="none" strike="noStrike" kern="1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a:rPr>
              <a:t>爱我中华，爱我中华，爱我中华</a:t>
            </a:r>
            <a:endParaRPr kumimoji="0" lang="zh-CN" altLang="zh-CN" sz="2665" b="1" i="0" u="none" strike="noStrike" kern="1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Courier New" panose="02070309020205020404"/>
            </a:endParaRPr>
          </a:p>
          <a:p>
            <a:pPr marL="0" marR="0" lvl="0" indent="0" algn="just" defTabSz="914400" rtl="0" eaLnBrk="1" fontAlgn="base" latinLnBrk="0" hangingPunct="1">
              <a:lnSpc>
                <a:spcPct val="120000"/>
              </a:lnSpc>
              <a:spcBef>
                <a:spcPct val="0"/>
              </a:spcBef>
              <a:spcAft>
                <a:spcPts val="0"/>
              </a:spcAft>
              <a:buClrTx/>
              <a:buSzTx/>
              <a:buFontTx/>
              <a:buNone/>
              <a:defRPr/>
            </a:pPr>
            <a:r>
              <a:rPr kumimoji="0" lang="zh-CN" altLang="zh-CN" sz="2665" b="1" i="0" u="none" strike="noStrike" kern="1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a:rPr>
              <a:t>爱我中华</a:t>
            </a:r>
            <a:endParaRPr kumimoji="0" lang="zh-CN" altLang="zh-CN" sz="2665" b="1" i="0" u="none" strike="noStrike" kern="1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Courier New" panose="02070309020205020404"/>
            </a:endParaRPr>
          </a:p>
          <a:p>
            <a:pPr marL="0" marR="0" lvl="0" indent="0" algn="just" defTabSz="914400" rtl="0" eaLnBrk="1" fontAlgn="base" latinLnBrk="0" hangingPunct="1">
              <a:lnSpc>
                <a:spcPct val="120000"/>
              </a:lnSpc>
              <a:spcBef>
                <a:spcPct val="0"/>
              </a:spcBef>
              <a:spcAft>
                <a:spcPts val="0"/>
              </a:spcAft>
              <a:buClrTx/>
              <a:buSzTx/>
              <a:buFontTx/>
              <a:buNone/>
              <a:defRPr/>
            </a:pPr>
            <a:r>
              <a:rPr kumimoji="0" lang="zh-CN" altLang="zh-CN" sz="2665" b="1" i="0" u="none" strike="noStrike" kern="1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a:rPr>
              <a:t>健儿奋起步伐</a:t>
            </a:r>
            <a:endParaRPr kumimoji="0" lang="zh-CN" altLang="zh-CN" sz="2665" b="1" i="0" u="none" strike="noStrike" kern="1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Courier New" panose="02070309020205020404"/>
            </a:endParaRPr>
          </a:p>
          <a:p>
            <a:pPr marL="0" marR="0" lvl="0" indent="0" algn="just" defTabSz="914400" rtl="0" eaLnBrk="1" fontAlgn="base" latinLnBrk="0" hangingPunct="1">
              <a:lnSpc>
                <a:spcPct val="120000"/>
              </a:lnSpc>
              <a:spcBef>
                <a:spcPct val="0"/>
              </a:spcBef>
              <a:spcAft>
                <a:spcPts val="0"/>
              </a:spcAft>
              <a:buClrTx/>
              <a:buSzTx/>
              <a:buFontTx/>
              <a:buNone/>
              <a:defRPr/>
            </a:pPr>
            <a:r>
              <a:rPr kumimoji="0" lang="zh-CN" altLang="zh-CN" sz="2665" b="1" i="0" u="none" strike="noStrike" kern="1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a:rPr>
              <a:t>爱我中华</a:t>
            </a:r>
            <a:endParaRPr kumimoji="0" lang="zh-CN" altLang="zh-CN" sz="2665" b="1" i="0" u="none" strike="noStrike" kern="1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Courier New" panose="02070309020205020404"/>
            </a:endParaRPr>
          </a:p>
        </p:txBody>
      </p:sp>
      <p:sp>
        <p:nvSpPr>
          <p:cNvPr id="132100" name="矩形 3"/>
          <p:cNvSpPr/>
          <p:nvPr/>
        </p:nvSpPr>
        <p:spPr>
          <a:xfrm>
            <a:off x="5088679" y="2423584"/>
            <a:ext cx="1546860" cy="501650"/>
          </a:xfrm>
          <a:prstGeom prst="rect">
            <a:avLst/>
          </a:prstGeom>
          <a:noFill/>
          <a:ln w="9525">
            <a:noFill/>
          </a:ln>
        </p:spPr>
        <p:txBody>
          <a:bodyPr wrap="none" anchor="t">
            <a:spAutoFit/>
          </a:bodyPr>
          <a:p>
            <a:pPr algn="ctr"/>
            <a:r>
              <a:rPr lang="zh-CN" altLang="zh-CN" sz="2665" b="1" dirty="0">
                <a:solidFill>
                  <a:srgbClr val="000000"/>
                </a:solidFill>
                <a:latin typeface="Times New Roman" panose="02020603050405020304" pitchFamily="18" charset="0"/>
                <a:ea typeface="黑体" panose="02010609060101010101" pitchFamily="49" charset="-122"/>
              </a:rPr>
              <a:t>爱我中华</a:t>
            </a:r>
            <a:endParaRPr lang="zh-CN" altLang="zh-CN" sz="2665" b="1" dirty="0">
              <a:solidFill>
                <a:srgbClr val="000000"/>
              </a:solidFill>
              <a:latin typeface="宋体" panose="02010600030101010101" pitchFamily="2" charset="-122"/>
              <a:ea typeface="黑体" panose="02010609060101010101" pitchFamily="49" charset="-122"/>
            </a:endParaRPr>
          </a:p>
        </p:txBody>
      </p:sp>
      <p:sp>
        <p:nvSpPr>
          <p:cNvPr id="5" name="矩形 4"/>
          <p:cNvSpPr/>
          <p:nvPr/>
        </p:nvSpPr>
        <p:spPr>
          <a:xfrm>
            <a:off x="6864351" y="2933700"/>
            <a:ext cx="4607984" cy="3538220"/>
          </a:xfrm>
          <a:prstGeom prst="rect">
            <a:avLst/>
          </a:prstGeom>
        </p:spPr>
        <p:txBody>
          <a:bodyPr>
            <a:spAutoFit/>
          </a:bodyPr>
          <a:lstStyle/>
          <a:p>
            <a:pPr marL="0" marR="0" lvl="0" indent="0" algn="just" defTabSz="914400" rtl="0" eaLnBrk="1" fontAlgn="base" latinLnBrk="0" hangingPunct="1">
              <a:lnSpc>
                <a:spcPct val="120000"/>
              </a:lnSpc>
              <a:spcBef>
                <a:spcPct val="0"/>
              </a:spcBef>
              <a:spcAft>
                <a:spcPts val="0"/>
              </a:spcAft>
              <a:buClrTx/>
              <a:buSzTx/>
              <a:buFontTx/>
              <a:buNone/>
              <a:defRPr/>
            </a:pPr>
            <a:r>
              <a:rPr kumimoji="0" lang="zh-CN" altLang="en-US" sz="2665" b="1" i="0" u="none" strike="noStrike" kern="1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Times New Roman" panose="02020603050405020304"/>
              </a:rPr>
              <a:t>建设我们的国家</a:t>
            </a:r>
            <a:endParaRPr kumimoji="0" lang="zh-CN" altLang="en-US" sz="2665" b="1" i="0" u="none" strike="noStrike" kern="1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Times New Roman" panose="02020603050405020304"/>
            </a:endParaRPr>
          </a:p>
          <a:p>
            <a:pPr marL="0" marR="0" lvl="0" indent="0" algn="just" defTabSz="914400" rtl="0" eaLnBrk="1" fontAlgn="base" latinLnBrk="0" hangingPunct="1">
              <a:lnSpc>
                <a:spcPct val="120000"/>
              </a:lnSpc>
              <a:spcBef>
                <a:spcPct val="0"/>
              </a:spcBef>
              <a:spcAft>
                <a:spcPts val="0"/>
              </a:spcAft>
              <a:buClrTx/>
              <a:buSzTx/>
              <a:buFontTx/>
              <a:buNone/>
              <a:defRPr/>
            </a:pPr>
            <a:r>
              <a:rPr kumimoji="0" lang="zh-CN" altLang="zh-CN" sz="2665" b="1" i="0" u="none" strike="noStrike" kern="1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Times New Roman" panose="02020603050405020304"/>
              </a:rPr>
              <a:t>爱我中华</a:t>
            </a:r>
            <a:endParaRPr kumimoji="0" lang="zh-CN" altLang="zh-CN" sz="2665" b="1" i="0" u="none" strike="noStrike" kern="1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Courier New" panose="02070309020205020404"/>
            </a:endParaRPr>
          </a:p>
          <a:p>
            <a:pPr marL="0" marR="0" lvl="0" indent="0" algn="just" defTabSz="914400" rtl="0" eaLnBrk="1" fontAlgn="base" latinLnBrk="0" hangingPunct="1">
              <a:lnSpc>
                <a:spcPct val="120000"/>
              </a:lnSpc>
              <a:spcBef>
                <a:spcPct val="0"/>
              </a:spcBef>
              <a:spcAft>
                <a:spcPts val="0"/>
              </a:spcAft>
              <a:buClrTx/>
              <a:buSzTx/>
              <a:buFontTx/>
              <a:buNone/>
              <a:defRPr/>
            </a:pPr>
            <a:r>
              <a:rPr kumimoji="0" lang="zh-CN" altLang="zh-CN" sz="2665" b="1" i="0" u="none" strike="noStrike" kern="1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Times New Roman" panose="02020603050405020304"/>
              </a:rPr>
              <a:t>中华雄姿英发</a:t>
            </a:r>
            <a:endParaRPr kumimoji="0" lang="zh-CN" altLang="zh-CN" sz="2665" b="1" i="0" u="none" strike="noStrike" kern="1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Courier New" panose="02070309020205020404"/>
            </a:endParaRPr>
          </a:p>
          <a:p>
            <a:pPr marL="0" marR="0" lvl="0" indent="0" algn="just" defTabSz="914400" rtl="0" eaLnBrk="1" fontAlgn="base" latinLnBrk="0" hangingPunct="1">
              <a:lnSpc>
                <a:spcPct val="120000"/>
              </a:lnSpc>
              <a:spcBef>
                <a:spcPct val="0"/>
              </a:spcBef>
              <a:spcAft>
                <a:spcPts val="0"/>
              </a:spcAft>
              <a:buClrTx/>
              <a:buSzTx/>
              <a:buFontTx/>
              <a:buNone/>
              <a:defRPr/>
            </a:pPr>
            <a:r>
              <a:rPr kumimoji="0" lang="zh-CN" altLang="zh-CN" sz="2665" b="1" i="0" u="none" strike="noStrike" kern="1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Times New Roman" panose="02020603050405020304"/>
              </a:rPr>
              <a:t>爱我中华</a:t>
            </a:r>
            <a:endParaRPr kumimoji="0" lang="zh-CN" altLang="zh-CN" sz="2665" b="1" i="0" u="none" strike="noStrike" kern="1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Courier New" panose="02070309020205020404"/>
            </a:endParaRPr>
          </a:p>
          <a:p>
            <a:pPr marL="0" marR="0" lvl="0" indent="0" algn="just" defTabSz="914400" rtl="0" eaLnBrk="1" fontAlgn="base" latinLnBrk="0" hangingPunct="1">
              <a:lnSpc>
                <a:spcPct val="120000"/>
              </a:lnSpc>
              <a:spcBef>
                <a:spcPct val="0"/>
              </a:spcBef>
              <a:spcAft>
                <a:spcPts val="0"/>
              </a:spcAft>
              <a:buClrTx/>
              <a:buSzTx/>
              <a:buFontTx/>
              <a:buNone/>
              <a:defRPr/>
            </a:pPr>
            <a:r>
              <a:rPr kumimoji="0" lang="zh-CN" altLang="zh-CN" sz="2665" b="1" i="0" u="none" strike="noStrike" kern="1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Times New Roman" panose="02020603050405020304"/>
              </a:rPr>
              <a:t>五十六族兄弟姐妹</a:t>
            </a:r>
            <a:endParaRPr kumimoji="0" lang="zh-CN" altLang="zh-CN" sz="2665" b="1" i="0" u="none" strike="noStrike" kern="1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Courier New" panose="02070309020205020404"/>
            </a:endParaRPr>
          </a:p>
          <a:p>
            <a:pPr marL="0" marR="0" lvl="0" indent="0" algn="just" defTabSz="914400" rtl="0" eaLnBrk="1" fontAlgn="base" latinLnBrk="0" hangingPunct="1">
              <a:lnSpc>
                <a:spcPct val="120000"/>
              </a:lnSpc>
              <a:spcBef>
                <a:spcPct val="0"/>
              </a:spcBef>
              <a:spcAft>
                <a:spcPts val="0"/>
              </a:spcAft>
              <a:buClrTx/>
              <a:buSzTx/>
              <a:buFontTx/>
              <a:buNone/>
              <a:defRPr/>
            </a:pPr>
            <a:r>
              <a:rPr kumimoji="0" lang="zh-CN" altLang="zh-CN" sz="2665" b="1" i="0" u="none" strike="noStrike" kern="1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Times New Roman" panose="02020603050405020304"/>
              </a:rPr>
              <a:t>五十六种语言汇成一句话</a:t>
            </a:r>
            <a:endParaRPr kumimoji="0" lang="zh-CN" altLang="zh-CN" sz="2665" b="1" i="0" u="none" strike="noStrike" kern="1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Courier New" panose="02070309020205020404"/>
            </a:endParaRPr>
          </a:p>
          <a:p>
            <a:pPr marL="0" marR="0" lvl="0" indent="0" algn="just" defTabSz="914400" rtl="0" eaLnBrk="1" fontAlgn="base" latinLnBrk="0" hangingPunct="1">
              <a:lnSpc>
                <a:spcPct val="120000"/>
              </a:lnSpc>
              <a:spcBef>
                <a:spcPct val="0"/>
              </a:spcBef>
              <a:spcAft>
                <a:spcPts val="0"/>
              </a:spcAft>
              <a:buClrTx/>
              <a:buSzTx/>
              <a:buFontTx/>
              <a:buNone/>
              <a:defRPr/>
            </a:pPr>
            <a:r>
              <a:rPr kumimoji="0" lang="zh-CN" altLang="zh-CN" sz="2665" b="1" i="0" u="none" strike="noStrike" kern="1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Times New Roman" panose="02020603050405020304"/>
              </a:rPr>
              <a:t>爱我中华</a:t>
            </a:r>
            <a:endParaRPr kumimoji="0" lang="zh-CN" altLang="zh-CN" sz="2665" b="1" i="0" u="none" strike="noStrike" kern="1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Courier New" panose="02070309020205020404"/>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1" name="矩形 1"/>
          <p:cNvSpPr/>
          <p:nvPr/>
        </p:nvSpPr>
        <p:spPr>
          <a:xfrm>
            <a:off x="967317" y="1123951"/>
            <a:ext cx="10278533" cy="4839970"/>
          </a:xfrm>
          <a:prstGeom prst="rect">
            <a:avLst/>
          </a:prstGeom>
          <a:noFill/>
          <a:ln w="9525">
            <a:noFill/>
          </a:ln>
        </p:spPr>
        <p:txBody>
          <a:bodyPr anchor="t">
            <a:spAutoFit/>
          </a:bodyPr>
          <a:p>
            <a:pPr marL="444500" indent="-444500" algn="just" defTabSz="457200">
              <a:lnSpc>
                <a:spcPct val="150000"/>
              </a:lnSpc>
            </a:pPr>
            <a:r>
              <a:rPr lang="en-US" altLang="zh-CN" sz="2935" b="1" dirty="0">
                <a:solidFill>
                  <a:srgbClr val="000000"/>
                </a:solidFill>
                <a:latin typeface="宋体" panose="02010600030101010101" pitchFamily="2" charset="-122"/>
                <a:ea typeface="宋体" panose="02010600030101010101" pitchFamily="2" charset="-122"/>
              </a:rPr>
              <a:t>1</a:t>
            </a:r>
            <a:r>
              <a:rPr lang="zh-CN" altLang="en-US" sz="2935" b="1" dirty="0">
                <a:solidFill>
                  <a:srgbClr val="000000"/>
                </a:solidFill>
                <a:latin typeface="宋体" panose="02010600030101010101" pitchFamily="2" charset="-122"/>
                <a:ea typeface="宋体" panose="02010600030101010101" pitchFamily="2" charset="-122"/>
              </a:rPr>
              <a:t>．填空：这首歌词运用了丰富多彩的比喻。请根据歌词中的比喻填写下面的三个句子。</a:t>
            </a:r>
            <a:endParaRPr lang="zh-CN" altLang="en-US" sz="2935" b="1" dirty="0">
              <a:solidFill>
                <a:srgbClr val="000000"/>
              </a:solidFill>
              <a:latin typeface="宋体" panose="02010600030101010101" pitchFamily="2" charset="-122"/>
              <a:ea typeface="宋体" panose="02010600030101010101" pitchFamily="2" charset="-122"/>
            </a:endParaRPr>
          </a:p>
          <a:p>
            <a:pPr marL="444500" indent="-444500" algn="just" defTabSz="457200">
              <a:lnSpc>
                <a:spcPct val="150000"/>
              </a:lnSpc>
            </a:pPr>
            <a:r>
              <a:rPr lang="en-US" altLang="zh-CN" sz="2935" b="1" dirty="0">
                <a:solidFill>
                  <a:srgbClr val="000000"/>
                </a:solidFill>
                <a:latin typeface="宋体" panose="02010600030101010101" pitchFamily="2" charset="-122"/>
                <a:ea typeface="宋体" panose="02010600030101010101" pitchFamily="2" charset="-122"/>
              </a:rPr>
              <a:t>(1)</a:t>
            </a:r>
            <a:r>
              <a:rPr lang="zh-CN" altLang="en-US" sz="2935" b="1" dirty="0">
                <a:solidFill>
                  <a:srgbClr val="000000"/>
                </a:solidFill>
                <a:latin typeface="宋体" panose="02010600030101010101" pitchFamily="2" charset="-122"/>
                <a:ea typeface="宋体" panose="02010600030101010101" pitchFamily="2" charset="-122"/>
              </a:rPr>
              <a:t>五十六个民族是中华民族灿烂星空中的</a:t>
            </a:r>
            <a:r>
              <a:rPr lang="en-US" altLang="zh-CN" sz="2935" b="1" dirty="0">
                <a:solidFill>
                  <a:srgbClr val="000000"/>
                </a:solidFill>
                <a:latin typeface="宋体" panose="02010600030101010101" pitchFamily="2" charset="-122"/>
                <a:ea typeface="宋体" panose="02010600030101010101" pitchFamily="2" charset="-122"/>
              </a:rPr>
              <a:t>(</a:t>
            </a:r>
            <a:r>
              <a:rPr lang="zh-CN" altLang="en-US" sz="2935" b="1" dirty="0">
                <a:solidFill>
                  <a:srgbClr val="000000"/>
                </a:solidFill>
                <a:latin typeface="宋体" panose="02010600030101010101" pitchFamily="2" charset="-122"/>
                <a:ea typeface="宋体" panose="02010600030101010101" pitchFamily="2" charset="-122"/>
              </a:rPr>
              <a:t>　  　　　　　</a:t>
            </a:r>
            <a:r>
              <a:rPr lang="en-US" altLang="zh-CN" sz="2935" b="1" dirty="0">
                <a:solidFill>
                  <a:srgbClr val="000000"/>
                </a:solidFill>
                <a:latin typeface="宋体" panose="02010600030101010101" pitchFamily="2" charset="-122"/>
                <a:ea typeface="宋体" panose="02010600030101010101" pitchFamily="2" charset="-122"/>
              </a:rPr>
              <a:t>)</a:t>
            </a:r>
            <a:r>
              <a:rPr lang="zh-CN" altLang="en-US" sz="2935" b="1" dirty="0">
                <a:solidFill>
                  <a:srgbClr val="000000"/>
                </a:solidFill>
                <a:latin typeface="宋体" panose="02010600030101010101" pitchFamily="2" charset="-122"/>
                <a:ea typeface="宋体" panose="02010600030101010101" pitchFamily="2" charset="-122"/>
              </a:rPr>
              <a:t>。</a:t>
            </a:r>
            <a:endParaRPr lang="zh-CN" altLang="en-US" sz="2935" b="1" dirty="0">
              <a:solidFill>
                <a:srgbClr val="000000"/>
              </a:solidFill>
              <a:latin typeface="宋体" panose="02010600030101010101" pitchFamily="2" charset="-122"/>
              <a:ea typeface="宋体" panose="02010600030101010101" pitchFamily="2" charset="-122"/>
            </a:endParaRPr>
          </a:p>
          <a:p>
            <a:pPr marL="444500" indent="-444500" algn="just" defTabSz="457200">
              <a:lnSpc>
                <a:spcPct val="150000"/>
              </a:lnSpc>
            </a:pPr>
            <a:r>
              <a:rPr lang="en-US" altLang="zh-CN" sz="2935" b="1" dirty="0">
                <a:solidFill>
                  <a:srgbClr val="000000"/>
                </a:solidFill>
                <a:latin typeface="宋体" panose="02010600030101010101" pitchFamily="2" charset="-122"/>
                <a:ea typeface="宋体" panose="02010600030101010101" pitchFamily="2" charset="-122"/>
              </a:rPr>
              <a:t>(2)</a:t>
            </a:r>
            <a:r>
              <a:rPr lang="zh-CN" altLang="en-US" sz="2935" b="1" dirty="0">
                <a:solidFill>
                  <a:srgbClr val="000000"/>
                </a:solidFill>
                <a:latin typeface="宋体" panose="02010600030101010101" pitchFamily="2" charset="-122"/>
                <a:ea typeface="宋体" panose="02010600030101010101" pitchFamily="2" charset="-122"/>
              </a:rPr>
              <a:t>五十六个民族是中华人民共和国这个百花园中的</a:t>
            </a:r>
            <a:r>
              <a:rPr lang="en-US" altLang="zh-CN" sz="2935" b="1" dirty="0">
                <a:solidFill>
                  <a:srgbClr val="000000"/>
                </a:solidFill>
                <a:latin typeface="宋体" panose="02010600030101010101" pitchFamily="2" charset="-122"/>
                <a:ea typeface="宋体" panose="02010600030101010101" pitchFamily="2" charset="-122"/>
              </a:rPr>
              <a:t>(     </a:t>
            </a:r>
            <a:r>
              <a:rPr lang="zh-CN" altLang="en-US" sz="2935" b="1" dirty="0">
                <a:solidFill>
                  <a:srgbClr val="000000"/>
                </a:solidFill>
                <a:latin typeface="宋体" panose="02010600030101010101" pitchFamily="2" charset="-122"/>
                <a:ea typeface="宋体" panose="02010600030101010101" pitchFamily="2" charset="-122"/>
              </a:rPr>
              <a:t>　　　　　　</a:t>
            </a:r>
            <a:r>
              <a:rPr lang="en-US" altLang="zh-CN" sz="2935" b="1" dirty="0">
                <a:solidFill>
                  <a:srgbClr val="000000"/>
                </a:solidFill>
                <a:latin typeface="宋体" panose="02010600030101010101" pitchFamily="2" charset="-122"/>
                <a:ea typeface="宋体" panose="02010600030101010101" pitchFamily="2" charset="-122"/>
              </a:rPr>
              <a:t>)</a:t>
            </a:r>
            <a:r>
              <a:rPr lang="zh-CN" altLang="en-US" sz="2935" b="1" dirty="0">
                <a:solidFill>
                  <a:srgbClr val="000000"/>
                </a:solidFill>
                <a:latin typeface="宋体" panose="02010600030101010101" pitchFamily="2" charset="-122"/>
                <a:ea typeface="宋体" panose="02010600030101010101" pitchFamily="2" charset="-122"/>
              </a:rPr>
              <a:t>。</a:t>
            </a:r>
            <a:endParaRPr lang="zh-CN" altLang="en-US" sz="2935" b="1" dirty="0">
              <a:solidFill>
                <a:srgbClr val="000000"/>
              </a:solidFill>
              <a:latin typeface="宋体" panose="02010600030101010101" pitchFamily="2" charset="-122"/>
              <a:ea typeface="宋体" panose="02010600030101010101" pitchFamily="2" charset="-122"/>
            </a:endParaRPr>
          </a:p>
          <a:p>
            <a:pPr marL="444500" indent="-444500" algn="just" defTabSz="457200">
              <a:lnSpc>
                <a:spcPct val="150000"/>
              </a:lnSpc>
            </a:pPr>
            <a:r>
              <a:rPr lang="en-US" altLang="zh-CN" sz="2935" b="1" dirty="0">
                <a:solidFill>
                  <a:srgbClr val="000000"/>
                </a:solidFill>
                <a:latin typeface="宋体" panose="02010600030101010101" pitchFamily="2" charset="-122"/>
                <a:ea typeface="宋体" panose="02010600030101010101" pitchFamily="2" charset="-122"/>
              </a:rPr>
              <a:t>(3)</a:t>
            </a:r>
            <a:r>
              <a:rPr lang="zh-CN" altLang="en-US" sz="2935" b="1" dirty="0">
                <a:solidFill>
                  <a:srgbClr val="000000"/>
                </a:solidFill>
                <a:latin typeface="宋体" panose="02010600030101010101" pitchFamily="2" charset="-122"/>
                <a:ea typeface="宋体" panose="02010600030101010101" pitchFamily="2" charset="-122"/>
              </a:rPr>
              <a:t>五十六个民族是中华民族这个大家庭中的</a:t>
            </a:r>
            <a:r>
              <a:rPr lang="en-US" altLang="zh-CN" sz="2935" b="1" dirty="0">
                <a:solidFill>
                  <a:srgbClr val="000000"/>
                </a:solidFill>
                <a:latin typeface="宋体" panose="02010600030101010101" pitchFamily="2" charset="-122"/>
                <a:ea typeface="宋体" panose="02010600030101010101" pitchFamily="2" charset="-122"/>
              </a:rPr>
              <a:t>(   </a:t>
            </a:r>
            <a:r>
              <a:rPr lang="zh-CN" altLang="en-US" sz="2935" b="1" dirty="0">
                <a:solidFill>
                  <a:srgbClr val="000000"/>
                </a:solidFill>
                <a:latin typeface="宋体" panose="02010600030101010101" pitchFamily="2" charset="-122"/>
                <a:ea typeface="宋体" panose="02010600030101010101" pitchFamily="2" charset="-122"/>
              </a:rPr>
              <a:t>　　　　　　　</a:t>
            </a:r>
            <a:r>
              <a:rPr lang="en-US" altLang="zh-CN" sz="2935" b="1" dirty="0">
                <a:solidFill>
                  <a:srgbClr val="000000"/>
                </a:solidFill>
                <a:latin typeface="宋体" panose="02010600030101010101" pitchFamily="2" charset="-122"/>
                <a:ea typeface="宋体" panose="02010600030101010101" pitchFamily="2" charset="-122"/>
              </a:rPr>
              <a:t>)</a:t>
            </a:r>
            <a:r>
              <a:rPr lang="zh-CN" altLang="en-US" sz="2935" b="1" dirty="0">
                <a:solidFill>
                  <a:srgbClr val="000000"/>
                </a:solidFill>
                <a:latin typeface="宋体" panose="02010600030101010101" pitchFamily="2" charset="-122"/>
                <a:ea typeface="宋体" panose="02010600030101010101" pitchFamily="2" charset="-122"/>
              </a:rPr>
              <a:t>。</a:t>
            </a:r>
            <a:endParaRPr lang="en-US" altLang="zh-CN" sz="2935" b="1" dirty="0">
              <a:solidFill>
                <a:srgbClr val="000000"/>
              </a:solidFill>
              <a:latin typeface="宋体" panose="02010600030101010101" pitchFamily="2" charset="-122"/>
              <a:ea typeface="宋体" panose="02010600030101010101" pitchFamily="2" charset="-122"/>
            </a:endParaRPr>
          </a:p>
        </p:txBody>
      </p:sp>
      <p:sp>
        <p:nvSpPr>
          <p:cNvPr id="4" name="矩形 3"/>
          <p:cNvSpPr/>
          <p:nvPr/>
        </p:nvSpPr>
        <p:spPr>
          <a:xfrm>
            <a:off x="8374380" y="2590800"/>
            <a:ext cx="2434590" cy="542925"/>
          </a:xfrm>
          <a:prstGeom prst="rect">
            <a:avLst/>
          </a:prstGeom>
          <a:noFill/>
          <a:ln w="9525">
            <a:noFill/>
          </a:ln>
        </p:spPr>
        <p:txBody>
          <a:bodyPr wrap="none" anchor="t">
            <a:spAutoFit/>
          </a:bodyPr>
          <a:p>
            <a:pPr algn="just"/>
            <a:r>
              <a:rPr lang="zh-CN" altLang="en-US" sz="2935" b="1" dirty="0">
                <a:solidFill>
                  <a:srgbClr val="FF0000"/>
                </a:solidFill>
                <a:latin typeface="宋体" panose="02010600030101010101" pitchFamily="2" charset="-122"/>
                <a:ea typeface="宋体" panose="02010600030101010101" pitchFamily="2" charset="-122"/>
              </a:rPr>
              <a:t>五十六个星座</a:t>
            </a:r>
            <a:endParaRPr lang="zh-CN" altLang="en-US" sz="2935" dirty="0">
              <a:latin typeface="Arial" panose="020B0604020202020204" pitchFamily="34" charset="0"/>
              <a:ea typeface="宋体" panose="02010600030101010101" pitchFamily="2" charset="-122"/>
            </a:endParaRPr>
          </a:p>
        </p:txBody>
      </p:sp>
      <p:sp>
        <p:nvSpPr>
          <p:cNvPr id="5" name="矩形 4"/>
          <p:cNvSpPr/>
          <p:nvPr/>
        </p:nvSpPr>
        <p:spPr>
          <a:xfrm>
            <a:off x="2205567" y="3939117"/>
            <a:ext cx="2059305" cy="542925"/>
          </a:xfrm>
          <a:prstGeom prst="rect">
            <a:avLst/>
          </a:prstGeom>
          <a:noFill/>
          <a:ln w="9525">
            <a:noFill/>
          </a:ln>
        </p:spPr>
        <p:txBody>
          <a:bodyPr wrap="none" anchor="t">
            <a:spAutoFit/>
          </a:bodyPr>
          <a:p>
            <a:r>
              <a:rPr lang="zh-CN" altLang="en-US" sz="2935" b="1" dirty="0">
                <a:solidFill>
                  <a:srgbClr val="FF0000"/>
                </a:solidFill>
                <a:latin typeface="宋体" panose="02010600030101010101" pitchFamily="2" charset="-122"/>
                <a:ea typeface="宋体" panose="02010600030101010101" pitchFamily="2" charset="-122"/>
              </a:rPr>
              <a:t>五十六枝花</a:t>
            </a:r>
            <a:endParaRPr lang="zh-CN" altLang="en-US" sz="2400" dirty="0">
              <a:latin typeface="Arial" panose="020B0604020202020204" pitchFamily="34" charset="0"/>
              <a:ea typeface="宋体" panose="02010600030101010101" pitchFamily="2" charset="-122"/>
            </a:endParaRPr>
          </a:p>
        </p:txBody>
      </p:sp>
      <p:sp>
        <p:nvSpPr>
          <p:cNvPr id="6" name="矩形 5"/>
          <p:cNvSpPr/>
          <p:nvPr/>
        </p:nvSpPr>
        <p:spPr>
          <a:xfrm>
            <a:off x="1820333" y="5130800"/>
            <a:ext cx="3676651" cy="769620"/>
          </a:xfrm>
          <a:prstGeom prst="rect">
            <a:avLst/>
          </a:prstGeom>
          <a:noFill/>
          <a:ln w="9525">
            <a:noFill/>
          </a:ln>
        </p:spPr>
        <p:txBody>
          <a:bodyPr anchor="t">
            <a:spAutoFit/>
          </a:bodyPr>
          <a:p>
            <a:pPr>
              <a:lnSpc>
                <a:spcPct val="150000"/>
              </a:lnSpc>
            </a:pPr>
            <a:r>
              <a:rPr lang="zh-CN" altLang="en-US" sz="2935" b="1" dirty="0">
                <a:solidFill>
                  <a:srgbClr val="FF0000"/>
                </a:solidFill>
                <a:latin typeface="宋体" panose="02010600030101010101" pitchFamily="2" charset="-122"/>
                <a:ea typeface="宋体" panose="02010600030101010101" pitchFamily="2" charset="-122"/>
              </a:rPr>
              <a:t>五十六个兄弟姐妹</a:t>
            </a:r>
            <a:endParaRPr lang="zh-CN" altLang="en-US" sz="2935"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charRg st="0" end="7"/>
                                            </p:txEl>
                                          </p:spTgt>
                                        </p:tgtEl>
                                        <p:attrNameLst>
                                          <p:attrName>style.visibility</p:attrName>
                                        </p:attrNameLst>
                                      </p:cBhvr>
                                      <p:to>
                                        <p:strVal val="visible"/>
                                      </p:to>
                                    </p:set>
                                    <p:animEffect transition="in" filter="wipe(left)">
                                      <p:cBhvr>
                                        <p:cTn id="7" dur="500"/>
                                        <p:tgtEl>
                                          <p:spTgt spid="4">
                                            <p:txEl>
                                              <p:charRg st="0"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charRg st="0" end="6"/>
                                            </p:txEl>
                                          </p:spTgt>
                                        </p:tgtEl>
                                        <p:attrNameLst>
                                          <p:attrName>style.visibility</p:attrName>
                                        </p:attrNameLst>
                                      </p:cBhvr>
                                      <p:to>
                                        <p:strVal val="visible"/>
                                      </p:to>
                                    </p:set>
                                    <p:animEffect transition="in" filter="wipe(left)">
                                      <p:cBhvr>
                                        <p:cTn id="12" dur="500"/>
                                        <p:tgtEl>
                                          <p:spTgt spid="5">
                                            <p:txEl>
                                              <p:charRg st="0"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charRg st="0" end="9"/>
                                            </p:txEl>
                                          </p:spTgt>
                                        </p:tgtEl>
                                        <p:attrNameLst>
                                          <p:attrName>style.visibility</p:attrName>
                                        </p:attrNameLst>
                                      </p:cBhvr>
                                      <p:to>
                                        <p:strVal val="visible"/>
                                      </p:to>
                                    </p:set>
                                    <p:animEffect transition="in" filter="wipe(left)">
                                      <p:cBhvr>
                                        <p:cTn id="17" dur="500"/>
                                        <p:tgtEl>
                                          <p:spTgt spid="6">
                                            <p:txEl>
                                              <p:charRg st="0"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P spid="6"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085851" y="1022351"/>
            <a:ext cx="10064751" cy="5262245"/>
          </a:xfrm>
          <a:prstGeom prst="rect">
            <a:avLst/>
          </a:prstGeom>
        </p:spPr>
        <p:txBody>
          <a:bodyPr>
            <a:spAutoFit/>
          </a:bodyPr>
          <a:lstStyle/>
          <a:p>
            <a:pPr marL="444500" marR="0" lvl="0" indent="-444500"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2</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．问答：这首歌表达了怎样的主题思想？</a:t>
            </a:r>
            <a:endPar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444500" marR="0" lvl="0" indent="0"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________________________________________________________________________________________</a:t>
            </a:r>
            <a:endPar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444500" marR="0" lvl="0" indent="-444500"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3</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．请你在除了课文中提到的少数民族外，写出五个少数民族的名称。</a:t>
            </a:r>
            <a:endPar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444500" marR="0" lvl="0" indent="0"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(1)__________</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(2)__________   (3)__________</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(4)__________  (5)__________</a:t>
            </a:r>
            <a:endPar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 name="矩形 3"/>
          <p:cNvSpPr/>
          <p:nvPr/>
        </p:nvSpPr>
        <p:spPr>
          <a:xfrm>
            <a:off x="1725084" y="1729317"/>
            <a:ext cx="9059333" cy="1568450"/>
          </a:xfrm>
          <a:prstGeom prst="rect">
            <a:avLst/>
          </a:prstGeom>
          <a:noFill/>
          <a:ln w="9525">
            <a:noFill/>
          </a:ln>
        </p:spPr>
        <p:txBody>
          <a:bodyPr anchor="t">
            <a:spAutoFit/>
          </a:bodyPr>
          <a:p>
            <a:pPr indent="622300">
              <a:lnSpc>
                <a:spcPct val="150000"/>
              </a:lnSpc>
            </a:pPr>
            <a:r>
              <a:rPr lang="zh-CN" altLang="en-US" sz="3200" b="1" dirty="0">
                <a:solidFill>
                  <a:srgbClr val="FF0000"/>
                </a:solidFill>
                <a:latin typeface="宋体" panose="02010600030101010101" pitchFamily="2" charset="-122"/>
                <a:ea typeface="宋体" panose="02010600030101010101" pitchFamily="2" charset="-122"/>
              </a:rPr>
              <a:t>这首歌表达了我国五十六个民族紧紧团结在一起，爱我中华，建我中华的主题思想。</a:t>
            </a:r>
            <a:endParaRPr lang="zh-CN" altLang="en-US" sz="3200" b="1" dirty="0">
              <a:solidFill>
                <a:srgbClr val="FF0000"/>
              </a:solidFill>
              <a:latin typeface="宋体" panose="02010600030101010101" pitchFamily="2" charset="-122"/>
              <a:ea typeface="宋体" panose="02010600030101010101" pitchFamily="2" charset="-122"/>
            </a:endParaRPr>
          </a:p>
        </p:txBody>
      </p:sp>
      <p:sp>
        <p:nvSpPr>
          <p:cNvPr id="5" name="矩形 4"/>
          <p:cNvSpPr/>
          <p:nvPr/>
        </p:nvSpPr>
        <p:spPr>
          <a:xfrm>
            <a:off x="2622551" y="4790017"/>
            <a:ext cx="1407795"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土家族</a:t>
            </a:r>
            <a:endParaRPr lang="zh-CN" altLang="en-US" sz="2400" dirty="0">
              <a:latin typeface="Arial" panose="020B0604020202020204" pitchFamily="34" charset="0"/>
              <a:ea typeface="宋体" panose="02010600030101010101" pitchFamily="2" charset="-122"/>
            </a:endParaRPr>
          </a:p>
        </p:txBody>
      </p:sp>
      <p:sp>
        <p:nvSpPr>
          <p:cNvPr id="6" name="矩形 5"/>
          <p:cNvSpPr/>
          <p:nvPr/>
        </p:nvSpPr>
        <p:spPr>
          <a:xfrm>
            <a:off x="5808133" y="4790017"/>
            <a:ext cx="99949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藏族</a:t>
            </a:r>
            <a:endParaRPr lang="zh-CN" altLang="en-US" sz="2400" dirty="0">
              <a:latin typeface="Arial" panose="020B0604020202020204" pitchFamily="34" charset="0"/>
              <a:ea typeface="宋体" panose="02010600030101010101" pitchFamily="2" charset="-122"/>
            </a:endParaRPr>
          </a:p>
        </p:txBody>
      </p:sp>
      <p:sp>
        <p:nvSpPr>
          <p:cNvPr id="7" name="矩形 6"/>
          <p:cNvSpPr/>
          <p:nvPr/>
        </p:nvSpPr>
        <p:spPr>
          <a:xfrm>
            <a:off x="8953500" y="4654551"/>
            <a:ext cx="1407795" cy="829945"/>
          </a:xfrm>
          <a:prstGeom prst="rect">
            <a:avLst/>
          </a:prstGeom>
          <a:noFill/>
          <a:ln w="9525">
            <a:noFill/>
          </a:ln>
        </p:spPr>
        <p:txBody>
          <a:bodyPr wrap="none" anchor="t">
            <a:spAutoFit/>
          </a:bodyPr>
          <a:p>
            <a:pPr>
              <a:lnSpc>
                <a:spcPct val="150000"/>
              </a:lnSpc>
            </a:pPr>
            <a:r>
              <a:rPr lang="zh-CN" altLang="en-US" sz="3200" b="1" dirty="0">
                <a:solidFill>
                  <a:srgbClr val="FF0000"/>
                </a:solidFill>
                <a:latin typeface="宋体" panose="02010600030101010101" pitchFamily="2" charset="-122"/>
                <a:ea typeface="宋体" panose="02010600030101010101" pitchFamily="2" charset="-122"/>
              </a:rPr>
              <a:t>蒙古族</a:t>
            </a:r>
            <a:endParaRPr lang="zh-CN" altLang="en-US" sz="3200" b="1" dirty="0">
              <a:solidFill>
                <a:srgbClr val="FF0000"/>
              </a:solidFill>
              <a:latin typeface="宋体" panose="02010600030101010101" pitchFamily="2" charset="-122"/>
              <a:ea typeface="宋体" panose="02010600030101010101" pitchFamily="2" charset="-122"/>
            </a:endParaRPr>
          </a:p>
        </p:txBody>
      </p:sp>
      <p:sp>
        <p:nvSpPr>
          <p:cNvPr id="8" name="矩形 7"/>
          <p:cNvSpPr/>
          <p:nvPr/>
        </p:nvSpPr>
        <p:spPr>
          <a:xfrm>
            <a:off x="2544233" y="5554133"/>
            <a:ext cx="1816100" cy="583565"/>
          </a:xfrm>
          <a:prstGeom prst="rect">
            <a:avLst/>
          </a:prstGeom>
          <a:noFill/>
          <a:ln w="9525">
            <a:noFill/>
          </a:ln>
        </p:spPr>
        <p:txBody>
          <a:bodyPr wrap="none" anchor="t">
            <a:spAutoFit/>
          </a:bodyPr>
          <a:p>
            <a:r>
              <a:rPr lang="zh-CN" altLang="en-US" sz="3200" b="1" dirty="0">
                <a:solidFill>
                  <a:srgbClr val="FF0000"/>
                </a:solidFill>
                <a:latin typeface="宋体" panose="02010600030101010101" pitchFamily="2" charset="-122"/>
                <a:ea typeface="宋体" panose="02010600030101010101" pitchFamily="2" charset="-122"/>
              </a:rPr>
              <a:t>鄂温克族</a:t>
            </a:r>
            <a:endParaRPr lang="zh-CN" altLang="en-US" sz="2400" dirty="0">
              <a:latin typeface="Arial" panose="020B0604020202020204" pitchFamily="34" charset="0"/>
              <a:ea typeface="宋体" panose="02010600030101010101" pitchFamily="2" charset="-122"/>
            </a:endParaRPr>
          </a:p>
        </p:txBody>
      </p:sp>
      <p:sp>
        <p:nvSpPr>
          <p:cNvPr id="10" name="矩形 9"/>
          <p:cNvSpPr/>
          <p:nvPr/>
        </p:nvSpPr>
        <p:spPr>
          <a:xfrm>
            <a:off x="5513917" y="5420784"/>
            <a:ext cx="1816100" cy="829945"/>
          </a:xfrm>
          <a:prstGeom prst="rect">
            <a:avLst/>
          </a:prstGeom>
          <a:noFill/>
          <a:ln w="9525">
            <a:noFill/>
          </a:ln>
        </p:spPr>
        <p:txBody>
          <a:bodyPr wrap="none" anchor="t">
            <a:spAutoFit/>
          </a:bodyPr>
          <a:p>
            <a:pPr>
              <a:lnSpc>
                <a:spcPct val="150000"/>
              </a:lnSpc>
            </a:pPr>
            <a:r>
              <a:rPr lang="zh-CN" altLang="en-US" sz="3200" b="1" dirty="0">
                <a:solidFill>
                  <a:srgbClr val="FF0000"/>
                </a:solidFill>
                <a:latin typeface="宋体" panose="02010600030101010101" pitchFamily="2" charset="-122"/>
                <a:ea typeface="宋体" panose="02010600030101010101" pitchFamily="2" charset="-122"/>
              </a:rPr>
              <a:t>维吾尔族</a:t>
            </a:r>
            <a:endParaRPr lang="zh-CN" altLang="en-US" sz="32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charRg st="0" end="38"/>
                                            </p:txEl>
                                          </p:spTgt>
                                        </p:tgtEl>
                                        <p:attrNameLst>
                                          <p:attrName>style.visibility</p:attrName>
                                        </p:attrNameLst>
                                      </p:cBhvr>
                                      <p:to>
                                        <p:strVal val="visible"/>
                                      </p:to>
                                    </p:set>
                                    <p:animEffect transition="in" filter="wipe(left)">
                                      <p:cBhvr>
                                        <p:cTn id="7" dur="500"/>
                                        <p:tgtEl>
                                          <p:spTgt spid="4">
                                            <p:txEl>
                                              <p:charRg st="0" end="3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charRg st="0" end="4"/>
                                            </p:txEl>
                                          </p:spTgt>
                                        </p:tgtEl>
                                        <p:attrNameLst>
                                          <p:attrName>style.visibility</p:attrName>
                                        </p:attrNameLst>
                                      </p:cBhvr>
                                      <p:to>
                                        <p:strVal val="visible"/>
                                      </p:to>
                                    </p:set>
                                    <p:animEffect transition="in" filter="wipe(left)">
                                      <p:cBhvr>
                                        <p:cTn id="12" dur="500"/>
                                        <p:tgtEl>
                                          <p:spTgt spid="5">
                                            <p:txEl>
                                              <p:charRg st="0"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charRg st="0" end="3"/>
                                            </p:txEl>
                                          </p:spTgt>
                                        </p:tgtEl>
                                        <p:attrNameLst>
                                          <p:attrName>style.visibility</p:attrName>
                                        </p:attrNameLst>
                                      </p:cBhvr>
                                      <p:to>
                                        <p:strVal val="visible"/>
                                      </p:to>
                                    </p:set>
                                    <p:animEffect transition="in" filter="wipe(left)">
                                      <p:cBhvr>
                                        <p:cTn id="17" dur="500"/>
                                        <p:tgtEl>
                                          <p:spTgt spid="6">
                                            <p:txEl>
                                              <p:charRg st="0"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xEl>
                                              <p:charRg st="0" end="4"/>
                                            </p:txEl>
                                          </p:spTgt>
                                        </p:tgtEl>
                                        <p:attrNameLst>
                                          <p:attrName>style.visibility</p:attrName>
                                        </p:attrNameLst>
                                      </p:cBhvr>
                                      <p:to>
                                        <p:strVal val="visible"/>
                                      </p:to>
                                    </p:set>
                                    <p:animEffect transition="in" filter="wipe(left)">
                                      <p:cBhvr>
                                        <p:cTn id="22" dur="500"/>
                                        <p:tgtEl>
                                          <p:spTgt spid="7">
                                            <p:txEl>
                                              <p:charRg st="0"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xEl>
                                              <p:charRg st="0" end="5"/>
                                            </p:txEl>
                                          </p:spTgt>
                                        </p:tgtEl>
                                        <p:attrNameLst>
                                          <p:attrName>style.visibility</p:attrName>
                                        </p:attrNameLst>
                                      </p:cBhvr>
                                      <p:to>
                                        <p:strVal val="visible"/>
                                      </p:to>
                                    </p:set>
                                    <p:animEffect transition="in" filter="wipe(left)">
                                      <p:cBhvr>
                                        <p:cTn id="27" dur="500"/>
                                        <p:tgtEl>
                                          <p:spTgt spid="8">
                                            <p:txEl>
                                              <p:charRg st="0"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xEl>
                                              <p:charRg st="0" end="5"/>
                                            </p:txEl>
                                          </p:spTgt>
                                        </p:tgtEl>
                                        <p:attrNameLst>
                                          <p:attrName>style.visibility</p:attrName>
                                        </p:attrNameLst>
                                      </p:cBhvr>
                                      <p:to>
                                        <p:strVal val="visible"/>
                                      </p:to>
                                    </p:set>
                                    <p:animEffect transition="in" filter="wipe(left)">
                                      <p:cBhvr>
                                        <p:cTn id="32" dur="500"/>
                                        <p:tgtEl>
                                          <p:spTgt spid="10">
                                            <p:txEl>
                                              <p:charRg st="0"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P spid="6" grpId="0" build="p"/>
      <p:bldP spid="7" grpId="0" build="p"/>
      <p:bldP spid="8" grpId="0" build="p"/>
      <p:bldP spid="10"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085851" y="1502833"/>
            <a:ext cx="10064751" cy="3046095"/>
          </a:xfrm>
          <a:prstGeom prst="rect">
            <a:avLst/>
          </a:prstGeom>
        </p:spPr>
        <p:txBody>
          <a:bodyPr>
            <a:spAutoFit/>
          </a:bodyPr>
          <a:lstStyle/>
          <a:p>
            <a:pPr marL="444500" marR="0" lvl="0" indent="-444500"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4</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．写一写：你是哪个民族的？你所属的民族有什么传统节日？</a:t>
            </a:r>
            <a:endPar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444500" marR="0" lvl="0" indent="0" algn="l" defTabSz="457200" rtl="0" eaLnBrk="1" fontAlgn="base" latinLnBrk="0" hangingPunct="1">
              <a:lnSpc>
                <a:spcPct val="150000"/>
              </a:lnSpc>
              <a:spcBef>
                <a:spcPct val="0"/>
              </a:spcBef>
              <a:spcAft>
                <a:spcPct val="0"/>
              </a:spcAft>
              <a:buClrTx/>
              <a:buSzTx/>
              <a:buFontTx/>
              <a:buNone/>
              <a:defRPr/>
            </a:pP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________________________________________________________________________________________</a:t>
            </a:r>
            <a:endPar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 name="矩形 3"/>
          <p:cNvSpPr/>
          <p:nvPr/>
        </p:nvSpPr>
        <p:spPr>
          <a:xfrm>
            <a:off x="1695451" y="2937933"/>
            <a:ext cx="9105900" cy="1568450"/>
          </a:xfrm>
          <a:prstGeom prst="rect">
            <a:avLst/>
          </a:prstGeom>
          <a:noFill/>
          <a:ln w="9525">
            <a:noFill/>
          </a:ln>
        </p:spPr>
        <p:txBody>
          <a:bodyPr anchor="t">
            <a:spAutoFit/>
          </a:bodyPr>
          <a:p>
            <a:pPr>
              <a:lnSpc>
                <a:spcPct val="150000"/>
              </a:lnSpc>
            </a:pPr>
            <a:r>
              <a:rPr lang="zh-CN" altLang="en-US" sz="3200" b="1" dirty="0">
                <a:solidFill>
                  <a:srgbClr val="1B10F4"/>
                </a:solidFill>
                <a:latin typeface="宋体" panose="02010600030101010101" pitchFamily="2" charset="-122"/>
                <a:ea typeface="宋体" panose="02010600030101010101" pitchFamily="2" charset="-122"/>
              </a:rPr>
              <a:t>示例：</a:t>
            </a:r>
            <a:r>
              <a:rPr lang="zh-CN" altLang="en-US" sz="3200" b="1" dirty="0">
                <a:solidFill>
                  <a:srgbClr val="FF0000"/>
                </a:solidFill>
                <a:latin typeface="宋体" panose="02010600030101010101" pitchFamily="2" charset="-122"/>
                <a:ea typeface="宋体" panose="02010600030101010101" pitchFamily="2" charset="-122"/>
              </a:rPr>
              <a:t>我是汉族的，汉族有多个传统节日，最典型的就是春节、端午、中秋三个节日。</a:t>
            </a:r>
            <a:endParaRPr lang="zh-CN" altLang="en-US" sz="32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charRg st="0" end="39"/>
                                            </p:txEl>
                                          </p:spTgt>
                                        </p:tgtEl>
                                        <p:attrNameLst>
                                          <p:attrName>style.visibility</p:attrName>
                                        </p:attrNameLst>
                                      </p:cBhvr>
                                      <p:to>
                                        <p:strVal val="visible"/>
                                      </p:to>
                                    </p:set>
                                    <p:animEffect transition="in" filter="wipe(left)">
                                      <p:cBhvr>
                                        <p:cTn id="7" dur="500"/>
                                        <p:tgtEl>
                                          <p:spTgt spid="4">
                                            <p:txEl>
                                              <p:charRg st="0" end="3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任意多边形 6"/>
          <p:cNvSpPr/>
          <p:nvPr/>
        </p:nvSpPr>
        <p:spPr bwMode="auto">
          <a:xfrm>
            <a:off x="1284817" y="1663700"/>
            <a:ext cx="9533467" cy="4519084"/>
          </a:xfrm>
          <a:custGeom>
            <a:avLst/>
            <a:gdLst>
              <a:gd name="connsiteX0" fmla="*/ 0 w 7150138"/>
              <a:gd name="connsiteY0" fmla="*/ 451959 h 4519594"/>
              <a:gd name="connsiteX1" fmla="*/ 451959 w 7150138"/>
              <a:gd name="connsiteY1" fmla="*/ 0 h 4519594"/>
              <a:gd name="connsiteX2" fmla="*/ 6698179 w 7150138"/>
              <a:gd name="connsiteY2" fmla="*/ 0 h 4519594"/>
              <a:gd name="connsiteX3" fmla="*/ 7150138 w 7150138"/>
              <a:gd name="connsiteY3" fmla="*/ 451959 h 4519594"/>
              <a:gd name="connsiteX4" fmla="*/ 7150138 w 7150138"/>
              <a:gd name="connsiteY4" fmla="*/ 4067635 h 4519594"/>
              <a:gd name="connsiteX5" fmla="*/ 6698179 w 7150138"/>
              <a:gd name="connsiteY5" fmla="*/ 4519594 h 4519594"/>
              <a:gd name="connsiteX6" fmla="*/ 451959 w 7150138"/>
              <a:gd name="connsiteY6" fmla="*/ 4519594 h 4519594"/>
              <a:gd name="connsiteX7" fmla="*/ 0 w 7150138"/>
              <a:gd name="connsiteY7" fmla="*/ 4067635 h 4519594"/>
              <a:gd name="connsiteX8" fmla="*/ 0 w 7150138"/>
              <a:gd name="connsiteY8" fmla="*/ 451959 h 4519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0138" h="4519594">
                <a:moveTo>
                  <a:pt x="0" y="451959"/>
                </a:moveTo>
                <a:cubicBezTo>
                  <a:pt x="0" y="202349"/>
                  <a:pt x="202349" y="0"/>
                  <a:pt x="451959" y="0"/>
                </a:cubicBezTo>
                <a:lnTo>
                  <a:pt x="6698179" y="0"/>
                </a:lnTo>
                <a:cubicBezTo>
                  <a:pt x="6947789" y="0"/>
                  <a:pt x="7150138" y="202349"/>
                  <a:pt x="7150138" y="451959"/>
                </a:cubicBezTo>
                <a:lnTo>
                  <a:pt x="7150138" y="4067635"/>
                </a:lnTo>
                <a:cubicBezTo>
                  <a:pt x="7150138" y="4317245"/>
                  <a:pt x="6947789" y="4519594"/>
                  <a:pt x="6698179" y="4519594"/>
                </a:cubicBezTo>
                <a:lnTo>
                  <a:pt x="451959" y="4519594"/>
                </a:lnTo>
                <a:cubicBezTo>
                  <a:pt x="202349" y="4519594"/>
                  <a:pt x="0" y="4317245"/>
                  <a:pt x="0" y="4067635"/>
                </a:cubicBezTo>
                <a:lnTo>
                  <a:pt x="0" y="451959"/>
                </a:lnTo>
                <a:close/>
              </a:path>
            </a:pathLst>
          </a:custGeom>
          <a:noFill/>
        </p:spPr>
        <p:style>
          <a:lnRef idx="0">
            <a:schemeClr val="accent2">
              <a:hueOff val="0"/>
              <a:satOff val="0"/>
              <a:lumOff val="0"/>
              <a:alphaOff val="0"/>
            </a:schemeClr>
          </a:lnRef>
          <a:fillRef idx="1">
            <a:schemeClr val="accent2">
              <a:tint val="40000"/>
              <a:hueOff val="0"/>
              <a:satOff val="0"/>
              <a:lumOff val="0"/>
              <a:alphaOff val="0"/>
            </a:schemeClr>
          </a:fillRef>
          <a:effectRef idx="2">
            <a:schemeClr val="accent2">
              <a:tint val="40000"/>
              <a:hueOff val="0"/>
              <a:satOff val="0"/>
              <a:lumOff val="0"/>
              <a:alphaOff val="0"/>
            </a:schemeClr>
          </a:effectRef>
          <a:fontRef idx="minor">
            <a:schemeClr val="dk1">
              <a:hueOff val="0"/>
              <a:satOff val="0"/>
              <a:lumOff val="0"/>
              <a:alphaOff val="0"/>
            </a:schemeClr>
          </a:fontRef>
        </p:style>
        <p:txBody>
          <a:bodyPr lIns="341376" tIns="341376" rIns="341376" bIns="4559664" spcCol="1270" anchor="ctr">
            <a:scene3d>
              <a:camera prst="isometricOffAxis1Right"/>
              <a:lightRig rig="threePt" dir="t"/>
            </a:scene3d>
          </a:bodyPr>
          <a:lstStyle/>
          <a:p>
            <a:pPr marL="0" marR="0" lvl="0" indent="0" algn="l" defTabSz="1600200" rtl="0" eaLnBrk="1" fontAlgn="base" latinLnBrk="0" hangingPunct="1">
              <a:lnSpc>
                <a:spcPct val="90000"/>
              </a:lnSpc>
              <a:spcBef>
                <a:spcPct val="0"/>
              </a:spcBef>
              <a:spcAft>
                <a:spcPct val="35000"/>
              </a:spcAft>
              <a:buClrTx/>
              <a:buSzTx/>
              <a:buFontTx/>
              <a:buNone/>
              <a:defRPr/>
            </a:pPr>
            <a:endParaRPr kumimoji="0" lang="zh-CN" altLang="en-US" sz="4800" b="1" i="0" u="none" strike="noStrike" kern="1200" cap="none" spc="0" normalizeH="0" baseline="0" noProof="0" dirty="0">
              <a:ln>
                <a:noFill/>
              </a:ln>
              <a:solidFill>
                <a:schemeClr val="dk1">
                  <a:hueOff val="0"/>
                  <a:satOff val="0"/>
                  <a:lumOff val="0"/>
                  <a:alphaOff val="0"/>
                </a:schemeClr>
              </a:solidFill>
              <a:effectLst>
                <a:glow rad="101600">
                  <a:schemeClr val="bg1">
                    <a:alpha val="60000"/>
                  </a:schemeClr>
                </a:glow>
              </a:effectLst>
              <a:uLnTx/>
              <a:uFillTx/>
              <a:latin typeface="+mn-lt"/>
              <a:ea typeface="+mn-ea"/>
              <a:cs typeface="+mn-cs"/>
            </a:endParaRPr>
          </a:p>
        </p:txBody>
      </p:sp>
      <p:sp>
        <p:nvSpPr>
          <p:cNvPr id="8" name="任意多边形 7"/>
          <p:cNvSpPr/>
          <p:nvPr/>
        </p:nvSpPr>
        <p:spPr bwMode="auto">
          <a:xfrm>
            <a:off x="1500717" y="2779184"/>
            <a:ext cx="9101667" cy="2980267"/>
          </a:xfrm>
          <a:custGeom>
            <a:avLst/>
            <a:gdLst>
              <a:gd name="connsiteX0" fmla="*/ 0 w 6826475"/>
              <a:gd name="connsiteY0" fmla="*/ 297922 h 2979224"/>
              <a:gd name="connsiteX1" fmla="*/ 297922 w 6826475"/>
              <a:gd name="connsiteY1" fmla="*/ 0 h 2979224"/>
              <a:gd name="connsiteX2" fmla="*/ 6528553 w 6826475"/>
              <a:gd name="connsiteY2" fmla="*/ 0 h 2979224"/>
              <a:gd name="connsiteX3" fmla="*/ 6826475 w 6826475"/>
              <a:gd name="connsiteY3" fmla="*/ 297922 h 2979224"/>
              <a:gd name="connsiteX4" fmla="*/ 6826475 w 6826475"/>
              <a:gd name="connsiteY4" fmla="*/ 2681302 h 2979224"/>
              <a:gd name="connsiteX5" fmla="*/ 6528553 w 6826475"/>
              <a:gd name="connsiteY5" fmla="*/ 2979224 h 2979224"/>
              <a:gd name="connsiteX6" fmla="*/ 297922 w 6826475"/>
              <a:gd name="connsiteY6" fmla="*/ 2979224 h 2979224"/>
              <a:gd name="connsiteX7" fmla="*/ 0 w 6826475"/>
              <a:gd name="connsiteY7" fmla="*/ 2681302 h 2979224"/>
              <a:gd name="connsiteX8" fmla="*/ 0 w 6826475"/>
              <a:gd name="connsiteY8" fmla="*/ 297922 h 2979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26475" h="2979224">
                <a:moveTo>
                  <a:pt x="0" y="297922"/>
                </a:moveTo>
                <a:cubicBezTo>
                  <a:pt x="0" y="133384"/>
                  <a:pt x="133384" y="0"/>
                  <a:pt x="297922" y="0"/>
                </a:cubicBezTo>
                <a:lnTo>
                  <a:pt x="6528553" y="0"/>
                </a:lnTo>
                <a:cubicBezTo>
                  <a:pt x="6693091" y="0"/>
                  <a:pt x="6826475" y="133384"/>
                  <a:pt x="6826475" y="297922"/>
                </a:cubicBezTo>
                <a:lnTo>
                  <a:pt x="6826475" y="2681302"/>
                </a:lnTo>
                <a:cubicBezTo>
                  <a:pt x="6826475" y="2845840"/>
                  <a:pt x="6693091" y="2979224"/>
                  <a:pt x="6528553" y="2979224"/>
                </a:cubicBezTo>
                <a:lnTo>
                  <a:pt x="297922" y="2979224"/>
                </a:lnTo>
                <a:cubicBezTo>
                  <a:pt x="133384" y="2979224"/>
                  <a:pt x="0" y="2845840"/>
                  <a:pt x="0" y="2681302"/>
                </a:cubicBezTo>
                <a:lnTo>
                  <a:pt x="0" y="297922"/>
                </a:lnTo>
                <a:close/>
              </a:path>
            </a:pathLst>
          </a:custGeom>
          <a:noFill/>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lIns="140050" tIns="140050" rIns="140050" bIns="140050" spcCol="1270" anchor="ctr"/>
          <a:lstStyle/>
          <a:p>
            <a:pPr marL="0" marR="0" lvl="0" indent="800100" algn="l" defTabSz="1244600" rtl="0" eaLnBrk="1" fontAlgn="base" latinLnBrk="0" hangingPunct="1">
              <a:lnSpc>
                <a:spcPct val="150000"/>
              </a:lnSpc>
              <a:spcBef>
                <a:spcPct val="0"/>
              </a:spcBef>
              <a:spcAft>
                <a:spcPct val="35000"/>
              </a:spcAft>
              <a:buClrTx/>
              <a:buSzTx/>
              <a:buFontTx/>
              <a:buNone/>
              <a:defRPr/>
            </a:pPr>
            <a:endParaRPr kumimoji="0" lang="en-US" altLang="zh-CN" sz="3735" b="1" i="0" u="none" strike="noStrike" kern="1200" cap="none" spc="0" normalizeH="0" baseline="0" noProof="0" dirty="0">
              <a:ln>
                <a:noFill/>
              </a:ln>
              <a:solidFill>
                <a:schemeClr val="dk1">
                  <a:hueOff val="0"/>
                  <a:satOff val="0"/>
                  <a:lumOff val="0"/>
                  <a:alphaOff val="0"/>
                </a:schemeClr>
              </a:solidFill>
              <a:effectLst/>
              <a:uLnTx/>
              <a:uFillTx/>
              <a:latin typeface="Times New Roman" panose="02020603050405020304" pitchFamily="18" charset="0"/>
              <a:ea typeface="+mj-ea"/>
              <a:cs typeface="Times New Roman" panose="02020603050405020304" pitchFamily="18" charset="0"/>
            </a:endParaRPr>
          </a:p>
        </p:txBody>
      </p:sp>
      <p:sp>
        <p:nvSpPr>
          <p:cNvPr id="43011" name="矩形 2"/>
          <p:cNvSpPr/>
          <p:nvPr/>
        </p:nvSpPr>
        <p:spPr>
          <a:xfrm>
            <a:off x="1322917" y="2821517"/>
            <a:ext cx="9624483" cy="1817370"/>
          </a:xfrm>
          <a:prstGeom prst="rect">
            <a:avLst/>
          </a:prstGeom>
          <a:noFill/>
          <a:ln w="9525">
            <a:noFill/>
          </a:ln>
        </p:spPr>
        <p:txBody>
          <a:bodyPr anchor="t">
            <a:spAutoFit/>
          </a:bodyPr>
          <a:p>
            <a:pPr indent="714375" defTabSz="1244600">
              <a:lnSpc>
                <a:spcPct val="150000"/>
              </a:lnSpc>
              <a:spcAft>
                <a:spcPct val="35000"/>
              </a:spcAft>
            </a:pPr>
            <a:r>
              <a:rPr lang="zh-CN" altLang="en-US" sz="3735" b="1" dirty="0">
                <a:solidFill>
                  <a:srgbClr val="000000"/>
                </a:solidFill>
                <a:latin typeface="Times New Roman" panose="02020603050405020304" pitchFamily="18" charset="0"/>
                <a:ea typeface="宋体" panose="02010600030101010101" pitchFamily="2" charset="-122"/>
              </a:rPr>
              <a:t>请同学们自由朗读课文，注意读准字音，读通句子，难读的地方多读几遍。</a:t>
            </a:r>
            <a:endParaRPr lang="zh-CN" altLang="en-US" sz="3735" b="1" dirty="0">
              <a:solidFill>
                <a:srgbClr val="000000"/>
              </a:solidFill>
              <a:latin typeface="Times New Roman" panose="02020603050405020304" pitchFamily="18" charset="0"/>
              <a:ea typeface="Times New Roman" panose="02020603050405020304" pitchFamily="18" charset="0"/>
            </a:endParaRPr>
          </a:p>
        </p:txBody>
      </p:sp>
      <p:grpSp>
        <p:nvGrpSpPr>
          <p:cNvPr id="43012" name="组合 5"/>
          <p:cNvGrpSpPr/>
          <p:nvPr/>
        </p:nvGrpSpPr>
        <p:grpSpPr>
          <a:xfrm>
            <a:off x="1231900" y="1261533"/>
            <a:ext cx="3050117" cy="1109133"/>
            <a:chOff x="924035" y="907522"/>
            <a:chExt cx="2287080" cy="832905"/>
          </a:xfrm>
        </p:grpSpPr>
        <p:grpSp>
          <p:nvGrpSpPr>
            <p:cNvPr id="43013" name="组合 4"/>
            <p:cNvGrpSpPr/>
            <p:nvPr/>
          </p:nvGrpSpPr>
          <p:grpSpPr>
            <a:xfrm>
              <a:off x="924035" y="907522"/>
              <a:ext cx="2287080" cy="832905"/>
              <a:chOff x="1314217" y="754602"/>
              <a:chExt cx="2287080" cy="832905"/>
            </a:xfrm>
          </p:grpSpPr>
          <p:pic>
            <p:nvPicPr>
              <p:cNvPr id="43014" name="Picture 10" descr="C:\Users\Administrator\Desktop\绿.png"/>
              <p:cNvPicPr>
                <a:picLocks noChangeAspect="1"/>
              </p:cNvPicPr>
              <p:nvPr/>
            </p:nvPicPr>
            <p:blipFill>
              <a:blip r:embed="rId1"/>
              <a:stretch>
                <a:fillRect/>
              </a:stretch>
            </p:blipFill>
            <p:spPr>
              <a:xfrm>
                <a:off x="1314219" y="1333230"/>
                <a:ext cx="2287078" cy="254277"/>
              </a:xfrm>
              <a:prstGeom prst="rect">
                <a:avLst/>
              </a:prstGeom>
              <a:noFill/>
              <a:ln w="9525">
                <a:noFill/>
              </a:ln>
            </p:spPr>
          </p:pic>
          <p:pic>
            <p:nvPicPr>
              <p:cNvPr id="43015" name="Picture 6"/>
              <p:cNvPicPr>
                <a:picLocks noChangeAspect="1"/>
              </p:cNvPicPr>
              <p:nvPr/>
            </p:nvPicPr>
            <p:blipFill>
              <a:blip r:embed="rId2">
                <a:clrChange>
                  <a:clrFrom>
                    <a:srgbClr val="000000"/>
                  </a:clrFrom>
                  <a:clrTo>
                    <a:srgbClr val="000000">
                      <a:alpha val="0"/>
                    </a:srgbClr>
                  </a:clrTo>
                </a:clrChange>
              </a:blip>
              <a:srcRect b="5344"/>
              <a:stretch>
                <a:fillRect/>
              </a:stretch>
            </p:blipFill>
            <p:spPr>
              <a:xfrm>
                <a:off x="1314217" y="754602"/>
                <a:ext cx="619094" cy="788399"/>
              </a:xfrm>
              <a:prstGeom prst="rect">
                <a:avLst/>
              </a:prstGeom>
              <a:noFill/>
              <a:ln w="9525">
                <a:noFill/>
              </a:ln>
            </p:spPr>
          </p:pic>
        </p:grpSp>
        <p:sp>
          <p:nvSpPr>
            <p:cNvPr id="17" name="圆角矩形 16"/>
            <p:cNvSpPr/>
            <p:nvPr/>
          </p:nvSpPr>
          <p:spPr>
            <a:xfrm>
              <a:off x="1485979" y="1067895"/>
              <a:ext cx="1613538" cy="508688"/>
            </a:xfrm>
            <a:prstGeom prst="roundRect">
              <a:avLst/>
            </a:prstGeom>
            <a:noFill/>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uLnTx/>
                  <a:uFillTx/>
                  <a:latin typeface="微软雅黑" panose="020B0503020204020204" pitchFamily="34" charset="-122"/>
                  <a:ea typeface="微软雅黑" panose="020B0503020204020204" pitchFamily="34" charset="-122"/>
                  <a:cs typeface="+mn-cs"/>
                </a:rPr>
                <a:t>自读提示</a:t>
              </a:r>
              <a:endParaRPr kumimoji="0" lang="zh-CN" altLang="en-US" sz="3735"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宋体" panose="02010600030101010101" pitchFamily="2" charset="-122"/>
                <a:cs typeface="+mn-cs"/>
              </a:endParaRPr>
            </a:p>
          </p:txBody>
        </p:sp>
      </p:gr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967317" y="937684"/>
            <a:ext cx="10064751" cy="2306955"/>
          </a:xfrm>
          <a:prstGeom prst="rect">
            <a:avLst/>
          </a:prstGeom>
        </p:spPr>
        <p:txBody>
          <a:bodyPr>
            <a:spAutoFit/>
          </a:bodyPr>
          <a:lstStyle/>
          <a:p>
            <a:pPr marL="630555" marR="0" lvl="0" indent="-630555" algn="l" defTabSz="4572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二、百字练笔</a:t>
            </a:r>
            <a:endPar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22300" marR="0" lvl="0" indent="546100" algn="l" defTabSz="4572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写一写学校生活中的一个场面，如上课、下课、做操等等。</a:t>
            </a:r>
            <a:endPar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 name="矩形 2"/>
          <p:cNvSpPr/>
          <p:nvPr/>
        </p:nvSpPr>
        <p:spPr>
          <a:xfrm>
            <a:off x="1782233" y="3175000"/>
            <a:ext cx="9442451" cy="3046095"/>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1B10F4"/>
                </a:solidFill>
                <a:effectLst/>
                <a:uLnTx/>
                <a:uFillTx/>
                <a:latin typeface="+mj-ea"/>
                <a:ea typeface="+mj-ea"/>
                <a:cs typeface="+mn-cs"/>
              </a:rPr>
              <a:t>示例：</a:t>
            </a:r>
            <a:r>
              <a:rPr kumimoji="0" lang="zh-CN" altLang="en-US" sz="3200" b="1" i="0" u="none" strike="noStrike" kern="1200" cap="none" spc="0" normalizeH="0" baseline="0" noProof="0" dirty="0">
                <a:ln>
                  <a:noFill/>
                </a:ln>
                <a:solidFill>
                  <a:srgbClr val="FF0000"/>
                </a:solidFill>
                <a:effectLst/>
                <a:uLnTx/>
                <a:uFillTx/>
                <a:latin typeface="+mj-ea"/>
                <a:ea typeface="+mj-ea"/>
                <a:cs typeface="+mn-cs"/>
              </a:rPr>
              <a:t>在课下，我们也是生龙活虎。别看我们上课很老实，下了课可是像猴子似的你追我赶！女生们在踢毽子，跳皮筋，捉迷藏</a:t>
            </a:r>
            <a:r>
              <a:rPr kumimoji="0" lang="en-US" altLang="zh-CN" sz="3200" b="1" i="0" u="none" strike="noStrike" kern="1200" cap="none" spc="0" normalizeH="0" baseline="0" noProof="0" dirty="0">
                <a:ln>
                  <a:noFill/>
                </a:ln>
                <a:solidFill>
                  <a:srgbClr val="FF0000"/>
                </a:solidFill>
                <a:effectLst/>
                <a:uLnTx/>
                <a:uFillTx/>
                <a:latin typeface="+mj-ea"/>
                <a:ea typeface="+mj-ea"/>
                <a:cs typeface="+mn-cs"/>
              </a:rPr>
              <a:t>……</a:t>
            </a:r>
            <a:r>
              <a:rPr kumimoji="0" lang="zh-CN" altLang="en-US" sz="3200" b="1" i="0" u="none" strike="noStrike" kern="1200" cap="none" spc="0" normalizeH="0" baseline="0" noProof="0" dirty="0">
                <a:ln>
                  <a:noFill/>
                </a:ln>
                <a:solidFill>
                  <a:srgbClr val="FF0000"/>
                </a:solidFill>
                <a:effectLst/>
                <a:uLnTx/>
                <a:uFillTx/>
                <a:latin typeface="+mj-ea"/>
                <a:ea typeface="+mj-ea"/>
                <a:cs typeface="+mn-cs"/>
              </a:rPr>
              <a:t>男生们自然在玩抓人的游戏，或者在滑滑板</a:t>
            </a:r>
            <a:r>
              <a:rPr kumimoji="0" lang="en-US" altLang="zh-CN" sz="3200" b="1" i="0" u="none" strike="noStrike" kern="1200" cap="none" spc="0" normalizeH="0" baseline="0" noProof="0" dirty="0">
                <a:ln>
                  <a:noFill/>
                </a:ln>
                <a:solidFill>
                  <a:srgbClr val="FF0000"/>
                </a:solidFill>
                <a:effectLst/>
                <a:uLnTx/>
                <a:uFillTx/>
                <a:latin typeface="+mj-ea"/>
                <a:ea typeface="+mj-ea"/>
                <a:cs typeface="+mn-cs"/>
              </a:rPr>
              <a:t>……</a:t>
            </a:r>
            <a:endParaRPr kumimoji="0" lang="en-US" altLang="zh-CN" sz="3200" b="1" i="0" u="none" strike="noStrike" kern="1200" cap="none" spc="0" normalizeH="0" baseline="0" noProof="0" dirty="0">
              <a:ln>
                <a:noFill/>
              </a:ln>
              <a:solidFill>
                <a:srgbClr val="FF0000"/>
              </a:solidFill>
              <a:effectLst/>
              <a:uLnTx/>
              <a:uFillTx/>
              <a:latin typeface="+mj-ea"/>
              <a:ea typeface="+mj-ea"/>
              <a:cs typeface="+mn-cs"/>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 name="TextBox 38"/>
          <p:cNvSpPr txBox="1"/>
          <p:nvPr/>
        </p:nvSpPr>
        <p:spPr>
          <a:xfrm>
            <a:off x="3630084" y="3782484"/>
            <a:ext cx="1915583" cy="993775"/>
          </a:xfrm>
          <a:prstGeom prst="rect">
            <a:avLst/>
          </a:prstGeom>
          <a:noFill/>
          <a:ln w="9525">
            <a:noFill/>
          </a:ln>
        </p:spPr>
        <p:txBody>
          <a:bodyPr anchor="t">
            <a:spAutoFit/>
          </a:bodyPr>
          <a:p>
            <a:r>
              <a:rPr lang="zh-CN" altLang="en-US" sz="5865" b="1" dirty="0">
                <a:latin typeface="楷体" panose="02010609060101010101" pitchFamily="49" charset="-122"/>
                <a:ea typeface="楷体" panose="02010609060101010101" pitchFamily="49" charset="-122"/>
              </a:rPr>
              <a:t>坝子</a:t>
            </a:r>
            <a:endParaRPr lang="zh-CN" altLang="en-US" sz="5865" b="1" dirty="0">
              <a:latin typeface="楷体" panose="02010609060101010101" pitchFamily="49" charset="-122"/>
              <a:ea typeface="楷体" panose="02010609060101010101" pitchFamily="49" charset="-122"/>
            </a:endParaRPr>
          </a:p>
        </p:txBody>
      </p:sp>
      <p:sp>
        <p:nvSpPr>
          <p:cNvPr id="41" name="TextBox 40"/>
          <p:cNvSpPr txBox="1"/>
          <p:nvPr/>
        </p:nvSpPr>
        <p:spPr>
          <a:xfrm>
            <a:off x="2988733" y="4775200"/>
            <a:ext cx="3649133" cy="993775"/>
          </a:xfrm>
          <a:prstGeom prst="rect">
            <a:avLst/>
          </a:prstGeom>
          <a:noFill/>
          <a:ln w="9525">
            <a:noFill/>
          </a:ln>
        </p:spPr>
        <p:txBody>
          <a:bodyPr anchor="t">
            <a:spAutoFit/>
          </a:bodyPr>
          <a:p>
            <a:r>
              <a:rPr lang="zh-CN" altLang="en-US" sz="5865" b="1" dirty="0">
                <a:latin typeface="楷体" panose="02010609060101010101" pitchFamily="49" charset="-122"/>
                <a:ea typeface="楷体" panose="02010609060101010101" pitchFamily="49" charset="-122"/>
              </a:rPr>
              <a:t>一犂两坝</a:t>
            </a:r>
            <a:endParaRPr lang="zh-CN" altLang="en-US" sz="5865" b="1" dirty="0">
              <a:latin typeface="楷体" panose="02010609060101010101" pitchFamily="49" charset="-122"/>
              <a:ea typeface="楷体" panose="02010609060101010101" pitchFamily="49" charset="-122"/>
            </a:endParaRPr>
          </a:p>
        </p:txBody>
      </p:sp>
      <p:sp>
        <p:nvSpPr>
          <p:cNvPr id="20" name="矩形 19"/>
          <p:cNvSpPr/>
          <p:nvPr/>
        </p:nvSpPr>
        <p:spPr>
          <a:xfrm>
            <a:off x="1530351" y="3126317"/>
            <a:ext cx="934720" cy="993775"/>
          </a:xfrm>
          <a:prstGeom prst="rect">
            <a:avLst/>
          </a:prstGeom>
          <a:noFill/>
          <a:ln w="9525">
            <a:noFill/>
          </a:ln>
        </p:spPr>
        <p:txBody>
          <a:bodyPr wrap="none" anchor="t">
            <a:spAutoFit/>
          </a:bodyPr>
          <a:p>
            <a:r>
              <a:rPr lang="en-US" altLang="zh-CN" sz="5865" b="1" dirty="0">
                <a:solidFill>
                  <a:srgbClr val="FF0000"/>
                </a:solidFill>
                <a:latin typeface="方正姚体" panose="02010601030101010101" pitchFamily="2" charset="-122"/>
                <a:ea typeface="方正姚体" panose="02010601030101010101" pitchFamily="2" charset="-122"/>
              </a:rPr>
              <a:t>bà</a:t>
            </a:r>
            <a:endParaRPr lang="en-US" altLang="zh-CN" sz="5865" b="1" dirty="0">
              <a:solidFill>
                <a:srgbClr val="FF0000"/>
              </a:solidFill>
              <a:latin typeface="方正姚体" panose="02010601030101010101" pitchFamily="2" charset="-122"/>
              <a:ea typeface="方正姚体" panose="02010601030101010101" pitchFamily="2" charset="-122"/>
            </a:endParaRPr>
          </a:p>
        </p:txBody>
      </p:sp>
      <p:sp>
        <p:nvSpPr>
          <p:cNvPr id="44036" name="AutoShape 3" descr="data:image/jpeg;base64,/9j/4AAQSkZJRgABAQAAAQABAAD/2wBDAAgGBgcGBQgHBwcJCQgKDBQNDAsLDBkSEw8UHRofHh0aHBwgJC4nICIsIxwcKDcpLDAxNDQ0Hyc5PTgyPC4zNDL/2wBDAQkJCQwLDBgNDRgyIRwhMjIyMjIyMjIyMjIyMjIyMjIyMjIyMjIyMjIyMjIyMjIyMjIyMjIyMjIyMjIyMjIyMjL/wAARCAEsAa0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1+iiiuo6wooooAKKKKACiiigAooooAKKKKACiiigAooooAKKKKACiiigAooooAKKKKACiiigAooooAKOnXpRVHWpGh0LUZUOGS1lYH0IQmgRp+GUx4ds5iMNcqbph6GUmTH4bsfhWnLMkKFnbAAJ/z+YpttGsNrDEgwiIqqPQAVjC/S88RixyfkxMFbuoH/xXlmuU5TeHIBxj2ooooAKKKruZkvoyMtBIpVhj7jDkH6EZB/4D70AWKhmuYrd4VlbaZn8tDjjdgnHt0P8ALvU1U9VsjqGl3FsjbJWXMT/3JByjfgwB/CgC5XNXI8jxdcr0W6s45FHqyMyufyaMfhXQb5FtN7qFkEeWA5AOKwNcYDWNEvF/jlnsjz2ZC/8AOAfnVQ3Kg7SLNFFFdB0hRRRQAUUUUAFFFFABRRRQAUUUUAFFFFABRRUN1d21lA093cRQQr1klcKo/E0ATUVlR6rdajxo2mT3an/l5nzbwD/gTDcw90Vh71di8PalcDfqGtyxsf8AljYRIiD23OGY/XI+gqHNIhzSLFFLH4agQ5bUNRkHo1x/gBTx4Z0k/wCutmuh6Xczzj8nJFL2iJ9qirPd21qAbi4ihB7yOF/nVUa7pTcR39vM392BxI35Lk1vW+jaXaHNtptnCT/zzgVf5CrtT7QXtTk31q1QZa31IL/e/s242/nspbbXtJu5PKg1K1aXvF5oDj6qeR+VdXVe6sbS+j8u8tYLhP7s0YcfkaPaMXtWZg56UVTv/C2iW217fwlps8PPmLbwxxyD3AwA35g+maw2k8LwXwtfLudO3f6t7a4mt2X/AHoiQf8AvpcHIxmn7TyK9r5HUUVSGm61AA1lqVnqUWMqt0vlOR1z5kYKnqP4KaZ9bi4k8O3Eh/6drmFh/wCPulUpopTiX6KxbnXrqzt557rQry3hg/1ss9zaKicA8nzvcVxOo/FieS3YaPpBEmcebdONuPVVBBP4lfxpSqwjq2NST2PUKo3mtaVp7Fb3U7O2Ydpp1Q/qa8K1DxTqmrbv7R1i52nrBv8AIT6bVxuH1z9aWy8LarqMX+geH72SNuQ62xiU+4Zto/EGsHirv3Y3Kem7PZv+Ez8Mf9B/TT9LlD/Wom8deGFP/IZtm/3Mt/IGvMovAHjUJh/D07EdG+1WwJHuPM4NTx/DvxhIOdEaP/fuof6OaX1ip/KK8e56EvxA8LN01dD2z5UmP/Qa0tP8RaNqrbLDVLS4k/55pMC//fPWvK0+Gfi+NnI0uMqx3AC6j4Pfv/nNY+qeGtY05T/auhXkSLyXaHzUHuXTco/Oj6xUW8QTT6nv9FfPdn4k1fTIlfTNauViRhlDL5qBe+FfcB68Y6V2mkfFC6hZY9bs1mj6faLQYYe5Qnn8D+FaQxMJb6Dsz1CiqematYazZi6066juITxuQ8qfQjqD7HmrldABRRRQAVmeIzjwvq3/AF5zf+gGtOsjxRNDB4Zv/Pljhjli8jzJGCqpkOwEk9BlqT2E9jsq55rMWnja1ucfu7m1mjHtJuRsfiA35Y7Cue1r4waDp6uNPhudUccBol8uMnsN7dfqoIrBs/iPqPiDxTosEthaWlut6pG12kfLAx/e+UfxntXG5xTtc51CT1sewUUUVZIUUUUAFFRzzw2sDz3EqRQxjc7uwVVHqSar295NeWBuYLUoWOYkuGMZZezHglc9cEZ6ZAPAALUi742TONwIzXO+IIjb2uks5BKakrNj1cOvH4vUqXmpailw6XdrY2UJKSXIj3lmUneUZiAAv3dzKckMcYAznQA6xd216Wm/s6zGLFZWJaZsYM755PBIXPYk9xioq7Kim2atFFFdB0hRRRQAUUhIAyTgDuaoy65pEDFZtVsY2HBD3KKR+ZpXEX6KzP8AhI9CP/Mb0z/wLj/xpf8AhItDxn+2tN/8C4/8aOZdwuaVFZttr2nXt4LaynN0/wDG0Cl0QYJBZx8ozjjnmtKhNPYAooopjCiiigChHYeINS5leHR7c/wqBPcH8f8AVofwetGx8L6VZTrdNC13eL0urxvNkH+6Twn0UAe1bNFczk3ucrk3uFMk3FQqnBJAz7d/0zT6g37r7YP+WcWT/wACPH/oJpCJ6KKKACiiqVzJerkRwZXPytE6s34q20Y+hzQBdoqvbtdnHniIqRncoKke23n+dWKAAnAyelUpU0zWrd7eUWl9CPvxnbIo+o5qcXcP2n7OWKy9gyld3fgkYP4U9oo3lSVo0MiZ2sVGVz1we1AHOT6LqGjMtx4fkEsKkltOuZDtIPJ8uQ5Kn/ZOV9NvWqetfEjSdG08tNFOuqE7U0yZfLmLe/bZ/tjI9MniusuLlLXyjJnbJIIwR2J4Gfx4/Go9Qs7C/tvs2oW0FzA5A8uZA4J+hoYHzVrviHVvEWpi81VDNIzBIYLblE5O1VTqzcnnknJ+ldH4N8BX3ie7llvnksdMh4LxbWkkfPKAnKjHc84PHBBA7vUvhzoumX0etafpP2xYc+fp8jGQPGfvGMMeHH93OGGRjoR22mXFldabbzaa0TWbIPK8oYUDpgDtjpjt0rJUle8tWaOppaOhm6L4O8P+H9rafpkKTAY+0SDzJT/wNsn8M4rdoorUzCiiigAooooAxNX8IeHtdDf2lo9pM7DBl2bZP++1w3615z4i+El3aK1x4euGu4xybO5YCQf7j8A/Rsf71ew0VMoqW5UZOOx8s/aNQ0PV1eCS603UI2CSqRscAg4DKRhhnHUEelepeEPHy6tPHpurLHBftxFKnEc59MH7re3ft6Du/EXhbSfFFl9n1K2V2X/VTrxJCfVW7fToe4NeA+IdAvfDervpl/ksP3lvcJlRMoPDqezA4yOoPtgnNOVHVao3jNS9T3ymSyxwRPLNIscaAszucBQOpJ7CuF8I+P4Lm0az165jgu4IywuZCFSdAOT7OB1HfqO4HG+KvGE/im5kiTfBpML/ACQtwZSACHf8+F7dTz06ZV4RhzFeR0ev/FI+f9k8PwJICD/ptwp28Y5ROCevU4HsRXB6hqF3qt3G2o3c99cs2Ikf5ju9EjUYB/3Rmup8H/Dm/wDE7pqV5K9jpJUbGC/vZxnqmeFU8fMRzjgd67/wT4YsbS0a8s7JLZbmUNI5bfJtjf5I85J4IyxY5JyMAYxzP2lXWTsiHUUdtTz/AEj4XeJNZeKe5SLS7Ycj7UN0hPr5anjjPDEHnpWtd/D+28PX014mrXc76TaDUZCwVF3hsxrgDOD5cmeew9a9T1DVvs8q2dlGt1qMgykO7AQf35D/AAqPzPQAmsPxBoSHwldWVxMZrjUrq2S6nPymQvNGpAHZQvAHYDuck3GnFdDJ1JPqdPcwtIA0ZZZF6EPtx+hB/EVVN1e2w/e2c1yuOGh2bh/vZYZ/AfgKXQ71tR0Kxu5P9bLAplH918fMD7hsj8Kvu6xozuQFUZJPYVZBiWt5ca3f3MLRS2draOqSRMw8yZioYZ2k7VAPTOT7AEGWbQ9It4pJ3EltDGpdyl3JEiAck4DACsTS9O1YxrqsCW8wvma78uSdoHjDnKqWCvuwu0fw/d53cY1203UNWljOsG3itI2DiytnMgkYHIMjsq5AIB2gAZHJI4oA5W/1Cw0+ZdWuNI1ZNJhTdDemH7SzNn7+JCzRKAODtGc5yOM42ufFky2H2bQIrh2f715d7EO3vsC559GI49DXr1cJ4n+F+lax5l1pe3TNQYliY1/cyn/bT1PquD65qZ81vdKjy394yvC+raN4jhhs5bm5aW2QbNNvGTagXoVCqBIBxyckexrta+eNU07WNC1g2V5b/ZL2AiSORZSM+kkbAcj3/AgdK9N8FeOv7V8rS9YZI9SxiOYDalz9PR/bv1HcC6NZP3ZaM6EkttjuqKKK6RhWB4j8Sx6KiwQqst7IMqrfdjX+++OcZHA6k+nJGtqN6mn6fNdupYRrwgOCzHhVH1JA/GvJ72Z3mM99cIJbl8tKx27t3PQ9VwQAO20Vx4zE+xjaO7AkvbqfVsNqEzzE/P8AvGyig4CsF+6MNweM896j+0yBnwfLVB/q+0eCMEeozx9DTFu7VJZOJZCMkqkZABxyMvtGDnpnsMUrzMUAit47eMbcSzvlto5xjj1PTPWvClKU3eWvqMTznt4uZWiA+Rck5ViDx78ZIPPQVLZx3t5MdqSAytshi8wb2JHQ8HjAJOegGe1Mhs1Z0YyPK7/LEWhMhY/3UBC/kq9sn1r0Pw5oH9mp9quVQXbrtCKBthU87Rjgk4GT7AdBW+GwzrS8uoGho+mJpGmx2quZJPvSynrI56sf6egAHar9FFfQpJKyEFFFFMAooooA26KKK5TkCqiYGqyHP+shUL/wFmz/AOhippnMQEnVF++B6ev4f41Buje8RlkXOSVOfvZHzL/6C3vQBcooooAKKKKACiodt0JsmWExZ+55ZDY/3t39KdPMtvH5j527lXj3IA/nQA8qrEEgEqcjI6GmrKjSvEG+dACw9Aen8jRDKs8EcqZ2uoYZ9CM1hRzz6Z4gZdSYGG7VYre6AwrsCSEfsr84B6N2weKAE8VDVYbL7Xp8BvY4ijy2a4DsEcNujPdsAjaevGMEYNDwj4nsfGNzLexSGOW3UYs5CN8YbOG4OCCMjI9wegrsK8/13QrTw7d3epW9gVgvJhN9rt3EUljcHCly5BxEw5bggEHIIbgA9Arnr6xuNFvZdX0iBpYpTuvrCMf63/prGO0g7j+Me+DVH/hKrzw/FBD4qt4w0gAjvbEl4ZD6MCAUPvyvuMgV0FrqP2518hY1TGSWlVmI9gpP5kj6UAT2N/a6nZx3dlOk8Eg+V0P5g+hHQg8irFYMES2HjeeOJVWPUbLz2VRgeZE4VmPuRKgz/sCt6gAooooAKKKKACiiigArH8S+G7DxRpTWN8pBB3QzJ9+F+zKf5joRwa2KwPGfiEeGfDN1frtNyR5VqjdGlbhfwH3j7A0ntqNeR866hp0trrN3p920UpsJ2iLR8o7j+IfT07HPpXXfDHwrZeJ9Zvbu+kjls7GVSbTvK+MAsP7gKnjuQQeAQeRsLHU9XmNlp8b3eoymV+T8zYyzOT6n9SwHetHwprp8LaxZ6pb7vsyAR3Ef9+A/eyPUfeHuMdzXJCyldrQ6ZXcbLc+mAAAABgDoKy5vDei3Fw882mWzySNucmMfOfUjofxrSR0ljWSNgyMAysDkEHoadXYcpXtLCzsIzHZWkFshOSsMYQE/QCotWsDqWnSW6ymKXKyQygZ2SIwZGx3AYDjv0q7RQByPhu9v3vNesvs0NvcW96Ha3diQokjViyH+JWfzCOnfPORWze208tjcSXsytGsMmYEXCEFSDvzndwTxwPY8GjU9MuJLyHU9Nljiv4VMbCTPlzx9dj45GDyGGSpzwQSDUuLTXNagey1COysLKUFZ/s1w08kqHqgJRAgI4J+Y4PGDzQBo6Jn+wNNyMH7LFn/vgVfpAAoAAAA4AFLQAUUUUAY3iXwxp3inTDaXyEOuWhnTiSFvVT/MdD3r5/17Qr7w9qsmmaiuJV/eRTR5Cyrnh0PUEHt1U/gT9M1zvjPwnb+LdEa1ZxDeRZe0uQMmJ8fqp6Ef1ArOpT515lwnyvyOU8CeLjrdt/Z2oSD+1Ldc7jx9oTpvHv0DD156GutubmG0gaedwka9T156AADkkngAck187qNW0bVAySCDUbCYgrIvKOvBBI4Kke3IPvXsGh6nqHiS2h1tNPtTHysEE14V8lhlWJxG2WzkZ7DgDkk7UKrkrPdG70L2qadqHiLT5IWmOnQkq8agbpGKkEFzn5Rx0HPQ5HSuMn8J6nYEk6esoP3pI/3u73LDEh7cbccV6D9q1ZBul0u3ZR1W3vN7n6B0QfqKlttTtrqbyAzRXIGTBMpR8eoB6j3GR70q2GhW1luB5omn6k5CyWl+AO8tnJJn6ZTCitjTPC+ozEM9pFZ56yznzH/BQcfmVx6Gu/orCOXUU7u7Hdmdpui2el5eJDJcMMPcS/NI349h7DA9q0ao3us6bpz+Xd3sMUmMiMtlyP8AdHP6VVXxVojMAb9I/wDalVo1/NgBXanCHuqyFdGxRTUkSWNZI3V0YZVlOQR7GnVYwooooAKKKKANuiimTSpBC8rnCIMk1ynIRSRTKxe2kUE8mNxlT9O4P5j2rD1G1vNjGKwmx1IhkQgEHIKksCcHkcAjtxlTZvNYlitmuXUWtqMDzZSFyT0AyCcnoAFbOeDWalxquowuiKdPt5PvTMWNy6+gyf3f1PPP3VNNJvYaTexa0DxRHqFzJpl4Gi1CFivzIVWXAycejDuvB7gYNdHXNf2bZfYVshboLdfuoONpznIPUHPOeueetRpHrNoNtnrAkj7Jf2/nbR6BlZG/Fix96t030LdN9DqaK5r7d4j27f8AiVbv+em2TH125/Td+NI39tzkedrKw+1naKn/AKMMlTySFySOjkljixvYLuIUZ7k9hVLWtObVdLltY7h7eU4aORT0YHIyO4z1H8jg1zU0t3pGo295e3V1q1sziPyzGvnRnGdyLGoDgYJKgA8Z5wBXW2V9a6lZx3dlcR3FvIMpJG2Qe38+KTTW5LTWjINHvxqGnrJ5XkSxs0M0Oc+XIpwy57jjg9wQe9WLyzt9Qs5bS6iEsEq7XQ9x/Q+/auV1hrzw74pTU7JHmtdSTZcWgx880akhl9HMYb2PlAHkgjotL1mw1m2E9jcLICPmTo6ezKeQeR+YpCM/TdTfTrptG1i5HnxrvtbqVgv2qEdyem9ejD6N/FgbMc8N2rqgLx4wSUO1gfQnhh9OKzPE+l6fqejudQljt1tT9pjunVSIGXnf83BHUEHqCRWdoqa/qeiWUzLZaGs0KSSJaw75SSoORuAWM+xV/rQBQH9k20mqeHr2S4FjayIbV44nb7MGUN5YdVIXacFQTkArjoDV2w1OBURdM03UtVlj+Q3AhFvEzd2JcopPqUByfyroNM0y30q0+zwF23MZJJZW3PK56sx7k/4AYAAq5QBj6Zp962pzavqbRrcyRCCK3iO5LePOSNxALMxwScAfKAOmTsUUUAFFFFABRRRQAUUUUAFeJ/FrWDfeKINKRsw6dEGcD/ntIM8/RNuP9817U7rGjO5CqoJJPYV8tX9/daxrl1eoGebVbktAp7O7YjT8tg/Csqz92y6mlJe9dnrPwe8Ppb6feeIZU/fXrmKAntEhwSP95gfwVa4T4haYdE8c6hDFbk21ztvIwpHHmZ3cHtvVz+Ne+aRpsWj6PZ6bB/qrWFIlPrtGM/j1rzX4zWAD6NqijktJaP75G9fy2P8AnSqQXs7dhwl79+50/wAMNU/tTwFYbmYyWm60fdnI2HC5z/sbT+NdhXk/wZvSJtb04n5P3Vyo9yCjfoiV6xWkHzRTIkrSaCiiiqJCiiigAooooAKKKKACiiigDx/4v6GlrqFlr0K7Vuj9lucdC4BMbfkGU/RaqfCzUjFqGoaSzfJMguoh/tDCP+hj/I13/wAS9PXUfh9qysgcwRi5AIz/AKtg5/QEfjXmPw38J6nqerHVLO/+x2VqzQu5Xe7Fk5VAeBgMpycgHHB5FZL3aqkjeEvc16HqlzqMVvOtssctxdMu4QQJvfb/AHj2Ue5IHbrUQksNZje3mh3vEQXguIirxnsdrDI74YenBrVitrPw9Aot4MRyEmaVmLSOwUkMzHluARyfTtUV/p0mqWcF7bMsWpwKfKkP3W/vI3qjEfhwRyK6vaak+01M37Be2v8Ax5X7Mg/5Y3YMo/B8hx9SW+lct4v8T6xpojsTZm085CzXcEnmDA6hchSD0ycdxjGcjsrG8W+tRMEaNwSkkT/ejcHDKfcH/HpUOr6Ra61YNaXanbncjrw0bdmB9f8AEg06kXKLUXZmjV1oeKtdCNc5kiUtuLS5VmbuxLYyeOp+nGSKkj1UKQFvI27/AOsyP8cfTnHuK6a58C61p7ubPyr2HPCo/lt+TEAY9m/LNUT4X1kuF/sq6CdeGj4PthuD7jg46cV5EqFROziczjJdCLSvEEumXBmsnwx+Z4kH7uT13KOM/wC0OfwyK9L0bxHp+tIFhlEd0Bl7Z2G8fT+8PcfoeK4m18GaxcHbLbJCvdp5VGffEZbn/vnPeug0/wCH2kWzRy3oa9nQhhu+SNSPRR29mLV14VVo6NaeZrT5kdbRSKoVQqjAAwBS16BsFFFFAGxK7RxlljaRuyrjn86xdQ1GKxmjW5H2zUWG6Cyh5C/7Rz0A/vt+HJwa8+tXuqjy9JVrW1PW+mT5mH/TKM9f95hjuAwpbOwgsUcQqxeQ7pZZGLPI3qzHkn+XQYFYRg3uYRg3uRRWk090t9qciz3a58tF/wBVbg9QgPfHBY8n2HAvUUVslbY2SS2CiiimMKKKKAKl9DM6wXFqENzayiaJXOFY4KlSe2VZhnsSDzjFY+lQDR7md7Gz1Kygkl80wmGNwucZX5XIYenXA4FdHRUSgmRKCZlX73niG/s2ENzp9lZSNMkrMqzSy7WRSqjO1QGb73JOOMdab+FyJ3mg1BvMkILma3TBPP8AzzCep656n1roaUdRQoIFCJ4Bq+u6p4h8qPUbtpoUcLFAqhIl+bAIUcE+5yfevpmvlC2ldng2phFlTczcfxDoP6/zr6vrjpNu9yKiStYKKKK1MgooooAKKKKACiiigAooooAw/GczW/gfXZUJDLYTkEdjsNeH+A4IL3xzoMWQ0QuGkGORlI3df1UflXufi22e88G63bRqWkksZlRR3Ow4H514H4P1Cz0rxlo+r3DJFbrKRLKTgKrxsm5vYFhyegrGp8UbmtP4ZH0rXnXxlAbwpYJvKs2oLtIPOfKkNegC5gNuLgTRmAjcJA42keueleH/ABJ8UweItbhtLCZZtOsN2JUOVlmPBIPcKOAfUtV1JWiyaavJFv4MO7eJNVSQYdbRMkdG+fgivaq8z+DukPDpl/rUqkC9kWGDPeOPPzfizMP+AivTKKatBBUd5MKKKKsgKKKKACiiigAooooAKKKKAK2o2q3umXdo4ys8LxEeoZSP61xvwlWK38B2KvNH9ruGeeWPcNw5wOOv3VWu0vZJobC4ltojNOkTNHGDjewBwPxPFcTY+J/Cy+FrDTo9Xs47m1EUHl3TCGWKRCAzMrYK4IJJ6cHk0vMfkX/HTyvHpdjFKkZvLtYsu20dDxntkEj64rpONO03kmTyY/oXIH8yf51zLy2/im7e7MYk0oW720DMMfaA5Uu477fkUKe+CemDXPaYniO/t7C0u9avZrm5QhCqw7IQp2yOxADbkOQMjO/b83Wqasrg42VzpXt7rU9fubnRJYoLb/VXdxNGXSWVeP3agjLKBtZs44A5K8SXKatpKma7EV/ZjmSS1hZJIh6mMs29fUg5H9010Vpaw2NnDaW6BIYUCIvoAMCsrWNTl0q9tfJje5lut0cVupwWYDI+g7k9huPPGGpNDUmhsUiTxJLE6yRuoZXU5DA9CD6U6q+n+DtNhgZtSt4b6eRmkYSpviiLHJWJGyEXJPTk9zVaNE0rU0s4pWfT7pS9oWYt5bj78W49sYZQecB+ygDSM7uxrGpd2NGiiitDQKKKKACiiigAooooAKKKKACioLq8trGAzXU8cMYONztgE+g9T7VgXPjaxibbBa3U/GQ20IDzjoxDdePu1nOrCHxOwHTUVyi+OrZTibT7kD1jZGGPXkjitzTdZ0/VkLWVysjL9+Mgq6fVTyPrShWp1PhdwL9FFFagFFFUr+8aDZb2wV72biJD0A7u3oo7+vAHJFAj59vkazN9Go+e2llQD3RmH8xX1PDKs8McqHKOoZT7EZr5i8RWElr4m1WwaSQxx3LM8rH55N4D9umd+fx4r6E8GXRvfBOhzk5ZrGEN/vBAD+oNefSVpSXmZ1dkzcooorYxCiiigAooooAKKKKACiiigArxPxX8MtT0y8mutCtze6c7Fhbxn97BnqoB++o7Y5HTBxmvbKKmUFJWZUZOLuj5bm8L6oRsj8Naj5jHGf7Nk+X3+7XV+G/hlrWrTRLf20ml6auA7S4ErqP4UXquemWxj0Ne80VCoxRTqyIbS1gsbOG0tYlit4UEccajAVQMACpqKK1MwooooAKKKKACiiigAooooAKjnnjtreW4mcJFEhd2PRVAyTUlY3if9/paaeOTqE8dqV/vITmQf9+1k/KgCv8AZ9U8RWu65mfS9PmTKwQH/SHU9N7nhOOqqCf9rtXz74gsEs9c1SC1UAW97cJGoAUFfMb5cAAAfy4r6gldo03LE8p/uoRn9SBXy3q+ofaNc1a8J/dXFzcXEZ9F3scce2D+dY1/hRrR3PZPh6f+KJsADkDfg/8AAyf5k1veD7GGGxvL9QWnury5LEnoqzyAKPQdT9WJ71S0S2g8P+ErGCTbBDZ2imUnouFyxP45NaHgiaWbw0Gnh8ib7Xcl4T1jzO7BT7gEV1T2SCeyRcu9eisfMW4tphNwIYlGWmJIAVe2SSPYZ68HC6bp8kMrajqTo+ozDYSD8kKk8Rx57Zxk9WIyewDddCiTSZWXKx38eTjpuDIP1YD8a0Lm1juo2Ry4BGOG4/LofxBrMyJiQqlmIAAySe1cfBod1r+lyXB1W4tLe7uDdW0UUUZ8td2Y3yykhiAG645xjrmPUrzUH1WPwkEaWO7TEtySRsgO7djuWKqyj0LDnoK7QAKoVQAAMADtQBzN3pGsWVpLc22pteyxKXFtLAiiUDkqCuCCegPTPUVPbXMV5aQ3MDboZkWRG9VIyDWtb3fn3dxAV2tDjP45x+gB/GudihOj6zLph/49bjfc2Z/u/NmSP8CwYezY/hrWEtbM1hLWzNGiiitTYKKKKACiikbJU7SA2OCRkD8KAFrN1jWrbR4AZD5lw4Pk26n5nI/ko7noPyFc1q+p+KrIyC8S3gtgTi5swSpH+0WDbeOuQB6GuUaSaRjOJ1JkwS65Z2xzkuxOe3JHGD9DwYnG+y91LXz2Dc07ue51O6+03Ds9yAdo5CBTwyKO3pnqSOe1Ry2zSAMxRJT2Yj5j6/j/AD9ic0PMl80uZGZzyS33c467enbrjt2AOJRPMFIaVzu4Kknn/Pp7jPXDeFNzlLmk7spWFTZMjKyzb1ztIhdgfUZA/wA5/AQr+6nSeK4e2niIKSYKMv5jB7ZB4Pf3UzMgUszAdERTy309Bx19uP8AYkstO1LW7g21mhIU4kkOVii+pHf/AGR83PYliNKUJyl7m4mdpoXjSyvY1t9RuLe3vgSow/yTY6lffg5XrwcZHNbZ1e058szS4/55QO4/MDA/E1ladp2k+FkWGFXudRkXkqoaeUewHCJwPRRxUtpBc61cTzamI/sUb+XFaIcozD7xc/x4PGOgKnrgNX0lPnUUpvUgdBrF5qzldNsjFB3vbgqU/wCAKpO/65A98jFaVnYRWYdlLyTSYMs8hy8h9z6egGAOwFWulFXYdjxj4hW/2fxvdNjH2mCKf68GP/2nXpfwnvBdeBIItwLWtxNAfb5ywH5MK4n4tWbG/wBIuVYqskcsMhHU4KsoB7dWrY+C10qw61powAkkVwq9PvKUOP8Av2Pzrha5azXcmprE9VrN1fWE0sQRJBLdXlyxS3tYsbpCBknJICqByWPTjuQDpVzuir/aHiPWtUl+ZoJv7Ptgf4I0VWcj3Z2OfZF9K1OchupfGTyWciW+mwQG7hE8UMjSyCLeN/zMFXpnOBn0rpZZY4YmlldY40G5nc4Cj1Jp9czNCniLxTc2d0ol0zS0QPAwyk1w43fOOhCJtIB4y+ewoA3rS/s79C9ndwXCjq0MgcD8qsVzWqeCtJuYWm0y0t9M1WNc217aRCN437Z243LnqpyCM1Tl1u41/wAO6LbxF7S71ac2115bYaDyw5nCnqD+7ZAeo3A0AdENd0hr82K6rYm8BwbcXCeYD6bc5q/WZL4d0WfTk0+bSrKSzjTYkLwKyqvoARxXJ3s0+n+CvGOiyzPMNMtJRbSyNlzA8JZAx7lfmXPcKDQB2j6pp0dz9mkv7VZ848pplDZ+mc1brFtvDGg/2bFbtomnGIxgMhtUweOcjFYr3MXgXU5bffI2hy2M95DCzFjbPCAXRCf4GVsgdipxwcUAdpRXC6TBp+r6ZBqGreKLiS9uEEsq2msPBFCTzsVY3UYXpk5JxkmrGjXSR+J47LRNWudV03y3N750xuUtmGNm2YkncTkFCTxzx3AOhXX9Ik1k6OmpWz6kAS1skgMi4GeQOnHrWjXHeI9UtfDXjHT9Vu5PKtZ9PuYZ8DJZkaN4wB3bmQAf7VRT6f4t8RJZXs9zbaXBHeW9ymmhNzmNZFYiWXn5toPyqMZwCT1oA7aiuU0uGbxWJdWu728i095WSxtbW4eAGNSV8x2QhmLEEgZwBjjOTVPwvqt1qH/CQeHk1Z11LS750jnmTzW8hjuQkE/NjlM/7IoA0NKe/k8ca3DLrF1NZ2scJjtHjiCIZAx6hAxwFGMnuc5q54qm1qDRt2gxGS7MqB9iI7rHn5iquyqT0GCR1NcjpWmeJm8b+JI4fEsEcyJaGSR9NDCQFHxxvGMYP1rV8VR6zp3w+1Sa81tpL2ECWK5soTalRkDaQHbPfuOtAHT6OdQbRrJtWWJdRMKm5WL7okx8wH41cDBs4IODg4rkLfTU1vVrvTLqe5uNI0cJbeVNMzG6mKB2aVs5cBWQAHgktkHAxHqeiab4X1HSNT0Oyg09pb6K0uYrVBHHPHIdvzKMAlSQwOM8EdDQB2hIAyeBXNv4+8KpcmA61bkh/LaRQzRK2cYMgGwc+prmdW0d9b+L02myvN/Zb6VDc3iea+JAJHURYzgKxCFgMZ8v3NehfYLP+zzp4tYRZmMxfZwgCbMY27emMdqALAIIyDkUVzHgWSSPRrrSpJGkOkX0tijsckxqQ0efcI6D8K6egArJ1FAPEGjSux2AzRqvbzCmQfqFVx/wI1rVma7DLJpvn26GS4tJFuYkXq5U5Kj3Zdy/8CoA574h2MEXh++1mXUdSge3gIhitrnykeQ/KgOBnliB1rwnTbOHULvR7JmwlxcwRAnrtYgMP++dwr0H4p+LINXvrHRbCcSWsUa3krr0dmUbB+Ctu/4EvpXJeGdHbUotTaIuJ4CsVo8Z+5Kzq+7g5B+7GvTJc+hIwl71RLsbQ92Lb6nsNxONbkS1tonksI51a8uuBGVRgWRc8vyAGxwBuyc8VsWk39la7c2dwMQajMZ7SYfdL7BviPo3ylh6gn+6ao6frNpb6ZZ2erwJpDpGgt5Y8rbkYG3y5CMLxxsbnt8w5N69skm02ayuywtpAGiuYRkQuDlXA6oQQCDyvHbpXRJ3ZnKTbJfFHy+HrmfvamO6H/bJ1k/9lrYrzrXdRjv/AApeadPIZPEEyGBYPMbEpJx5kQ6bCOdw+6Cc8giutttYuZNLtr6SyzDNEku+OUHCsB1BA556DP1pEjLK3in8XapfnmWCGKzUZ+6MGQn8d6/98il155NNt21iB5S9vjfAGysykgFQDwG9CMc9ayNGuPtHibxG76gbUPcKYUBQFkRBEzYYHjej8iprq/j1+C30eGRLuR7lXumjHypBHJuBfHALhVAHfcSBgUAXdLjvrCS91DWmtYWunDttm+WFQAFQZAyfU55J44wKj8TOkljpt5HuEsd/D5W5SpIdvLfg8/cZz+ANXbXw3pFlOs9tZiKRTlWSRhj9entVPxCfN1jRLb+7JLdEeoRNn85RTjuOO5NRRRXSdQUUUUAFFFBIAJJwBQAVkXvhnSb2QytaiKYnJkgJjJPqccN+INZGr+Ore0BXTrZrzHHnbtsX4Hkt+gPrXNH4g6078CAE9FSA/wBWP865qmIo/DLUzdSKOofwHaENs1K+UsQTnyv6ID2HfsPSo18AwZ+bVLog8HbHGOPQfLgDn09R0JFZFj8Rb+SSOOSwiuBI4j8wZhVCTjJOX3c9cdK7P+y5brnUrx7gd4Ih5UP4gEs30ZiPaohSw9RXjFFKSexhRaJ4ftp3jSC41i8X5XXdvA9nA2xKfZsHgda247O/miWOSSLT7ZRhYLMZbHpvIwB7KoI7NWlFFHBEsUMaRxoMKiKAFHoAKp6xqaaRpkt4yGRlwqRg43sTgD8+voM10KMILRWQ/Uhu3sfD2lzSxCGF34QyPzNKeFDMTliTjkkmr9pbLZ2kVuhLCNQu49WPcn3PWvFtavLvWbwSXswmkbcNp4RFwThR2Gdv145PWvRfAGp3Oo+HjHdMzyWkpgEjHLOu1WBPuN2P+A1lSxEaknFERmm7HVUUUV0mhxfxPtPP8KJcgc2l1HJ+DZjP/oefwrk/hVqgtvH6QD/VXdvJb7s8GQYcfXARx+Neoa7pv9r6BqGnZwbm3eJT/dYg4P4HBrwXSdQOk3enanGhT7HLHMUA5CqfnX/vncPxrixHu1IyE1dNH1LXOeHZBZ61rukzHbcfazexA/8ALSGUA7h9HDqfTA9RXQo6yIrowZGAKkdCKz9W0Ky1jyXuBLHcQEmC5t5DHLET12sOx7g8HuKs5TSrnNDcW/irxLZSnbPNcRXsQP8AHCYIo9w9cPEwPpx60knhFriNobvxJrtxbuCrRNPGgYHsWSNW/Wli8IoNF0y0l1C4F9psfl22owYSVV6YOdwYFQoIOQcZxnGADoZJEhieWR1SNAWZmOAoHUk155pxNjomg+IZ1ZLJdSu7qViMeXBcvKUkPsN8ZPoCSeldC/ha5v8AbFreu3eo2YOTaGKOGOX2k2KCw/2cgHuDXRFEaMxlVKEbSpHGPTFACNLGkJmaRFiC7i5YBQOuc+lef6uxvvBPjXXEUiC/tZBakjG+GOLar/Rm3kf7JU10g8F+H1YAWB8kNuFsZ5Ps4P8A1x3bPw21H49wPh9r44A+wSgf98mgCOLU/FphSJfDVkJNoHmtqf7rp14j3fhioZ/CV3rNtfya9fxzXt1ZS2cK28ZWG0SQYbYCcsxwMsfTAArrEG1FB6gYpaAOCi1nQLONIPGOlWmnalEoSSe5tQ0E5Axvjl27SD1wSGHQipr/AOIei2OlPJoUMuoRQbSz2lq5t4k3DcTIBsGFyevau3IBGCMikwMYwMelAHM+JdBbWvEXhiZ7fzbWxu5LiVsjCkRnYcd/n29PSunoooA4/TjrnhaxGkRaDNqlrblltLi1uIkzGSSqyLIykEA4yMg4z7VQl8Lahpuhxa3bybfFEDzXUhhQyJOZW3PbkcFk+6Aeo2gjHNd/RQBwsVzrml60niG/8P3GzUbJIby1sHFy9tLGzlCRxuBVyDjOCB161F4p1PVtf8IanbW/hjVI1nMUUAkCCST5suSm75FAXGSeSegrv6KAOWki1TRdXutT0/TZL+x1LZNcWiOiTwTBAu5dxCsCqqCN2QRkZzR5Wr+I9U0+W90x9L0yym+0+XPMjzTyAEIMISqqCd33iSQOBXU0UAcdot4lz8R9fka2vk3W1vBDLNZSxxkRmQvh2UL95x356jNdj0qC9vINPspry5fZDCpZj149h3PoO9eWan4m1HxELmwlvJ9L3bkWC1ba4BGQfM/iOCM4wBnkd6zqVYQ0ky4U5S2N/wAIeINPuPFXiO2t3meO81BZraRbeTy3xbxq537dowyMOSORXd1g+CoIbXwTo0MCBES0jBHq2PmP1JyfxrerQgKyvEmtw+HfD95qswDeQmUTOPMc8Ko+rECtWvE/in4nTVtbTRLSTda6c264Knh5yMAf8BBP4t/s1M5csblRjzOxwCWl3fX1rFbRrLf3NxtAUYDPJnP0UE59gvtX0Vo+gx6Potno9nAFS2GTdyKMmQg7pFHXcSW5OAM9xxXk3gGxlt9QXxTLj7FYTCEgr94MCsj57BAwOfQOK96qKUWo8z3ZdV62WxGsES24gCL5QUIEIyNuMYrLOgpZfvdEcWEg58lRm3f2MfQfVcH1yOK2KK1MjHspLe8uZYLmyNlqMYDyojkb1PAZXXG9cg9cEdwKr/8ACKRRLFBa6pqVtZRnctmkqtGCORgupYAdlDYHYcCti58uKSK5aNSyny9+OVViM/hkLn6e1TO6xxs7nCqCSfQUAZd/Z6VFZQ2c2n21yiA+VDMgcADqxLZwB1LH17kgGxpmnxWFuFiWONTyI4IxHGuf7qj+Z5/lVXT4Wv5nvrgHaX+RD6qeM+ynIA6btzdxjYoAK5zVjnxfp4/u2Fzn8ZIf8K6OubvSZPGDjPEFgn/j8j//ABuqh8RUPiLNFFFdB0hRRRQAVw/jnVizjSUk2xbQ9zhwN2fuocsOMDJGecr2JFdxXjeqaitzqd3MZGHmzu28tjK5wmAOWO0IMYOeBXJjKjhTst2Z1HZFOQRp+8cuuTwAzfMT6DDg/nUUpdo081yqSHb5J24AxnLkAbuq8dOe9NSM+W11KEEjDbGuAAu7I7dyN2fcCpWi3SIjbhGq7GLD15P4jgfgK8g5i74dsn1DU7CHbnbNGRgcbFO5voMZH1Ir2WuZ8IaAdLtTd3Eey5mXasZ6xR5zg/7RPJ+gHbJ6avZwtJ04a7s6acbIK5Xx4+zTLIZ4N0Sf+/UldVXH/EYKNFsmYEgXgGB3/dSf1Aq8R/Cl6Dn8LPOnG4+aPvAfIvcgkHP5qD+Pc5r03wLb+RpV26jEct2zIfXCqp/8eVh+FeZ6VBdajqTRW6mSWb9zGD0Vs/MfoASxPtXten2Uem6fBZxElIkC7j1Y92PuTkn61xYKm+Zz6GVJa3LNFFFemdAV4Z4v0r+yPFd9b7cQXDfaoeOCrklh+D7vwxXudcT8S9FN/oSanCmbjTiXbA5aE/fH4YDf8B96wxFPnhoCdnc2fhZrn9qeEksZXzdaYRbNnqYwP3bf984H1U13FfOPgbxMfDviiK/kYLps4Fvcn/YJ4k+inn/dLetfRwIIyDkVjTlzROeceVhRRRVkBRRRQAVma9odv4i0t9OuprmKB2Bf7PJsLY7E4PHt7Vp0UAVdPszYWMds13c3RTP765YNI2TnkgDOOnTtVqiigAooooAKKKKACiiigAooooAKKKx/EmsHR9JaSLabuY+VbKeRvI6keigFj9Md6UpKKcnshpOTsjkvG+uNd3y6bbENFbSAMO0k+MgH/ZQfMff3WudtbGTULqLTbY7y7mNWZQQz9XkI6YUZPpnjriq8ZJQTJIS8uUgdjkhc5eU+pP3s9/l9a9B8DaKtrY/2pIm2S5QLAp6xwdR+LfePf7oPIrwaaljMRzS2X9W/rzPWm1hqNlu/6/r5HTWFlBpthBZWybIYECIM5OB6nuferFFYvinxJa+FtEl1C5G987IIQcNNIeij8iSewBPavf2PIOf+I3jYeHLJNNsJQNXvFOw9fITnMh9+CFHqM9Aa8V0fSbrWNdXTLHPmzKrPK3zeWuW3SMe/b6kj1pmo3V9q2rre3O+61C7uPmCDlmKlVRR2A4AHYfia9p8HeF4/DWl4k2vqFxh7mUdM9kX/AGVycevJ71jCPtpf3UdMY8q8zVsNJs9O0eLSoIh9kji8rY3O4Hrn1JySfXJq/wCGLl5NJNnO5e4sJDaSMerbQCjH3ZCjH3JpKz5Gu9J1KTUrOA3UMyKl1bIcOducSJngtgkFTjIAwcjB7JxutCZxutDq6Kp6dqllq1t9osbhJkB2sBwyN3VlPKt7EA1crEwGSxpNE8Ui7kdSrD1B61mrcTN4edmbdcBWhLHvIGKZP/Aq1apW1p/oSpKpUtKZyvoxk34/OgC1DEkEEcMYwkahVHoAMCn0UUAFcxdeH5p9be5TU7m2vJw7s0RDR7F2qiFGBGMEkkYOSefTpJpVghaV87VHbqfYe9VLIPLcTzyYzhYuORkZLYP1Yr/wGgDFa08S23HlaZfqP41le3Y/8BKuP/HhUZu9Xi/1vhu+YDq0E8Dj9ZAf0rrKKvnkX7SRyJ1kxjM+lavEO5+xPJj/AL9hqjPijRYzie/S2b+5cq0Lf98uAf0rsqKftGP2jOX1bUYtK0m5vpWAWGMsMnG5uw+pOB+NeKwQFk2MihIgoBY4yQOp9MckH2Getex6r4f0/W5Imv0mlEXKIs7ooP8AewpHPvSWfhrRrEhodPhMgORJKDI4PqGbJFZ4ihKq1rZIucHJnnNjol5qcsf2S2e4hGT5h+SMk8ZLHgjgfdyc54rt9D8Jw6c6XN463F0h3IAPkjPcjPVv9o/gBzXSUUUsJCnruwjTSCiiiuo0CuM8eyS3X9laTZRma+muDMqKMlFVGUsf7v3+CeMiuzqGO0giuprlIlE8wAeTqxA6DPYDnjpkk9SaiceaLi+omrqxjeGPDFv4esxnZLeyD97MowOeSqjsufxOBnoAN+iinGKirIEraIKKKq3GpWFq+y5vbaFvSSVVP6mqGWqQgMpVgCCMEHvUNtfWl5u+y3UE+373lSB8fXBqegDwnxT4fPhzXJbEL/oUwMtoT08vun1UnH0K+tek/CvxYL6wHh6+k/0yzT/RmY8zQDgD3ZeAfbafWtLxV4di8S6M9ozCO5Q+ZbTEf6uQdPwPQj0P0rw9G1HTNb3gyWN/p0vHqko/muD9GDGuCpH2M+ZbMUo8yt1Pqaiue8HeK7fxZo4uUCxXkWEurfOTG/qPVT1B/qDXQ1qnc5dgooooAKKKKACiiigAooooAKKKKACiiigAooooACQBknAryTxHq/8AwkGrtIjYsVQpG5OAIc/O/sXIAH+yoPBrrfHOriGzTSIWPnXY/fFc5SHOD06bj8v03H+GuDcGef7LbxGRjIqtGG/1kpxtjHoOhPYDrwTXk5jXbaoQ3e/6Ho4KirOrLY0vDujnxBq22VCLRAHnBGMRfwxfV8Zb/ZGD2r1jpWZoOjpomlR2oYSTMfMnlxjzJD1P06ADsAB2qTWNZsNB02S/1K4WG3j4yeSx7Ko6knsBXbhcOqFNR69Tlr1nVnfoT319a6bYzXt7OkFtCpeSRzgKBXzt4p8VTeLddnvpVaG0tiYrSFz9xCASx9GbjPpgDtVjxV40vfGNwruGt9LQ77e0z+Tyere3QdsnmrfgbwVJrV3/AGrqMZXSQweKNhzdEAc/9c+P+BfTrTbqvkiOEOX3mdB8OvCpiRPEF/HiaRT9jiYcxoR98/7TDp6Kfc16HRRXdCChHlRYUUUVYGfeaYZLoX9jN9j1JBtW4Vch1/uSL/GvseR2INX9L8RLc3K6fqUP2LUyDtjLZjnx1aJ/4h7HDDuO9LVe8srbULY293Ak0RIO1h0I6EHsR2I5FRKCZEoJm/JKqcZy56IOpqSuRTT9RtBjT9fvo0HSK6C3KD8XHmH/AL7qKDWvEiaqunX0+kRNKcW05tpAk/H3R+8OH6/Keo5GcHGTi0YuDR2SsGGQQR7UjusaM7HCqMkmoLWK4VN141vJMerQxFB+rE028u2tsYjzyOW4VvYN0B6Y3YB6fSSSGRpZnWQpg5/0eJh1P99h2A9P64AuwQrBCkSkkKOp6k9yfc9abb3MVypMZ+ZTh0YYZD6EdRU1ABRRRQAUUUUAYlFFFdR1hRRRQAUVXd5ri+SwtColK+ZLIwyIkzgHHckggD2J7YM8mk3tvE0keqLJtBJF1Eu3H1Xbj64P0qHNJ2Ic0nYjnuYbWMPM4UE7R3LH0AHJPsOaiGoW4kCSmSBmBKi4iaLdjrjcBn+lTeH4ZLsDWbyNY3lXbbR7shIz/FyBy/B6A42jAOal8SRJe2ltpTxrIL65SN1YZHlr+8f/AMdQjPYsKl1NdCHU10KtjZXmsW8d3LcyWdpKoeKKEDzGU9C7MDtyP4QAR/e7C2/h5Il3WN5dQy/9NpnnRvqrseP90qfetmqs17FHbySqwbyzhl7jHJHscdM9ePWs3JkOT3ObllmvLqHR5Q1tdyyYnEbkERAEl0bglWwFDDBBbsRXS2un2djGI7S1hgQcYjjC/wAqrQ4udenm4ZLaBYUb0ZzucfkIjWlQ5N7icm9zM1jTFv4g8IRNQh+e3mIxgj+Ekc7T0I9D64qhaXK3lqkyqyE5DI3VGBwyn3BBB+lat9fR2VxaiQcSsyZHbjdn9KypI/suu3cI4juFW5T/AHvuuB9MIfq9XTeti6b1sT1xXjzwidYg/tTTo86lAmGjH/LxGP4f94clT9R347WitJRUlZm54DoOu3nh/VodV085dRtlhY7RNHnlG9D6HsR9QfojQ9asvEOkQalYSb4ZR0PDIw6qw7EHg15R8QPCDQyS6/pkRKN817Ag/OVR/wChD8fXPL+FvF934S1ZLi1U3Fncn/SbYNw6gffXsHHAz0PQ9iOBXpS5JbETjzK63PpCiqGj6zYa9psWoadcLNbydxwVPdWHUEdwav1uc4UUUUAFFFFABRRRQAUUUUAFFFFABRRRQB4x4qOqaf4vuncvvupXZGnZFiMaqNgXIBIxwcElW5IINdd4D0dZYYtdljKxvH/oSOPmCt96Rv8Aabt7ZOfmNdhfNZR2ckuoGBbWMb3afGxQO5zwK8q8U/Fh7oPZeFjsh5VtRdOTjgiJT/6Ew+gPWuV4elGp7Z7nQqtSUPZrY7Xxf480rwlDsmP2nUHA8qziPzHJwCx/gXPc/gDXh/iDxDqOv3jahq1wGZM+VEvEcIPZR6+55P6VRjsr3V79bWyhmvb6aQSSfNuY4Od7seg46k16x4V8AW2jvHf6kyXepLymB+6gP+wD1P8AtHn0ArRKdbbRDjBQ9TnPBXw8kure3vdfgMduqL5Vi4+aTA6yDsP9nv39K9WACgAAADgAdqWiu2EIwVkMKKKKsYUUUUAFFFFABUN3aW99bPbXUKTQv95HGQf/AK/vU1FAGbEut6UALG8W/tl6W1+x3geizAE/99qxPqK0LTxRYXEyWd/HLp13J8qwXigCQ+iOCUf6A59QKdUVxbQXdu9vcwxzQuMPHIoZWHuDwazdNPYzdNPY1G02HAMbSRuvEbofmQegz1X/AGTke1SwNcAmO4VSR0kTgN+HY/n9e1ctFa6no3Oj3XnWw/5cL12ZAPSOTlk+h3L2AFaun+J7G8uEs7kSafqDdLW7AVm/3G+7IP8AdJ98Vm4tGTi1ubdFFFSSFFFFAGJRRWZrev6b4es/tGoXATdkRxqN0kp9FXqf5Dviulu2rOs065jXPH2g6GZIpLh7u5j+9BaL5jKfQn7qn2JBrzjX/HOq+IZ5baMvYaeAP3MT/PIDn/WOPp90cc8k1k6Tpt3e3FtNZWTyWFrOj3EygLGiqwJGTgE+wyeK5pYm8uWCuJ7XPovQbGS0sPNulxe3R8645ztYjhB7KAF98Z6k1R1MX1ze2Gn34tzZXdyyuISw3osbvsbPUEqM9iAR0NdFWRrPy32hydAt/wAn6wSr/NhQcppXFtFdQmGZS0Z6gMR/KsRLMWXirT4lmleI2d00ayHOw74OAfpn9a6CsjVPk1zQ5QOWnlgJ9jC7/wDtMUAa9ZPiBltdJu9QyE+z28jyNjqgUn9Dgj6e9a1YfjFnHg/VY44zJJPbtbxxgDLNJ8igZ45LChgJ4SdLjQkvUkWQXTbw69GCgRqR9VjU/jWrcPcoMwwq4HP3+T7YPH61heAfNj8H2dtcwvBc2xeGaKT7yMGJAP1BU/jXS0IGclDfHxJr5g8h4l04OsoYHAZ+AcnuEB49X7gVo63hL/TrkEHDvbP/ALIdd3P4xqPxrzT4qPd2Hi1JLO/urdbmzQyJHKdpYM652njOMDOO1c9D458Q2+mrYLcWclujpIPNtFBBVgwOUKjqOSRzWftoxlZmsactJI9torymx+LOoM3+k6RbTxD/AJaQTNHn/dDBs/mBW/bfFLQ5cfaLbULX1LwhwP8AvhmP6V0qvTfU2O3ry3xn8P2tp31jQ4WeEBjPYoOVzglox36cr9celdxY+LvD2pMFtdYtGkPSN5PLf/vlsH9K2gQQCDkHvTnCNSNmI8F8N+Jb7w1qK6hpriSKTHn27N+7nX+jDs3bvkcV9BaBr9h4k0qPUNPk3Rt8ro3DxOOqsOxH/wBccGvL/HPgglpta0aHLnL3Vog+/wCroP73qO/Uc9eK8NeKL3wzriX2n4lhdAbqDdhZ0zwPZh8xB/DoTXF71GXLLYmcObVbn0xRVDRtZsdf0uHUdPm8y3lH0ZT3Vh2IPBFX63OcKKKKACiiigAoopGZUUsxAUckk8CgBaK5XVfiN4W0osjaml1OvBhsh5zZ9CV+VfxIritT+Md9NuTSNJit17S3r72/74Q4/wDHjUynGO7KUJPZHrxIVSxIAAySe1cD4i+K2kaZvt9JUardrwWjfECH3k5z9Fz+FeR6p4o1rxFE76xqks1sWJEAIjh2+6rgN6/NmptJ8Kax4ki22Nt5No42m7nBSMD/AGe7+2Bj3FZ+0cnywRoqVtZFfX/FWq+Iovt2s3W+NR5kdsnyQx+mF7n3Yk+9a3hfwHqutRRST77CwwC08iYll9SiHpn+83HPANegeH/h/pOivHczg398nKzTKNqH/YTov15PvXWVrDDXd6mpqtNEZ2jaHp2g2X2XTrdYkJy7dXkPqzHkmtGiiupKwBRRRTAKKKKACiiigAooooAKKKQsBjJAz0zQAtFFFABUF3Z21/btb3dvFPC3WOVAwP4Gp6KAMuPT9R03/kEatLHGOlteg3MX4EkOv4PgelWo/E19acatoswUdbjT2+0J9SuBIPoFb61aoqHBMhwTLmm61pmsKx0++guCn30RvnQ+jL1U+xAq/XL3+j6fqbI93aRySx/6ub7skf8AuuMMv4EVAtlrNqNlj4gnEPZLyFbgr9HyGP8AwIsfeodN9DN030MTxf45h0BjYWKpc6oVBKMfkgB6M+PXsvU+w5ryGS7vdV1SW4upZ76+nkEaHbud+B8qKOgzngDH86bp1teatrIt7ZWub+8VHJduWYlizsewHUn/AOsK9r8KeDLDwvbblxcahID51045OTkqo/hXPb881z2niH2ib7HK+GPhizE3niM53tvWwjbgcADzGHXp90cepPSu71e0jHhjULS2iSNPscsccaKAF+QgAAdK06a6LJGyMMqwII9RXXGnGCtERsW0wubWGdTlZEVwR6EZrN8RMIrK2nb/AFcV7bs5/ur5gBP0Gcn2zWRpGr3FnMNAuZIo5bcJFa3MsZ23C4+UHBGHABGP4tpI7ga8i2LTNa6hP9slmXynRkyiBhjaQOF3ZxzyemTWDVjlasazMEUs3QDJ4rn9Vu/Ou9JmWJhbw36fvj0JdHjGPbLgVQ0u6vNH0qBtVZr/AE2MsjXbjdLbFGKkyf3k4zv6r/FkZYbGo3en6jp8tufMuLVlBkuLZgVh5yGDZ6ggHjJGAaANaSNJUKSIroeqsMg1y/iPwvFPo8zWLzxSROlyIYmwJjGwcIR77ce2atWHiBbe8l0nWJ4or2DAFwfkiuRjO5c8BsdV7dsitWPU7WWdIo2Zt5wjhDsY4JwG6HgE8elAGRpbLZ60gjupLm11W2FzFJJtB3oFB6AfeRkx/wBczXRVxgUyeHbMwW1266ZciSJo1ZS9uGZPkI5b90TwOvbJxUl9rHhiKO1kttQtZrpp4zG6y+fNhXBYDkvyoIx3zjvQBT8U6Lba14r2XGlTX4SyjA8pYPky8vVpMFc4/hPbntWBq3wut5rSWW10KWEhSyQw6w0jlscZWVCp57b8V2VrcJeTG8E0LXt1cwlII5FdooEPRsE84LsewLkc9T1FJpPcabR4hF8Obe/t92ma5Ks6ACa3vYAXiYj7rBdhU/UVnXvw38UQL+4WxuB/0ynIf8A6gfrXturaNDqQWZG+z30Q/cXSLlk9j/eU91PX2OCMzT7qS6tiZ4xHcRSPDMinIDqSDg+hxkexFNUaU+hvCbeh4LdaBqenqy3ujXyD+N2tzIp+rrlf1rOtb2SKQppt1JZkHkwTtEw/4CpB/PH419LVWvNOsdQTZe2Vvcp/dmiVx+opfVEtYsu54tbeOPEelpu/tZp41/gu4lkB/EAMT/wKsHUL2W51CXUzp8Fv54DXEVsWxuySWVTnHUkgE88j39jvvht4ZvSGSzks3ByGtZSoU+ynK/pWNP8ACiPJ+y65Og7efbrJ/wCglKidGta17oNDjvC/im+8MX323TmWa2mwZ7Zmwkw9Qf4Wx0b8DkdPSIvjRosoyNI1YAHB+WHIP/fyuL1D4XaxpVvPd2V5BfIg3tbRwtGz+pUbm56nHf61xFwxBSa1O6Zv4B0kA659Mevb9KyftKXusThGWp7qPjD4c2FpLbU4gBk7oFP8mNOPxf8ADe3Ig1JvYW4H82rzDTvBGs+INOhvLCfSpbZ/vj7TIGBHVGHl8EHqP8a0f+Fa+Jv+oV+N1J/8arT99b4SfZw7nZ3Hxo0aMqsOk6pIz8DcsSj/ANDz+lZ1x8Zrkgi18Pxj0aa8/oE/rWBB8LNeaZpJ7vTYyeAVeR9o9ANq1pRfCedlxca+oBHIgs9pH0Yuf5Uctd9AVOBlXfxU8V6i0iw3FrYRA7QbaAFie/Mm4e3AHQ1l2uneI/GtwUU3+qYbDvcTMYYz77jsB9gM+1dxpvwz0W317TbOSW7u4wkk8qTSAIyptULhAOC0innP3SK9TgtobS3S3too4YYxtSONQqqPQAcCh0p399kuSjokeeeF/hHpumx+drbrf3LNu8lMrAntjgvxxzx7Va8Y+E/DF1ZpZQ2S2mqOhWzGnxLG7n0xjaVHU56DJyK6OLXYre3u3vXGLebyVZBlpXyflVRyWyMADmpdJsJjcy6tqEYW/uF2LHkH7PFnIjB6Z7sR1PqAKtRSVrGXM73OT0H4RaBp1pC+oRy3eoqAfOE8gWJsdI1zjA9wc/Titi4N5ofN+/2mw7XoUBov+uqjjH+2MD1CjmtXxNdSWPhbVryJgstvaSyxljgBlUlf1ArJ0y6vvFVjGY5JLPSgNrTIcS3XPRG/hTGAWHJOcYxk3F8uw1Jp3Jl1Owa7Fot9bG5IyIRMu8jr93OatVaXQNJTShpaafbpZAYEKIAB7jHIOec9c81jWbzWl02l3chlkRPMt7g/8vEOeCf9pcgN9Qf4sDWM76GsZ3di/RRRWhoFFFFABRRVS7upUuILO0jWW8uCdiM2FVR952Iydo4HuSB3yE3YTdi3RUR0fWiONWsA3vp7kf8Ao6q11pvilbeRbW50iSUjCu8ckQHvjL1PtER7SI66vxDcR2cCedeyjKRA4AXONznB2rnv36AE8VK+l62qCWG/sZmxkwvbsiH6OGJH1IP0qjHZaxp2lzwR6Is9xPh5biLUBJJI4I5YukY6DgDAHQAVrPqmqvaPJbaBcRMoGEuJYgT/ALoR2zj3K/jWbm3sZuo29DEuG1pbhk1G2urG1HSXTIhdl/xxuH08r8fSxp1l4V1C+ezTT4rq5WLzJf7RhZpwM45Ew34/St3StTF/G6SKY7qLHmxNGyFc5wcHscHkZBweeKZrOkvqUUUltcm01C2YvbXIQPsJBBBB+8pB5HHY8EA1Lbe5Lk3uZ134bnso2l8PXAgkA4s7lme3c+3eP/gPHqprMt59SkdYb+6msbo4BT+ynMYPoJA7K34Nn2FdVpceoR2ijUp45bg/e2LgA+x4yPwFXaOZj5mcp9rudPuUtNXjSNpG2w3cYIhmJ6DnJRv9knnsT20KuXMlnNYXceqLAtqpaOYTkCMr1GSeOhH4153J480TQ7qWxjv5dWtVXdby2wMrKM48tnOFYjs27kdeRltFUS+I0hO+jO4orzC/+LkkfNpoTeWeslxcAFfcqoP86zn+JviKYBoV0uNCMjEDufz8zH6VLxFNdTWzPYKK8Sn+IvimPDm8txF/GUth8vvzniobr4jeKoAhXUYmDZ62yf4VP1qmFmdv8LtBSy8PprE0f+l6gilSRykI+4B9fvfiPSu8pkUUcEKRRIqRooVVUYCgcACn1vGKirIQUUUVQytHY2Wo32oQX0SSW/2WHzUf7rDdIRu+mM/iazZDq9pZx6VpEdrfwRyRtFcSBkKBWDAsAuJPu/eUjPfB5OxpEQOu6m5O5WgtwQRwCDIf6g1vVzy3OafxMxdMttVt7KC2It4kRcOzku7t1ZjjA5JJ/Gq8vh/ULe1ntdJ1C2gtJwQ1vPbNIkRbr5eHG0f7PIB6Y6V0VNZ0TG5lXPTJxmpJMhPDtvJZXMV65uLm6kEstyFEbBwAFZMfc2gDbzkdckkk1Li38R3MEFk62ivHIN2orKwJTkFhGBw5BxjOOTz2rpKpS6igkMVuhnkHUKeB9SMn8QDQBaiijghSGJQkcahVUdABwBVe+0221CEpKrI24OssTbHRhwGDDkHkj6Eg5BIrIGp6vqLY02CBoScGdjtRfXa/O/6hSPcVYXTtdbIl11Ap/wCeVmoYfiWI/wDHaAFC+IrT92hsNRQdJJ5Gt5Me+1GUn3AX6Vz58e3R186LLpkNrK6nyrx7lngYg4IBCDOD9BnjOeK6X+xFmULf397fIP4JXVFP+8saqGHsciprzRtNv7WK1urGCWCEgxIUGIyOhX+7j2oAdZoyRCWW5847cZVsqB3PufU/kBWFZcanrS/3b7+cUbf1rag0XT4OFto2HYOgbb9CRmsTT2E15q9ynMc982w+uxEiP/j0bVdPc0p7l+iiitzcKKKKACvPfG/gT7XJLrWiwD7aRm5t1wPPH95fR/8A0L616FRUzgpqzA8A0PXb7QL83unP947Z7eTISUDsw6qw9eo9xkV7F4c8V6b4lgP2ZzFdIMy2svEie/8AtL7jj8eKzPFfgO21x3vrBltNTI+ZiP3c/s4Hf/aHP16V5LPZ3+j606Xcc1jqEJBiKthgB/GjDqCSRkccYPpXGnPD6PWIbn0VRXm/h74mBVS18QrtI4F9Enyn/fUfdPuOP92vQ7a5gvLdLi2mjngkGUkjYMrD2I4NdcJxmrxYCaGv2jXNTvP4IVjtEz/eALuR9d6D6pV/VNYi0mJ3nRj+7JiUdZX7IP8AaJwB9apeGDhtZi/556gR/wB9RRv/AOzU3xMEkvNChZQzfbmlwRnAWGX5vwJX8SKyesjmesjL8MaPBa+JJ3mhia9SzSaSYL1llklMhB+q8egJ9TXXPeW8cpjklVGH97gfn2/GsCJvs/iywc8Lc281ufdwVdR/3ysldHJFHMAJI0cejLmiaswmrM5a7tx41M1vO+3w/b3BSSOM5a9dDyGx0jDDoOWx2HXo7S5tJU8q1kiKxDb5aYGwDjGO1cz8O3Y6HdRu2WF15uckn99FHPz/AN/TWh4qtUexinSR4LhrmC3E0R2uFklSNvmHP3WPfrz2qSSzrer2llbS27T5vXjJht4gXlZscEIuT1xzjA71kwaTq+swWLXxOkpa8oImWS4Py7SCSCijHUfMScHIIroLDTrDTQ8VlaxQZwzlFwzn1Y9WPuauUActfWFxoKi9huLq8sVH+kxTNveMf89EOMkD+JfTkcjDXEdZEV0YMjAMrKcgg9CDWhe6lBYyRRy5JkBwF5PUDp36/pWIbVtDvltlH/EtuWP2f/pg55Mf+6eSvpyv90VrCXRmsJ9GXaKKK1Nive3kdjB5jhnZmCRxIMvK56Ko7k/4k4AJq1pFidOjnu74q2oTqHmKnIRRnbGnqq5P1JJ4ziqvh6CG6ll1O4YSXhnnhiDHiKNJWjwg7Z2gk9STjOAANu98pbZ5pplgWIFjK5wEHck+nrWE5X0Oecr6FgHIyOlVrq5aGe0iUAmeXZz6BWY/yrnND1vUJ475oLb7Vp9tMI4pZXEMjAqG+VSMFfmXBJX6dMu1XVL+4jVrXSb+O7tpBIgZY5FDDI2tsdiAyllz1GQRUEHVUVWsL2LULNLmIMu7ho3GGjYcFWHYg8GodV1vS9Dt/P1S/t7SM/d81wC3so6sfYUAXiMc4ycVXivoJRL83lmL/WCTjb9fyP5elea638YUG6Lw/p5lPQXV6CifURj5j+JWvMtd1jUNeczaxqUsuWGFyEjB4xhB8p6DqCeKylWitDSNKTPZfEfxO0GwtpYdOvXvr5eUFmodAw7M5+THYgEnHTmuI1j4q+JNRV004W2lRnoyL58n/fTAL/47+NYmheBfFWt7TDp4htSOLm8zAMey4LN9QAK9E0n4PabDtk1m/uL9+8UP7iL9CXP/AH0PpU3qy20KtTjvqeOz313qt+ialJdX16eY/Mdrgn/dHJH0AFdJZ+A/FeoQPNDozwoFLKbuQRF8DoF5bP1Ar3nTNF0vRYfJ0zT7a0Q9RDGFLfUjk/jV7OKfsE9ZO4vataI8S0n4ZnULKC8n1seVMgkVba3wcEZ+8xPP/Aa2rb4VeH4M75dQmLHLbpwgJ+iBcV1SRDStZn07GLe433VqfTLfvU/BmDD2fH8NXq6oUqdtEaJ8yucovw48Lr/y43B+t9P/APF0f8K28JbQv9lNtXoPtU2B/wCP11dFXyR7DsFFFFWMKKKKADRWA1PU4j9/MUmP9kqQD+at+VbTHapOCfYd65uCT7L4qtT0S9t3gb3dDvQf98mWulrnnuc0/iKjm4mYonyjuc4A/HqT9MD3pYrCJCWfMjHru6H8Oh/HJ96tVHOsjwskTbWbjd/dHcj3xUklOfdeyOglMdnHkSMON5HUA+g7n6jr0zEjGs3slkiGLSrY4mRePPf+63qP7w7ng9xWwVjRdiri3twMIO7AZA/Dj8T7UmlwJBYqUUDzWaU+p3HOT74xQBbVQqhVAAAwAO1LRRQAUUUUAZWv6hLY2CR2pAvbqQQW+RkKxBJYjuFUM2O+3HeqVnax2NnDaw58uJAi7jknHcnuah83+09fuLzrb2e60t/Qtkea3/fQCe2xvWrtbU1ZXN6cbK4UUUVoaBRRRQAUVDdXUFlbPcXMgjiTqx/QAdyegA5NcTqfizVbpzHp1tPZxdpDAHkPvzlR9MH6isa2Ip0VebA7ys3W9E03XbA2+pwK8a/MsmdrRH+8rdVP+TXnaeIfEHmgQ6vKVk3HzTGjKAF3HaCmScd+nPeu60azh1DS7W8v1N5csuWef5gGBwSq/dXp2AqKOJhXvGIjynXfDT6Q7SWF/BqtmD1hdTMg/wBpRw31Xn/ZrHsNUu9JkluNKvZrSYfNIsZwCcfxoeCfqM19FDgADoKwvEnhLSvFFq0d7EY58fJdw4WZPYNjp7Hiplhlfmg7Md31Of8AAvizR7iw1S58TT6ZHqLzrMPNVY/MTykQbdx5OUOQDxntmtiw1T+2tSju9JiXUrPTLX7EDbTIHaQ7S7BXI+X5EAJIz82MjGfNdY8Ca34fDOHS/sV6TgCMqP8Ab5wPr93uWFYbLPp19Gzi5sL3GY3y0MhX1VhglfcEg1m6k6b99GfIm7p6ntOrauA1h5VvPHqEN7E8dtcRmJ5OdrrGWwrsUZhwSOeSOtdHNqtvqunbdPvghlBRtikzx9iNmMhgfUcHrXiX/CwPEMenyW1/Lb6tagZMd7D8wxyCrptIYdQeSD3rV0j4gwpmTVrG/W5LYN3pt0A0qfw+ap2q7AcbsZwKr28Za3JnCbeqO38DvHp2t63pEcrSWqeXLaSMSTJGEAxzydiGFSfpWp4i1SCa90jS4gzyz38Lt8pARUbfnJ75UDFcRB4y8FNbQWts2uaRNbsz2940LTNGzfePVwd2TkEEHjI4GGvq/hy4v01G78YXE+pRBfs9zcgxRwkHjEYRFGckHKtkE8jtXMn1M7M9O1fUY9MiWdreeZ+Qqwbdx6dmYcdOeg9qwLfWtR1aVFu7qLRrSdnW3eECRpwrFTiVxtUnGcbTkEYb0oPr8Ws2zWdx4w8NNbyjbI9vOI5UX+IBDIw3YyM7sDOQDgVfttc8OTajLbnU9JXTre3FvHE1xHsK5xwCeMFSD7BDTEW9P0S90O/nlhVNShlbcktw5N1Hn+EyNncg5x0IzjnrWnfWc+qaFdW06rHPKjeWB/yzYcoc5OSGAOfUVUtNY8MWS7LbWtORP7v25CP1anS+NPC0JIfxJpAYdV+2xk/lnNAEGn3QvtNtbxRgTxJKB6bgD/WrFcVp/jvw1YaaIn1HeUllCLDDJJhfMbbyqkY24qnffFfSk/dW+m38xfKqz7IlP45JH5Vt7WCWrOpPQ7XQrG31Tw8qzRlH8+SdHHDJ5rGZcH/dkXI9c1Q1TSoLHVrJ7qe5vhHBPceXM25Rs2YITpuywwTz9K4O0+KmuWenJbw6dpyTdWlkZ5Ax6D5RtxgADr2rntU8U69q9y1ze6tOh2bNtsfIVVznA2/N+ZPauX28E7mcacr3Z7DoWs6To3h43urarZwi+ka5w8w+YsBkKOpGQcDrjGec1x3in4iaVcQ/ZvD+nzzMTta4mZoY0j7+WpyQT67RjOeteY2lpJNequl273ctwx+SJCxdhyxD9M+uT+Vdxpvw2129w97Jb6dGezHzpPyU7R/30fpU81SfwIapx6sxLjxhr0JdbO5XTbJ0CtBpqeWFxnBJOWzjgspB4Hpxm2kE+rXrGyhuNRvH+80StNIf95uT+JNeny/DLSbbSblkE99frGXha5k+TeOQCi4UgkAYIPFej6FLY3GhWVzptvHb2k8KSxRRoEChgDjA6U5UZv42OUuTZHkei/CbW78rLq08WmQHrGhEs5/L5F/NvpXo+jeCfD/hhPtNpYrJcoMm7uP3kuO5BP3fooArpaCMjB6VUYRjsjGU3LcRSGUMDkEZBpapWkjxTyWUgACDdCf7ydMe+OAfqKu1ZIU1+EY+gzTqbJ/qn+hoAw/E+xtJivlHz2d3FIH/ALq+YEkP02M9PqxcWQ1HQr+xfgXAuIs/7zMM/rWZpV2b/SLK8bhp4EkYehKgkVrTfQ2pPoW6KKK1NQooooAKKKKAM/Uj5d5pE/P7u/j6f7atH/7PXV1y2sxQy6Rc+dMYFjXzhMoyYmQ7lcDuQVBx7Vf0LXJNQjjtdStWsNWEQkltZP4hxlkPRlycHByDwe2cai1MKi1NqiiiszMoTyGOwEgHVzJ+pYD9AKuRRiKFIwchFCj8Kqaon/EvZgPliw5A9B1/Sr3UZFABRRRQAVQ1q/OmaPdXaKHlRMRIf45D8qL+LED8avO6xozuwVFGWZjgAeprlpbs+IL6CeNSNKtmMkLH/l5k6BwP7ignBP3iQRwAS0ruw4q7sTafZrYafb2isX8pApc9XPdj7k5J+tWaKK6TpCiiigYUUVkeI78WekSxq+2e4BijOcFcjlv+AjJ/ADvUykoxcnsgON1jVX1zVDsZzbwuRbpDKBx08wjHU84PZSPU5oajGUheDzpmXYHYO+d3zAYPtz0qyghVf3aFYYRhQcnn2B6AdcD0qGGMMsstwyoilcsx4OWD/wCH518tVqyqz55FWshuoFYpUmwdg8/ge0e3/wBlr0rSLV7LRrO2k/1kcKiT/ex8365rndH0Fr25hvb2BoreFvMhikGGkbruYdgDyAeSeuMc9fXs5dh5U4c01Zsl7hRRRXpAFYV7psVhbyEWcV9pBbfcaZNCJFUH7zxAjgjk7eQe2CcndopNJ7ktJ7nOXPwt8Karbpc6c1zZpKodHtJ9yMDyCFfcMfQCubuPgvf26BdP1u3mRRhUuYChA92UnP8A3zXeaHP/AGVqUmjSnFvOWnsWPQZ5ki/A5Yf7JIH3K6auSVOOzRjzSi7XPB5vhb4thPFtYze8N1/8Uq1Rn+H/AItjUq+gTSKQQdk8LDH/AH3mvoais/YQK9tI+Zj4Z8R2tv8A6VoOpDywcuLdnyB3O3PamQ6Hq9wnmQ6FqkibmXctjIRlSQR93sQR+FfTUiLLE8bfdZSp+hrF8NP5SahYHra3kmPVlc+Zn6bmcf8AATS+rxH7aR4EfDeuMCD4e1Ug8YNhJ/8AE0+08I+J2jEa+H9RIU4Vmi2ZHbO4jntX0tRR7CIvbSPnK28HeJLu5nt10popIHCS+fNGoUlQw6MSeGHIH8q2YPhXrFym28vtPt1PUIrz/odlenzqE8X320Y32Vux9zvmGfyA/IVareGGp2vY1jJyVzzN/hSltZqy6reXUsbAtGqom9e4GcnOOmW5xgkZyOm8N+FfCMTRn+x47ibf5fnXJabbIBnDJJzGxHONuORgnIrpqo3mlw3U6XKM9veR42XEJw3HQMOjgZPDAjn1rR0Yr4UTOLezNPUtMfUkWxMFotgoBPmR78kdAq8bceuc+mKovoeoadGH0+7a7VfvWt0xOR/sSHLA/wC8WB9V61PZ63NDcR2erpGjyMEhuogRFKx6KQSSjHsCSD2OTitiaORxmOVkOOgxg/mDUaxZjrFnP2eowXjvEN0VzH/rbaUbZI/qPT0IyD2JqfwdaLa+FtLaNjslsoHKHsxjGSPr/n2o61pkutwtBNtfYcCVQGMbHj5X2rhuccA46kjv0WmWken6TZ2UIxFbwJEg9FVQB/KnKVxylzFqiiipIGNGjOjsuWTO0+metPoooAKRhkYPSlpGYKpY5wBk4GaAGW6GO3jU/eCjP171y+lL9mN9p7cNaXcij/cc+YmPYK4H1U1ttrVru2xBpD3+ZU/RyprB1S9TT9b/ALSkguVs7mBYriTyGZYGQsVZiARtIcgsCQNozxki4OzLg7M1KKRWV1DKQykZBByCKWtzoCiiigAooqjqd5LbxRwWirJf3TeVbRt0Ld2b/ZUZY+wx1IpN2E3YbFEda1xYASbDT3D3B7Sz8MkfuFBDn32D1Fb+o6XbapCqThleNt8U0bbZIm/vK3Y/oehyOKTSdNi0nTYrOJmfZkvI33pHJyzn3JJP41bk4Qtu245zjP6Vzyd3c5pO7uZcDa3akR3K2d5Ev/LyJDC5H+0m0rn3DAH0HStA3duq5a4iUd8uKakxnQ+W6sDwJIXDY/P/AOvSG0ZjlrqYn/dT+e2kIT+0bBhj7bbHP/TVf8aktEjjtY0ik8yNRhGznjsM9/SmfYk6ma4z6+e38s4pGaOzw0144U8KshU5PtxkmgC1Va+vrfTrVri5fagIAAGWZj0VQOST2ArIOtX91ctDY20GwEjzSzSN+KYXb/wJl9s1maOkt+76xeTvctMx+yl8bY4ugKADA38tnrgqDnFVGN2VGPMyxLDc604l1RfLtQd0enggr7GUj77f7P3R/tEA1oUUVuklsdCSWwUUUUxhRRRQA2Qssbsib3AJVc4yfTPauOufDuuardNd38lokhG2ONJmZYl64A2DnuTnkjtgAdnRWdSlGquWWwHKw+D5NqpPqCqg5xbwBWH4sWH6Vr2Ph/TdPZJIrffKn3ZZWLsv0J+7+GK06Kinh6VP4IgFFFFbgFFFFABRRRQBV1GxXULNoTI0UgIeKZPvRSDlXX3B/PoeDT7DxRHDGtvrwXT7tMK0r8W8x/vJIeBn+6xDDpg9TPQQCCCMg8EVEopkSgpG0jrIgdGDKwyGByCKWuUGh6dHIZLe3+yuTlmtJGgLH32EZ/GrFgs95f3Vj9suhZ20ceSJDuMjFiVLn5uF2Hg9xWcoNamUoNanR1jXthc2+onVdPUPNtCywE489P7uegYHlSeMlgcbshyaTJbOJI5Hm2nO1rmYN/30XbP0Iq9M3nRBUeSObb5iqpww+o6e3NQQLZ3sN9D5kJbg7XR1KsjejA8g1YrIF9qMTHzNODE8eZyufwXf/Or1rPPONzwCNfdmz+RUUAYT5k8V6lKeiQQQD8N7n/0MfkKt1AmDq2rkHJFyqn2/cRHH6/rU9dEPhOiHwhRRRVFkVxbw3dvJb3EayRSDayt0Ipuk6lNY3iaRqMzSiTP2K6frKAMmNz/fA5z/ABAZ6g1PUF5ZwX9s1vcIWjbB4JUqQchgRyCCAQRyCKmUbomUeZHRUVzFtrV3ox8jWPNubQD93qEcWSo9JlXof9sDb1zt79DbXdteW8dxbXEU0En3JI3DK30I61g01uc7TW5NRRRSEFFFVb6UJFtaTy0ILSSZxsQDLHP6e2c0ASxzCV2CKTGvG/sT6D1+v/18RPZWtzIzzIJ8HG2Q7lU+y9AffGaq2Dz38PmPH9ntOkUKjDFR/e9PoPpyOumqqihVAVRwABgCgBgt4QMCGMD0Cinqiqu1VAHoBS0UAcvf2DeH2a7so2bSyS1xbIuTb+skYH8P95fxHcG3HIksayRurxuAyspyGB6EHuK3a5m68P6jZzsdAubSG2kJd7e6jZkjbuY9pGAepHQHpjJrSM7aM0hO2jLdFFFbG5Wv76LTrRriUM2CFSNBlpHJwqqO5JwBVnRNImt5W1LUir6lMmzahylunXy09ecEt/ER2AAGboCDVPEeqXN1850ycQWqfwpujVmfHdzuIz2HAxk562sZyu7GE5XdgooorMzIpLW3mbdLBE7erICaeiJGoWNFRR0CjAp1FAFeW2mkcst9cRA/woseB+ak1H/Zdu5zceZck9RM5ZT/AMA+7+Qq5RQBj+JJTbeHp4bc+XLcBbWHZxtaQhAR9MlvwqKKJIYkiiQJGihVUdABwBSa6fM1fSIW+4plnA/2lUKPwxI36U+tqa0ubU1pcKKKK0NQooooAKKKKACiiigAooooAKKKKACiiigAooooAKKKKACl8Lpu0g3p+9fytdZ9VPEf/kNUrN12R49EutjFWZPL3Dqu4hcj3GeK6mKJIIUiiULGihVUdABwBWVR9DGq+g+qlsA13dSDdw4TnvgDp7c/nn1q3RWRkFFFFAHMWjb7/VpD/FekY/3Y0X/2WrlUbD/j61T/AK/pP5Cr1dEdkdMdkFFFFUUFFFFABWZNpJjnkutLuDY3UnMm1A0U5/6aJ3P+0CG9606KTSe4mk9yjFrmt22EuNFe4A4JtriNh+BkZD+BBPuatf8ACTSKR5ugarGv979w+PwWUn9KkoqPZoj2aE/4S3SgMuuox9vn024H/slUdU8R6VfWy20Ny4muJEiWOWJ4mdSwLhQ4G75QeBV+svX0VtOSQqC8NzBIhI+6fMUcfUEj6E0nTsiXTsjq4IzFAkZx8oAwvQew9qkoorIyCiiigAooooA//9k="/>
          <p:cNvSpPr>
            <a:spLocks noChangeAspect="1"/>
          </p:cNvSpPr>
          <p:nvPr/>
        </p:nvSpPr>
        <p:spPr>
          <a:xfrm>
            <a:off x="59267" y="-192616"/>
            <a:ext cx="406400" cy="406400"/>
          </a:xfrm>
          <a:prstGeom prst="rect">
            <a:avLst/>
          </a:prstGeom>
          <a:noFill/>
          <a:ln w="9525">
            <a:noFill/>
          </a:ln>
        </p:spPr>
        <p:txBody>
          <a:bodyPr anchor="t"/>
          <a:p>
            <a:endParaRPr lang="zh-CN" altLang="en-US" sz="2400" b="1" dirty="0">
              <a:latin typeface="Calibri" panose="020F0502020204030204" pitchFamily="34" charset="0"/>
              <a:ea typeface="宋体" panose="02010600030101010101" pitchFamily="2" charset="-122"/>
            </a:endParaRPr>
          </a:p>
        </p:txBody>
      </p:sp>
      <p:sp>
        <p:nvSpPr>
          <p:cNvPr id="44037" name="TextBox 44"/>
          <p:cNvSpPr txBox="1"/>
          <p:nvPr/>
        </p:nvSpPr>
        <p:spPr>
          <a:xfrm>
            <a:off x="2262717" y="1865419"/>
            <a:ext cx="2796116" cy="1198880"/>
          </a:xfrm>
          <a:prstGeom prst="rect">
            <a:avLst/>
          </a:prstGeom>
          <a:noFill/>
          <a:ln w="9525">
            <a:noFill/>
          </a:ln>
        </p:spPr>
        <p:txBody>
          <a:bodyPr anchor="ctr">
            <a:spAutoFit/>
          </a:bodyPr>
          <a:p>
            <a:r>
              <a:rPr lang="zh-CN" altLang="en-US" sz="7200" b="1" dirty="0">
                <a:latin typeface="楷体" panose="02010609060101010101" pitchFamily="49" charset="-122"/>
                <a:ea typeface="楷体" panose="02010609060101010101" pitchFamily="49" charset="-122"/>
              </a:rPr>
              <a:t>坪</a:t>
            </a:r>
            <a:r>
              <a:rPr lang="zh-CN" altLang="en-US" sz="7200" b="1" dirty="0">
                <a:solidFill>
                  <a:srgbClr val="FF0000"/>
                </a:solidFill>
                <a:latin typeface="楷体" panose="02010609060101010101" pitchFamily="49" charset="-122"/>
                <a:ea typeface="楷体" panose="02010609060101010101" pitchFamily="49" charset="-122"/>
              </a:rPr>
              <a:t>坝</a:t>
            </a:r>
            <a:endParaRPr lang="zh-CN" altLang="en-US" sz="7200" b="1" dirty="0">
              <a:solidFill>
                <a:srgbClr val="FF0000"/>
              </a:solidFill>
              <a:latin typeface="楷体" panose="02010609060101010101" pitchFamily="49" charset="-122"/>
              <a:ea typeface="楷体" panose="02010609060101010101" pitchFamily="49" charset="-122"/>
            </a:endParaRPr>
          </a:p>
        </p:txBody>
      </p:sp>
      <p:sp>
        <p:nvSpPr>
          <p:cNvPr id="15" name="TextBox 14"/>
          <p:cNvSpPr txBox="1"/>
          <p:nvPr/>
        </p:nvSpPr>
        <p:spPr>
          <a:xfrm>
            <a:off x="9258300" y="3816351"/>
            <a:ext cx="1915584" cy="993775"/>
          </a:xfrm>
          <a:prstGeom prst="rect">
            <a:avLst/>
          </a:prstGeom>
          <a:noFill/>
          <a:ln w="9525">
            <a:noFill/>
          </a:ln>
        </p:spPr>
        <p:txBody>
          <a:bodyPr anchor="t">
            <a:spAutoFit/>
          </a:bodyPr>
          <a:p>
            <a:r>
              <a:rPr lang="zh-CN" altLang="en-US" sz="5865" b="1" dirty="0">
                <a:latin typeface="楷体" panose="02010609060101010101" pitchFamily="49" charset="-122"/>
                <a:ea typeface="楷体" panose="02010609060101010101" pitchFamily="49" charset="-122"/>
              </a:rPr>
              <a:t>飞扬</a:t>
            </a:r>
            <a:endParaRPr lang="zh-CN" altLang="en-US" sz="5865" b="1" dirty="0">
              <a:latin typeface="楷体" panose="02010609060101010101" pitchFamily="49" charset="-122"/>
              <a:ea typeface="楷体" panose="02010609060101010101" pitchFamily="49" charset="-122"/>
            </a:endParaRPr>
          </a:p>
        </p:txBody>
      </p:sp>
      <p:sp>
        <p:nvSpPr>
          <p:cNvPr id="16" name="TextBox 15"/>
          <p:cNvSpPr txBox="1"/>
          <p:nvPr/>
        </p:nvSpPr>
        <p:spPr>
          <a:xfrm>
            <a:off x="8648700" y="4777317"/>
            <a:ext cx="3393017" cy="993775"/>
          </a:xfrm>
          <a:prstGeom prst="rect">
            <a:avLst/>
          </a:prstGeom>
          <a:noFill/>
          <a:ln w="9525">
            <a:noFill/>
          </a:ln>
        </p:spPr>
        <p:txBody>
          <a:bodyPr anchor="t">
            <a:spAutoFit/>
          </a:bodyPr>
          <a:p>
            <a:r>
              <a:rPr lang="zh-CN" altLang="en-US" sz="5865" b="1" dirty="0">
                <a:latin typeface="楷体" panose="02010609060101010101" pitchFamily="49" charset="-122"/>
                <a:ea typeface="楷体" panose="02010609060101010101" pitchFamily="49" charset="-122"/>
              </a:rPr>
              <a:t>扬眉吐气</a:t>
            </a:r>
            <a:endParaRPr lang="zh-CN" altLang="en-US" sz="5865" b="1" dirty="0">
              <a:latin typeface="楷体" panose="02010609060101010101" pitchFamily="49" charset="-122"/>
              <a:ea typeface="楷体" panose="02010609060101010101" pitchFamily="49" charset="-122"/>
            </a:endParaRPr>
          </a:p>
        </p:txBody>
      </p:sp>
      <p:sp>
        <p:nvSpPr>
          <p:cNvPr id="17" name="矩形 16"/>
          <p:cNvSpPr/>
          <p:nvPr/>
        </p:nvSpPr>
        <p:spPr>
          <a:xfrm>
            <a:off x="6855884" y="3115733"/>
            <a:ext cx="1642745" cy="993775"/>
          </a:xfrm>
          <a:prstGeom prst="rect">
            <a:avLst/>
          </a:prstGeom>
          <a:noFill/>
          <a:ln w="9525">
            <a:noFill/>
          </a:ln>
        </p:spPr>
        <p:txBody>
          <a:bodyPr wrap="none" anchor="t">
            <a:spAutoFit/>
          </a:bodyPr>
          <a:p>
            <a:r>
              <a:rPr lang="en-US" altLang="zh-CN" sz="5865" b="1" dirty="0">
                <a:solidFill>
                  <a:srgbClr val="FF0000"/>
                </a:solidFill>
                <a:latin typeface="方正姚体" panose="02010601030101010101" pitchFamily="2" charset="-122"/>
                <a:ea typeface="方正姚体" panose="02010601030101010101" pitchFamily="2" charset="-122"/>
              </a:rPr>
              <a:t>yáng</a:t>
            </a:r>
            <a:endParaRPr lang="en-US" altLang="zh-CN" sz="5865" b="1" dirty="0">
              <a:solidFill>
                <a:srgbClr val="FF0000"/>
              </a:solidFill>
              <a:latin typeface="方正姚体" panose="02010601030101010101" pitchFamily="2" charset="-122"/>
              <a:ea typeface="方正姚体" panose="02010601030101010101" pitchFamily="2" charset="-122"/>
            </a:endParaRPr>
          </a:p>
        </p:txBody>
      </p:sp>
      <p:sp>
        <p:nvSpPr>
          <p:cNvPr id="44041" name="TextBox 44"/>
          <p:cNvSpPr txBox="1"/>
          <p:nvPr/>
        </p:nvSpPr>
        <p:spPr>
          <a:xfrm>
            <a:off x="7706784" y="1868594"/>
            <a:ext cx="3314700" cy="1198880"/>
          </a:xfrm>
          <a:prstGeom prst="rect">
            <a:avLst/>
          </a:prstGeom>
          <a:noFill/>
          <a:ln w="9525">
            <a:noFill/>
          </a:ln>
        </p:spPr>
        <p:txBody>
          <a:bodyPr anchor="ctr">
            <a:spAutoFit/>
          </a:bodyPr>
          <a:p>
            <a:r>
              <a:rPr lang="zh-CN" altLang="en-US" sz="7200" b="1" dirty="0">
                <a:latin typeface="楷体" panose="02010609060101010101" pitchFamily="49" charset="-122"/>
                <a:ea typeface="楷体" panose="02010609060101010101" pitchFamily="49" charset="-122"/>
              </a:rPr>
              <a:t>飘</a:t>
            </a:r>
            <a:r>
              <a:rPr lang="zh-CN" altLang="en-US" sz="7200" b="1" dirty="0">
                <a:solidFill>
                  <a:srgbClr val="FF0000"/>
                </a:solidFill>
                <a:latin typeface="楷体" panose="02010609060101010101" pitchFamily="49" charset="-122"/>
                <a:ea typeface="楷体" panose="02010609060101010101" pitchFamily="49" charset="-122"/>
              </a:rPr>
              <a:t>扬</a:t>
            </a:r>
            <a:endParaRPr lang="zh-CN" altLang="en-US" sz="7200" b="1" dirty="0">
              <a:latin typeface="楷体" panose="02010609060101010101" pitchFamily="49" charset="-122"/>
              <a:ea typeface="楷体" panose="02010609060101010101" pitchFamily="49" charset="-122"/>
            </a:endParaRPr>
          </a:p>
        </p:txBody>
      </p:sp>
      <p:grpSp>
        <p:nvGrpSpPr>
          <p:cNvPr id="44042" name="组合 4"/>
          <p:cNvGrpSpPr/>
          <p:nvPr/>
        </p:nvGrpSpPr>
        <p:grpSpPr>
          <a:xfrm>
            <a:off x="772584" y="1028700"/>
            <a:ext cx="1775883" cy="677352"/>
            <a:chOff x="579880" y="770997"/>
            <a:chExt cx="1331484" cy="508957"/>
          </a:xfrm>
        </p:grpSpPr>
        <p:sp>
          <p:nvSpPr>
            <p:cNvPr id="44" name="圆角矩形 43"/>
            <p:cNvSpPr/>
            <p:nvPr/>
          </p:nvSpPr>
          <p:spPr>
            <a:xfrm>
              <a:off x="590550" y="770997"/>
              <a:ext cx="1257227" cy="508957"/>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tileRect/>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我会认</a:t>
              </a:r>
              <a:endParaRPr kumimoji="0" lang="zh-CN" altLang="en-US" sz="3735"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24" name="直线连接符 21"/>
            <p:cNvSpPr>
              <a:spLocks noChangeShapeType="1"/>
            </p:cNvSpPr>
            <p:nvPr/>
          </p:nvSpPr>
          <p:spPr bwMode="auto">
            <a:xfrm flipV="1">
              <a:off x="579880" y="1244950"/>
              <a:ext cx="1331484"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graphicFrame>
        <p:nvGraphicFramePr>
          <p:cNvPr id="25" name="Group 47"/>
          <p:cNvGraphicFramePr>
            <a:graphicFrameLocks noGrp="1"/>
          </p:cNvGraphicFramePr>
          <p:nvPr/>
        </p:nvGraphicFramePr>
        <p:xfrm>
          <a:off x="1217084" y="4152900"/>
          <a:ext cx="1633220" cy="1631950"/>
        </p:xfrm>
        <a:graphic>
          <a:graphicData uri="http://schemas.openxmlformats.org/drawingml/2006/table">
            <a:tbl>
              <a:tblPr/>
              <a:tblGrid>
                <a:gridCol w="816610"/>
                <a:gridCol w="816610"/>
              </a:tblGrid>
              <a:tr h="815975">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2164" marR="122164" marT="45761" marB="45761"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2164" marR="122164" marT="45761" marB="45761"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815975">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2164" marR="122164" marT="45761" marB="45761"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2164" marR="122164" marT="45761" marB="45761"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6" name="TextBox 26"/>
          <p:cNvSpPr txBox="1"/>
          <p:nvPr/>
        </p:nvSpPr>
        <p:spPr>
          <a:xfrm>
            <a:off x="1263651" y="4159251"/>
            <a:ext cx="1534583" cy="1568450"/>
          </a:xfrm>
          <a:prstGeom prst="rect">
            <a:avLst/>
          </a:prstGeom>
          <a:noFill/>
          <a:ln w="9525">
            <a:noFill/>
          </a:ln>
        </p:spPr>
        <p:txBody>
          <a:bodyPr anchor="t">
            <a:spAutoFit/>
          </a:bodyPr>
          <a:p>
            <a:pPr algn="ctr"/>
            <a:r>
              <a:rPr lang="zh-CN" altLang="en-US" sz="9600" b="1" dirty="0">
                <a:solidFill>
                  <a:srgbClr val="FF0000"/>
                </a:solidFill>
                <a:latin typeface="楷体" panose="02010609060101010101" pitchFamily="49" charset="-122"/>
                <a:ea typeface="楷体" panose="02010609060101010101" pitchFamily="49" charset="-122"/>
              </a:rPr>
              <a:t>坝</a:t>
            </a:r>
            <a:endParaRPr lang="zh-CN" altLang="en-US" sz="9600" b="1" dirty="0">
              <a:solidFill>
                <a:srgbClr val="FF0000"/>
              </a:solidFill>
              <a:latin typeface="楷体" panose="02010609060101010101" pitchFamily="49" charset="-122"/>
              <a:ea typeface="楷体" panose="02010609060101010101" pitchFamily="49" charset="-122"/>
            </a:endParaRPr>
          </a:p>
        </p:txBody>
      </p:sp>
      <p:graphicFrame>
        <p:nvGraphicFramePr>
          <p:cNvPr id="27" name="Group 47"/>
          <p:cNvGraphicFramePr>
            <a:graphicFrameLocks noGrp="1"/>
          </p:cNvGraphicFramePr>
          <p:nvPr/>
        </p:nvGraphicFramePr>
        <p:xfrm>
          <a:off x="6864351" y="4169833"/>
          <a:ext cx="1633220" cy="1631950"/>
        </p:xfrm>
        <a:graphic>
          <a:graphicData uri="http://schemas.openxmlformats.org/drawingml/2006/table">
            <a:tbl>
              <a:tblPr/>
              <a:tblGrid>
                <a:gridCol w="816610"/>
                <a:gridCol w="816610"/>
              </a:tblGrid>
              <a:tr h="815975">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2164" marR="122164" marT="45761" marB="45761"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endParaRPr>
                    </a:p>
                  </a:txBody>
                  <a:tcPr marL="122164" marR="122164" marT="45761" marB="45761"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ysDot"/>
                      <a:round/>
                      <a:headEnd type="none" w="med" len="med"/>
                      <a:tailEnd type="none" w="med" len="med"/>
                    </a:lnB>
                    <a:lnTlToBr>
                      <a:noFill/>
                    </a:lnTlToBr>
                    <a:lnBlToTr>
                      <a:noFill/>
                    </a:lnBlToTr>
                    <a:noFill/>
                  </a:tcPr>
                </a:tc>
              </a:tr>
              <a:tr h="815975">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2164" marR="122164" marT="45761" marB="45761" horzOverflow="overflow">
                    <a:lnL w="28575" cap="flat" cmpd="sng" algn="ctr">
                      <a:solidFill>
                        <a:schemeClr val="tx1"/>
                      </a:solidFill>
                      <a:prstDash val="solid"/>
                      <a:round/>
                      <a:headEnd type="none" w="med" len="med"/>
                      <a:tailEnd type="none" w="med" len="med"/>
                    </a:lnL>
                    <a:lnR w="19050" cap="flat" cmpd="sng" algn="ctr">
                      <a:solidFill>
                        <a:schemeClr val="tx1"/>
                      </a:solidFill>
                      <a:prstDash val="sysDot"/>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pPr>
                      <a:endParaRPr kumimoji="0" lang="zh-CN" altLang="en-US" sz="1865"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endParaRPr>
                    </a:p>
                  </a:txBody>
                  <a:tcPr marL="122164" marR="122164" marT="45761" marB="45761" horzOverflow="overflow">
                    <a:lnL w="19050" cap="flat" cmpd="sng" algn="ctr">
                      <a:solidFill>
                        <a:schemeClr val="tx1"/>
                      </a:solidFill>
                      <a:prstDash val="sysDot"/>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8" name="TextBox 26"/>
          <p:cNvSpPr txBox="1"/>
          <p:nvPr/>
        </p:nvSpPr>
        <p:spPr>
          <a:xfrm>
            <a:off x="6910917" y="4176184"/>
            <a:ext cx="1534583" cy="1568450"/>
          </a:xfrm>
          <a:prstGeom prst="rect">
            <a:avLst/>
          </a:prstGeom>
          <a:noFill/>
          <a:ln w="9525">
            <a:noFill/>
          </a:ln>
        </p:spPr>
        <p:txBody>
          <a:bodyPr anchor="t">
            <a:spAutoFit/>
          </a:bodyPr>
          <a:p>
            <a:pPr algn="ctr"/>
            <a:r>
              <a:rPr lang="zh-CN" altLang="en-US" sz="9600" b="1" dirty="0">
                <a:solidFill>
                  <a:srgbClr val="FF0000"/>
                </a:solidFill>
                <a:latin typeface="楷体" panose="02010609060101010101" pitchFamily="49" charset="-122"/>
                <a:ea typeface="楷体" panose="02010609060101010101" pitchFamily="49" charset="-122"/>
              </a:rPr>
              <a:t>扬</a:t>
            </a:r>
            <a:endParaRPr lang="zh-CN" altLang="en-US" sz="9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left)">
                                      <p:cBhvr>
                                        <p:cTn id="20" dur="500"/>
                                        <p:tgtEl>
                                          <p:spTgt spid="3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left)">
                                      <p:cBhvr>
                                        <p:cTn id="25" dur="500"/>
                                        <p:tgtEl>
                                          <p:spTgt spid="4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1" grpId="0"/>
      <p:bldP spid="20" grpId="0"/>
      <p:bldP spid="15" grpId="0"/>
      <p:bldP spid="16" grpId="0"/>
      <p:bldP spid="17" grpId="0"/>
      <p:bldP spid="26" grpId="0"/>
      <p:bldP spid="28" grpId="0"/>
    </p:bldLst>
  </p:timing>
</p:sld>
</file>

<file path=ppt/tags/tag1.xml><?xml version="1.0" encoding="utf-8"?>
<p:tagLst xmlns:p="http://schemas.openxmlformats.org/presentationml/2006/main">
  <p:tag name="KSO_WM_TAG_VERSION" val="1.0"/>
  <p:tag name="KSO_WM_TEMPLATE_CATEGORY" val="custom"/>
  <p:tag name="KSO_WM_TEMPLATE_INDEX" val="20184553"/>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12">
      <a:dk1>
        <a:sysClr val="windowText" lastClr="000000"/>
      </a:dk1>
      <a:lt1>
        <a:sysClr val="window" lastClr="FFFFFF"/>
      </a:lt1>
      <a:dk2>
        <a:srgbClr val="1F497D"/>
      </a:dk2>
      <a:lt2>
        <a:srgbClr val="EEECE1"/>
      </a:lt2>
      <a:accent1>
        <a:srgbClr val="4F81BD"/>
      </a:accent1>
      <a:accent2>
        <a:srgbClr val="FF0000"/>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9196</Words>
  <Application>WPS 演示</Application>
  <PresentationFormat>宽屏</PresentationFormat>
  <Paragraphs>880</Paragraphs>
  <Slides>81</Slides>
  <Notes>31</Notes>
  <HiddenSlides>0</HiddenSlides>
  <MMClips>0</MMClips>
  <ScaleCrop>false</ScaleCrop>
  <HeadingPairs>
    <vt:vector size="6" baseType="variant">
      <vt:variant>
        <vt:lpstr>已用的字体</vt:lpstr>
      </vt:variant>
      <vt:variant>
        <vt:i4>19</vt:i4>
      </vt:variant>
      <vt:variant>
        <vt:lpstr>主题</vt:lpstr>
      </vt:variant>
      <vt:variant>
        <vt:i4>4</vt:i4>
      </vt:variant>
      <vt:variant>
        <vt:lpstr>幻灯片标题</vt:lpstr>
      </vt:variant>
      <vt:variant>
        <vt:i4>81</vt:i4>
      </vt:variant>
    </vt:vector>
  </HeadingPairs>
  <TitlesOfParts>
    <vt:vector size="104" baseType="lpstr">
      <vt:lpstr>Arial</vt:lpstr>
      <vt:lpstr>宋体</vt:lpstr>
      <vt:lpstr>Wingdings</vt:lpstr>
      <vt:lpstr>黑体</vt:lpstr>
      <vt:lpstr>Calibri</vt:lpstr>
      <vt:lpstr>Arial</vt:lpstr>
      <vt:lpstr>Malgun Gothic</vt:lpstr>
      <vt:lpstr>微软雅黑</vt:lpstr>
      <vt:lpstr>Gulim</vt:lpstr>
      <vt:lpstr>方正大黑简体</vt:lpstr>
      <vt:lpstr>仿宋</vt:lpstr>
      <vt:lpstr>楷体</vt:lpstr>
      <vt:lpstr>Times New Roman</vt:lpstr>
      <vt:lpstr>Calibri</vt:lpstr>
      <vt:lpstr>方正姚体</vt:lpstr>
      <vt:lpstr>Arial Unicode MS</vt:lpstr>
      <vt:lpstr>隶书</vt:lpstr>
      <vt:lpstr>Times New Roman</vt:lpstr>
      <vt:lpstr>Courier New</vt:lpstr>
      <vt:lpstr>Office 主题</vt:lpstr>
      <vt:lpstr>1_Office 主题</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追寻幸福的猪</cp:lastModifiedBy>
  <cp:revision>10</cp:revision>
  <dcterms:created xsi:type="dcterms:W3CDTF">2018-03-01T02:03:00Z</dcterms:created>
  <dcterms:modified xsi:type="dcterms:W3CDTF">2018-07-11T09:03:49Z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2052-10.1.0.7468</vt:lpwstr>
  </property>
</Properties>
</file>