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76" r:id="rId7"/>
    <p:sldId id="278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423" y="282098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根据统编版教材整理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3" descr="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2656205"/>
            <a:ext cx="3975100" cy="2781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rì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R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日出  生日  日光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我和爸爸去黄山看了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日出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3" name="图片 1" descr="KT日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9305" y="4434840"/>
            <a:ext cx="2641600" cy="6699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 descr="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471420"/>
            <a:ext cx="3935095" cy="2756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tián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6601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田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水田  田地  种田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我家门前有一块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田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7" name="图片 1" descr="KT田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930" y="4312285"/>
            <a:ext cx="3333750" cy="676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34" name="图片 2" descr="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355" y="2488565"/>
            <a:ext cx="3992880" cy="2797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hé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禾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禾苗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禾苗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长得很好。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1" name="图片 1" descr="KT禾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5315" y="4345940"/>
            <a:ext cx="2966720" cy="6019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9" name="图片 1" descr="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2498725"/>
            <a:ext cx="3972560" cy="2781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238885" y="1597025"/>
            <a:ext cx="26193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huǒ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32275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32275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109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109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32275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火山  火车  火苗  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32275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这还是他第一次坐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火车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KT火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7230" y="4281805"/>
            <a:ext cx="2575560" cy="6559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40</cp:revision>
  <dcterms:created xsi:type="dcterms:W3CDTF">2019-06-19T02:08:00Z</dcterms:created>
  <dcterms:modified xsi:type="dcterms:W3CDTF">2020-08-29T10:00:19Z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