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png" ContentType="image/png"/>
  <Default Extension="wma" ContentType="audio/x-ms-wma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76" r:id="rId3"/>
    <p:sldId id="313" r:id="rId5"/>
    <p:sldId id="269" r:id="rId6"/>
    <p:sldId id="312" r:id="rId7"/>
    <p:sldId id="314" r:id="rId8"/>
    <p:sldId id="259" r:id="rId9"/>
    <p:sldId id="273" r:id="rId10"/>
    <p:sldId id="315" r:id="rId11"/>
    <p:sldId id="316" r:id="rId12"/>
    <p:sldId id="317" r:id="rId13"/>
    <p:sldId id="318" r:id="rId14"/>
    <p:sldId id="319" r:id="rId15"/>
    <p:sldId id="320" r:id="rId16"/>
    <p:sldId id="321" r:id="rId17"/>
    <p:sldId id="322" r:id="rId18"/>
    <p:sldId id="323" r:id="rId19"/>
    <p:sldId id="324" r:id="rId20"/>
    <p:sldId id="325" r:id="rId21"/>
    <p:sldId id="326" r:id="rId22"/>
    <p:sldId id="327" r:id="rId23"/>
    <p:sldId id="280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kb1.com" initials="x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</p:showPr>
  <p:clrMru>
    <a:srgbClr val="716FC5"/>
    <a:srgbClr val="FEF6D9"/>
    <a:srgbClr val="FFF498"/>
    <a:srgbClr val="FCEBAC"/>
    <a:srgbClr val="FADF74"/>
    <a:srgbClr val="FED076"/>
    <a:srgbClr val="F9B233"/>
    <a:srgbClr val="25D93F"/>
    <a:srgbClr val="21BF39"/>
    <a:srgbClr val="E94E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219" autoAdjust="0"/>
    <p:restoredTop sz="94660"/>
  </p:normalViewPr>
  <p:slideViewPr>
    <p:cSldViewPr snapToGrid="0">
      <p:cViewPr>
        <p:scale>
          <a:sx n="50" d="100"/>
          <a:sy n="50" d="100"/>
        </p:scale>
        <p:origin x="1602" y="11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9A1A14-5EE9-455E-8E4C-ACD94720D5C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70857D-8261-4B37-91F4-775FA8B280D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70857D-8261-4B37-91F4-775FA8B280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70857D-8261-4B37-91F4-775FA8B280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70857D-8261-4B37-91F4-775FA8B280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70857D-8261-4B37-91F4-775FA8B280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70857D-8261-4B37-91F4-775FA8B280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70857D-8261-4B37-91F4-775FA8B280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70857D-8261-4B37-91F4-775FA8B280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70857D-8261-4B37-91F4-775FA8B280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70857D-8261-4B37-91F4-775FA8B280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70857D-8261-4B37-91F4-775FA8B280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70857D-8261-4B37-91F4-775FA8B280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70857D-8261-4B37-91F4-775FA8B280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zh-CN" altLang="en-US" sz="300" dirty="0">
              <a:solidFill>
                <a:schemeClr val="bg1"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en-US" altLang="zh-CN" sz="6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  <a:endParaRPr lang="en-US" altLang="zh-CN" sz="600" dirty="0">
              <a:solidFill>
                <a:schemeClr val="bg1"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>
            <a:spLocks noGrp="1"/>
          </p:cNvSpPr>
          <p:nvPr>
            <p:ph type="pic" sz="quarter" idx="10"/>
          </p:nvPr>
        </p:nvSpPr>
        <p:spPr>
          <a:xfrm>
            <a:off x="7454547" y="2239443"/>
            <a:ext cx="3222979" cy="1637232"/>
          </a:xfrm>
          <a:custGeom>
            <a:avLst/>
            <a:gdLst>
              <a:gd name="connsiteX0" fmla="*/ 272877 w 3222979"/>
              <a:gd name="connsiteY0" fmla="*/ 0 h 1637232"/>
              <a:gd name="connsiteX1" fmla="*/ 2950102 w 3222979"/>
              <a:gd name="connsiteY1" fmla="*/ 0 h 1637232"/>
              <a:gd name="connsiteX2" fmla="*/ 3222979 w 3222979"/>
              <a:gd name="connsiteY2" fmla="*/ 272877 h 1637232"/>
              <a:gd name="connsiteX3" fmla="*/ 3222979 w 3222979"/>
              <a:gd name="connsiteY3" fmla="*/ 1364355 h 1637232"/>
              <a:gd name="connsiteX4" fmla="*/ 2950102 w 3222979"/>
              <a:gd name="connsiteY4" fmla="*/ 1637232 h 1637232"/>
              <a:gd name="connsiteX5" fmla="*/ 272877 w 3222979"/>
              <a:gd name="connsiteY5" fmla="*/ 1637232 h 1637232"/>
              <a:gd name="connsiteX6" fmla="*/ 0 w 3222979"/>
              <a:gd name="connsiteY6" fmla="*/ 1364355 h 1637232"/>
              <a:gd name="connsiteX7" fmla="*/ 0 w 3222979"/>
              <a:gd name="connsiteY7" fmla="*/ 272877 h 1637232"/>
              <a:gd name="connsiteX8" fmla="*/ 272877 w 3222979"/>
              <a:gd name="connsiteY8" fmla="*/ 0 h 1637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22979" h="1637232">
                <a:moveTo>
                  <a:pt x="272877" y="0"/>
                </a:moveTo>
                <a:lnTo>
                  <a:pt x="2950102" y="0"/>
                </a:lnTo>
                <a:cubicBezTo>
                  <a:pt x="3100808" y="0"/>
                  <a:pt x="3222979" y="122171"/>
                  <a:pt x="3222979" y="272877"/>
                </a:cubicBezTo>
                <a:lnTo>
                  <a:pt x="3222979" y="1364355"/>
                </a:lnTo>
                <a:cubicBezTo>
                  <a:pt x="3222979" y="1515061"/>
                  <a:pt x="3100808" y="1637232"/>
                  <a:pt x="2950102" y="1637232"/>
                </a:cubicBezTo>
                <a:lnTo>
                  <a:pt x="272877" y="1637232"/>
                </a:lnTo>
                <a:cubicBezTo>
                  <a:pt x="122171" y="1637232"/>
                  <a:pt x="0" y="1515061"/>
                  <a:pt x="0" y="1364355"/>
                </a:cubicBezTo>
                <a:lnTo>
                  <a:pt x="0" y="272877"/>
                </a:lnTo>
                <a:cubicBezTo>
                  <a:pt x="0" y="122171"/>
                  <a:pt x="122171" y="0"/>
                  <a:pt x="272877" y="0"/>
                </a:cubicBezTo>
                <a:close/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任意多边形 8"/>
          <p:cNvSpPr>
            <a:spLocks noGrp="1"/>
          </p:cNvSpPr>
          <p:nvPr>
            <p:ph type="pic" sz="quarter" idx="11"/>
          </p:nvPr>
        </p:nvSpPr>
        <p:spPr>
          <a:xfrm>
            <a:off x="7454547" y="4035425"/>
            <a:ext cx="3222979" cy="1637232"/>
          </a:xfrm>
          <a:custGeom>
            <a:avLst/>
            <a:gdLst>
              <a:gd name="connsiteX0" fmla="*/ 272877 w 3222979"/>
              <a:gd name="connsiteY0" fmla="*/ 0 h 1637232"/>
              <a:gd name="connsiteX1" fmla="*/ 2950102 w 3222979"/>
              <a:gd name="connsiteY1" fmla="*/ 0 h 1637232"/>
              <a:gd name="connsiteX2" fmla="*/ 3222979 w 3222979"/>
              <a:gd name="connsiteY2" fmla="*/ 272877 h 1637232"/>
              <a:gd name="connsiteX3" fmla="*/ 3222979 w 3222979"/>
              <a:gd name="connsiteY3" fmla="*/ 1364355 h 1637232"/>
              <a:gd name="connsiteX4" fmla="*/ 2950102 w 3222979"/>
              <a:gd name="connsiteY4" fmla="*/ 1637232 h 1637232"/>
              <a:gd name="connsiteX5" fmla="*/ 272877 w 3222979"/>
              <a:gd name="connsiteY5" fmla="*/ 1637232 h 1637232"/>
              <a:gd name="connsiteX6" fmla="*/ 0 w 3222979"/>
              <a:gd name="connsiteY6" fmla="*/ 1364355 h 1637232"/>
              <a:gd name="connsiteX7" fmla="*/ 0 w 3222979"/>
              <a:gd name="connsiteY7" fmla="*/ 272877 h 1637232"/>
              <a:gd name="connsiteX8" fmla="*/ 272877 w 3222979"/>
              <a:gd name="connsiteY8" fmla="*/ 0 h 1637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22979" h="1637232">
                <a:moveTo>
                  <a:pt x="272877" y="0"/>
                </a:moveTo>
                <a:lnTo>
                  <a:pt x="2950102" y="0"/>
                </a:lnTo>
                <a:cubicBezTo>
                  <a:pt x="3100808" y="0"/>
                  <a:pt x="3222979" y="122171"/>
                  <a:pt x="3222979" y="272877"/>
                </a:cubicBezTo>
                <a:lnTo>
                  <a:pt x="3222979" y="1364355"/>
                </a:lnTo>
                <a:cubicBezTo>
                  <a:pt x="3222979" y="1515061"/>
                  <a:pt x="3100808" y="1637232"/>
                  <a:pt x="2950102" y="1637232"/>
                </a:cubicBezTo>
                <a:lnTo>
                  <a:pt x="272877" y="1637232"/>
                </a:lnTo>
                <a:cubicBezTo>
                  <a:pt x="122171" y="1637232"/>
                  <a:pt x="0" y="1515061"/>
                  <a:pt x="0" y="1364355"/>
                </a:cubicBezTo>
                <a:lnTo>
                  <a:pt x="0" y="272877"/>
                </a:lnTo>
                <a:cubicBezTo>
                  <a:pt x="0" y="122171"/>
                  <a:pt x="122171" y="0"/>
                  <a:pt x="272877" y="0"/>
                </a:cubicBezTo>
                <a:close/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 noGrp="1"/>
          </p:cNvSpPr>
          <p:nvPr>
            <p:ph type="pic" sz="quarter" idx="10"/>
          </p:nvPr>
        </p:nvSpPr>
        <p:spPr>
          <a:xfrm>
            <a:off x="8356335" y="1918400"/>
            <a:ext cx="2527831" cy="2232037"/>
          </a:xfrm>
          <a:custGeom>
            <a:avLst/>
            <a:gdLst>
              <a:gd name="connsiteX0" fmla="*/ 607368 w 2527831"/>
              <a:gd name="connsiteY0" fmla="*/ 104 h 2232037"/>
              <a:gd name="connsiteX1" fmla="*/ 670690 w 2527831"/>
              <a:gd name="connsiteY1" fmla="*/ 8194 h 2232037"/>
              <a:gd name="connsiteX2" fmla="*/ 2283703 w 2527831"/>
              <a:gd name="connsiteY2" fmla="*/ 381698 h 2232037"/>
              <a:gd name="connsiteX3" fmla="*/ 2519638 w 2527831"/>
              <a:gd name="connsiteY3" fmla="*/ 759823 h 2232037"/>
              <a:gd name="connsiteX4" fmla="*/ 2235267 w 2527831"/>
              <a:gd name="connsiteY4" fmla="*/ 1987909 h 2232037"/>
              <a:gd name="connsiteX5" fmla="*/ 1857142 w 2527831"/>
              <a:gd name="connsiteY5" fmla="*/ 2223844 h 2232037"/>
              <a:gd name="connsiteX6" fmla="*/ 244129 w 2527831"/>
              <a:gd name="connsiteY6" fmla="*/ 1850341 h 2232037"/>
              <a:gd name="connsiteX7" fmla="*/ 8194 w 2527831"/>
              <a:gd name="connsiteY7" fmla="*/ 1472215 h 2232037"/>
              <a:gd name="connsiteX8" fmla="*/ 292565 w 2527831"/>
              <a:gd name="connsiteY8" fmla="*/ 244130 h 2232037"/>
              <a:gd name="connsiteX9" fmla="*/ 607368 w 2527831"/>
              <a:gd name="connsiteY9" fmla="*/ 104 h 2232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27831" h="2232037">
                <a:moveTo>
                  <a:pt x="607368" y="104"/>
                </a:moveTo>
                <a:cubicBezTo>
                  <a:pt x="628302" y="642"/>
                  <a:pt x="649494" y="3286"/>
                  <a:pt x="670690" y="8194"/>
                </a:cubicBezTo>
                <a:lnTo>
                  <a:pt x="2283703" y="381698"/>
                </a:lnTo>
                <a:cubicBezTo>
                  <a:pt x="2453271" y="420962"/>
                  <a:pt x="2558903" y="590254"/>
                  <a:pt x="2519638" y="759823"/>
                </a:cubicBezTo>
                <a:lnTo>
                  <a:pt x="2235267" y="1987909"/>
                </a:lnTo>
                <a:cubicBezTo>
                  <a:pt x="2196003" y="2157477"/>
                  <a:pt x="2026710" y="2263109"/>
                  <a:pt x="1857142" y="2223844"/>
                </a:cubicBezTo>
                <a:lnTo>
                  <a:pt x="244129" y="1850341"/>
                </a:lnTo>
                <a:cubicBezTo>
                  <a:pt x="74561" y="1811076"/>
                  <a:pt x="-31071" y="1641784"/>
                  <a:pt x="8194" y="1472215"/>
                </a:cubicBezTo>
                <a:lnTo>
                  <a:pt x="292565" y="244130"/>
                </a:lnTo>
                <a:cubicBezTo>
                  <a:pt x="326921" y="95757"/>
                  <a:pt x="460831" y="-3664"/>
                  <a:pt x="607368" y="104"/>
                </a:cubicBezTo>
                <a:close/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8" name="任意多边形 7"/>
          <p:cNvSpPr>
            <a:spLocks noGrp="1"/>
          </p:cNvSpPr>
          <p:nvPr>
            <p:ph type="pic" sz="quarter" idx="11"/>
          </p:nvPr>
        </p:nvSpPr>
        <p:spPr>
          <a:xfrm>
            <a:off x="5251195" y="3451925"/>
            <a:ext cx="2527832" cy="2232037"/>
          </a:xfrm>
          <a:custGeom>
            <a:avLst/>
            <a:gdLst>
              <a:gd name="connsiteX0" fmla="*/ 607369 w 2527832"/>
              <a:gd name="connsiteY0" fmla="*/ 104 h 2232037"/>
              <a:gd name="connsiteX1" fmla="*/ 670690 w 2527832"/>
              <a:gd name="connsiteY1" fmla="*/ 8194 h 2232037"/>
              <a:gd name="connsiteX2" fmla="*/ 2283703 w 2527832"/>
              <a:gd name="connsiteY2" fmla="*/ 381698 h 2232037"/>
              <a:gd name="connsiteX3" fmla="*/ 2519639 w 2527832"/>
              <a:gd name="connsiteY3" fmla="*/ 759823 h 2232037"/>
              <a:gd name="connsiteX4" fmla="*/ 2235267 w 2527832"/>
              <a:gd name="connsiteY4" fmla="*/ 1987909 h 2232037"/>
              <a:gd name="connsiteX5" fmla="*/ 1857142 w 2527832"/>
              <a:gd name="connsiteY5" fmla="*/ 2223844 h 2232037"/>
              <a:gd name="connsiteX6" fmla="*/ 244129 w 2527832"/>
              <a:gd name="connsiteY6" fmla="*/ 1850341 h 2232037"/>
              <a:gd name="connsiteX7" fmla="*/ 8194 w 2527832"/>
              <a:gd name="connsiteY7" fmla="*/ 1472216 h 2232037"/>
              <a:gd name="connsiteX8" fmla="*/ 292565 w 2527832"/>
              <a:gd name="connsiteY8" fmla="*/ 244130 h 2232037"/>
              <a:gd name="connsiteX9" fmla="*/ 607369 w 2527832"/>
              <a:gd name="connsiteY9" fmla="*/ 104 h 2232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27832" h="2232037">
                <a:moveTo>
                  <a:pt x="607369" y="104"/>
                </a:moveTo>
                <a:cubicBezTo>
                  <a:pt x="628303" y="642"/>
                  <a:pt x="649494" y="3286"/>
                  <a:pt x="670690" y="8194"/>
                </a:cubicBezTo>
                <a:lnTo>
                  <a:pt x="2283703" y="381698"/>
                </a:lnTo>
                <a:cubicBezTo>
                  <a:pt x="2453272" y="420962"/>
                  <a:pt x="2558903" y="590254"/>
                  <a:pt x="2519639" y="759823"/>
                </a:cubicBezTo>
                <a:lnTo>
                  <a:pt x="2235267" y="1987909"/>
                </a:lnTo>
                <a:cubicBezTo>
                  <a:pt x="2196003" y="2157477"/>
                  <a:pt x="2026711" y="2263109"/>
                  <a:pt x="1857142" y="2223844"/>
                </a:cubicBezTo>
                <a:lnTo>
                  <a:pt x="244129" y="1850341"/>
                </a:lnTo>
                <a:cubicBezTo>
                  <a:pt x="74561" y="1811076"/>
                  <a:pt x="-31071" y="1641784"/>
                  <a:pt x="8194" y="1472216"/>
                </a:cubicBezTo>
                <a:lnTo>
                  <a:pt x="292565" y="244130"/>
                </a:lnTo>
                <a:cubicBezTo>
                  <a:pt x="326922" y="95757"/>
                  <a:pt x="460831" y="-3663"/>
                  <a:pt x="607369" y="104"/>
                </a:cubicBezTo>
                <a:close/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>
            <a:spLocks noGrp="1"/>
          </p:cNvSpPr>
          <p:nvPr>
            <p:ph type="pic" sz="quarter" idx="10"/>
          </p:nvPr>
        </p:nvSpPr>
        <p:spPr>
          <a:xfrm>
            <a:off x="1320985" y="1769381"/>
            <a:ext cx="1962150" cy="1962150"/>
          </a:xfrm>
          <a:custGeom>
            <a:avLst/>
            <a:gdLst>
              <a:gd name="connsiteX0" fmla="*/ 981075 w 1962150"/>
              <a:gd name="connsiteY0" fmla="*/ 0 h 1962150"/>
              <a:gd name="connsiteX1" fmla="*/ 1962150 w 1962150"/>
              <a:gd name="connsiteY1" fmla="*/ 981075 h 1962150"/>
              <a:gd name="connsiteX2" fmla="*/ 981075 w 1962150"/>
              <a:gd name="connsiteY2" fmla="*/ 1962150 h 1962150"/>
              <a:gd name="connsiteX3" fmla="*/ 0 w 1962150"/>
              <a:gd name="connsiteY3" fmla="*/ 981075 h 1962150"/>
              <a:gd name="connsiteX4" fmla="*/ 981075 w 1962150"/>
              <a:gd name="connsiteY4" fmla="*/ 0 h 1962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2150" h="1962150">
                <a:moveTo>
                  <a:pt x="981075" y="0"/>
                </a:moveTo>
                <a:cubicBezTo>
                  <a:pt x="1522908" y="0"/>
                  <a:pt x="1962150" y="439242"/>
                  <a:pt x="1962150" y="981075"/>
                </a:cubicBezTo>
                <a:cubicBezTo>
                  <a:pt x="1962150" y="1522908"/>
                  <a:pt x="1522908" y="1962150"/>
                  <a:pt x="981075" y="1962150"/>
                </a:cubicBezTo>
                <a:cubicBezTo>
                  <a:pt x="439242" y="1962150"/>
                  <a:pt x="0" y="1522908"/>
                  <a:pt x="0" y="981075"/>
                </a:cubicBezTo>
                <a:cubicBezTo>
                  <a:pt x="0" y="439242"/>
                  <a:pt x="439242" y="0"/>
                  <a:pt x="981075" y="0"/>
                </a:cubicBezTo>
                <a:close/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0" name="任意多边形 9"/>
          <p:cNvSpPr>
            <a:spLocks noGrp="1"/>
          </p:cNvSpPr>
          <p:nvPr>
            <p:ph type="pic" sz="quarter" idx="11"/>
          </p:nvPr>
        </p:nvSpPr>
        <p:spPr>
          <a:xfrm>
            <a:off x="1150938" y="3991382"/>
            <a:ext cx="1230312" cy="1230312"/>
          </a:xfrm>
          <a:custGeom>
            <a:avLst/>
            <a:gdLst>
              <a:gd name="connsiteX0" fmla="*/ 615156 w 1230312"/>
              <a:gd name="connsiteY0" fmla="*/ 0 h 1230312"/>
              <a:gd name="connsiteX1" fmla="*/ 1230312 w 1230312"/>
              <a:gd name="connsiteY1" fmla="*/ 615156 h 1230312"/>
              <a:gd name="connsiteX2" fmla="*/ 615156 w 1230312"/>
              <a:gd name="connsiteY2" fmla="*/ 1230312 h 1230312"/>
              <a:gd name="connsiteX3" fmla="*/ 0 w 1230312"/>
              <a:gd name="connsiteY3" fmla="*/ 615156 h 1230312"/>
              <a:gd name="connsiteX4" fmla="*/ 615156 w 1230312"/>
              <a:gd name="connsiteY4" fmla="*/ 0 h 1230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30312" h="1230312">
                <a:moveTo>
                  <a:pt x="615156" y="0"/>
                </a:moveTo>
                <a:cubicBezTo>
                  <a:pt x="954897" y="0"/>
                  <a:pt x="1230312" y="275415"/>
                  <a:pt x="1230312" y="615156"/>
                </a:cubicBezTo>
                <a:cubicBezTo>
                  <a:pt x="1230312" y="954897"/>
                  <a:pt x="954897" y="1230312"/>
                  <a:pt x="615156" y="1230312"/>
                </a:cubicBezTo>
                <a:cubicBezTo>
                  <a:pt x="275415" y="1230312"/>
                  <a:pt x="0" y="954897"/>
                  <a:pt x="0" y="615156"/>
                </a:cubicBezTo>
                <a:cubicBezTo>
                  <a:pt x="0" y="275415"/>
                  <a:pt x="275415" y="0"/>
                  <a:pt x="615156" y="0"/>
                </a:cubicBezTo>
                <a:close/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任意多边形 10"/>
          <p:cNvSpPr>
            <a:spLocks noGrp="1"/>
          </p:cNvSpPr>
          <p:nvPr>
            <p:ph type="pic" sz="quarter" idx="12"/>
          </p:nvPr>
        </p:nvSpPr>
        <p:spPr>
          <a:xfrm>
            <a:off x="2602133" y="4452153"/>
            <a:ext cx="1539082" cy="1539082"/>
          </a:xfrm>
          <a:custGeom>
            <a:avLst/>
            <a:gdLst>
              <a:gd name="connsiteX0" fmla="*/ 769541 w 1539082"/>
              <a:gd name="connsiteY0" fmla="*/ 0 h 1539082"/>
              <a:gd name="connsiteX1" fmla="*/ 1539082 w 1539082"/>
              <a:gd name="connsiteY1" fmla="*/ 769541 h 1539082"/>
              <a:gd name="connsiteX2" fmla="*/ 769541 w 1539082"/>
              <a:gd name="connsiteY2" fmla="*/ 1539082 h 1539082"/>
              <a:gd name="connsiteX3" fmla="*/ 0 w 1539082"/>
              <a:gd name="connsiteY3" fmla="*/ 769541 h 1539082"/>
              <a:gd name="connsiteX4" fmla="*/ 769541 w 1539082"/>
              <a:gd name="connsiteY4" fmla="*/ 0 h 1539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9082" h="1539082">
                <a:moveTo>
                  <a:pt x="769541" y="0"/>
                </a:moveTo>
                <a:cubicBezTo>
                  <a:pt x="1194547" y="0"/>
                  <a:pt x="1539082" y="344535"/>
                  <a:pt x="1539082" y="769541"/>
                </a:cubicBezTo>
                <a:cubicBezTo>
                  <a:pt x="1539082" y="1194547"/>
                  <a:pt x="1194547" y="1539082"/>
                  <a:pt x="769541" y="1539082"/>
                </a:cubicBezTo>
                <a:cubicBezTo>
                  <a:pt x="344535" y="1539082"/>
                  <a:pt x="0" y="1194547"/>
                  <a:pt x="0" y="769541"/>
                </a:cubicBezTo>
                <a:cubicBezTo>
                  <a:pt x="0" y="344535"/>
                  <a:pt x="344535" y="0"/>
                  <a:pt x="769541" y="0"/>
                </a:cubicBezTo>
                <a:close/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>
            <a:spLocks noGrp="1"/>
          </p:cNvSpPr>
          <p:nvPr>
            <p:ph type="pic" sz="quarter" idx="10"/>
          </p:nvPr>
        </p:nvSpPr>
        <p:spPr>
          <a:xfrm>
            <a:off x="4457274" y="1909346"/>
            <a:ext cx="2975694" cy="1818627"/>
          </a:xfrm>
          <a:custGeom>
            <a:avLst/>
            <a:gdLst>
              <a:gd name="connsiteX0" fmla="*/ 1834066 w 2975694"/>
              <a:gd name="connsiteY0" fmla="*/ 452 h 1818627"/>
              <a:gd name="connsiteX1" fmla="*/ 1998209 w 2975694"/>
              <a:gd name="connsiteY1" fmla="*/ 51307 h 1818627"/>
              <a:gd name="connsiteX2" fmla="*/ 2051486 w 2975694"/>
              <a:gd name="connsiteY2" fmla="*/ 95720 h 1818627"/>
              <a:gd name="connsiteX3" fmla="*/ 2054779 w 2975694"/>
              <a:gd name="connsiteY3" fmla="*/ 98465 h 1818627"/>
              <a:gd name="connsiteX4" fmla="*/ 2337990 w 2975694"/>
              <a:gd name="connsiteY4" fmla="*/ 1361 h 1818627"/>
              <a:gd name="connsiteX5" fmla="*/ 2442076 w 2975694"/>
              <a:gd name="connsiteY5" fmla="*/ 23102 h 1818627"/>
              <a:gd name="connsiteX6" fmla="*/ 2638476 w 2975694"/>
              <a:gd name="connsiteY6" fmla="*/ 228700 h 1818627"/>
              <a:gd name="connsiteX7" fmla="*/ 2639545 w 2975694"/>
              <a:gd name="connsiteY7" fmla="*/ 229066 h 1818627"/>
              <a:gd name="connsiteX8" fmla="*/ 2722591 w 2975694"/>
              <a:gd name="connsiteY8" fmla="*/ 257546 h 1818627"/>
              <a:gd name="connsiteX9" fmla="*/ 2890529 w 2975694"/>
              <a:gd name="connsiteY9" fmla="*/ 428238 h 1818627"/>
              <a:gd name="connsiteX10" fmla="*/ 2879247 w 2975694"/>
              <a:gd name="connsiteY10" fmla="*/ 644609 h 1818627"/>
              <a:gd name="connsiteX11" fmla="*/ 2961659 w 2975694"/>
              <a:gd name="connsiteY11" fmla="*/ 975434 h 1818627"/>
              <a:gd name="connsiteX12" fmla="*/ 2575601 w 2975694"/>
              <a:gd name="connsiteY12" fmla="*/ 1265021 h 1818627"/>
              <a:gd name="connsiteX13" fmla="*/ 2437398 w 2975694"/>
              <a:gd name="connsiteY13" fmla="*/ 1513161 h 1818627"/>
              <a:gd name="connsiteX14" fmla="*/ 1966863 w 2975694"/>
              <a:gd name="connsiteY14" fmla="*/ 1543206 h 1818627"/>
              <a:gd name="connsiteX15" fmla="*/ 1630610 w 2975694"/>
              <a:gd name="connsiteY15" fmla="*/ 1807925 h 1818627"/>
              <a:gd name="connsiteX16" fmla="*/ 1136204 w 2975694"/>
              <a:gd name="connsiteY16" fmla="*/ 1646341 h 1818627"/>
              <a:gd name="connsiteX17" fmla="*/ 401784 w 2975694"/>
              <a:gd name="connsiteY17" fmla="*/ 1486694 h 1818627"/>
              <a:gd name="connsiteX18" fmla="*/ 78876 w 2975694"/>
              <a:gd name="connsiteY18" fmla="*/ 1309036 h 1818627"/>
              <a:gd name="connsiteX19" fmla="*/ 147874 w 2975694"/>
              <a:gd name="connsiteY19" fmla="*/ 1069228 h 1818627"/>
              <a:gd name="connsiteX20" fmla="*/ 2173 w 2975694"/>
              <a:gd name="connsiteY20" fmla="*/ 823192 h 1818627"/>
              <a:gd name="connsiteX21" fmla="*/ 268260 w 2975694"/>
              <a:gd name="connsiteY21" fmla="*/ 604507 h 1818627"/>
              <a:gd name="connsiteX22" fmla="*/ 270805 w 2975694"/>
              <a:gd name="connsiteY22" fmla="*/ 598743 h 1818627"/>
              <a:gd name="connsiteX23" fmla="*/ 389333 w 2975694"/>
              <a:gd name="connsiteY23" fmla="*/ 284707 h 1818627"/>
              <a:gd name="connsiteX24" fmla="*/ 965945 w 2975694"/>
              <a:gd name="connsiteY24" fmla="*/ 212962 h 1818627"/>
              <a:gd name="connsiteX25" fmla="*/ 966055 w 2975694"/>
              <a:gd name="connsiteY25" fmla="*/ 212830 h 1818627"/>
              <a:gd name="connsiteX26" fmla="*/ 1016795 w 2975694"/>
              <a:gd name="connsiteY26" fmla="*/ 152012 h 1818627"/>
              <a:gd name="connsiteX27" fmla="*/ 1547303 w 2975694"/>
              <a:gd name="connsiteY27" fmla="*/ 138482 h 1818627"/>
              <a:gd name="connsiteX28" fmla="*/ 1549896 w 2975694"/>
              <a:gd name="connsiteY28" fmla="*/ 135218 h 1818627"/>
              <a:gd name="connsiteX29" fmla="*/ 1587555 w 2975694"/>
              <a:gd name="connsiteY29" fmla="*/ 87805 h 1818627"/>
              <a:gd name="connsiteX30" fmla="*/ 1773834 w 2975694"/>
              <a:gd name="connsiteY30" fmla="*/ 2483 h 1818627"/>
              <a:gd name="connsiteX31" fmla="*/ 1834066 w 2975694"/>
              <a:gd name="connsiteY31" fmla="*/ 452 h 1818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975694" h="1818627">
                <a:moveTo>
                  <a:pt x="1834066" y="452"/>
                </a:moveTo>
                <a:cubicBezTo>
                  <a:pt x="1893737" y="3446"/>
                  <a:pt x="1950909" y="21234"/>
                  <a:pt x="1998209" y="51307"/>
                </a:cubicBezTo>
                <a:lnTo>
                  <a:pt x="2051486" y="95720"/>
                </a:lnTo>
                <a:lnTo>
                  <a:pt x="2054779" y="98465"/>
                </a:lnTo>
                <a:cubicBezTo>
                  <a:pt x="2126082" y="28593"/>
                  <a:pt x="2232365" y="-6083"/>
                  <a:pt x="2337990" y="1361"/>
                </a:cubicBezTo>
                <a:cubicBezTo>
                  <a:pt x="2373198" y="3843"/>
                  <a:pt x="2408334" y="11004"/>
                  <a:pt x="2442076" y="23102"/>
                </a:cubicBezTo>
                <a:cubicBezTo>
                  <a:pt x="2544920" y="59963"/>
                  <a:pt x="2618664" y="137136"/>
                  <a:pt x="2638476" y="228700"/>
                </a:cubicBezTo>
                <a:lnTo>
                  <a:pt x="2639545" y="229066"/>
                </a:lnTo>
                <a:lnTo>
                  <a:pt x="2722591" y="257546"/>
                </a:lnTo>
                <a:cubicBezTo>
                  <a:pt x="2801168" y="294585"/>
                  <a:pt x="2861636" y="355021"/>
                  <a:pt x="2890529" y="428238"/>
                </a:cubicBezTo>
                <a:cubicBezTo>
                  <a:pt x="2918527" y="499099"/>
                  <a:pt x="2914537" y="576062"/>
                  <a:pt x="2879247" y="644609"/>
                </a:cubicBezTo>
                <a:cubicBezTo>
                  <a:pt x="2965993" y="738613"/>
                  <a:pt x="2996330" y="860474"/>
                  <a:pt x="2961659" y="975434"/>
                </a:cubicBezTo>
                <a:cubicBezTo>
                  <a:pt x="2915569" y="1128265"/>
                  <a:pt x="2762989" y="1242720"/>
                  <a:pt x="2575601" y="1265021"/>
                </a:cubicBezTo>
                <a:cubicBezTo>
                  <a:pt x="2574706" y="1360415"/>
                  <a:pt x="2524282" y="1450884"/>
                  <a:pt x="2437398" y="1513161"/>
                </a:cubicBezTo>
                <a:cubicBezTo>
                  <a:pt x="2305387" y="1607797"/>
                  <a:pt x="2114696" y="1619958"/>
                  <a:pt x="1966863" y="1543206"/>
                </a:cubicBezTo>
                <a:cubicBezTo>
                  <a:pt x="1919053" y="1675039"/>
                  <a:pt x="1791032" y="1775818"/>
                  <a:pt x="1630610" y="1807925"/>
                </a:cubicBezTo>
                <a:cubicBezTo>
                  <a:pt x="1441570" y="1845754"/>
                  <a:pt x="1244276" y="1781289"/>
                  <a:pt x="1136204" y="1646341"/>
                </a:cubicBezTo>
                <a:cubicBezTo>
                  <a:pt x="881124" y="1774430"/>
                  <a:pt x="549824" y="1702433"/>
                  <a:pt x="401784" y="1486694"/>
                </a:cubicBezTo>
                <a:cubicBezTo>
                  <a:pt x="256359" y="1500874"/>
                  <a:pt x="119807" y="1425763"/>
                  <a:pt x="78876" y="1309036"/>
                </a:cubicBezTo>
                <a:cubicBezTo>
                  <a:pt x="49227" y="1224584"/>
                  <a:pt x="75436" y="1133440"/>
                  <a:pt x="147874" y="1069228"/>
                </a:cubicBezTo>
                <a:cubicBezTo>
                  <a:pt x="45099" y="1018859"/>
                  <a:pt x="-12135" y="922204"/>
                  <a:pt x="2173" y="823192"/>
                </a:cubicBezTo>
                <a:cubicBezTo>
                  <a:pt x="18959" y="707264"/>
                  <a:pt x="129438" y="616458"/>
                  <a:pt x="268260" y="604507"/>
                </a:cubicBezTo>
                <a:cubicBezTo>
                  <a:pt x="269085" y="602572"/>
                  <a:pt x="269979" y="600678"/>
                  <a:pt x="270805" y="598743"/>
                </a:cubicBezTo>
                <a:cubicBezTo>
                  <a:pt x="252162" y="484582"/>
                  <a:pt x="295639" y="369454"/>
                  <a:pt x="389333" y="284707"/>
                </a:cubicBezTo>
                <a:cubicBezTo>
                  <a:pt x="537372" y="150853"/>
                  <a:pt x="777387" y="121019"/>
                  <a:pt x="965945" y="212962"/>
                </a:cubicBezTo>
                <a:lnTo>
                  <a:pt x="966055" y="212830"/>
                </a:lnTo>
                <a:lnTo>
                  <a:pt x="1016795" y="152012"/>
                </a:lnTo>
                <a:cubicBezTo>
                  <a:pt x="1152063" y="25811"/>
                  <a:pt x="1394293" y="12929"/>
                  <a:pt x="1547303" y="138482"/>
                </a:cubicBezTo>
                <a:lnTo>
                  <a:pt x="1549896" y="135218"/>
                </a:lnTo>
                <a:lnTo>
                  <a:pt x="1587555" y="87805"/>
                </a:lnTo>
                <a:cubicBezTo>
                  <a:pt x="1634556" y="41908"/>
                  <a:pt x="1700519" y="11130"/>
                  <a:pt x="1773834" y="2483"/>
                </a:cubicBezTo>
                <a:cubicBezTo>
                  <a:pt x="1794007" y="100"/>
                  <a:pt x="1814175" y="-546"/>
                  <a:pt x="1834066" y="452"/>
                </a:cubicBezTo>
                <a:close/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任意多边形 12"/>
          <p:cNvSpPr>
            <a:spLocks noGrp="1"/>
          </p:cNvSpPr>
          <p:nvPr>
            <p:ph type="pic" sz="quarter" idx="11"/>
          </p:nvPr>
        </p:nvSpPr>
        <p:spPr>
          <a:xfrm>
            <a:off x="4457274" y="3887554"/>
            <a:ext cx="2975694" cy="1818627"/>
          </a:xfrm>
          <a:custGeom>
            <a:avLst/>
            <a:gdLst>
              <a:gd name="connsiteX0" fmla="*/ 1834066 w 2975694"/>
              <a:gd name="connsiteY0" fmla="*/ 452 h 1818627"/>
              <a:gd name="connsiteX1" fmla="*/ 1998209 w 2975694"/>
              <a:gd name="connsiteY1" fmla="*/ 51307 h 1818627"/>
              <a:gd name="connsiteX2" fmla="*/ 2051486 w 2975694"/>
              <a:gd name="connsiteY2" fmla="*/ 95720 h 1818627"/>
              <a:gd name="connsiteX3" fmla="*/ 2054779 w 2975694"/>
              <a:gd name="connsiteY3" fmla="*/ 98465 h 1818627"/>
              <a:gd name="connsiteX4" fmla="*/ 2337990 w 2975694"/>
              <a:gd name="connsiteY4" fmla="*/ 1361 h 1818627"/>
              <a:gd name="connsiteX5" fmla="*/ 2442076 w 2975694"/>
              <a:gd name="connsiteY5" fmla="*/ 23102 h 1818627"/>
              <a:gd name="connsiteX6" fmla="*/ 2638476 w 2975694"/>
              <a:gd name="connsiteY6" fmla="*/ 228700 h 1818627"/>
              <a:gd name="connsiteX7" fmla="*/ 2639545 w 2975694"/>
              <a:gd name="connsiteY7" fmla="*/ 229066 h 1818627"/>
              <a:gd name="connsiteX8" fmla="*/ 2722591 w 2975694"/>
              <a:gd name="connsiteY8" fmla="*/ 257546 h 1818627"/>
              <a:gd name="connsiteX9" fmla="*/ 2890529 w 2975694"/>
              <a:gd name="connsiteY9" fmla="*/ 428238 h 1818627"/>
              <a:gd name="connsiteX10" fmla="*/ 2879247 w 2975694"/>
              <a:gd name="connsiteY10" fmla="*/ 644609 h 1818627"/>
              <a:gd name="connsiteX11" fmla="*/ 2961659 w 2975694"/>
              <a:gd name="connsiteY11" fmla="*/ 975434 h 1818627"/>
              <a:gd name="connsiteX12" fmla="*/ 2575601 w 2975694"/>
              <a:gd name="connsiteY12" fmla="*/ 1265021 h 1818627"/>
              <a:gd name="connsiteX13" fmla="*/ 2437398 w 2975694"/>
              <a:gd name="connsiteY13" fmla="*/ 1513161 h 1818627"/>
              <a:gd name="connsiteX14" fmla="*/ 1966863 w 2975694"/>
              <a:gd name="connsiteY14" fmla="*/ 1543206 h 1818627"/>
              <a:gd name="connsiteX15" fmla="*/ 1630610 w 2975694"/>
              <a:gd name="connsiteY15" fmla="*/ 1807925 h 1818627"/>
              <a:gd name="connsiteX16" fmla="*/ 1136204 w 2975694"/>
              <a:gd name="connsiteY16" fmla="*/ 1646341 h 1818627"/>
              <a:gd name="connsiteX17" fmla="*/ 401784 w 2975694"/>
              <a:gd name="connsiteY17" fmla="*/ 1486694 h 1818627"/>
              <a:gd name="connsiteX18" fmla="*/ 78876 w 2975694"/>
              <a:gd name="connsiteY18" fmla="*/ 1309036 h 1818627"/>
              <a:gd name="connsiteX19" fmla="*/ 147874 w 2975694"/>
              <a:gd name="connsiteY19" fmla="*/ 1069228 h 1818627"/>
              <a:gd name="connsiteX20" fmla="*/ 2173 w 2975694"/>
              <a:gd name="connsiteY20" fmla="*/ 823192 h 1818627"/>
              <a:gd name="connsiteX21" fmla="*/ 268260 w 2975694"/>
              <a:gd name="connsiteY21" fmla="*/ 604507 h 1818627"/>
              <a:gd name="connsiteX22" fmla="*/ 270805 w 2975694"/>
              <a:gd name="connsiteY22" fmla="*/ 598743 h 1818627"/>
              <a:gd name="connsiteX23" fmla="*/ 389333 w 2975694"/>
              <a:gd name="connsiteY23" fmla="*/ 284707 h 1818627"/>
              <a:gd name="connsiteX24" fmla="*/ 965945 w 2975694"/>
              <a:gd name="connsiteY24" fmla="*/ 212962 h 1818627"/>
              <a:gd name="connsiteX25" fmla="*/ 966055 w 2975694"/>
              <a:gd name="connsiteY25" fmla="*/ 212830 h 1818627"/>
              <a:gd name="connsiteX26" fmla="*/ 1016795 w 2975694"/>
              <a:gd name="connsiteY26" fmla="*/ 152012 h 1818627"/>
              <a:gd name="connsiteX27" fmla="*/ 1547303 w 2975694"/>
              <a:gd name="connsiteY27" fmla="*/ 138482 h 1818627"/>
              <a:gd name="connsiteX28" fmla="*/ 1549896 w 2975694"/>
              <a:gd name="connsiteY28" fmla="*/ 135218 h 1818627"/>
              <a:gd name="connsiteX29" fmla="*/ 1587555 w 2975694"/>
              <a:gd name="connsiteY29" fmla="*/ 87805 h 1818627"/>
              <a:gd name="connsiteX30" fmla="*/ 1773834 w 2975694"/>
              <a:gd name="connsiteY30" fmla="*/ 2483 h 1818627"/>
              <a:gd name="connsiteX31" fmla="*/ 1834066 w 2975694"/>
              <a:gd name="connsiteY31" fmla="*/ 452 h 1818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975694" h="1818627">
                <a:moveTo>
                  <a:pt x="1834066" y="452"/>
                </a:moveTo>
                <a:cubicBezTo>
                  <a:pt x="1893737" y="3446"/>
                  <a:pt x="1950909" y="21234"/>
                  <a:pt x="1998209" y="51307"/>
                </a:cubicBezTo>
                <a:lnTo>
                  <a:pt x="2051486" y="95720"/>
                </a:lnTo>
                <a:lnTo>
                  <a:pt x="2054779" y="98465"/>
                </a:lnTo>
                <a:cubicBezTo>
                  <a:pt x="2126082" y="28593"/>
                  <a:pt x="2232365" y="-6083"/>
                  <a:pt x="2337990" y="1361"/>
                </a:cubicBezTo>
                <a:cubicBezTo>
                  <a:pt x="2373198" y="3843"/>
                  <a:pt x="2408334" y="11004"/>
                  <a:pt x="2442076" y="23102"/>
                </a:cubicBezTo>
                <a:cubicBezTo>
                  <a:pt x="2544920" y="59963"/>
                  <a:pt x="2618664" y="137136"/>
                  <a:pt x="2638476" y="228700"/>
                </a:cubicBezTo>
                <a:lnTo>
                  <a:pt x="2639545" y="229066"/>
                </a:lnTo>
                <a:lnTo>
                  <a:pt x="2722591" y="257546"/>
                </a:lnTo>
                <a:cubicBezTo>
                  <a:pt x="2801168" y="294585"/>
                  <a:pt x="2861636" y="355021"/>
                  <a:pt x="2890529" y="428238"/>
                </a:cubicBezTo>
                <a:cubicBezTo>
                  <a:pt x="2918527" y="499099"/>
                  <a:pt x="2914537" y="576062"/>
                  <a:pt x="2879247" y="644609"/>
                </a:cubicBezTo>
                <a:cubicBezTo>
                  <a:pt x="2965993" y="738613"/>
                  <a:pt x="2996330" y="860474"/>
                  <a:pt x="2961659" y="975434"/>
                </a:cubicBezTo>
                <a:cubicBezTo>
                  <a:pt x="2915569" y="1128265"/>
                  <a:pt x="2762989" y="1242720"/>
                  <a:pt x="2575601" y="1265021"/>
                </a:cubicBezTo>
                <a:cubicBezTo>
                  <a:pt x="2574706" y="1360415"/>
                  <a:pt x="2524282" y="1450884"/>
                  <a:pt x="2437398" y="1513161"/>
                </a:cubicBezTo>
                <a:cubicBezTo>
                  <a:pt x="2305387" y="1607797"/>
                  <a:pt x="2114696" y="1619958"/>
                  <a:pt x="1966863" y="1543206"/>
                </a:cubicBezTo>
                <a:cubicBezTo>
                  <a:pt x="1919053" y="1675039"/>
                  <a:pt x="1791032" y="1775818"/>
                  <a:pt x="1630610" y="1807925"/>
                </a:cubicBezTo>
                <a:cubicBezTo>
                  <a:pt x="1441570" y="1845754"/>
                  <a:pt x="1244276" y="1781289"/>
                  <a:pt x="1136204" y="1646341"/>
                </a:cubicBezTo>
                <a:cubicBezTo>
                  <a:pt x="881124" y="1774430"/>
                  <a:pt x="549824" y="1702433"/>
                  <a:pt x="401784" y="1486694"/>
                </a:cubicBezTo>
                <a:cubicBezTo>
                  <a:pt x="256359" y="1500874"/>
                  <a:pt x="119807" y="1425763"/>
                  <a:pt x="78876" y="1309036"/>
                </a:cubicBezTo>
                <a:cubicBezTo>
                  <a:pt x="49227" y="1224584"/>
                  <a:pt x="75436" y="1133440"/>
                  <a:pt x="147874" y="1069228"/>
                </a:cubicBezTo>
                <a:cubicBezTo>
                  <a:pt x="45099" y="1018859"/>
                  <a:pt x="-12135" y="922204"/>
                  <a:pt x="2173" y="823192"/>
                </a:cubicBezTo>
                <a:cubicBezTo>
                  <a:pt x="18959" y="707264"/>
                  <a:pt x="129438" y="616458"/>
                  <a:pt x="268260" y="604507"/>
                </a:cubicBezTo>
                <a:cubicBezTo>
                  <a:pt x="269085" y="602572"/>
                  <a:pt x="269979" y="600678"/>
                  <a:pt x="270805" y="598743"/>
                </a:cubicBezTo>
                <a:cubicBezTo>
                  <a:pt x="252162" y="484582"/>
                  <a:pt x="295639" y="369454"/>
                  <a:pt x="389333" y="284707"/>
                </a:cubicBezTo>
                <a:cubicBezTo>
                  <a:pt x="537372" y="150854"/>
                  <a:pt x="777387" y="121020"/>
                  <a:pt x="965945" y="212962"/>
                </a:cubicBezTo>
                <a:lnTo>
                  <a:pt x="966055" y="212830"/>
                </a:lnTo>
                <a:lnTo>
                  <a:pt x="1016795" y="152012"/>
                </a:lnTo>
                <a:cubicBezTo>
                  <a:pt x="1152063" y="25811"/>
                  <a:pt x="1394293" y="12929"/>
                  <a:pt x="1547303" y="138482"/>
                </a:cubicBezTo>
                <a:lnTo>
                  <a:pt x="1549896" y="135218"/>
                </a:lnTo>
                <a:lnTo>
                  <a:pt x="1587555" y="87805"/>
                </a:lnTo>
                <a:cubicBezTo>
                  <a:pt x="1634556" y="41908"/>
                  <a:pt x="1700519" y="11130"/>
                  <a:pt x="1773834" y="2483"/>
                </a:cubicBezTo>
                <a:cubicBezTo>
                  <a:pt x="1794007" y="100"/>
                  <a:pt x="1814175" y="-546"/>
                  <a:pt x="1834066" y="452"/>
                </a:cubicBezTo>
                <a:close/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任意多边形 13"/>
          <p:cNvSpPr>
            <a:spLocks noGrp="1"/>
          </p:cNvSpPr>
          <p:nvPr>
            <p:ph type="pic" sz="quarter" idx="12"/>
          </p:nvPr>
        </p:nvSpPr>
        <p:spPr>
          <a:xfrm>
            <a:off x="1273833" y="1909346"/>
            <a:ext cx="2975694" cy="1818627"/>
          </a:xfrm>
          <a:custGeom>
            <a:avLst/>
            <a:gdLst>
              <a:gd name="connsiteX0" fmla="*/ 1834066 w 2975694"/>
              <a:gd name="connsiteY0" fmla="*/ 452 h 1818627"/>
              <a:gd name="connsiteX1" fmla="*/ 1998209 w 2975694"/>
              <a:gd name="connsiteY1" fmla="*/ 51307 h 1818627"/>
              <a:gd name="connsiteX2" fmla="*/ 2051486 w 2975694"/>
              <a:gd name="connsiteY2" fmla="*/ 95720 h 1818627"/>
              <a:gd name="connsiteX3" fmla="*/ 2054779 w 2975694"/>
              <a:gd name="connsiteY3" fmla="*/ 98465 h 1818627"/>
              <a:gd name="connsiteX4" fmla="*/ 2337990 w 2975694"/>
              <a:gd name="connsiteY4" fmla="*/ 1361 h 1818627"/>
              <a:gd name="connsiteX5" fmla="*/ 2442076 w 2975694"/>
              <a:gd name="connsiteY5" fmla="*/ 23102 h 1818627"/>
              <a:gd name="connsiteX6" fmla="*/ 2638476 w 2975694"/>
              <a:gd name="connsiteY6" fmla="*/ 228700 h 1818627"/>
              <a:gd name="connsiteX7" fmla="*/ 2639545 w 2975694"/>
              <a:gd name="connsiteY7" fmla="*/ 229066 h 1818627"/>
              <a:gd name="connsiteX8" fmla="*/ 2722591 w 2975694"/>
              <a:gd name="connsiteY8" fmla="*/ 257546 h 1818627"/>
              <a:gd name="connsiteX9" fmla="*/ 2890529 w 2975694"/>
              <a:gd name="connsiteY9" fmla="*/ 428238 h 1818627"/>
              <a:gd name="connsiteX10" fmla="*/ 2879247 w 2975694"/>
              <a:gd name="connsiteY10" fmla="*/ 644609 h 1818627"/>
              <a:gd name="connsiteX11" fmla="*/ 2961659 w 2975694"/>
              <a:gd name="connsiteY11" fmla="*/ 975434 h 1818627"/>
              <a:gd name="connsiteX12" fmla="*/ 2575601 w 2975694"/>
              <a:gd name="connsiteY12" fmla="*/ 1265021 h 1818627"/>
              <a:gd name="connsiteX13" fmla="*/ 2437398 w 2975694"/>
              <a:gd name="connsiteY13" fmla="*/ 1513161 h 1818627"/>
              <a:gd name="connsiteX14" fmla="*/ 1966863 w 2975694"/>
              <a:gd name="connsiteY14" fmla="*/ 1543206 h 1818627"/>
              <a:gd name="connsiteX15" fmla="*/ 1630610 w 2975694"/>
              <a:gd name="connsiteY15" fmla="*/ 1807925 h 1818627"/>
              <a:gd name="connsiteX16" fmla="*/ 1136204 w 2975694"/>
              <a:gd name="connsiteY16" fmla="*/ 1646341 h 1818627"/>
              <a:gd name="connsiteX17" fmla="*/ 401784 w 2975694"/>
              <a:gd name="connsiteY17" fmla="*/ 1486694 h 1818627"/>
              <a:gd name="connsiteX18" fmla="*/ 78876 w 2975694"/>
              <a:gd name="connsiteY18" fmla="*/ 1309036 h 1818627"/>
              <a:gd name="connsiteX19" fmla="*/ 147874 w 2975694"/>
              <a:gd name="connsiteY19" fmla="*/ 1069228 h 1818627"/>
              <a:gd name="connsiteX20" fmla="*/ 2173 w 2975694"/>
              <a:gd name="connsiteY20" fmla="*/ 823192 h 1818627"/>
              <a:gd name="connsiteX21" fmla="*/ 268259 w 2975694"/>
              <a:gd name="connsiteY21" fmla="*/ 604507 h 1818627"/>
              <a:gd name="connsiteX22" fmla="*/ 270805 w 2975694"/>
              <a:gd name="connsiteY22" fmla="*/ 598743 h 1818627"/>
              <a:gd name="connsiteX23" fmla="*/ 389333 w 2975694"/>
              <a:gd name="connsiteY23" fmla="*/ 284707 h 1818627"/>
              <a:gd name="connsiteX24" fmla="*/ 965945 w 2975694"/>
              <a:gd name="connsiteY24" fmla="*/ 212962 h 1818627"/>
              <a:gd name="connsiteX25" fmla="*/ 966055 w 2975694"/>
              <a:gd name="connsiteY25" fmla="*/ 212830 h 1818627"/>
              <a:gd name="connsiteX26" fmla="*/ 1016795 w 2975694"/>
              <a:gd name="connsiteY26" fmla="*/ 152012 h 1818627"/>
              <a:gd name="connsiteX27" fmla="*/ 1547303 w 2975694"/>
              <a:gd name="connsiteY27" fmla="*/ 138482 h 1818627"/>
              <a:gd name="connsiteX28" fmla="*/ 1549896 w 2975694"/>
              <a:gd name="connsiteY28" fmla="*/ 135218 h 1818627"/>
              <a:gd name="connsiteX29" fmla="*/ 1587555 w 2975694"/>
              <a:gd name="connsiteY29" fmla="*/ 87805 h 1818627"/>
              <a:gd name="connsiteX30" fmla="*/ 1773834 w 2975694"/>
              <a:gd name="connsiteY30" fmla="*/ 2483 h 1818627"/>
              <a:gd name="connsiteX31" fmla="*/ 1834066 w 2975694"/>
              <a:gd name="connsiteY31" fmla="*/ 452 h 1818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975694" h="1818627">
                <a:moveTo>
                  <a:pt x="1834066" y="452"/>
                </a:moveTo>
                <a:cubicBezTo>
                  <a:pt x="1893737" y="3446"/>
                  <a:pt x="1950908" y="21234"/>
                  <a:pt x="1998209" y="51307"/>
                </a:cubicBezTo>
                <a:lnTo>
                  <a:pt x="2051486" y="95720"/>
                </a:lnTo>
                <a:lnTo>
                  <a:pt x="2054779" y="98465"/>
                </a:lnTo>
                <a:cubicBezTo>
                  <a:pt x="2126082" y="28593"/>
                  <a:pt x="2232365" y="-6083"/>
                  <a:pt x="2337990" y="1361"/>
                </a:cubicBezTo>
                <a:cubicBezTo>
                  <a:pt x="2373198" y="3843"/>
                  <a:pt x="2408334" y="11004"/>
                  <a:pt x="2442076" y="23102"/>
                </a:cubicBezTo>
                <a:cubicBezTo>
                  <a:pt x="2544920" y="59963"/>
                  <a:pt x="2618664" y="137136"/>
                  <a:pt x="2638476" y="228700"/>
                </a:cubicBezTo>
                <a:lnTo>
                  <a:pt x="2639545" y="229066"/>
                </a:lnTo>
                <a:lnTo>
                  <a:pt x="2722591" y="257546"/>
                </a:lnTo>
                <a:cubicBezTo>
                  <a:pt x="2801168" y="294585"/>
                  <a:pt x="2861636" y="355021"/>
                  <a:pt x="2890529" y="428238"/>
                </a:cubicBezTo>
                <a:cubicBezTo>
                  <a:pt x="2918527" y="499099"/>
                  <a:pt x="2914537" y="576062"/>
                  <a:pt x="2879247" y="644609"/>
                </a:cubicBezTo>
                <a:cubicBezTo>
                  <a:pt x="2965993" y="738613"/>
                  <a:pt x="2996330" y="860474"/>
                  <a:pt x="2961659" y="975434"/>
                </a:cubicBezTo>
                <a:cubicBezTo>
                  <a:pt x="2915569" y="1128265"/>
                  <a:pt x="2762989" y="1242720"/>
                  <a:pt x="2575601" y="1265021"/>
                </a:cubicBezTo>
                <a:cubicBezTo>
                  <a:pt x="2574706" y="1360415"/>
                  <a:pt x="2524282" y="1450884"/>
                  <a:pt x="2437398" y="1513161"/>
                </a:cubicBezTo>
                <a:cubicBezTo>
                  <a:pt x="2305387" y="1607797"/>
                  <a:pt x="2114696" y="1619958"/>
                  <a:pt x="1966863" y="1543206"/>
                </a:cubicBezTo>
                <a:cubicBezTo>
                  <a:pt x="1919053" y="1675039"/>
                  <a:pt x="1791032" y="1775818"/>
                  <a:pt x="1630610" y="1807925"/>
                </a:cubicBezTo>
                <a:cubicBezTo>
                  <a:pt x="1441570" y="1845754"/>
                  <a:pt x="1244276" y="1781289"/>
                  <a:pt x="1136204" y="1646341"/>
                </a:cubicBezTo>
                <a:cubicBezTo>
                  <a:pt x="881124" y="1774430"/>
                  <a:pt x="549824" y="1702433"/>
                  <a:pt x="401784" y="1486694"/>
                </a:cubicBezTo>
                <a:cubicBezTo>
                  <a:pt x="256358" y="1500874"/>
                  <a:pt x="119807" y="1425763"/>
                  <a:pt x="78876" y="1309036"/>
                </a:cubicBezTo>
                <a:cubicBezTo>
                  <a:pt x="49227" y="1224584"/>
                  <a:pt x="75436" y="1133440"/>
                  <a:pt x="147874" y="1069228"/>
                </a:cubicBezTo>
                <a:cubicBezTo>
                  <a:pt x="45099" y="1018859"/>
                  <a:pt x="-12135" y="922204"/>
                  <a:pt x="2173" y="823192"/>
                </a:cubicBezTo>
                <a:cubicBezTo>
                  <a:pt x="18958" y="707264"/>
                  <a:pt x="129438" y="616458"/>
                  <a:pt x="268259" y="604507"/>
                </a:cubicBezTo>
                <a:cubicBezTo>
                  <a:pt x="269085" y="602572"/>
                  <a:pt x="269979" y="600678"/>
                  <a:pt x="270805" y="598743"/>
                </a:cubicBezTo>
                <a:cubicBezTo>
                  <a:pt x="252162" y="484582"/>
                  <a:pt x="295638" y="369454"/>
                  <a:pt x="389333" y="284707"/>
                </a:cubicBezTo>
                <a:cubicBezTo>
                  <a:pt x="537372" y="150853"/>
                  <a:pt x="777386" y="121019"/>
                  <a:pt x="965945" y="212962"/>
                </a:cubicBezTo>
                <a:lnTo>
                  <a:pt x="966055" y="212830"/>
                </a:lnTo>
                <a:lnTo>
                  <a:pt x="1016795" y="152012"/>
                </a:lnTo>
                <a:cubicBezTo>
                  <a:pt x="1152063" y="25811"/>
                  <a:pt x="1394293" y="12929"/>
                  <a:pt x="1547303" y="138482"/>
                </a:cubicBezTo>
                <a:lnTo>
                  <a:pt x="1549896" y="135218"/>
                </a:lnTo>
                <a:lnTo>
                  <a:pt x="1587555" y="87805"/>
                </a:lnTo>
                <a:cubicBezTo>
                  <a:pt x="1634556" y="41908"/>
                  <a:pt x="1700519" y="11130"/>
                  <a:pt x="1773834" y="2483"/>
                </a:cubicBezTo>
                <a:cubicBezTo>
                  <a:pt x="1794007" y="100"/>
                  <a:pt x="1814175" y="-546"/>
                  <a:pt x="1834066" y="452"/>
                </a:cubicBezTo>
                <a:close/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任意多边形 14"/>
          <p:cNvSpPr>
            <a:spLocks noGrp="1"/>
          </p:cNvSpPr>
          <p:nvPr>
            <p:ph type="pic" sz="quarter" idx="13"/>
          </p:nvPr>
        </p:nvSpPr>
        <p:spPr>
          <a:xfrm>
            <a:off x="1273833" y="3887554"/>
            <a:ext cx="2975694" cy="1818627"/>
          </a:xfrm>
          <a:custGeom>
            <a:avLst/>
            <a:gdLst>
              <a:gd name="connsiteX0" fmla="*/ 1834066 w 2975694"/>
              <a:gd name="connsiteY0" fmla="*/ 452 h 1818627"/>
              <a:gd name="connsiteX1" fmla="*/ 1998209 w 2975694"/>
              <a:gd name="connsiteY1" fmla="*/ 51307 h 1818627"/>
              <a:gd name="connsiteX2" fmla="*/ 2051486 w 2975694"/>
              <a:gd name="connsiteY2" fmla="*/ 95720 h 1818627"/>
              <a:gd name="connsiteX3" fmla="*/ 2054779 w 2975694"/>
              <a:gd name="connsiteY3" fmla="*/ 98465 h 1818627"/>
              <a:gd name="connsiteX4" fmla="*/ 2337990 w 2975694"/>
              <a:gd name="connsiteY4" fmla="*/ 1361 h 1818627"/>
              <a:gd name="connsiteX5" fmla="*/ 2442076 w 2975694"/>
              <a:gd name="connsiteY5" fmla="*/ 23102 h 1818627"/>
              <a:gd name="connsiteX6" fmla="*/ 2638476 w 2975694"/>
              <a:gd name="connsiteY6" fmla="*/ 228700 h 1818627"/>
              <a:gd name="connsiteX7" fmla="*/ 2639545 w 2975694"/>
              <a:gd name="connsiteY7" fmla="*/ 229066 h 1818627"/>
              <a:gd name="connsiteX8" fmla="*/ 2722591 w 2975694"/>
              <a:gd name="connsiteY8" fmla="*/ 257546 h 1818627"/>
              <a:gd name="connsiteX9" fmla="*/ 2890529 w 2975694"/>
              <a:gd name="connsiteY9" fmla="*/ 428238 h 1818627"/>
              <a:gd name="connsiteX10" fmla="*/ 2879247 w 2975694"/>
              <a:gd name="connsiteY10" fmla="*/ 644609 h 1818627"/>
              <a:gd name="connsiteX11" fmla="*/ 2961659 w 2975694"/>
              <a:gd name="connsiteY11" fmla="*/ 975434 h 1818627"/>
              <a:gd name="connsiteX12" fmla="*/ 2575601 w 2975694"/>
              <a:gd name="connsiteY12" fmla="*/ 1265021 h 1818627"/>
              <a:gd name="connsiteX13" fmla="*/ 2437398 w 2975694"/>
              <a:gd name="connsiteY13" fmla="*/ 1513161 h 1818627"/>
              <a:gd name="connsiteX14" fmla="*/ 1966863 w 2975694"/>
              <a:gd name="connsiteY14" fmla="*/ 1543206 h 1818627"/>
              <a:gd name="connsiteX15" fmla="*/ 1630610 w 2975694"/>
              <a:gd name="connsiteY15" fmla="*/ 1807925 h 1818627"/>
              <a:gd name="connsiteX16" fmla="*/ 1136204 w 2975694"/>
              <a:gd name="connsiteY16" fmla="*/ 1646341 h 1818627"/>
              <a:gd name="connsiteX17" fmla="*/ 401784 w 2975694"/>
              <a:gd name="connsiteY17" fmla="*/ 1486694 h 1818627"/>
              <a:gd name="connsiteX18" fmla="*/ 78876 w 2975694"/>
              <a:gd name="connsiteY18" fmla="*/ 1309036 h 1818627"/>
              <a:gd name="connsiteX19" fmla="*/ 147874 w 2975694"/>
              <a:gd name="connsiteY19" fmla="*/ 1069228 h 1818627"/>
              <a:gd name="connsiteX20" fmla="*/ 2173 w 2975694"/>
              <a:gd name="connsiteY20" fmla="*/ 823192 h 1818627"/>
              <a:gd name="connsiteX21" fmla="*/ 268259 w 2975694"/>
              <a:gd name="connsiteY21" fmla="*/ 604507 h 1818627"/>
              <a:gd name="connsiteX22" fmla="*/ 270805 w 2975694"/>
              <a:gd name="connsiteY22" fmla="*/ 598743 h 1818627"/>
              <a:gd name="connsiteX23" fmla="*/ 389333 w 2975694"/>
              <a:gd name="connsiteY23" fmla="*/ 284707 h 1818627"/>
              <a:gd name="connsiteX24" fmla="*/ 965945 w 2975694"/>
              <a:gd name="connsiteY24" fmla="*/ 212962 h 1818627"/>
              <a:gd name="connsiteX25" fmla="*/ 966055 w 2975694"/>
              <a:gd name="connsiteY25" fmla="*/ 212830 h 1818627"/>
              <a:gd name="connsiteX26" fmla="*/ 1016795 w 2975694"/>
              <a:gd name="connsiteY26" fmla="*/ 152012 h 1818627"/>
              <a:gd name="connsiteX27" fmla="*/ 1547303 w 2975694"/>
              <a:gd name="connsiteY27" fmla="*/ 138482 h 1818627"/>
              <a:gd name="connsiteX28" fmla="*/ 1549896 w 2975694"/>
              <a:gd name="connsiteY28" fmla="*/ 135218 h 1818627"/>
              <a:gd name="connsiteX29" fmla="*/ 1587555 w 2975694"/>
              <a:gd name="connsiteY29" fmla="*/ 87805 h 1818627"/>
              <a:gd name="connsiteX30" fmla="*/ 1773834 w 2975694"/>
              <a:gd name="connsiteY30" fmla="*/ 2483 h 1818627"/>
              <a:gd name="connsiteX31" fmla="*/ 1834066 w 2975694"/>
              <a:gd name="connsiteY31" fmla="*/ 452 h 1818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975694" h="1818627">
                <a:moveTo>
                  <a:pt x="1834066" y="452"/>
                </a:moveTo>
                <a:cubicBezTo>
                  <a:pt x="1893737" y="3446"/>
                  <a:pt x="1950908" y="21234"/>
                  <a:pt x="1998209" y="51307"/>
                </a:cubicBezTo>
                <a:lnTo>
                  <a:pt x="2051486" y="95720"/>
                </a:lnTo>
                <a:lnTo>
                  <a:pt x="2054779" y="98465"/>
                </a:lnTo>
                <a:cubicBezTo>
                  <a:pt x="2126082" y="28593"/>
                  <a:pt x="2232365" y="-6083"/>
                  <a:pt x="2337990" y="1361"/>
                </a:cubicBezTo>
                <a:cubicBezTo>
                  <a:pt x="2373198" y="3843"/>
                  <a:pt x="2408334" y="11004"/>
                  <a:pt x="2442076" y="23102"/>
                </a:cubicBezTo>
                <a:cubicBezTo>
                  <a:pt x="2544920" y="59963"/>
                  <a:pt x="2618664" y="137136"/>
                  <a:pt x="2638476" y="228700"/>
                </a:cubicBezTo>
                <a:lnTo>
                  <a:pt x="2639545" y="229066"/>
                </a:lnTo>
                <a:lnTo>
                  <a:pt x="2722591" y="257546"/>
                </a:lnTo>
                <a:cubicBezTo>
                  <a:pt x="2801168" y="294585"/>
                  <a:pt x="2861636" y="355021"/>
                  <a:pt x="2890529" y="428238"/>
                </a:cubicBezTo>
                <a:cubicBezTo>
                  <a:pt x="2918527" y="499099"/>
                  <a:pt x="2914537" y="576062"/>
                  <a:pt x="2879247" y="644609"/>
                </a:cubicBezTo>
                <a:cubicBezTo>
                  <a:pt x="2965993" y="738613"/>
                  <a:pt x="2996330" y="860474"/>
                  <a:pt x="2961659" y="975434"/>
                </a:cubicBezTo>
                <a:cubicBezTo>
                  <a:pt x="2915569" y="1128265"/>
                  <a:pt x="2762989" y="1242720"/>
                  <a:pt x="2575601" y="1265021"/>
                </a:cubicBezTo>
                <a:cubicBezTo>
                  <a:pt x="2574706" y="1360415"/>
                  <a:pt x="2524282" y="1450884"/>
                  <a:pt x="2437398" y="1513161"/>
                </a:cubicBezTo>
                <a:cubicBezTo>
                  <a:pt x="2305387" y="1607797"/>
                  <a:pt x="2114696" y="1619958"/>
                  <a:pt x="1966863" y="1543206"/>
                </a:cubicBezTo>
                <a:cubicBezTo>
                  <a:pt x="1919053" y="1675039"/>
                  <a:pt x="1791032" y="1775818"/>
                  <a:pt x="1630610" y="1807925"/>
                </a:cubicBezTo>
                <a:cubicBezTo>
                  <a:pt x="1441570" y="1845754"/>
                  <a:pt x="1244276" y="1781289"/>
                  <a:pt x="1136204" y="1646341"/>
                </a:cubicBezTo>
                <a:cubicBezTo>
                  <a:pt x="881124" y="1774430"/>
                  <a:pt x="549824" y="1702433"/>
                  <a:pt x="401784" y="1486694"/>
                </a:cubicBezTo>
                <a:cubicBezTo>
                  <a:pt x="256358" y="1500874"/>
                  <a:pt x="119807" y="1425763"/>
                  <a:pt x="78876" y="1309036"/>
                </a:cubicBezTo>
                <a:cubicBezTo>
                  <a:pt x="49227" y="1224584"/>
                  <a:pt x="75436" y="1133440"/>
                  <a:pt x="147874" y="1069228"/>
                </a:cubicBezTo>
                <a:cubicBezTo>
                  <a:pt x="45099" y="1018859"/>
                  <a:pt x="-12135" y="922204"/>
                  <a:pt x="2173" y="823192"/>
                </a:cubicBezTo>
                <a:cubicBezTo>
                  <a:pt x="18958" y="707264"/>
                  <a:pt x="129438" y="616458"/>
                  <a:pt x="268259" y="604507"/>
                </a:cubicBezTo>
                <a:cubicBezTo>
                  <a:pt x="269085" y="602572"/>
                  <a:pt x="269979" y="600678"/>
                  <a:pt x="270805" y="598743"/>
                </a:cubicBezTo>
                <a:cubicBezTo>
                  <a:pt x="252162" y="484582"/>
                  <a:pt x="295638" y="369454"/>
                  <a:pt x="389333" y="284707"/>
                </a:cubicBezTo>
                <a:cubicBezTo>
                  <a:pt x="537372" y="150854"/>
                  <a:pt x="777386" y="121020"/>
                  <a:pt x="965945" y="212962"/>
                </a:cubicBezTo>
                <a:lnTo>
                  <a:pt x="966055" y="212830"/>
                </a:lnTo>
                <a:lnTo>
                  <a:pt x="1016795" y="152012"/>
                </a:lnTo>
                <a:cubicBezTo>
                  <a:pt x="1152063" y="25811"/>
                  <a:pt x="1394293" y="12929"/>
                  <a:pt x="1547303" y="138482"/>
                </a:cubicBezTo>
                <a:lnTo>
                  <a:pt x="1549896" y="135218"/>
                </a:lnTo>
                <a:lnTo>
                  <a:pt x="1587555" y="87805"/>
                </a:lnTo>
                <a:cubicBezTo>
                  <a:pt x="1634556" y="41908"/>
                  <a:pt x="1700519" y="11130"/>
                  <a:pt x="1773834" y="2483"/>
                </a:cubicBezTo>
                <a:cubicBezTo>
                  <a:pt x="1794007" y="100"/>
                  <a:pt x="1814175" y="-546"/>
                  <a:pt x="1834066" y="452"/>
                </a:cubicBezTo>
                <a:close/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>
            <a:spLocks noGrp="1"/>
          </p:cNvSpPr>
          <p:nvPr>
            <p:ph type="pic" sz="quarter" idx="10"/>
          </p:nvPr>
        </p:nvSpPr>
        <p:spPr>
          <a:xfrm>
            <a:off x="4901774" y="1518260"/>
            <a:ext cx="5110316" cy="3599249"/>
          </a:xfrm>
          <a:custGeom>
            <a:avLst/>
            <a:gdLst>
              <a:gd name="connsiteX0" fmla="*/ 3115436 w 5110316"/>
              <a:gd name="connsiteY0" fmla="*/ 11 h 3599249"/>
              <a:gd name="connsiteX1" fmla="*/ 3431628 w 5110316"/>
              <a:gd name="connsiteY1" fmla="*/ 101542 h 3599249"/>
              <a:gd name="connsiteX2" fmla="*/ 3523123 w 5110316"/>
              <a:gd name="connsiteY2" fmla="*/ 189439 h 3599249"/>
              <a:gd name="connsiteX3" fmla="*/ 3528779 w 5110316"/>
              <a:gd name="connsiteY3" fmla="*/ 194873 h 3599249"/>
              <a:gd name="connsiteX4" fmla="*/ 4193904 w 5110316"/>
              <a:gd name="connsiteY4" fmla="*/ 45721 h 3599249"/>
              <a:gd name="connsiteX5" fmla="*/ 4531193 w 5110316"/>
              <a:gd name="connsiteY5" fmla="*/ 452620 h 3599249"/>
              <a:gd name="connsiteX6" fmla="*/ 4533018 w 5110316"/>
              <a:gd name="connsiteY6" fmla="*/ 453218 h 3599249"/>
              <a:gd name="connsiteX7" fmla="*/ 4605691 w 5110316"/>
              <a:gd name="connsiteY7" fmla="*/ 477015 h 3599249"/>
              <a:gd name="connsiteX8" fmla="*/ 4964056 w 5110316"/>
              <a:gd name="connsiteY8" fmla="*/ 847528 h 3599249"/>
              <a:gd name="connsiteX9" fmla="*/ 4944681 w 5110316"/>
              <a:gd name="connsiteY9" fmla="*/ 1275747 h 3599249"/>
              <a:gd name="connsiteX10" fmla="*/ 5086212 w 5110316"/>
              <a:gd name="connsiteY10" fmla="*/ 1930484 h 3599249"/>
              <a:gd name="connsiteX11" fmla="*/ 4423213 w 5110316"/>
              <a:gd name="connsiteY11" fmla="*/ 2503607 h 3599249"/>
              <a:gd name="connsiteX12" fmla="*/ 4185871 w 5110316"/>
              <a:gd name="connsiteY12" fmla="*/ 2994702 h 3599249"/>
              <a:gd name="connsiteX13" fmla="*/ 3377797 w 5110316"/>
              <a:gd name="connsiteY13" fmla="*/ 3054163 h 3599249"/>
              <a:gd name="connsiteX14" fmla="*/ 2800331 w 5110316"/>
              <a:gd name="connsiteY14" fmla="*/ 3578069 h 3599249"/>
              <a:gd name="connsiteX15" fmla="*/ 1951262 w 5110316"/>
              <a:gd name="connsiteY15" fmla="*/ 3258279 h 3599249"/>
              <a:gd name="connsiteX16" fmla="*/ 690004 w 5110316"/>
              <a:gd name="connsiteY16" fmla="*/ 2942319 h 3599249"/>
              <a:gd name="connsiteX17" fmla="*/ 135457 w 5110316"/>
              <a:gd name="connsiteY17" fmla="*/ 2590717 h 3599249"/>
              <a:gd name="connsiteX18" fmla="*/ 253951 w 5110316"/>
              <a:gd name="connsiteY18" fmla="*/ 2116112 h 3599249"/>
              <a:gd name="connsiteX19" fmla="*/ 3732 w 5110316"/>
              <a:gd name="connsiteY19" fmla="*/ 1629181 h 3599249"/>
              <a:gd name="connsiteX20" fmla="*/ 460695 w 5110316"/>
              <a:gd name="connsiteY20" fmla="*/ 1196382 h 3599249"/>
              <a:gd name="connsiteX21" fmla="*/ 465066 w 5110316"/>
              <a:gd name="connsiteY21" fmla="*/ 1184973 h 3599249"/>
              <a:gd name="connsiteX22" fmla="*/ 668621 w 5110316"/>
              <a:gd name="connsiteY22" fmla="*/ 563464 h 3599249"/>
              <a:gd name="connsiteX23" fmla="*/ 1658867 w 5110316"/>
              <a:gd name="connsiteY23" fmla="*/ 421474 h 3599249"/>
              <a:gd name="connsiteX24" fmla="*/ 1659056 w 5110316"/>
              <a:gd name="connsiteY24" fmla="*/ 421212 h 3599249"/>
              <a:gd name="connsiteX25" fmla="*/ 1658276 w 5110316"/>
              <a:gd name="connsiteY25" fmla="*/ 420641 h 3599249"/>
              <a:gd name="connsiteX26" fmla="*/ 1659090 w 5110316"/>
              <a:gd name="connsiteY26" fmla="*/ 421165 h 3599249"/>
              <a:gd name="connsiteX27" fmla="*/ 1746195 w 5110316"/>
              <a:gd name="connsiteY27" fmla="*/ 300846 h 3599249"/>
              <a:gd name="connsiteX28" fmla="*/ 2657264 w 5110316"/>
              <a:gd name="connsiteY28" fmla="*/ 274071 h 3599249"/>
              <a:gd name="connsiteX29" fmla="*/ 2661717 w 5110316"/>
              <a:gd name="connsiteY29" fmla="*/ 267610 h 3599249"/>
              <a:gd name="connsiteX30" fmla="*/ 2726390 w 5110316"/>
              <a:gd name="connsiteY30" fmla="*/ 173776 h 3599249"/>
              <a:gd name="connsiteX31" fmla="*/ 3046297 w 5110316"/>
              <a:gd name="connsiteY31" fmla="*/ 4914 h 3599249"/>
              <a:gd name="connsiteX32" fmla="*/ 3115436 w 5110316"/>
              <a:gd name="connsiteY32" fmla="*/ 11 h 3599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110316" h="3599249">
                <a:moveTo>
                  <a:pt x="3115436" y="11"/>
                </a:moveTo>
                <a:cubicBezTo>
                  <a:pt x="3230186" y="-704"/>
                  <a:pt x="3341371" y="35410"/>
                  <a:pt x="3431628" y="101542"/>
                </a:cubicBezTo>
                <a:lnTo>
                  <a:pt x="3523123" y="189439"/>
                </a:lnTo>
                <a:lnTo>
                  <a:pt x="3528779" y="194873"/>
                </a:lnTo>
                <a:cubicBezTo>
                  <a:pt x="3692048" y="10494"/>
                  <a:pt x="3962115" y="-50050"/>
                  <a:pt x="4193904" y="45721"/>
                </a:cubicBezTo>
                <a:cubicBezTo>
                  <a:pt x="4370523" y="118673"/>
                  <a:pt x="4497168" y="271406"/>
                  <a:pt x="4531193" y="452620"/>
                </a:cubicBezTo>
                <a:lnTo>
                  <a:pt x="4533018" y="453218"/>
                </a:lnTo>
                <a:lnTo>
                  <a:pt x="4605691" y="477015"/>
                </a:lnTo>
                <a:cubicBezTo>
                  <a:pt x="4774472" y="543847"/>
                  <a:pt x="4906168" y="678472"/>
                  <a:pt x="4964056" y="847528"/>
                </a:cubicBezTo>
                <a:cubicBezTo>
                  <a:pt x="5012139" y="987769"/>
                  <a:pt x="5005286" y="1140086"/>
                  <a:pt x="4944681" y="1275747"/>
                </a:cubicBezTo>
                <a:cubicBezTo>
                  <a:pt x="5093655" y="1461791"/>
                  <a:pt x="5145754" y="1702966"/>
                  <a:pt x="5086212" y="1930484"/>
                </a:cubicBezTo>
                <a:cubicBezTo>
                  <a:pt x="5007059" y="2232952"/>
                  <a:pt x="4745026" y="2459470"/>
                  <a:pt x="4423213" y="2503607"/>
                </a:cubicBezTo>
                <a:cubicBezTo>
                  <a:pt x="4421678" y="2692400"/>
                  <a:pt x="4335081" y="2871449"/>
                  <a:pt x="4185871" y="2994702"/>
                </a:cubicBezTo>
                <a:cubicBezTo>
                  <a:pt x="3959161" y="3181996"/>
                  <a:pt x="3631678" y="3206063"/>
                  <a:pt x="3377797" y="3054163"/>
                </a:cubicBezTo>
                <a:cubicBezTo>
                  <a:pt x="3295690" y="3315075"/>
                  <a:pt x="3075832" y="3514527"/>
                  <a:pt x="2800331" y="3578069"/>
                </a:cubicBezTo>
                <a:cubicBezTo>
                  <a:pt x="2475683" y="3652936"/>
                  <a:pt x="2136859" y="3525354"/>
                  <a:pt x="1951262" y="3258279"/>
                </a:cubicBezTo>
                <a:cubicBezTo>
                  <a:pt x="1513200" y="3511779"/>
                  <a:pt x="944241" y="3369289"/>
                  <a:pt x="690004" y="2942319"/>
                </a:cubicBezTo>
                <a:cubicBezTo>
                  <a:pt x="440257" y="2970384"/>
                  <a:pt x="205750" y="2821732"/>
                  <a:pt x="135457" y="2590717"/>
                </a:cubicBezTo>
                <a:cubicBezTo>
                  <a:pt x="84539" y="2423577"/>
                  <a:pt x="129550" y="2243195"/>
                  <a:pt x="253951" y="2116112"/>
                </a:cubicBezTo>
                <a:cubicBezTo>
                  <a:pt x="77451" y="2016427"/>
                  <a:pt x="-20841" y="1825136"/>
                  <a:pt x="3732" y="1629181"/>
                </a:cubicBezTo>
                <a:cubicBezTo>
                  <a:pt x="32558" y="1399749"/>
                  <a:pt x="222290" y="1220033"/>
                  <a:pt x="460695" y="1196382"/>
                </a:cubicBezTo>
                <a:cubicBezTo>
                  <a:pt x="462113" y="1192551"/>
                  <a:pt x="463649" y="1188804"/>
                  <a:pt x="465066" y="1184973"/>
                </a:cubicBezTo>
                <a:cubicBezTo>
                  <a:pt x="433051" y="959038"/>
                  <a:pt x="507715" y="731187"/>
                  <a:pt x="668621" y="563464"/>
                </a:cubicBezTo>
                <a:cubicBezTo>
                  <a:pt x="922857" y="298555"/>
                  <a:pt x="1335046" y="239510"/>
                  <a:pt x="1658867" y="421474"/>
                </a:cubicBezTo>
                <a:lnTo>
                  <a:pt x="1659056" y="421212"/>
                </a:lnTo>
                <a:lnTo>
                  <a:pt x="1658276" y="420641"/>
                </a:lnTo>
                <a:lnTo>
                  <a:pt x="1659090" y="421165"/>
                </a:lnTo>
                <a:lnTo>
                  <a:pt x="1746195" y="300846"/>
                </a:lnTo>
                <a:cubicBezTo>
                  <a:pt x="1978497" y="51083"/>
                  <a:pt x="2394492" y="25588"/>
                  <a:pt x="2657264" y="274071"/>
                </a:cubicBezTo>
                <a:lnTo>
                  <a:pt x="2661717" y="267610"/>
                </a:lnTo>
                <a:lnTo>
                  <a:pt x="2726390" y="173776"/>
                </a:lnTo>
                <a:cubicBezTo>
                  <a:pt x="2807109" y="82941"/>
                  <a:pt x="2920390" y="22028"/>
                  <a:pt x="3046297" y="4914"/>
                </a:cubicBezTo>
                <a:cubicBezTo>
                  <a:pt x="3069393" y="1770"/>
                  <a:pt x="3092486" y="154"/>
                  <a:pt x="3115436" y="11"/>
                </a:cubicBezTo>
                <a:close/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>
            <a:spLocks noGrp="1"/>
          </p:cNvSpPr>
          <p:nvPr>
            <p:ph type="pic" sz="quarter" idx="10"/>
          </p:nvPr>
        </p:nvSpPr>
        <p:spPr>
          <a:xfrm>
            <a:off x="1048462" y="1955352"/>
            <a:ext cx="1786294" cy="1786292"/>
          </a:xfrm>
          <a:custGeom>
            <a:avLst/>
            <a:gdLst>
              <a:gd name="connsiteX0" fmla="*/ 297721 w 1786294"/>
              <a:gd name="connsiteY0" fmla="*/ 0 h 1786292"/>
              <a:gd name="connsiteX1" fmla="*/ 1488573 w 1786294"/>
              <a:gd name="connsiteY1" fmla="*/ 0 h 1786292"/>
              <a:gd name="connsiteX2" fmla="*/ 1786294 w 1786294"/>
              <a:gd name="connsiteY2" fmla="*/ 297721 h 1786292"/>
              <a:gd name="connsiteX3" fmla="*/ 1786294 w 1786294"/>
              <a:gd name="connsiteY3" fmla="*/ 1488571 h 1786292"/>
              <a:gd name="connsiteX4" fmla="*/ 1488573 w 1786294"/>
              <a:gd name="connsiteY4" fmla="*/ 1786292 h 1786292"/>
              <a:gd name="connsiteX5" fmla="*/ 297721 w 1786294"/>
              <a:gd name="connsiteY5" fmla="*/ 1786292 h 1786292"/>
              <a:gd name="connsiteX6" fmla="*/ 0 w 1786294"/>
              <a:gd name="connsiteY6" fmla="*/ 1488571 h 1786292"/>
              <a:gd name="connsiteX7" fmla="*/ 0 w 1786294"/>
              <a:gd name="connsiteY7" fmla="*/ 297721 h 1786292"/>
              <a:gd name="connsiteX8" fmla="*/ 297721 w 1786294"/>
              <a:gd name="connsiteY8" fmla="*/ 0 h 178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86294" h="1786292">
                <a:moveTo>
                  <a:pt x="297721" y="0"/>
                </a:moveTo>
                <a:lnTo>
                  <a:pt x="1488573" y="0"/>
                </a:lnTo>
                <a:cubicBezTo>
                  <a:pt x="1653000" y="0"/>
                  <a:pt x="1786294" y="133294"/>
                  <a:pt x="1786294" y="297721"/>
                </a:cubicBezTo>
                <a:lnTo>
                  <a:pt x="1786294" y="1488571"/>
                </a:lnTo>
                <a:cubicBezTo>
                  <a:pt x="1786294" y="1652998"/>
                  <a:pt x="1653000" y="1786292"/>
                  <a:pt x="1488573" y="1786292"/>
                </a:cubicBezTo>
                <a:lnTo>
                  <a:pt x="297721" y="1786292"/>
                </a:lnTo>
                <a:cubicBezTo>
                  <a:pt x="133294" y="1786292"/>
                  <a:pt x="0" y="1652998"/>
                  <a:pt x="0" y="1488571"/>
                </a:cubicBezTo>
                <a:lnTo>
                  <a:pt x="0" y="297721"/>
                </a:lnTo>
                <a:cubicBezTo>
                  <a:pt x="0" y="133294"/>
                  <a:pt x="133294" y="0"/>
                  <a:pt x="297721" y="0"/>
                </a:cubicBezTo>
                <a:close/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任意多边形 11"/>
          <p:cNvSpPr>
            <a:spLocks noGrp="1"/>
          </p:cNvSpPr>
          <p:nvPr>
            <p:ph type="pic" sz="quarter" idx="11"/>
          </p:nvPr>
        </p:nvSpPr>
        <p:spPr>
          <a:xfrm>
            <a:off x="3047122" y="1955352"/>
            <a:ext cx="1786294" cy="1786292"/>
          </a:xfrm>
          <a:custGeom>
            <a:avLst/>
            <a:gdLst>
              <a:gd name="connsiteX0" fmla="*/ 297721 w 1786294"/>
              <a:gd name="connsiteY0" fmla="*/ 0 h 1786292"/>
              <a:gd name="connsiteX1" fmla="*/ 1488573 w 1786294"/>
              <a:gd name="connsiteY1" fmla="*/ 0 h 1786292"/>
              <a:gd name="connsiteX2" fmla="*/ 1786294 w 1786294"/>
              <a:gd name="connsiteY2" fmla="*/ 297721 h 1786292"/>
              <a:gd name="connsiteX3" fmla="*/ 1786294 w 1786294"/>
              <a:gd name="connsiteY3" fmla="*/ 1488571 h 1786292"/>
              <a:gd name="connsiteX4" fmla="*/ 1488573 w 1786294"/>
              <a:gd name="connsiteY4" fmla="*/ 1786292 h 1786292"/>
              <a:gd name="connsiteX5" fmla="*/ 297721 w 1786294"/>
              <a:gd name="connsiteY5" fmla="*/ 1786292 h 1786292"/>
              <a:gd name="connsiteX6" fmla="*/ 0 w 1786294"/>
              <a:gd name="connsiteY6" fmla="*/ 1488571 h 1786292"/>
              <a:gd name="connsiteX7" fmla="*/ 0 w 1786294"/>
              <a:gd name="connsiteY7" fmla="*/ 297721 h 1786292"/>
              <a:gd name="connsiteX8" fmla="*/ 297721 w 1786294"/>
              <a:gd name="connsiteY8" fmla="*/ 0 h 178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86294" h="1786292">
                <a:moveTo>
                  <a:pt x="297721" y="0"/>
                </a:moveTo>
                <a:lnTo>
                  <a:pt x="1488573" y="0"/>
                </a:lnTo>
                <a:cubicBezTo>
                  <a:pt x="1653000" y="0"/>
                  <a:pt x="1786294" y="133294"/>
                  <a:pt x="1786294" y="297721"/>
                </a:cubicBezTo>
                <a:lnTo>
                  <a:pt x="1786294" y="1488571"/>
                </a:lnTo>
                <a:cubicBezTo>
                  <a:pt x="1786294" y="1652998"/>
                  <a:pt x="1653000" y="1786292"/>
                  <a:pt x="1488573" y="1786292"/>
                </a:cubicBezTo>
                <a:lnTo>
                  <a:pt x="297721" y="1786292"/>
                </a:lnTo>
                <a:cubicBezTo>
                  <a:pt x="133294" y="1786292"/>
                  <a:pt x="0" y="1652998"/>
                  <a:pt x="0" y="1488571"/>
                </a:cubicBezTo>
                <a:lnTo>
                  <a:pt x="0" y="297721"/>
                </a:lnTo>
                <a:cubicBezTo>
                  <a:pt x="0" y="133294"/>
                  <a:pt x="133294" y="0"/>
                  <a:pt x="297721" y="0"/>
                </a:cubicBezTo>
                <a:close/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任意多边形 14"/>
          <p:cNvSpPr>
            <a:spLocks noGrp="1"/>
          </p:cNvSpPr>
          <p:nvPr>
            <p:ph type="pic" sz="quarter" idx="12"/>
          </p:nvPr>
        </p:nvSpPr>
        <p:spPr>
          <a:xfrm>
            <a:off x="1048462" y="3941469"/>
            <a:ext cx="1786294" cy="1786292"/>
          </a:xfrm>
          <a:custGeom>
            <a:avLst/>
            <a:gdLst>
              <a:gd name="connsiteX0" fmla="*/ 297721 w 1786294"/>
              <a:gd name="connsiteY0" fmla="*/ 0 h 1786292"/>
              <a:gd name="connsiteX1" fmla="*/ 1488573 w 1786294"/>
              <a:gd name="connsiteY1" fmla="*/ 0 h 1786292"/>
              <a:gd name="connsiteX2" fmla="*/ 1786294 w 1786294"/>
              <a:gd name="connsiteY2" fmla="*/ 297721 h 1786292"/>
              <a:gd name="connsiteX3" fmla="*/ 1786294 w 1786294"/>
              <a:gd name="connsiteY3" fmla="*/ 1488571 h 1786292"/>
              <a:gd name="connsiteX4" fmla="*/ 1488573 w 1786294"/>
              <a:gd name="connsiteY4" fmla="*/ 1786292 h 1786292"/>
              <a:gd name="connsiteX5" fmla="*/ 297721 w 1786294"/>
              <a:gd name="connsiteY5" fmla="*/ 1786292 h 1786292"/>
              <a:gd name="connsiteX6" fmla="*/ 0 w 1786294"/>
              <a:gd name="connsiteY6" fmla="*/ 1488571 h 1786292"/>
              <a:gd name="connsiteX7" fmla="*/ 0 w 1786294"/>
              <a:gd name="connsiteY7" fmla="*/ 297721 h 1786292"/>
              <a:gd name="connsiteX8" fmla="*/ 297721 w 1786294"/>
              <a:gd name="connsiteY8" fmla="*/ 0 h 178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86294" h="1786292">
                <a:moveTo>
                  <a:pt x="297721" y="0"/>
                </a:moveTo>
                <a:lnTo>
                  <a:pt x="1488573" y="0"/>
                </a:lnTo>
                <a:cubicBezTo>
                  <a:pt x="1653000" y="0"/>
                  <a:pt x="1786294" y="133294"/>
                  <a:pt x="1786294" y="297721"/>
                </a:cubicBezTo>
                <a:lnTo>
                  <a:pt x="1786294" y="1488571"/>
                </a:lnTo>
                <a:cubicBezTo>
                  <a:pt x="1786294" y="1652998"/>
                  <a:pt x="1653000" y="1786292"/>
                  <a:pt x="1488573" y="1786292"/>
                </a:cubicBezTo>
                <a:lnTo>
                  <a:pt x="297721" y="1786292"/>
                </a:lnTo>
                <a:cubicBezTo>
                  <a:pt x="133294" y="1786292"/>
                  <a:pt x="0" y="1652998"/>
                  <a:pt x="0" y="1488571"/>
                </a:cubicBezTo>
                <a:lnTo>
                  <a:pt x="0" y="297721"/>
                </a:lnTo>
                <a:cubicBezTo>
                  <a:pt x="0" y="133294"/>
                  <a:pt x="133294" y="0"/>
                  <a:pt x="297721" y="0"/>
                </a:cubicBezTo>
                <a:close/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任意多边形 12"/>
          <p:cNvSpPr>
            <a:spLocks noGrp="1"/>
          </p:cNvSpPr>
          <p:nvPr>
            <p:ph type="pic" sz="quarter" idx="13"/>
          </p:nvPr>
        </p:nvSpPr>
        <p:spPr>
          <a:xfrm>
            <a:off x="3047122" y="3941469"/>
            <a:ext cx="1786294" cy="1786292"/>
          </a:xfrm>
          <a:custGeom>
            <a:avLst/>
            <a:gdLst>
              <a:gd name="connsiteX0" fmla="*/ 297721 w 1786294"/>
              <a:gd name="connsiteY0" fmla="*/ 0 h 1786292"/>
              <a:gd name="connsiteX1" fmla="*/ 1488573 w 1786294"/>
              <a:gd name="connsiteY1" fmla="*/ 0 h 1786292"/>
              <a:gd name="connsiteX2" fmla="*/ 1786294 w 1786294"/>
              <a:gd name="connsiteY2" fmla="*/ 297721 h 1786292"/>
              <a:gd name="connsiteX3" fmla="*/ 1786294 w 1786294"/>
              <a:gd name="connsiteY3" fmla="*/ 1488571 h 1786292"/>
              <a:gd name="connsiteX4" fmla="*/ 1488573 w 1786294"/>
              <a:gd name="connsiteY4" fmla="*/ 1786292 h 1786292"/>
              <a:gd name="connsiteX5" fmla="*/ 297721 w 1786294"/>
              <a:gd name="connsiteY5" fmla="*/ 1786292 h 1786292"/>
              <a:gd name="connsiteX6" fmla="*/ 0 w 1786294"/>
              <a:gd name="connsiteY6" fmla="*/ 1488571 h 1786292"/>
              <a:gd name="connsiteX7" fmla="*/ 0 w 1786294"/>
              <a:gd name="connsiteY7" fmla="*/ 297721 h 1786292"/>
              <a:gd name="connsiteX8" fmla="*/ 297721 w 1786294"/>
              <a:gd name="connsiteY8" fmla="*/ 0 h 178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86294" h="1786292">
                <a:moveTo>
                  <a:pt x="297721" y="0"/>
                </a:moveTo>
                <a:lnTo>
                  <a:pt x="1488573" y="0"/>
                </a:lnTo>
                <a:cubicBezTo>
                  <a:pt x="1653000" y="0"/>
                  <a:pt x="1786294" y="133294"/>
                  <a:pt x="1786294" y="297721"/>
                </a:cubicBezTo>
                <a:lnTo>
                  <a:pt x="1786294" y="1488571"/>
                </a:lnTo>
                <a:cubicBezTo>
                  <a:pt x="1786294" y="1652998"/>
                  <a:pt x="1653000" y="1786292"/>
                  <a:pt x="1488573" y="1786292"/>
                </a:cubicBezTo>
                <a:lnTo>
                  <a:pt x="297721" y="1786292"/>
                </a:lnTo>
                <a:cubicBezTo>
                  <a:pt x="133294" y="1786292"/>
                  <a:pt x="0" y="1652998"/>
                  <a:pt x="0" y="1488571"/>
                </a:cubicBezTo>
                <a:lnTo>
                  <a:pt x="0" y="297721"/>
                </a:lnTo>
                <a:cubicBezTo>
                  <a:pt x="0" y="133294"/>
                  <a:pt x="133294" y="0"/>
                  <a:pt x="297721" y="0"/>
                </a:cubicBezTo>
                <a:close/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>
            <a:spLocks noGrp="1"/>
          </p:cNvSpPr>
          <p:nvPr>
            <p:ph type="pic" sz="quarter" idx="10"/>
          </p:nvPr>
        </p:nvSpPr>
        <p:spPr>
          <a:xfrm>
            <a:off x="8055094" y="2140000"/>
            <a:ext cx="2785398" cy="1961784"/>
          </a:xfrm>
          <a:custGeom>
            <a:avLst/>
            <a:gdLst>
              <a:gd name="connsiteX0" fmla="*/ 1716776 w 2785398"/>
              <a:gd name="connsiteY0" fmla="*/ 488 h 1961784"/>
              <a:gd name="connsiteX1" fmla="*/ 1870422 w 2785398"/>
              <a:gd name="connsiteY1" fmla="*/ 55346 h 1961784"/>
              <a:gd name="connsiteX2" fmla="*/ 1920292 w 2785398"/>
              <a:gd name="connsiteY2" fmla="*/ 103255 h 1961784"/>
              <a:gd name="connsiteX3" fmla="*/ 1923375 w 2785398"/>
              <a:gd name="connsiteY3" fmla="*/ 106216 h 1961784"/>
              <a:gd name="connsiteX4" fmla="*/ 2139142 w 2785398"/>
              <a:gd name="connsiteY4" fmla="*/ 1205 h 1961784"/>
              <a:gd name="connsiteX5" fmla="*/ 2285904 w 2785398"/>
              <a:gd name="connsiteY5" fmla="*/ 24920 h 1961784"/>
              <a:gd name="connsiteX6" fmla="*/ 2469744 w 2785398"/>
              <a:gd name="connsiteY6" fmla="*/ 246702 h 1961784"/>
              <a:gd name="connsiteX7" fmla="*/ 2470745 w 2785398"/>
              <a:gd name="connsiteY7" fmla="*/ 247098 h 1961784"/>
              <a:gd name="connsiteX8" fmla="*/ 2548480 w 2785398"/>
              <a:gd name="connsiteY8" fmla="*/ 277820 h 1961784"/>
              <a:gd name="connsiteX9" fmla="*/ 2705678 w 2785398"/>
              <a:gd name="connsiteY9" fmla="*/ 461948 h 1961784"/>
              <a:gd name="connsiteX10" fmla="*/ 2695118 w 2785398"/>
              <a:gd name="connsiteY10" fmla="*/ 695351 h 1961784"/>
              <a:gd name="connsiteX11" fmla="*/ 2772260 w 2785398"/>
              <a:gd name="connsiteY11" fmla="*/ 1052218 h 1961784"/>
              <a:gd name="connsiteX12" fmla="*/ 2410890 w 2785398"/>
              <a:gd name="connsiteY12" fmla="*/ 1364601 h 1961784"/>
              <a:gd name="connsiteX13" fmla="*/ 2281525 w 2785398"/>
              <a:gd name="connsiteY13" fmla="*/ 1632274 h 1961784"/>
              <a:gd name="connsiteX14" fmla="*/ 1841081 w 2785398"/>
              <a:gd name="connsiteY14" fmla="*/ 1664683 h 1961784"/>
              <a:gd name="connsiteX15" fmla="*/ 1526331 w 2785398"/>
              <a:gd name="connsiteY15" fmla="*/ 1950240 h 1961784"/>
              <a:gd name="connsiteX16" fmla="*/ 1063543 w 2785398"/>
              <a:gd name="connsiteY16" fmla="*/ 1775938 h 1961784"/>
              <a:gd name="connsiteX17" fmla="*/ 376090 w 2785398"/>
              <a:gd name="connsiteY17" fmla="*/ 1603723 h 1961784"/>
              <a:gd name="connsiteX18" fmla="*/ 73832 w 2785398"/>
              <a:gd name="connsiteY18" fmla="*/ 1412080 h 1961784"/>
              <a:gd name="connsiteX19" fmla="*/ 138417 w 2785398"/>
              <a:gd name="connsiteY19" fmla="*/ 1153395 h 1961784"/>
              <a:gd name="connsiteX20" fmla="*/ 2034 w 2785398"/>
              <a:gd name="connsiteY20" fmla="*/ 887992 h 1961784"/>
              <a:gd name="connsiteX21" fmla="*/ 251104 w 2785398"/>
              <a:gd name="connsiteY21" fmla="*/ 652093 h 1961784"/>
              <a:gd name="connsiteX22" fmla="*/ 253487 w 2785398"/>
              <a:gd name="connsiteY22" fmla="*/ 645874 h 1961784"/>
              <a:gd name="connsiteX23" fmla="*/ 364435 w 2785398"/>
              <a:gd name="connsiteY23" fmla="*/ 307118 h 1961784"/>
              <a:gd name="connsiteX24" fmla="*/ 904172 w 2785398"/>
              <a:gd name="connsiteY24" fmla="*/ 229726 h 1961784"/>
              <a:gd name="connsiteX25" fmla="*/ 904275 w 2785398"/>
              <a:gd name="connsiteY25" fmla="*/ 229583 h 1961784"/>
              <a:gd name="connsiteX26" fmla="*/ 951771 w 2785398"/>
              <a:gd name="connsiteY26" fmla="*/ 163978 h 1961784"/>
              <a:gd name="connsiteX27" fmla="*/ 1448352 w 2785398"/>
              <a:gd name="connsiteY27" fmla="*/ 149383 h 1961784"/>
              <a:gd name="connsiteX28" fmla="*/ 1450779 w 2785398"/>
              <a:gd name="connsiteY28" fmla="*/ 145862 h 1961784"/>
              <a:gd name="connsiteX29" fmla="*/ 1486030 w 2785398"/>
              <a:gd name="connsiteY29" fmla="*/ 94717 h 1961784"/>
              <a:gd name="connsiteX30" fmla="*/ 1660396 w 2785398"/>
              <a:gd name="connsiteY30" fmla="*/ 2678 h 1961784"/>
              <a:gd name="connsiteX31" fmla="*/ 1716776 w 2785398"/>
              <a:gd name="connsiteY31" fmla="*/ 488 h 1961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85398" h="1961784">
                <a:moveTo>
                  <a:pt x="1716776" y="488"/>
                </a:moveTo>
                <a:cubicBezTo>
                  <a:pt x="1772631" y="3717"/>
                  <a:pt x="1826147" y="22905"/>
                  <a:pt x="1870422" y="55346"/>
                </a:cubicBezTo>
                <a:lnTo>
                  <a:pt x="1920292" y="103255"/>
                </a:lnTo>
                <a:lnTo>
                  <a:pt x="1923375" y="106216"/>
                </a:lnTo>
                <a:cubicBezTo>
                  <a:pt x="1978994" y="43406"/>
                  <a:pt x="2057351" y="6962"/>
                  <a:pt x="2139142" y="1205"/>
                </a:cubicBezTo>
                <a:cubicBezTo>
                  <a:pt x="2188217" y="-2249"/>
                  <a:pt x="2238527" y="5345"/>
                  <a:pt x="2285904" y="24920"/>
                </a:cubicBezTo>
                <a:cubicBezTo>
                  <a:pt x="2382170" y="64683"/>
                  <a:pt x="2451199" y="147931"/>
                  <a:pt x="2469744" y="246702"/>
                </a:cubicBezTo>
                <a:lnTo>
                  <a:pt x="2470745" y="247098"/>
                </a:lnTo>
                <a:lnTo>
                  <a:pt x="2548480" y="277820"/>
                </a:lnTo>
                <a:cubicBezTo>
                  <a:pt x="2622032" y="317774"/>
                  <a:pt x="2678633" y="382967"/>
                  <a:pt x="2705678" y="461948"/>
                </a:cubicBezTo>
                <a:cubicBezTo>
                  <a:pt x="2731886" y="538387"/>
                  <a:pt x="2728151" y="621408"/>
                  <a:pt x="2695118" y="695351"/>
                </a:cubicBezTo>
                <a:cubicBezTo>
                  <a:pt x="2776316" y="796755"/>
                  <a:pt x="2804714" y="928208"/>
                  <a:pt x="2772260" y="1052218"/>
                </a:cubicBezTo>
                <a:cubicBezTo>
                  <a:pt x="2729117" y="1217079"/>
                  <a:pt x="2586294" y="1340544"/>
                  <a:pt x="2410890" y="1364601"/>
                </a:cubicBezTo>
                <a:cubicBezTo>
                  <a:pt x="2410052" y="1467503"/>
                  <a:pt x="2362853" y="1565095"/>
                  <a:pt x="2281525" y="1632274"/>
                </a:cubicBezTo>
                <a:cubicBezTo>
                  <a:pt x="2157956" y="1734359"/>
                  <a:pt x="1979460" y="1747477"/>
                  <a:pt x="1841081" y="1664683"/>
                </a:cubicBezTo>
                <a:cubicBezTo>
                  <a:pt x="1796328" y="1806894"/>
                  <a:pt x="1676494" y="1915607"/>
                  <a:pt x="1526331" y="1950240"/>
                </a:cubicBezTo>
                <a:cubicBezTo>
                  <a:pt x="1349381" y="1991047"/>
                  <a:pt x="1164703" y="1921508"/>
                  <a:pt x="1063543" y="1775938"/>
                </a:cubicBezTo>
                <a:cubicBezTo>
                  <a:pt x="824776" y="1914109"/>
                  <a:pt x="514662" y="1836444"/>
                  <a:pt x="376090" y="1603723"/>
                </a:cubicBezTo>
                <a:cubicBezTo>
                  <a:pt x="239964" y="1619020"/>
                  <a:pt x="112145" y="1537996"/>
                  <a:pt x="73832" y="1412080"/>
                </a:cubicBezTo>
                <a:cubicBezTo>
                  <a:pt x="46079" y="1320980"/>
                  <a:pt x="70612" y="1222662"/>
                  <a:pt x="138417" y="1153395"/>
                </a:cubicBezTo>
                <a:cubicBezTo>
                  <a:pt x="42215" y="1099062"/>
                  <a:pt x="-11359" y="994798"/>
                  <a:pt x="2034" y="887992"/>
                </a:cubicBezTo>
                <a:cubicBezTo>
                  <a:pt x="17746" y="762938"/>
                  <a:pt x="121160" y="664984"/>
                  <a:pt x="251104" y="652093"/>
                </a:cubicBezTo>
                <a:cubicBezTo>
                  <a:pt x="251877" y="650005"/>
                  <a:pt x="252714" y="647962"/>
                  <a:pt x="253487" y="645874"/>
                </a:cubicBezTo>
                <a:cubicBezTo>
                  <a:pt x="236036" y="522727"/>
                  <a:pt x="276732" y="398537"/>
                  <a:pt x="364435" y="307118"/>
                </a:cubicBezTo>
                <a:cubicBezTo>
                  <a:pt x="503007" y="162728"/>
                  <a:pt x="727672" y="130546"/>
                  <a:pt x="904172" y="229726"/>
                </a:cubicBezTo>
                <a:lnTo>
                  <a:pt x="904275" y="229583"/>
                </a:lnTo>
                <a:lnTo>
                  <a:pt x="951771" y="163978"/>
                </a:lnTo>
                <a:cubicBezTo>
                  <a:pt x="1078387" y="27843"/>
                  <a:pt x="1305127" y="13947"/>
                  <a:pt x="1448352" y="149383"/>
                </a:cubicBezTo>
                <a:lnTo>
                  <a:pt x="1450779" y="145862"/>
                </a:lnTo>
                <a:lnTo>
                  <a:pt x="1486030" y="94717"/>
                </a:lnTo>
                <a:cubicBezTo>
                  <a:pt x="1530026" y="45207"/>
                  <a:pt x="1591770" y="12006"/>
                  <a:pt x="1660396" y="2678"/>
                </a:cubicBezTo>
                <a:cubicBezTo>
                  <a:pt x="1679279" y="108"/>
                  <a:pt x="1698157" y="-589"/>
                  <a:pt x="1716776" y="488"/>
                </a:cubicBezTo>
                <a:close/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任意多边形 10"/>
          <p:cNvSpPr>
            <a:spLocks noGrp="1"/>
          </p:cNvSpPr>
          <p:nvPr>
            <p:ph type="pic" sz="quarter" idx="11"/>
          </p:nvPr>
        </p:nvSpPr>
        <p:spPr>
          <a:xfrm>
            <a:off x="1350441" y="2140000"/>
            <a:ext cx="2785398" cy="1961784"/>
          </a:xfrm>
          <a:custGeom>
            <a:avLst/>
            <a:gdLst>
              <a:gd name="connsiteX0" fmla="*/ 1716776 w 2785398"/>
              <a:gd name="connsiteY0" fmla="*/ 488 h 1961784"/>
              <a:gd name="connsiteX1" fmla="*/ 1870422 w 2785398"/>
              <a:gd name="connsiteY1" fmla="*/ 55346 h 1961784"/>
              <a:gd name="connsiteX2" fmla="*/ 1920292 w 2785398"/>
              <a:gd name="connsiteY2" fmla="*/ 103255 h 1961784"/>
              <a:gd name="connsiteX3" fmla="*/ 1923375 w 2785398"/>
              <a:gd name="connsiteY3" fmla="*/ 106216 h 1961784"/>
              <a:gd name="connsiteX4" fmla="*/ 2139142 w 2785398"/>
              <a:gd name="connsiteY4" fmla="*/ 1205 h 1961784"/>
              <a:gd name="connsiteX5" fmla="*/ 2285904 w 2785398"/>
              <a:gd name="connsiteY5" fmla="*/ 24920 h 1961784"/>
              <a:gd name="connsiteX6" fmla="*/ 2469744 w 2785398"/>
              <a:gd name="connsiteY6" fmla="*/ 246702 h 1961784"/>
              <a:gd name="connsiteX7" fmla="*/ 2470745 w 2785398"/>
              <a:gd name="connsiteY7" fmla="*/ 247098 h 1961784"/>
              <a:gd name="connsiteX8" fmla="*/ 2548480 w 2785398"/>
              <a:gd name="connsiteY8" fmla="*/ 277820 h 1961784"/>
              <a:gd name="connsiteX9" fmla="*/ 2705678 w 2785398"/>
              <a:gd name="connsiteY9" fmla="*/ 461948 h 1961784"/>
              <a:gd name="connsiteX10" fmla="*/ 2695118 w 2785398"/>
              <a:gd name="connsiteY10" fmla="*/ 695351 h 1961784"/>
              <a:gd name="connsiteX11" fmla="*/ 2772260 w 2785398"/>
              <a:gd name="connsiteY11" fmla="*/ 1052218 h 1961784"/>
              <a:gd name="connsiteX12" fmla="*/ 2410890 w 2785398"/>
              <a:gd name="connsiteY12" fmla="*/ 1364601 h 1961784"/>
              <a:gd name="connsiteX13" fmla="*/ 2281526 w 2785398"/>
              <a:gd name="connsiteY13" fmla="*/ 1632274 h 1961784"/>
              <a:gd name="connsiteX14" fmla="*/ 1841081 w 2785398"/>
              <a:gd name="connsiteY14" fmla="*/ 1664683 h 1961784"/>
              <a:gd name="connsiteX15" fmla="*/ 1526331 w 2785398"/>
              <a:gd name="connsiteY15" fmla="*/ 1950240 h 1961784"/>
              <a:gd name="connsiteX16" fmla="*/ 1063543 w 2785398"/>
              <a:gd name="connsiteY16" fmla="*/ 1775938 h 1961784"/>
              <a:gd name="connsiteX17" fmla="*/ 376090 w 2785398"/>
              <a:gd name="connsiteY17" fmla="*/ 1603723 h 1961784"/>
              <a:gd name="connsiteX18" fmla="*/ 73832 w 2785398"/>
              <a:gd name="connsiteY18" fmla="*/ 1412080 h 1961784"/>
              <a:gd name="connsiteX19" fmla="*/ 138417 w 2785398"/>
              <a:gd name="connsiteY19" fmla="*/ 1153395 h 1961784"/>
              <a:gd name="connsiteX20" fmla="*/ 2034 w 2785398"/>
              <a:gd name="connsiteY20" fmla="*/ 887992 h 1961784"/>
              <a:gd name="connsiteX21" fmla="*/ 251104 w 2785398"/>
              <a:gd name="connsiteY21" fmla="*/ 652093 h 1961784"/>
              <a:gd name="connsiteX22" fmla="*/ 253487 w 2785398"/>
              <a:gd name="connsiteY22" fmla="*/ 645874 h 1961784"/>
              <a:gd name="connsiteX23" fmla="*/ 364435 w 2785398"/>
              <a:gd name="connsiteY23" fmla="*/ 307118 h 1961784"/>
              <a:gd name="connsiteX24" fmla="*/ 904172 w 2785398"/>
              <a:gd name="connsiteY24" fmla="*/ 229726 h 1961784"/>
              <a:gd name="connsiteX25" fmla="*/ 904275 w 2785398"/>
              <a:gd name="connsiteY25" fmla="*/ 229583 h 1961784"/>
              <a:gd name="connsiteX26" fmla="*/ 951771 w 2785398"/>
              <a:gd name="connsiteY26" fmla="*/ 163978 h 1961784"/>
              <a:gd name="connsiteX27" fmla="*/ 1448352 w 2785398"/>
              <a:gd name="connsiteY27" fmla="*/ 149383 h 1961784"/>
              <a:gd name="connsiteX28" fmla="*/ 1450779 w 2785398"/>
              <a:gd name="connsiteY28" fmla="*/ 145862 h 1961784"/>
              <a:gd name="connsiteX29" fmla="*/ 1486030 w 2785398"/>
              <a:gd name="connsiteY29" fmla="*/ 94717 h 1961784"/>
              <a:gd name="connsiteX30" fmla="*/ 1660396 w 2785398"/>
              <a:gd name="connsiteY30" fmla="*/ 2678 h 1961784"/>
              <a:gd name="connsiteX31" fmla="*/ 1716776 w 2785398"/>
              <a:gd name="connsiteY31" fmla="*/ 488 h 1961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85398" h="1961784">
                <a:moveTo>
                  <a:pt x="1716776" y="488"/>
                </a:moveTo>
                <a:cubicBezTo>
                  <a:pt x="1772632" y="3717"/>
                  <a:pt x="1826147" y="22905"/>
                  <a:pt x="1870422" y="55346"/>
                </a:cubicBezTo>
                <a:lnTo>
                  <a:pt x="1920292" y="103255"/>
                </a:lnTo>
                <a:lnTo>
                  <a:pt x="1923375" y="106216"/>
                </a:lnTo>
                <a:cubicBezTo>
                  <a:pt x="1978994" y="43406"/>
                  <a:pt x="2057351" y="6962"/>
                  <a:pt x="2139142" y="1205"/>
                </a:cubicBezTo>
                <a:cubicBezTo>
                  <a:pt x="2188217" y="-2249"/>
                  <a:pt x="2238527" y="5345"/>
                  <a:pt x="2285904" y="24920"/>
                </a:cubicBezTo>
                <a:cubicBezTo>
                  <a:pt x="2382171" y="64683"/>
                  <a:pt x="2451199" y="147931"/>
                  <a:pt x="2469744" y="246702"/>
                </a:cubicBezTo>
                <a:lnTo>
                  <a:pt x="2470745" y="247098"/>
                </a:lnTo>
                <a:lnTo>
                  <a:pt x="2548480" y="277820"/>
                </a:lnTo>
                <a:cubicBezTo>
                  <a:pt x="2622032" y="317774"/>
                  <a:pt x="2678633" y="382967"/>
                  <a:pt x="2705678" y="461948"/>
                </a:cubicBezTo>
                <a:cubicBezTo>
                  <a:pt x="2731886" y="538387"/>
                  <a:pt x="2728151" y="621408"/>
                  <a:pt x="2695118" y="695351"/>
                </a:cubicBezTo>
                <a:cubicBezTo>
                  <a:pt x="2776317" y="796755"/>
                  <a:pt x="2804714" y="928208"/>
                  <a:pt x="2772260" y="1052218"/>
                </a:cubicBezTo>
                <a:cubicBezTo>
                  <a:pt x="2729117" y="1217079"/>
                  <a:pt x="2586295" y="1340544"/>
                  <a:pt x="2410890" y="1364601"/>
                </a:cubicBezTo>
                <a:cubicBezTo>
                  <a:pt x="2410053" y="1467503"/>
                  <a:pt x="2362853" y="1565095"/>
                  <a:pt x="2281526" y="1632274"/>
                </a:cubicBezTo>
                <a:cubicBezTo>
                  <a:pt x="2157957" y="1734359"/>
                  <a:pt x="1979461" y="1747477"/>
                  <a:pt x="1841081" y="1664683"/>
                </a:cubicBezTo>
                <a:cubicBezTo>
                  <a:pt x="1796329" y="1806894"/>
                  <a:pt x="1676495" y="1915607"/>
                  <a:pt x="1526331" y="1950240"/>
                </a:cubicBezTo>
                <a:cubicBezTo>
                  <a:pt x="1349381" y="1991047"/>
                  <a:pt x="1164704" y="1921508"/>
                  <a:pt x="1063543" y="1775938"/>
                </a:cubicBezTo>
                <a:cubicBezTo>
                  <a:pt x="824776" y="1914109"/>
                  <a:pt x="514662" y="1836444"/>
                  <a:pt x="376090" y="1603723"/>
                </a:cubicBezTo>
                <a:cubicBezTo>
                  <a:pt x="239964" y="1619020"/>
                  <a:pt x="112145" y="1537996"/>
                  <a:pt x="73832" y="1412080"/>
                </a:cubicBezTo>
                <a:cubicBezTo>
                  <a:pt x="46079" y="1320980"/>
                  <a:pt x="70612" y="1222662"/>
                  <a:pt x="138417" y="1153395"/>
                </a:cubicBezTo>
                <a:cubicBezTo>
                  <a:pt x="42215" y="1099062"/>
                  <a:pt x="-11359" y="994798"/>
                  <a:pt x="2034" y="887992"/>
                </a:cubicBezTo>
                <a:cubicBezTo>
                  <a:pt x="17746" y="762938"/>
                  <a:pt x="121160" y="664984"/>
                  <a:pt x="251104" y="652093"/>
                </a:cubicBezTo>
                <a:cubicBezTo>
                  <a:pt x="251877" y="650005"/>
                  <a:pt x="252714" y="647962"/>
                  <a:pt x="253487" y="645874"/>
                </a:cubicBezTo>
                <a:cubicBezTo>
                  <a:pt x="236036" y="522727"/>
                  <a:pt x="276732" y="398537"/>
                  <a:pt x="364435" y="307118"/>
                </a:cubicBezTo>
                <a:cubicBezTo>
                  <a:pt x="503007" y="162728"/>
                  <a:pt x="727672" y="130546"/>
                  <a:pt x="904172" y="229726"/>
                </a:cubicBezTo>
                <a:lnTo>
                  <a:pt x="904275" y="229583"/>
                </a:lnTo>
                <a:lnTo>
                  <a:pt x="951771" y="163978"/>
                </a:lnTo>
                <a:cubicBezTo>
                  <a:pt x="1078388" y="27843"/>
                  <a:pt x="1305127" y="13947"/>
                  <a:pt x="1448352" y="149383"/>
                </a:cubicBezTo>
                <a:lnTo>
                  <a:pt x="1450779" y="145862"/>
                </a:lnTo>
                <a:lnTo>
                  <a:pt x="1486030" y="94717"/>
                </a:lnTo>
                <a:cubicBezTo>
                  <a:pt x="1530026" y="45207"/>
                  <a:pt x="1591770" y="12006"/>
                  <a:pt x="1660396" y="2678"/>
                </a:cubicBezTo>
                <a:cubicBezTo>
                  <a:pt x="1679279" y="108"/>
                  <a:pt x="1698158" y="-589"/>
                  <a:pt x="1716776" y="488"/>
                </a:cubicBezTo>
                <a:close/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0" name="任意多边形 9"/>
          <p:cNvSpPr>
            <a:spLocks noGrp="1"/>
          </p:cNvSpPr>
          <p:nvPr>
            <p:ph type="pic" sz="quarter" idx="12"/>
          </p:nvPr>
        </p:nvSpPr>
        <p:spPr>
          <a:xfrm>
            <a:off x="4702768" y="2140000"/>
            <a:ext cx="2785398" cy="1961784"/>
          </a:xfrm>
          <a:custGeom>
            <a:avLst/>
            <a:gdLst>
              <a:gd name="connsiteX0" fmla="*/ 1716776 w 2785398"/>
              <a:gd name="connsiteY0" fmla="*/ 488 h 1961784"/>
              <a:gd name="connsiteX1" fmla="*/ 1870422 w 2785398"/>
              <a:gd name="connsiteY1" fmla="*/ 55346 h 1961784"/>
              <a:gd name="connsiteX2" fmla="*/ 1920292 w 2785398"/>
              <a:gd name="connsiteY2" fmla="*/ 103255 h 1961784"/>
              <a:gd name="connsiteX3" fmla="*/ 1923375 w 2785398"/>
              <a:gd name="connsiteY3" fmla="*/ 106216 h 1961784"/>
              <a:gd name="connsiteX4" fmla="*/ 2139142 w 2785398"/>
              <a:gd name="connsiteY4" fmla="*/ 1205 h 1961784"/>
              <a:gd name="connsiteX5" fmla="*/ 2285904 w 2785398"/>
              <a:gd name="connsiteY5" fmla="*/ 24920 h 1961784"/>
              <a:gd name="connsiteX6" fmla="*/ 2469744 w 2785398"/>
              <a:gd name="connsiteY6" fmla="*/ 246702 h 1961784"/>
              <a:gd name="connsiteX7" fmla="*/ 2470745 w 2785398"/>
              <a:gd name="connsiteY7" fmla="*/ 247098 h 1961784"/>
              <a:gd name="connsiteX8" fmla="*/ 2548480 w 2785398"/>
              <a:gd name="connsiteY8" fmla="*/ 277820 h 1961784"/>
              <a:gd name="connsiteX9" fmla="*/ 2705678 w 2785398"/>
              <a:gd name="connsiteY9" fmla="*/ 461948 h 1961784"/>
              <a:gd name="connsiteX10" fmla="*/ 2695118 w 2785398"/>
              <a:gd name="connsiteY10" fmla="*/ 695351 h 1961784"/>
              <a:gd name="connsiteX11" fmla="*/ 2772260 w 2785398"/>
              <a:gd name="connsiteY11" fmla="*/ 1052218 h 1961784"/>
              <a:gd name="connsiteX12" fmla="*/ 2410890 w 2785398"/>
              <a:gd name="connsiteY12" fmla="*/ 1364601 h 1961784"/>
              <a:gd name="connsiteX13" fmla="*/ 2281525 w 2785398"/>
              <a:gd name="connsiteY13" fmla="*/ 1632274 h 1961784"/>
              <a:gd name="connsiteX14" fmla="*/ 1841081 w 2785398"/>
              <a:gd name="connsiteY14" fmla="*/ 1664683 h 1961784"/>
              <a:gd name="connsiteX15" fmla="*/ 1526331 w 2785398"/>
              <a:gd name="connsiteY15" fmla="*/ 1950240 h 1961784"/>
              <a:gd name="connsiteX16" fmla="*/ 1063543 w 2785398"/>
              <a:gd name="connsiteY16" fmla="*/ 1775938 h 1961784"/>
              <a:gd name="connsiteX17" fmla="*/ 376090 w 2785398"/>
              <a:gd name="connsiteY17" fmla="*/ 1603723 h 1961784"/>
              <a:gd name="connsiteX18" fmla="*/ 73832 w 2785398"/>
              <a:gd name="connsiteY18" fmla="*/ 1412080 h 1961784"/>
              <a:gd name="connsiteX19" fmla="*/ 138417 w 2785398"/>
              <a:gd name="connsiteY19" fmla="*/ 1153395 h 1961784"/>
              <a:gd name="connsiteX20" fmla="*/ 2034 w 2785398"/>
              <a:gd name="connsiteY20" fmla="*/ 887992 h 1961784"/>
              <a:gd name="connsiteX21" fmla="*/ 251104 w 2785398"/>
              <a:gd name="connsiteY21" fmla="*/ 652093 h 1961784"/>
              <a:gd name="connsiteX22" fmla="*/ 253487 w 2785398"/>
              <a:gd name="connsiteY22" fmla="*/ 645874 h 1961784"/>
              <a:gd name="connsiteX23" fmla="*/ 364435 w 2785398"/>
              <a:gd name="connsiteY23" fmla="*/ 307118 h 1961784"/>
              <a:gd name="connsiteX24" fmla="*/ 904172 w 2785398"/>
              <a:gd name="connsiteY24" fmla="*/ 229726 h 1961784"/>
              <a:gd name="connsiteX25" fmla="*/ 904275 w 2785398"/>
              <a:gd name="connsiteY25" fmla="*/ 229583 h 1961784"/>
              <a:gd name="connsiteX26" fmla="*/ 951771 w 2785398"/>
              <a:gd name="connsiteY26" fmla="*/ 163978 h 1961784"/>
              <a:gd name="connsiteX27" fmla="*/ 1448352 w 2785398"/>
              <a:gd name="connsiteY27" fmla="*/ 149383 h 1961784"/>
              <a:gd name="connsiteX28" fmla="*/ 1450779 w 2785398"/>
              <a:gd name="connsiteY28" fmla="*/ 145862 h 1961784"/>
              <a:gd name="connsiteX29" fmla="*/ 1486030 w 2785398"/>
              <a:gd name="connsiteY29" fmla="*/ 94717 h 1961784"/>
              <a:gd name="connsiteX30" fmla="*/ 1660396 w 2785398"/>
              <a:gd name="connsiteY30" fmla="*/ 2678 h 1961784"/>
              <a:gd name="connsiteX31" fmla="*/ 1716776 w 2785398"/>
              <a:gd name="connsiteY31" fmla="*/ 488 h 1961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85398" h="1961784">
                <a:moveTo>
                  <a:pt x="1716776" y="488"/>
                </a:moveTo>
                <a:cubicBezTo>
                  <a:pt x="1772632" y="3717"/>
                  <a:pt x="1826147" y="22905"/>
                  <a:pt x="1870422" y="55346"/>
                </a:cubicBezTo>
                <a:lnTo>
                  <a:pt x="1920292" y="103255"/>
                </a:lnTo>
                <a:lnTo>
                  <a:pt x="1923375" y="106216"/>
                </a:lnTo>
                <a:cubicBezTo>
                  <a:pt x="1978994" y="43406"/>
                  <a:pt x="2057351" y="6962"/>
                  <a:pt x="2139142" y="1205"/>
                </a:cubicBezTo>
                <a:cubicBezTo>
                  <a:pt x="2188217" y="-2249"/>
                  <a:pt x="2238527" y="5345"/>
                  <a:pt x="2285904" y="24920"/>
                </a:cubicBezTo>
                <a:cubicBezTo>
                  <a:pt x="2382171" y="64683"/>
                  <a:pt x="2451199" y="147931"/>
                  <a:pt x="2469744" y="246702"/>
                </a:cubicBezTo>
                <a:lnTo>
                  <a:pt x="2470745" y="247098"/>
                </a:lnTo>
                <a:lnTo>
                  <a:pt x="2548480" y="277820"/>
                </a:lnTo>
                <a:cubicBezTo>
                  <a:pt x="2622032" y="317774"/>
                  <a:pt x="2678633" y="382967"/>
                  <a:pt x="2705678" y="461948"/>
                </a:cubicBezTo>
                <a:cubicBezTo>
                  <a:pt x="2731886" y="538387"/>
                  <a:pt x="2728151" y="621408"/>
                  <a:pt x="2695118" y="695351"/>
                </a:cubicBezTo>
                <a:cubicBezTo>
                  <a:pt x="2776317" y="796755"/>
                  <a:pt x="2804714" y="928208"/>
                  <a:pt x="2772260" y="1052218"/>
                </a:cubicBezTo>
                <a:cubicBezTo>
                  <a:pt x="2729117" y="1217079"/>
                  <a:pt x="2586295" y="1340544"/>
                  <a:pt x="2410890" y="1364601"/>
                </a:cubicBezTo>
                <a:cubicBezTo>
                  <a:pt x="2410053" y="1467503"/>
                  <a:pt x="2362853" y="1565095"/>
                  <a:pt x="2281525" y="1632274"/>
                </a:cubicBezTo>
                <a:cubicBezTo>
                  <a:pt x="2157956" y="1734359"/>
                  <a:pt x="1979461" y="1747477"/>
                  <a:pt x="1841081" y="1664683"/>
                </a:cubicBezTo>
                <a:cubicBezTo>
                  <a:pt x="1796329" y="1806894"/>
                  <a:pt x="1676494" y="1915607"/>
                  <a:pt x="1526331" y="1950240"/>
                </a:cubicBezTo>
                <a:cubicBezTo>
                  <a:pt x="1349381" y="1991047"/>
                  <a:pt x="1164704" y="1921508"/>
                  <a:pt x="1063543" y="1775938"/>
                </a:cubicBezTo>
                <a:cubicBezTo>
                  <a:pt x="824776" y="1914109"/>
                  <a:pt x="514662" y="1836444"/>
                  <a:pt x="376090" y="1603723"/>
                </a:cubicBezTo>
                <a:cubicBezTo>
                  <a:pt x="239964" y="1619020"/>
                  <a:pt x="112145" y="1537996"/>
                  <a:pt x="73832" y="1412080"/>
                </a:cubicBezTo>
                <a:cubicBezTo>
                  <a:pt x="46079" y="1320980"/>
                  <a:pt x="70612" y="1222662"/>
                  <a:pt x="138417" y="1153395"/>
                </a:cubicBezTo>
                <a:cubicBezTo>
                  <a:pt x="42215" y="1099062"/>
                  <a:pt x="-11359" y="994798"/>
                  <a:pt x="2034" y="887992"/>
                </a:cubicBezTo>
                <a:cubicBezTo>
                  <a:pt x="17746" y="762938"/>
                  <a:pt x="121160" y="664984"/>
                  <a:pt x="251104" y="652093"/>
                </a:cubicBezTo>
                <a:cubicBezTo>
                  <a:pt x="251877" y="650005"/>
                  <a:pt x="252714" y="647962"/>
                  <a:pt x="253487" y="645874"/>
                </a:cubicBezTo>
                <a:cubicBezTo>
                  <a:pt x="236036" y="522727"/>
                  <a:pt x="276732" y="398537"/>
                  <a:pt x="364435" y="307118"/>
                </a:cubicBezTo>
                <a:cubicBezTo>
                  <a:pt x="503007" y="162728"/>
                  <a:pt x="727672" y="130546"/>
                  <a:pt x="904172" y="229726"/>
                </a:cubicBezTo>
                <a:lnTo>
                  <a:pt x="904275" y="229583"/>
                </a:lnTo>
                <a:lnTo>
                  <a:pt x="951771" y="163978"/>
                </a:lnTo>
                <a:cubicBezTo>
                  <a:pt x="1078388" y="27843"/>
                  <a:pt x="1305127" y="13947"/>
                  <a:pt x="1448352" y="149383"/>
                </a:cubicBezTo>
                <a:lnTo>
                  <a:pt x="1450779" y="145862"/>
                </a:lnTo>
                <a:lnTo>
                  <a:pt x="1486030" y="94717"/>
                </a:lnTo>
                <a:cubicBezTo>
                  <a:pt x="1530026" y="45207"/>
                  <a:pt x="1591770" y="12006"/>
                  <a:pt x="1660396" y="2678"/>
                </a:cubicBezTo>
                <a:cubicBezTo>
                  <a:pt x="1679279" y="108"/>
                  <a:pt x="1698158" y="-589"/>
                  <a:pt x="1716776" y="488"/>
                </a:cubicBezTo>
                <a:close/>
              </a:path>
            </a:pathLst>
          </a:custGeom>
          <a:ln>
            <a:solidFill>
              <a:schemeClr val="bg1">
                <a:lumMod val="85000"/>
              </a:schemeClr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24299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624299"/>
            <a:ext cx="12192000" cy="624299"/>
          </a:xfrm>
          <a:prstGeom prst="rect">
            <a:avLst/>
          </a:pr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1248597"/>
            <a:ext cx="12192000" cy="624299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1872896"/>
            <a:ext cx="12192000" cy="624299"/>
          </a:xfrm>
          <a:prstGeom prst="rect">
            <a:avLst/>
          </a:pr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0" y="2497194"/>
            <a:ext cx="12192000" cy="624299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0" y="3121493"/>
            <a:ext cx="12192000" cy="624299"/>
          </a:xfrm>
          <a:prstGeom prst="rect">
            <a:avLst/>
          </a:pr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0" y="3745791"/>
            <a:ext cx="12192000" cy="624299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0" y="4370090"/>
            <a:ext cx="12192000" cy="624299"/>
          </a:xfrm>
          <a:prstGeom prst="rect">
            <a:avLst/>
          </a:pr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0" y="4989746"/>
            <a:ext cx="12192000" cy="624299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>
            <a:off x="0" y="5614044"/>
            <a:ext cx="12192000" cy="624298"/>
          </a:xfrm>
          <a:prstGeom prst="rect">
            <a:avLst/>
          </a:pr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 userDrawn="1"/>
        </p:nvSpPr>
        <p:spPr>
          <a:xfrm>
            <a:off x="0" y="6233702"/>
            <a:ext cx="12192000" cy="624298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zh-CN" altLang="en-US" sz="300" dirty="0">
              <a:solidFill>
                <a:schemeClr val="bg1"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en-US" altLang="zh-CN" sz="6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  <a:endParaRPr lang="en-US" altLang="zh-CN" sz="600" dirty="0">
              <a:solidFill>
                <a:schemeClr val="bg1"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.emf"/><Relationship Id="rId1" Type="http://schemas.openxmlformats.org/officeDocument/2006/relationships/image" Target="../media/image6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emf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emf"/><Relationship Id="rId2" Type="http://schemas.openxmlformats.org/officeDocument/2006/relationships/image" Target="../media/image1.emf"/><Relationship Id="rId1" Type="http://schemas.openxmlformats.org/officeDocument/2006/relationships/image" Target="../media/image9.emf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.emf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9.emf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.emf"/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image" Target="../media/image9.emf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6.emf"/><Relationship Id="rId3" Type="http://schemas.openxmlformats.org/officeDocument/2006/relationships/image" Target="../media/image15.emf"/><Relationship Id="rId2" Type="http://schemas.openxmlformats.org/officeDocument/2006/relationships/image" Target="../media/image14.png"/><Relationship Id="rId1" Type="http://schemas.openxmlformats.org/officeDocument/2006/relationships/image" Target="../media/image9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.emf"/><Relationship Id="rId1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.emf"/><Relationship Id="rId4" Type="http://schemas.openxmlformats.org/officeDocument/2006/relationships/image" Target="../media/image8.emf"/><Relationship Id="rId3" Type="http://schemas.openxmlformats.org/officeDocument/2006/relationships/image" Target="../media/image7.png"/><Relationship Id="rId2" Type="http://schemas.microsoft.com/office/2007/relationships/media" Target="../media/media1.wma"/><Relationship Id="rId1" Type="http://schemas.openxmlformats.org/officeDocument/2006/relationships/audio" Target="../media/media1.wma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emf"/><Relationship Id="rId1" Type="http://schemas.openxmlformats.org/officeDocument/2006/relationships/image" Target="../media/image8.emf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.emf"/><Relationship Id="rId4" Type="http://schemas.openxmlformats.org/officeDocument/2006/relationships/image" Target="../media/image8.emf"/><Relationship Id="rId3" Type="http://schemas.openxmlformats.org/officeDocument/2006/relationships/image" Target="../media/image7.png"/><Relationship Id="rId2" Type="http://schemas.microsoft.com/office/2007/relationships/media" Target="../media/media1.wma"/><Relationship Id="rId1" Type="http://schemas.openxmlformats.org/officeDocument/2006/relationships/audio" Target="../media/media1.wma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/>
          <a:srcRect r="50000"/>
          <a:stretch>
            <a:fillRect/>
          </a:stretch>
        </p:blipFill>
        <p:spPr>
          <a:xfrm>
            <a:off x="9802109" y="898639"/>
            <a:ext cx="2389891" cy="517060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/>
          <a:srcRect l="50452"/>
          <a:stretch>
            <a:fillRect/>
          </a:stretch>
        </p:blipFill>
        <p:spPr>
          <a:xfrm>
            <a:off x="0" y="898639"/>
            <a:ext cx="2368280" cy="5170601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122930" y="2666365"/>
            <a:ext cx="5762625" cy="1270000"/>
            <a:chOff x="8812" y="2231"/>
            <a:chExt cx="9075" cy="2000"/>
          </a:xfrm>
        </p:grpSpPr>
        <p:sp>
          <p:nvSpPr>
            <p:cNvPr id="17" name="文本框 16"/>
            <p:cNvSpPr txBox="1"/>
            <p:nvPr/>
          </p:nvSpPr>
          <p:spPr>
            <a:xfrm>
              <a:off x="8872" y="2341"/>
              <a:ext cx="9015" cy="1890"/>
            </a:xfrm>
            <a:prstGeom prst="rect">
              <a:avLst/>
            </a:prstGeom>
            <a:noFill/>
          </p:spPr>
          <p:txBody>
            <a:bodyPr wrap="none" rtlCol="0">
              <a:prstTxWarp prst="textWave4">
                <a:avLst/>
              </a:prstTxWarp>
              <a:spAutoFit/>
            </a:bodyPr>
            <a:p>
              <a:pPr algn="ctr"/>
              <a:r>
                <a:rPr lang="zh-CN" altLang="en-US" sz="7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汉仪夏日体W" panose="00020600040101010101" pitchFamily="18" charset="-122"/>
                  <a:ea typeface="汉仪夏日体W" panose="00020600040101010101" pitchFamily="18" charset="-122"/>
                </a:rPr>
                <a:t>语文园地一</a:t>
              </a:r>
              <a:endParaRPr lang="zh-CN" altLang="en-US" sz="7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812" y="2231"/>
              <a:ext cx="9015" cy="1890"/>
            </a:xfrm>
            <a:prstGeom prst="rect">
              <a:avLst/>
            </a:prstGeom>
            <a:noFill/>
          </p:spPr>
          <p:txBody>
            <a:bodyPr wrap="none" rtlCol="0">
              <a:prstTxWarp prst="textWave4">
                <a:avLst/>
              </a:prstTxWarp>
              <a:spAutoFit/>
            </a:bodyPr>
            <a:p>
              <a:pPr algn="ctr"/>
              <a:r>
                <a:rPr lang="zh-CN" altLang="en-US" sz="7200" b="1" dirty="0">
                  <a:pattFill prst="dkUpDiag">
                    <a:fgClr>
                      <a:srgbClr val="EE734C"/>
                    </a:fgClr>
                    <a:bgClr>
                      <a:srgbClr val="E94E1B"/>
                    </a:bgClr>
                  </a:pattFill>
                  <a:latin typeface="汉仪夏日体W" panose="00020600040101010101" pitchFamily="18" charset="-122"/>
                  <a:ea typeface="汉仪夏日体W" panose="00020600040101010101" pitchFamily="18" charset="-122"/>
                </a:rPr>
                <a:t>语文园地一</a:t>
              </a:r>
              <a:endParaRPr lang="zh-CN" altLang="en-US" sz="7200" b="1" dirty="0">
                <a:pattFill prst="dkUpDiag">
                  <a:fgClr>
                    <a:srgbClr val="EE734C"/>
                  </a:fgClr>
                  <a:bgClr>
                    <a:srgbClr val="E94E1B"/>
                  </a:bgClr>
                </a:pattFill>
                <a:latin typeface="汉仪夏日体W" panose="00020600040101010101" pitchFamily="18" charset="-122"/>
                <a:ea typeface="汉仪夏日体W" panose="00020600040101010101" pitchFamily="18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8336280" y="6191250"/>
            <a:ext cx="4282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人教版三年级上册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0520000">
            <a:off x="9932670" y="5588000"/>
            <a:ext cx="885825" cy="134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03305" y="5894705"/>
            <a:ext cx="819150" cy="78486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19099" y="230505"/>
            <a:ext cx="5403850" cy="826771"/>
            <a:chOff x="636826" y="261259"/>
            <a:chExt cx="4362728" cy="1016371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6826" y="261259"/>
              <a:ext cx="732077" cy="978120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583707" y="408797"/>
              <a:ext cx="3415847" cy="86883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4000" b="1" dirty="0">
                  <a:solidFill>
                    <a:srgbClr val="E94E1B"/>
                  </a:solidFill>
                  <a:latin typeface="楷体" panose="02010609060101010101" charset="-122"/>
                  <a:ea typeface="楷体" panose="02010609060101010101" charset="-122"/>
                </a:rPr>
                <a:t> </a:t>
              </a:r>
              <a:r>
                <a:rPr lang="zh-CN" altLang="en-US" sz="4000" b="1" dirty="0">
                  <a:solidFill>
                    <a:srgbClr val="E94E1B"/>
                  </a:solidFill>
                  <a:latin typeface="楷体" panose="02010609060101010101" charset="-122"/>
                  <a:ea typeface="楷体" panose="02010609060101010101" charset="-122"/>
                </a:rPr>
                <a:t>我拓展，我积累</a:t>
              </a:r>
              <a:endParaRPr lang="zh-CN" altLang="en-US" sz="4000" b="1" dirty="0">
                <a:solidFill>
                  <a:srgbClr val="E94E1B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6152" name="Picture 13" descr="C:\Users\Administrator\Desktop\17e1884f61f242d2a7c5ee365a480b1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2953" y="4121997"/>
            <a:ext cx="2764367" cy="276436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1" name="Picture 1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7131" y="4951096"/>
            <a:ext cx="1699683" cy="19346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圆角矩形标注 12"/>
          <p:cNvSpPr/>
          <p:nvPr/>
        </p:nvSpPr>
        <p:spPr>
          <a:xfrm>
            <a:off x="1011767" y="1801284"/>
            <a:ext cx="3217333" cy="2216151"/>
          </a:xfrm>
          <a:prstGeom prst="wedgeRoundRectCallout">
            <a:avLst>
              <a:gd name="adj1" fmla="val 55746"/>
              <a:gd name="adj2" fmla="val 64787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zh-CN" altLang="en-US" sz="32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sym typeface="+mn-ea"/>
              </a:rPr>
              <a:t>小朋友，你还知道哪些含有人或动物器官的词语？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7322185" y="1801495"/>
            <a:ext cx="4271645" cy="2670810"/>
          </a:xfrm>
          <a:prstGeom prst="wedgeRoundRectCallout">
            <a:avLst>
              <a:gd name="adj1" fmla="val -48171"/>
              <a:gd name="adj2" fmla="val 66760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660" b="1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sym typeface="+mn-ea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66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sym typeface="+mn-ea"/>
              </a:rPr>
              <a:t>含有人或动物器官的词语还有：昂首阔步、挤眉弄眼、虎头虎脑、眉清目秀、面红耳赤、心惊肉跳、眼高手低、 满面红光、满头银发、狼心狗肺</a:t>
            </a:r>
            <a:r>
              <a:rPr lang="en-US" altLang="zh-CN" sz="266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sym typeface="+mn-ea"/>
              </a:rPr>
              <a:t>……</a:t>
            </a:r>
            <a:endParaRPr kumimoji="0" lang="zh-CN" altLang="en-US" sz="266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6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35945" y="4714240"/>
            <a:ext cx="1331595" cy="212280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" y="154305"/>
            <a:ext cx="904240" cy="9779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729105" y="335280"/>
            <a:ext cx="3178810" cy="70675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ctr"/>
            <a:r>
              <a:rPr lang="zh-CN" altLang="en-US" sz="4000" b="1" dirty="0">
                <a:solidFill>
                  <a:srgbClr val="E94E1B"/>
                </a:solidFill>
                <a:latin typeface="楷体" panose="02010609060101010101" charset="-122"/>
                <a:ea typeface="楷体" panose="02010609060101010101" charset="-122"/>
              </a:rPr>
              <a:t>词句段运用</a:t>
            </a:r>
            <a:endParaRPr lang="zh-CN" altLang="en-US" sz="4000" b="1" dirty="0">
              <a:solidFill>
                <a:srgbClr val="E94E1B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172" name="TextBox 7"/>
          <p:cNvSpPr txBox="1"/>
          <p:nvPr/>
        </p:nvSpPr>
        <p:spPr>
          <a:xfrm>
            <a:off x="671830" y="1200997"/>
            <a:ext cx="10422467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 eaLnBrk="1" hangingPunct="1">
              <a:buClr>
                <a:srgbClr val="379711"/>
              </a:buClr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怎样朗读能更好地表达句子的意思？想一想，练一练，然后和同学交流。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464185" y="5145405"/>
            <a:ext cx="3371850" cy="1670050"/>
          </a:xfrm>
          <a:prstGeom prst="wedgeRoundRectCallout">
            <a:avLst>
              <a:gd name="adj1" fmla="val 42350"/>
              <a:gd name="adj2" fmla="val -83786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3200" b="1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 小朋友，怎样朗读能更好地表达句子的意思？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863340" y="5339080"/>
            <a:ext cx="687260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33400"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我们在读书的时候，要注意停顿、重音和语气，才能更好地表达句子的意思。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2293" name="TextBox 5"/>
          <p:cNvSpPr txBox="1"/>
          <p:nvPr/>
        </p:nvSpPr>
        <p:spPr>
          <a:xfrm>
            <a:off x="1341967" y="2231813"/>
            <a:ext cx="9965267" cy="2555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665" b="1" dirty="0">
                <a:latin typeface="楷体" panose="02010609060101010101" charset="-122"/>
                <a:ea typeface="楷体" panose="02010609060101010101" charset="-122"/>
              </a:rPr>
              <a:t>    妈妈，我真的觉得那些花朵是在地下的学校里上学。</a:t>
            </a:r>
            <a:endParaRPr lang="zh-CN" altLang="en-US" sz="2665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665" b="1" dirty="0">
                <a:latin typeface="楷体" panose="02010609060101010101" charset="-122"/>
                <a:ea typeface="楷体" panose="02010609060101010101" charset="-122"/>
              </a:rPr>
              <a:t>    书里说的是什么意思，他一点儿也不懂。</a:t>
            </a:r>
            <a:endParaRPr lang="zh-CN" altLang="en-US" sz="2665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665" b="1" dirty="0">
                <a:latin typeface="楷体" panose="02010609060101010101" charset="-122"/>
                <a:ea typeface="楷体" panose="02010609060101010101" charset="-122"/>
              </a:rPr>
              <a:t>    孙中山笑了笑，说：</a:t>
            </a:r>
            <a:r>
              <a:rPr lang="en-US" altLang="zh-CN" sz="2665" b="1" dirty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665" b="1" dirty="0">
                <a:latin typeface="楷体" panose="02010609060101010101" charset="-122"/>
                <a:ea typeface="楷体" panose="02010609060101010101" charset="-122"/>
              </a:rPr>
              <a:t>学问学问，不懂就要问。为了弄清楚道理，就是挨打也值得。</a:t>
            </a:r>
            <a:endParaRPr lang="zh-CN" altLang="en-US" sz="2665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7172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70"/>
          <p:cNvSpPr>
            <a:spLocks noChangeAspect="1" noTextEdit="1"/>
          </p:cNvSpPr>
          <p:nvPr/>
        </p:nvSpPr>
        <p:spPr>
          <a:xfrm>
            <a:off x="-5257800" y="713317"/>
            <a:ext cx="2527300" cy="181186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sz="2400"/>
          </a:p>
        </p:txBody>
      </p:sp>
      <p:pic>
        <p:nvPicPr>
          <p:cNvPr id="13315" name="Picture 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57800" y="713317"/>
            <a:ext cx="2529417" cy="18118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6" name="Rectangle 7"/>
          <p:cNvSpPr/>
          <p:nvPr/>
        </p:nvSpPr>
        <p:spPr>
          <a:xfrm>
            <a:off x="1105535" y="1624965"/>
            <a:ext cx="10255885" cy="17221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妈妈，我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真的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觉得那些花朵是在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地下的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学校里上学。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 indent="533400">
              <a:lnSpc>
                <a:spcPct val="150000"/>
              </a:lnSpc>
              <a:spcBef>
                <a:spcPts val="12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 书里说的是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什么意思，他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一点儿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也不懂。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矩形标注 6"/>
          <p:cNvSpPr/>
          <p:nvPr/>
        </p:nvSpPr>
        <p:spPr>
          <a:xfrm>
            <a:off x="822960" y="512445"/>
            <a:ext cx="7113905" cy="861060"/>
          </a:xfrm>
          <a:prstGeom prst="wedgeRectCallout">
            <a:avLst>
              <a:gd name="adj1" fmla="val -3929"/>
              <a:gd name="adj2" fmla="val 78158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6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重</a:t>
            </a:r>
            <a:r>
              <a:rPr kumimoji="0" lang="zh-CN" altLang="zh-CN" sz="26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读“</a:t>
            </a:r>
            <a:r>
              <a:rPr kumimoji="0" lang="zh-CN" altLang="zh-CN" sz="26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真的</a:t>
            </a:r>
            <a:r>
              <a:rPr kumimoji="0" lang="zh-CN" altLang="zh-CN" sz="26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”，强调我真实的想法。重读</a:t>
            </a:r>
            <a:r>
              <a:rPr kumimoji="0" lang="en-US" altLang="zh-CN" sz="26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地下</a:t>
            </a:r>
            <a:r>
              <a:rPr kumimoji="0" lang="en-US" altLang="zh-CN" sz="26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，强调花朵上学的地点。</a:t>
            </a:r>
            <a:endParaRPr kumimoji="0" lang="zh-CN" altLang="en-US" sz="26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矩形标注 7"/>
          <p:cNvSpPr/>
          <p:nvPr/>
        </p:nvSpPr>
        <p:spPr>
          <a:xfrm>
            <a:off x="4507231" y="6132831"/>
            <a:ext cx="4023784" cy="872067"/>
          </a:xfrm>
          <a:prstGeom prst="wedgeRectCallout">
            <a:avLst>
              <a:gd name="adj1" fmla="val -27566"/>
              <a:gd name="adj2" fmla="val -73971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665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要用自信的语气，表示孙中山乐意、认可的态度。</a:t>
            </a:r>
            <a:endParaRPr kumimoji="0" lang="zh-CN" altLang="zh-CN" sz="2665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标注 8"/>
          <p:cNvSpPr/>
          <p:nvPr/>
        </p:nvSpPr>
        <p:spPr>
          <a:xfrm>
            <a:off x="7129145" y="3479165"/>
            <a:ext cx="3732530" cy="894715"/>
          </a:xfrm>
          <a:prstGeom prst="wedgeRectCallout">
            <a:avLst>
              <a:gd name="adj1" fmla="val -39648"/>
              <a:gd name="adj2" fmla="val -77035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sz="266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重读“</a:t>
            </a:r>
            <a:r>
              <a:rPr lang="zh-CN" altLang="zh-CN" sz="266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一点儿</a:t>
            </a:r>
            <a:r>
              <a:rPr lang="zh-CN" altLang="zh-CN" sz="266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”，强调私塾学生学习的效果。</a:t>
            </a:r>
            <a:endParaRPr kumimoji="0" lang="zh-CN" altLang="zh-CN" sz="266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63065" y="4505325"/>
            <a:ext cx="886587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孙中山笑了笑，说：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学问学问，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不懂就要问。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为了弄清楚道理，就是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挨打也值得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3200"/>
          </a:p>
        </p:txBody>
      </p:sp>
      <p:sp>
        <p:nvSpPr>
          <p:cNvPr id="12" name="圆角矩形 11"/>
          <p:cNvSpPr/>
          <p:nvPr/>
        </p:nvSpPr>
        <p:spPr>
          <a:xfrm>
            <a:off x="822960" y="1373505"/>
            <a:ext cx="10957560" cy="4426585"/>
          </a:xfrm>
          <a:prstGeom prst="roundRect">
            <a:avLst/>
          </a:prstGeom>
          <a:noFill/>
          <a:ln>
            <a:solidFill>
              <a:schemeClr val="tx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70"/>
          <p:cNvSpPr>
            <a:spLocks noChangeAspect="1" noTextEdit="1"/>
          </p:cNvSpPr>
          <p:nvPr/>
        </p:nvSpPr>
        <p:spPr>
          <a:xfrm>
            <a:off x="-5257800" y="713317"/>
            <a:ext cx="2527300" cy="181186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sz="2400"/>
          </a:p>
        </p:txBody>
      </p:sp>
      <p:pic>
        <p:nvPicPr>
          <p:cNvPr id="14339" name="Picture 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57800" y="713317"/>
            <a:ext cx="2529417" cy="18118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1151467" y="3382539"/>
            <a:ext cx="9939867" cy="23069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L="533400" marR="0" lvl="0" indent="-53340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(1)</a:t>
            </a:r>
            <a:r>
              <a: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这就是我们可爱的小学，一所边疆的小学。</a:t>
            </a:r>
            <a:endParaRPr kumimoji="0" lang="zh-CN" altLang="en-US" sz="3200" b="1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marL="355600" marR="0" lvl="0" indent="-35560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(2)</a:t>
            </a:r>
            <a:r>
              <a: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树枝在林中互相碰撞着，绿叶在狂风里簌簌</a:t>
            </a:r>
            <a:endParaRPr kumimoji="0" lang="zh-CN" altLang="en-US" sz="3200" b="1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marL="355600" marR="0" lvl="0" indent="-35560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地响，雷云拍着大手。</a:t>
            </a:r>
            <a:endParaRPr kumimoji="0" lang="zh-CN" altLang="en-US" sz="3200" b="1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4341" name="矩形 1"/>
          <p:cNvSpPr/>
          <p:nvPr/>
        </p:nvSpPr>
        <p:spPr>
          <a:xfrm>
            <a:off x="812800" y="1157817"/>
            <a:ext cx="4318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eaLnBrk="1" hangingPunct="1"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练一练，学运用。</a:t>
            </a:r>
            <a:endParaRPr lang="zh-CN" altLang="en-US" sz="3200" b="1" dirty="0">
              <a:solidFill>
                <a:srgbClr val="3333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2" name="矩形 2"/>
          <p:cNvSpPr/>
          <p:nvPr/>
        </p:nvSpPr>
        <p:spPr>
          <a:xfrm>
            <a:off x="1168400" y="1828800"/>
            <a:ext cx="9827684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622300"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读一读下面的句子，用“</a:t>
            </a:r>
            <a:r>
              <a:rPr lang="en-US" altLang="zh-CN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/”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画出停顿，用“</a:t>
            </a:r>
            <a:r>
              <a:rPr lang="en-US" altLang="zh-CN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.”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标出重音。</a:t>
            </a:r>
            <a:endParaRPr lang="zh-CN" altLang="en-US" sz="32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81717" y="3826933"/>
            <a:ext cx="38798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•</a:t>
            </a:r>
            <a:endParaRPr lang="zh-CN" altLang="en-US" sz="24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713557" y="3857413"/>
            <a:ext cx="946149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dist" eaLnBrk="1" hangingPunct="1"/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•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•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endParaRPr lang="zh-CN" altLang="en-US" sz="32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987291" y="4607984"/>
            <a:ext cx="895349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dist" eaLnBrk="1" hangingPunct="1"/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••</a:t>
            </a:r>
            <a:endParaRPr lang="zh-CN" altLang="en-US" sz="32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559291" y="4591051"/>
            <a:ext cx="895349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dist" eaLnBrk="1" hangingPunct="1"/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•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•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endParaRPr lang="zh-CN" altLang="en-US" sz="32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337311" y="5300133"/>
            <a:ext cx="895349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dist" eaLnBrk="1" hangingPunct="1"/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•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•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endParaRPr lang="zh-CN" altLang="en-US" sz="32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417993" y="5344584"/>
            <a:ext cx="184996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dist" eaLnBrk="1" hangingPunct="1"/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••••</a:t>
            </a:r>
            <a:endParaRPr lang="zh-CN" altLang="en-US" sz="32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2252133" y="3507317"/>
            <a:ext cx="152400" cy="694267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4030557" y="3490384"/>
            <a:ext cx="152400" cy="694267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7573011" y="3467100"/>
            <a:ext cx="154517" cy="694267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2642447" y="4243917"/>
            <a:ext cx="154517" cy="694267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7603491" y="4256617"/>
            <a:ext cx="154517" cy="694267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9368367" y="4243917"/>
            <a:ext cx="152400" cy="694267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3372273" y="4978400"/>
            <a:ext cx="152400" cy="694267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099" y="230505"/>
            <a:ext cx="906780" cy="79565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840000">
            <a:off x="10454640" y="5137150"/>
            <a:ext cx="1417320" cy="1557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  <p:bldP spid="16" grpId="0"/>
      <p:bldP spid="18" grpId="0"/>
      <p:bldP spid="19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70"/>
          <p:cNvSpPr>
            <a:spLocks noChangeAspect="1" noTextEdit="1"/>
          </p:cNvSpPr>
          <p:nvPr/>
        </p:nvSpPr>
        <p:spPr>
          <a:xfrm>
            <a:off x="-5257800" y="713317"/>
            <a:ext cx="2527300" cy="181186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sz="2400"/>
          </a:p>
        </p:txBody>
      </p:sp>
      <p:pic>
        <p:nvPicPr>
          <p:cNvPr id="16387" name="Picture 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57800" y="713317"/>
            <a:ext cx="2529417" cy="18118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891117" y="3221567"/>
            <a:ext cx="3562351" cy="3046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阅读兴趣小组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：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书法兴趣小组：</a:t>
            </a:r>
            <a:r>
              <a:rPr kumimoji="0" lang="zh-CN" altLang="en-US" sz="32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   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6389" name="矩形 1"/>
          <p:cNvSpPr/>
          <p:nvPr/>
        </p:nvSpPr>
        <p:spPr>
          <a:xfrm>
            <a:off x="768351" y="1037167"/>
            <a:ext cx="3989916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eaLnBrk="1" hangingPunct="1">
              <a:buFont typeface="Wingdings" panose="05000000000000000000" pitchFamily="2" charset="2"/>
              <a:buChar char="u"/>
            </a:pPr>
            <a:r>
              <a:rPr lang="zh-CN" altLang="zh-CN" sz="3200" b="1" dirty="0">
                <a:solidFill>
                  <a:srgbClr val="3333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练一练，学运用。</a:t>
            </a:r>
            <a:endParaRPr lang="zh-CN" altLang="zh-CN" sz="3200" b="1" dirty="0">
              <a:solidFill>
                <a:srgbClr val="3333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90" name="矩形 2"/>
          <p:cNvSpPr/>
          <p:nvPr/>
        </p:nvSpPr>
        <p:spPr>
          <a:xfrm>
            <a:off x="912284" y="1670051"/>
            <a:ext cx="9908116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622300">
              <a:lnSpc>
                <a:spcPct val="150000"/>
              </a:lnSpc>
            </a:pPr>
            <a:r>
              <a:rPr lang="zh-CN" altLang="zh-CN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你来给下面的兴趣小组取个响亮的名字，也可以用你的巧手给他们画个形象的标志。</a:t>
            </a:r>
            <a:endParaRPr lang="zh-CN" altLang="zh-CN" sz="32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8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7217" y="3359151"/>
            <a:ext cx="2112433" cy="190076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7717" y="3359151"/>
            <a:ext cx="2169583" cy="193251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17567" y="3333751"/>
            <a:ext cx="1968500" cy="195791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3716867" y="5549900"/>
            <a:ext cx="80518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书法乐园、书法天地、墨海弄潮、墨香堂 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9099" y="230505"/>
            <a:ext cx="906780" cy="7956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70"/>
          <p:cNvSpPr>
            <a:spLocks noChangeAspect="1" noTextEdit="1"/>
          </p:cNvSpPr>
          <p:nvPr/>
        </p:nvSpPr>
        <p:spPr>
          <a:xfrm>
            <a:off x="-5257800" y="713317"/>
            <a:ext cx="2527300" cy="181186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sz="2400"/>
          </a:p>
        </p:txBody>
      </p:sp>
      <p:pic>
        <p:nvPicPr>
          <p:cNvPr id="17411" name="Picture 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57800" y="713317"/>
            <a:ext cx="2529417" cy="18118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圆角矩形标注 11"/>
          <p:cNvSpPr/>
          <p:nvPr/>
        </p:nvSpPr>
        <p:spPr>
          <a:xfrm>
            <a:off x="7545917" y="1356784"/>
            <a:ext cx="4271433" cy="2618317"/>
          </a:xfrm>
          <a:prstGeom prst="wedgeRoundRectCallout">
            <a:avLst>
              <a:gd name="adj1" fmla="val -48171"/>
              <a:gd name="adj2" fmla="val 66760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我还知道一些兴趣小组响亮的名字：创意气球、艺术天堂、特色功夫扇、捕捉瞬间、七彩画廊。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808567" y="2245784"/>
            <a:ext cx="3217333" cy="1665817"/>
          </a:xfrm>
          <a:prstGeom prst="wedgeRoundRectCallout">
            <a:avLst>
              <a:gd name="adj1" fmla="val 55746"/>
              <a:gd name="adj2" fmla="val 64787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小朋友，你还知道哪些兴趣班的名字吗？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7415" name="Picture 1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584" y="4387851"/>
            <a:ext cx="1699683" cy="19346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6" name="Picture 13" descr="C:\Users\Administrator\Desktop\17e1884f61f242d2a7c5ee365a480b1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1033" y="3549651"/>
            <a:ext cx="2764367" cy="276436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099" y="230505"/>
            <a:ext cx="906780" cy="795656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19099" y="230505"/>
            <a:ext cx="5403850" cy="826771"/>
            <a:chOff x="636826" y="261259"/>
            <a:chExt cx="4362728" cy="10163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36826" y="261259"/>
              <a:ext cx="732077" cy="978120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583707" y="408797"/>
              <a:ext cx="3415847" cy="86883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r>
                <a:rPr lang="en-US" altLang="zh-CN" sz="4000" b="1" dirty="0">
                  <a:solidFill>
                    <a:srgbClr val="E94E1B"/>
                  </a:solidFill>
                  <a:latin typeface="楷体" panose="02010609060101010101" charset="-122"/>
                  <a:ea typeface="楷体" panose="02010609060101010101" charset="-122"/>
                </a:rPr>
                <a:t> </a:t>
              </a:r>
              <a:r>
                <a:rPr lang="zh-CN" altLang="en-US" sz="4000" b="1" dirty="0">
                  <a:solidFill>
                    <a:srgbClr val="E94E1B"/>
                  </a:solidFill>
                  <a:latin typeface="楷体" panose="02010609060101010101" charset="-122"/>
                  <a:ea typeface="楷体" panose="02010609060101010101" charset="-122"/>
                </a:rPr>
                <a:t>我拓展，我积累</a:t>
              </a:r>
              <a:endParaRPr lang="zh-CN" altLang="en-US" sz="4000" b="1" dirty="0">
                <a:solidFill>
                  <a:srgbClr val="E94E1B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70"/>
          <p:cNvSpPr>
            <a:spLocks noChangeAspect="1" noTextEdit="1"/>
          </p:cNvSpPr>
          <p:nvPr/>
        </p:nvSpPr>
        <p:spPr>
          <a:xfrm>
            <a:off x="-5257800" y="713317"/>
            <a:ext cx="2527300" cy="181186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sz="2400"/>
          </a:p>
        </p:txBody>
      </p:sp>
      <p:pic>
        <p:nvPicPr>
          <p:cNvPr id="18435" name="Picture 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57800" y="713317"/>
            <a:ext cx="2529417" cy="18118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8" name="TextBox 11"/>
          <p:cNvSpPr txBox="1">
            <a:spLocks noChangeArrowheads="1"/>
          </p:cNvSpPr>
          <p:nvPr/>
        </p:nvSpPr>
        <p:spPr bwMode="auto">
          <a:xfrm>
            <a:off x="512233" y="1392767"/>
            <a:ext cx="10837333" cy="3786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 </a:t>
            </a: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所 见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     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+mn-cs"/>
              </a:rPr>
              <a:t>(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+mn-cs"/>
              </a:rPr>
              <a:t>清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+mn-cs"/>
              </a:rPr>
              <a:t>)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+mn-cs"/>
              </a:rPr>
              <a:t>袁枚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仿宋" panose="02010609060101010101" charset="-122"/>
              <a:ea typeface="仿宋" panose="02010609060101010101" charset="-122"/>
              <a:cs typeface="+mn-cs"/>
            </a:endParaRPr>
          </a:p>
          <a:p>
            <a:pPr marL="0" marR="0" lvl="0" indent="0" algn="ctr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牧童骑黄牛，歌声振林樾。</a:t>
            </a:r>
            <a:r>
              <a:rPr kumimoji="0" lang="en-US" altLang="zh-CN" sz="26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        </a:t>
            </a:r>
            <a:endParaRPr kumimoji="0" lang="en-US" altLang="zh-CN" sz="26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  <a:p>
            <a:pPr marL="0" marR="0" lvl="0" indent="0" algn="ctr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意欲捕鸣蝉，忽然闭口立。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18437" name="Picture 7"/>
          <p:cNvPicPr>
            <a:picLocks noChangeAspect="1"/>
          </p:cNvPicPr>
          <p:nvPr/>
        </p:nvPicPr>
        <p:blipFill>
          <a:blip r:embed="rId2"/>
          <a:srcRect l="11800" t="20515" r="7144" b="24937"/>
          <a:stretch>
            <a:fillRect/>
          </a:stretch>
        </p:blipFill>
        <p:spPr>
          <a:xfrm>
            <a:off x="4438651" y="-12700"/>
            <a:ext cx="3314700" cy="939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8" name="矩形 1"/>
          <p:cNvSpPr/>
          <p:nvPr/>
        </p:nvSpPr>
        <p:spPr>
          <a:xfrm>
            <a:off x="2520951" y="2959100"/>
            <a:ext cx="6385983" cy="993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665" dirty="0">
                <a:solidFill>
                  <a:srgbClr val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mù </a:t>
            </a:r>
            <a:r>
              <a:rPr lang="zh-CN" altLang="en-US" sz="2665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　</a:t>
            </a:r>
            <a:r>
              <a:rPr lang="en-US" altLang="zh-CN" sz="2665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                   </a:t>
            </a:r>
            <a:r>
              <a:rPr lang="en-US" altLang="zh-CN" sz="2665" dirty="0">
                <a:solidFill>
                  <a:srgbClr val="0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zhèn      yuè </a:t>
            </a:r>
            <a:r>
              <a:rPr lang="zh-CN" altLang="en-US" sz="32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　</a:t>
            </a:r>
            <a:endParaRPr lang="zh-CN" altLang="en-US" sz="2400" dirty="0">
              <a:latin typeface="Calibri" panose="020F050202020403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18801">
            <a:off x="11455400" y="5581015"/>
            <a:ext cx="555625" cy="12769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082728">
            <a:off x="10429240" y="5674360"/>
            <a:ext cx="809625" cy="973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70"/>
          <p:cNvSpPr>
            <a:spLocks noChangeAspect="1" noTextEdit="1"/>
          </p:cNvSpPr>
          <p:nvPr/>
        </p:nvSpPr>
        <p:spPr>
          <a:xfrm>
            <a:off x="-5257800" y="713317"/>
            <a:ext cx="2527300" cy="181186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sz="2400"/>
          </a:p>
        </p:txBody>
      </p:sp>
      <p:pic>
        <p:nvPicPr>
          <p:cNvPr id="19459" name="Picture 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57800" y="713317"/>
            <a:ext cx="2529417" cy="18118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007533" y="959803"/>
            <a:ext cx="10303933" cy="5262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marL="0" marR="0" lvl="0" indent="0" algn="l" defTabSz="4572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作者简介：</a:t>
            </a:r>
            <a:endParaRPr kumimoji="0" lang="zh-CN" altLang="zh-CN" sz="3200" b="1" i="0" u="none" strike="noStrike" kern="1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袁枚（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1716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－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1797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）清代诗人、散文家。字子才，号简斋，晚年自号仓山居士、随园主人、随园老人。汉族，钱塘（今浙江杭州）人。乾隆四年进士，历任溧水、江宁等县知县，有政绩，四十岁即告归。在江宁小仓山下筑筑随园，吟咏其中。袁枚是乾嘉时期代表诗人之一，与赵翼、蒋士铨合称“乾隆三大家”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1"/>
          <p:cNvSpPr>
            <a:spLocks noChangeArrowheads="1"/>
          </p:cNvSpPr>
          <p:nvPr/>
        </p:nvSpPr>
        <p:spPr bwMode="auto">
          <a:xfrm>
            <a:off x="3043767" y="985202"/>
            <a:ext cx="6106584" cy="3046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marL="0" marR="0" lvl="0" indent="0" algn="ctr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所见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  <a:p>
            <a:pPr marL="0" marR="0" lvl="0" indent="0" algn="ctr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清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)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袁枚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仿宋" panose="02010609060101010101" charset="-122"/>
              <a:ea typeface="仿宋" panose="02010609060101010101" charset="-122"/>
              <a:cs typeface="Times New Roman" panose="02020603050405020304" pitchFamily="18" charset="0"/>
            </a:endParaRPr>
          </a:p>
          <a:p>
            <a:pPr marL="0" marR="0" lvl="0" indent="0" algn="ctr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牧童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骑黄牛，歌声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振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林樾。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marL="0" marR="0" lvl="0" indent="0" algn="ctr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意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欲捕鸣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蝉，忽然闭口立。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7384" y="1873251"/>
            <a:ext cx="3613151" cy="501650"/>
          </a:xfrm>
          <a:prstGeom prst="rect">
            <a:avLst/>
          </a:prstGeom>
          <a:noFill/>
          <a:ln w="28575">
            <a:solidFill>
              <a:schemeClr val="bg1">
                <a:lumMod val="85000"/>
              </a:schemeClr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6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+mn-cs"/>
              </a:rPr>
              <a:t>牧童：指放牛的孩子。</a:t>
            </a:r>
            <a:endParaRPr kumimoji="0" lang="zh-CN" altLang="zh-CN" sz="2665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仿宋" panose="02010609060101010101" charset="-122"/>
              <a:ea typeface="仿宋" panose="02010609060101010101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22267" y="2243667"/>
            <a:ext cx="2810933" cy="911860"/>
          </a:xfrm>
          <a:prstGeom prst="rect">
            <a:avLst/>
          </a:prstGeom>
          <a:noFill/>
          <a:ln w="28575">
            <a:solidFill>
              <a:schemeClr val="bg1">
                <a:lumMod val="85000"/>
              </a:schemeClr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+mn-cs"/>
              </a:rPr>
              <a:t>振：振荡。说明牧童的歌声嘹亮。</a:t>
            </a:r>
            <a:endParaRPr kumimoji="0" lang="zh-CN" altLang="en-US" sz="2665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仿宋" panose="02010609060101010101" charset="-122"/>
              <a:ea typeface="仿宋" panose="02010609060101010101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68451" y="3371851"/>
            <a:ext cx="1801284" cy="501650"/>
          </a:xfrm>
          <a:prstGeom prst="rect">
            <a:avLst/>
          </a:prstGeom>
          <a:noFill/>
          <a:ln w="28575">
            <a:solidFill>
              <a:schemeClr val="bg1">
                <a:lumMod val="85000"/>
              </a:schemeClr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+mn-cs"/>
              </a:rPr>
              <a:t>欲：想要。</a:t>
            </a:r>
            <a:endParaRPr kumimoji="0" lang="zh-CN" altLang="en-US" sz="2665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仿宋" panose="02010609060101010101" charset="-122"/>
              <a:ea typeface="仿宋" panose="02010609060101010101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85217" y="4051300"/>
            <a:ext cx="1479551" cy="501650"/>
          </a:xfrm>
          <a:prstGeom prst="rect">
            <a:avLst/>
          </a:prstGeom>
          <a:noFill/>
          <a:ln w="28575">
            <a:solidFill>
              <a:schemeClr val="bg1">
                <a:lumMod val="85000"/>
              </a:schemeClr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+mn-cs"/>
              </a:rPr>
              <a:t>鸣：叫。</a:t>
            </a:r>
            <a:endParaRPr kumimoji="0" lang="zh-CN" altLang="en-US" sz="2665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仿宋" panose="02010609060101010101" charset="-122"/>
              <a:ea typeface="仿宋" panose="02010609060101010101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79184" y="4070351"/>
            <a:ext cx="1511300" cy="501650"/>
          </a:xfrm>
          <a:prstGeom prst="rect">
            <a:avLst/>
          </a:prstGeom>
          <a:noFill/>
          <a:ln w="28575">
            <a:solidFill>
              <a:schemeClr val="bg1">
                <a:lumMod val="85000"/>
              </a:schemeClr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+mn-cs"/>
              </a:rPr>
              <a:t>捕：捉。</a:t>
            </a:r>
            <a:endParaRPr kumimoji="0" lang="zh-CN" altLang="en-US" sz="2665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仿宋" panose="02010609060101010101" charset="-122"/>
              <a:ea typeface="仿宋" panose="02010609060101010101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5867" y="4798484"/>
            <a:ext cx="10854267" cy="1447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935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诗意</a:t>
            </a:r>
            <a:r>
              <a:rPr lang="zh-CN" altLang="en-US" sz="2935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：</a:t>
            </a:r>
            <a:r>
              <a:rPr lang="zh-CN" altLang="en-US" sz="293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牧童骑在黄牛背上，嘹亮的歌声在林中回荡。忽然想要捕捉树上鸣叫的知了，就马上停止唱歌，一声不响地站立在树下。</a:t>
            </a:r>
            <a:endParaRPr lang="zh-CN" altLang="en-US" sz="2935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/>
          <p:nvPr/>
        </p:nvSpPr>
        <p:spPr>
          <a:xfrm>
            <a:off x="910167" y="1357419"/>
            <a:ext cx="10509251" cy="434213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zh-CN" sz="3065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赏析</a:t>
            </a:r>
            <a:r>
              <a:rPr lang="zh-CN" altLang="zh-CN" sz="3065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：</a:t>
            </a:r>
            <a:r>
              <a:rPr lang="zh-CN" altLang="zh-CN" sz="306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诗人先写小牧童的动态，那高坐牛背、大声唱歌的派头，何等散漫、放肆；后写小牧童的静态，那屏住呼吸，眼望鸣蝉的神情，又是多么专注啊！这从动到静的变化，写得既突然又自然，把小牧童天真烂漫、好动多事的形象，刻画得活灵活现。至于下一步的动静，小牧童怎样捕蝉，捕到没有，诗人没有写，留给读者去体会、去遐想、去思考。</a:t>
            </a:r>
            <a:endParaRPr lang="zh-CN" altLang="zh-CN" sz="3065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0520000">
            <a:off x="9932670" y="5588000"/>
            <a:ext cx="885825" cy="134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03305" y="5894705"/>
            <a:ext cx="819150" cy="78486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678179" y="260985"/>
            <a:ext cx="3422651" cy="826765"/>
            <a:chOff x="636826" y="261259"/>
            <a:chExt cx="2763233" cy="1016364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6826" y="261259"/>
              <a:ext cx="732077" cy="978120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583959" y="408791"/>
              <a:ext cx="1816100" cy="86883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4000" b="1" dirty="0">
                  <a:solidFill>
                    <a:srgbClr val="E94E1B"/>
                  </a:solidFill>
                  <a:latin typeface="楷体" panose="02010609060101010101" charset="-122"/>
                  <a:ea typeface="楷体" panose="02010609060101010101" charset="-122"/>
                </a:rPr>
                <a:t>交流平台</a:t>
              </a:r>
              <a:endParaRPr lang="zh-CN" altLang="en-US" sz="4000" b="1" dirty="0">
                <a:solidFill>
                  <a:srgbClr val="E94E1B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4" name="圆角矩形 13"/>
          <p:cNvSpPr/>
          <p:nvPr/>
        </p:nvSpPr>
        <p:spPr>
          <a:xfrm>
            <a:off x="1425575" y="2042160"/>
            <a:ext cx="9408795" cy="315341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687830" y="2377440"/>
            <a:ext cx="9067165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533400" eaLnBrk="1" latin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lang="zh-CN" altLang="en-US" sz="44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说一说你在这个单元学习中，遇到的有新鲜感的词语和句子。</a:t>
            </a:r>
            <a:endParaRPr lang="zh-CN" altLang="en-US" sz="44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3"/>
          <p:cNvSpPr>
            <a:spLocks noChangeArrowheads="1"/>
          </p:cNvSpPr>
          <p:nvPr/>
        </p:nvSpPr>
        <p:spPr bwMode="auto">
          <a:xfrm>
            <a:off x="1837267" y="1740959"/>
            <a:ext cx="4904317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marL="0" marR="0" lvl="0" indent="0" algn="ctr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小儿垂钓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  <a:p>
            <a:pPr marL="0" marR="0" lvl="0" indent="0" algn="ctr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胡令能</a:t>
            </a:r>
            <a:endParaRPr kumimoji="0" lang="zh-CN" altLang="en-US" sz="26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仿宋" panose="02010609060101010101" charset="-122"/>
              <a:ea typeface="仿宋" panose="02010609060101010101" charset="-122"/>
              <a:cs typeface="Times New Roman" panose="02020603050405020304" pitchFamily="18" charset="0"/>
            </a:endParaRPr>
          </a:p>
          <a:p>
            <a:pPr marL="0" marR="0" lvl="0" indent="0" algn="ctr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蓬头稚子学垂纶，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marL="0" marR="0" lvl="0" indent="0" algn="ctr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侧坐莓苔草映身。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marL="0" marR="0" lvl="0" indent="0" algn="ctr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路人借问遥招手，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marL="0" marR="0" lvl="0" indent="0" algn="ctr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怕得鱼惊不应人。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38917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741160" y="2242820"/>
            <a:ext cx="4649470" cy="37706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7" name="矩形 1"/>
          <p:cNvSpPr/>
          <p:nvPr/>
        </p:nvSpPr>
        <p:spPr>
          <a:xfrm>
            <a:off x="1032933" y="924984"/>
            <a:ext cx="180848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延展阅读</a:t>
            </a:r>
            <a:endParaRPr lang="zh-CN" altLang="en-US" sz="32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5633977" y="2751755"/>
            <a:ext cx="5724644" cy="1200329"/>
          </a:xfrm>
          <a:prstGeom prst="rect">
            <a:avLst/>
          </a:prstGeom>
          <a:noFill/>
        </p:spPr>
        <p:txBody>
          <a:bodyPr wrap="none" rtlCol="0">
            <a:prstTxWarp prst="textWave4">
              <a:avLst/>
            </a:prstTxWarp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感谢您的观看</a:t>
            </a:r>
            <a:endParaRPr lang="zh-CN" altLang="en-US" sz="7200" b="1" dirty="0">
              <a:solidFill>
                <a:schemeClr val="tx1">
                  <a:lumMod val="75000"/>
                  <a:lumOff val="25000"/>
                </a:schemeClr>
              </a:solidFill>
              <a:latin typeface="汉仪夏日体W" panose="00020600040101010101" pitchFamily="18" charset="-122"/>
              <a:ea typeface="汉仪夏日体W" panose="00020600040101010101" pitchFamily="18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95877" y="2681905"/>
            <a:ext cx="5724644" cy="1200329"/>
          </a:xfrm>
          <a:prstGeom prst="rect">
            <a:avLst/>
          </a:prstGeom>
          <a:noFill/>
        </p:spPr>
        <p:txBody>
          <a:bodyPr wrap="none" rtlCol="0">
            <a:prstTxWarp prst="textWave4">
              <a:avLst/>
            </a:prstTxWarp>
            <a:spAutoFit/>
          </a:bodyPr>
          <a:lstStyle/>
          <a:p>
            <a:pPr algn="ctr"/>
            <a:r>
              <a:rPr lang="zh-CN" altLang="en-US" sz="7200" b="1" dirty="0" smtClean="0">
                <a:pattFill prst="dkUpDiag">
                  <a:fgClr>
                    <a:srgbClr val="EE734C"/>
                  </a:fgClr>
                  <a:bgClr>
                    <a:srgbClr val="E94E1B"/>
                  </a:bgClr>
                </a:pattFill>
                <a:latin typeface="汉仪夏日体W" panose="00020600040101010101" pitchFamily="18" charset="-122"/>
                <a:ea typeface="汉仪夏日体W" panose="00020600040101010101" pitchFamily="18" charset="-122"/>
              </a:rPr>
              <a:t>感谢您的观看</a:t>
            </a:r>
            <a:endParaRPr lang="zh-CN" altLang="en-US" sz="7200" b="1" dirty="0">
              <a:pattFill prst="dkUpDiag">
                <a:fgClr>
                  <a:srgbClr val="EE734C"/>
                </a:fgClr>
                <a:bgClr>
                  <a:srgbClr val="E94E1B"/>
                </a:bgClr>
              </a:pattFill>
              <a:latin typeface="汉仪夏日体W" panose="00020600040101010101" pitchFamily="18" charset="-122"/>
              <a:ea typeface="汉仪夏日体W" panose="00020600040101010101" pitchFamily="18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4507" y="1066800"/>
            <a:ext cx="4446404" cy="4809964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7955280" y="4370705"/>
            <a:ext cx="1005205" cy="33845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0"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造字工房悦黑体验版常规体" pitchFamily="2" charset="-122"/>
                <a:ea typeface="造字工房悦黑体验版常规体" pitchFamily="2" charset="-122"/>
              </a:rPr>
              <a:t>学术报告</a:t>
            </a:r>
            <a:endParaRPr lang="zh-CN" altLang="en-US" sz="1600" dirty="0">
              <a:solidFill>
                <a:schemeClr val="bg1"/>
              </a:solidFill>
              <a:latin typeface="造字工房悦黑体验版常规体" pitchFamily="2" charset="-122"/>
              <a:ea typeface="造字工房悦黑体验版常规体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765030" y="4370705"/>
            <a:ext cx="792480" cy="33718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63500"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造字工房悦黑体验版常规体" pitchFamily="2" charset="-122"/>
                <a:ea typeface="造字工房悦黑体验版常规体" pitchFamily="2" charset="-122"/>
              </a:rPr>
              <a:t>毕业辩</a:t>
            </a:r>
            <a:endParaRPr lang="zh-CN" altLang="en-US" sz="1600" dirty="0">
              <a:solidFill>
                <a:schemeClr val="bg1"/>
              </a:solidFill>
              <a:latin typeface="造字工房悦黑体验版常规体" pitchFamily="2" charset="-122"/>
              <a:ea typeface="造字工房悦黑体验版常规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0520000">
            <a:off x="10538460" y="5869940"/>
            <a:ext cx="662305" cy="10090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6185" y="6069965"/>
            <a:ext cx="636270" cy="6096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678179" y="260985"/>
            <a:ext cx="3422651" cy="826765"/>
            <a:chOff x="636826" y="261259"/>
            <a:chExt cx="2763233" cy="1016364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6826" y="261259"/>
              <a:ext cx="732077" cy="978120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583959" y="408791"/>
              <a:ext cx="1816100" cy="868832"/>
            </a:xfrm>
            <a:prstGeom prst="rect">
              <a:avLst/>
            </a:prstGeom>
            <a:noFill/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4000" b="1" dirty="0">
                  <a:solidFill>
                    <a:srgbClr val="E94E1B"/>
                  </a:solidFill>
                  <a:latin typeface="楷体" panose="02010609060101010101" charset="-122"/>
                  <a:ea typeface="楷体" panose="02010609060101010101" charset="-122"/>
                </a:rPr>
                <a:t>交流平台</a:t>
              </a:r>
              <a:endParaRPr lang="zh-CN" altLang="en-US" sz="4000" b="1" dirty="0">
                <a:solidFill>
                  <a:srgbClr val="E94E1B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4" name="圆角矩形 13"/>
          <p:cNvSpPr/>
          <p:nvPr/>
        </p:nvSpPr>
        <p:spPr>
          <a:xfrm>
            <a:off x="694055" y="1615440"/>
            <a:ext cx="6544310" cy="227012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533400" y="1417320"/>
            <a:ext cx="6903720" cy="2697480"/>
            <a:chOff x="840" y="2232"/>
            <a:chExt cx="10872" cy="4248"/>
          </a:xfrm>
        </p:grpSpPr>
        <p:sp>
          <p:nvSpPr>
            <p:cNvPr id="12" name="圆角矩形 11"/>
            <p:cNvSpPr/>
            <p:nvPr/>
          </p:nvSpPr>
          <p:spPr>
            <a:xfrm>
              <a:off x="840" y="2232"/>
              <a:ext cx="10872" cy="4248"/>
            </a:xfrm>
            <a:prstGeom prst="roundRect">
              <a:avLst/>
            </a:prstGeom>
            <a:noFill/>
            <a:ln>
              <a:solidFill>
                <a:schemeClr val="tx1"/>
              </a:solidFill>
              <a:prstDash val="dash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362" y="2400"/>
              <a:ext cx="10272" cy="36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eaLnBrk="1" hangingPunct="1">
                <a:lnSpc>
                  <a:spcPct val="150000"/>
                </a:lnSpc>
              </a:pPr>
              <a:r>
                <a:rPr lang="en-US" altLang="zh-CN" sz="3200" b="1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    </a:t>
              </a:r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  <a:sym typeface="+mn-ea"/>
                </a:rPr>
                <a:t>窗外十分安静，树枝不摇了。鸟儿不叫了，蝴蝶停在花朵上，好像都在听同学们读课文。</a:t>
              </a:r>
              <a:endPara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</p:grpSp>
      <p:sp>
        <p:nvSpPr>
          <p:cNvPr id="16" name="圆角矩形 15"/>
          <p:cNvSpPr/>
          <p:nvPr/>
        </p:nvSpPr>
        <p:spPr>
          <a:xfrm>
            <a:off x="683895" y="4607560"/>
            <a:ext cx="6544310" cy="161544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31190" y="4631055"/>
            <a:ext cx="65798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我愿意我是一个更夫，整夜在街上走，提了灯去追逐影子。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533400" y="4473575"/>
            <a:ext cx="6854825" cy="1859280"/>
          </a:xfrm>
          <a:prstGeom prst="roundRect">
            <a:avLst/>
          </a:prstGeom>
          <a:noFill/>
          <a:ln>
            <a:solidFill>
              <a:schemeClr val="tx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云形标注 18"/>
          <p:cNvSpPr/>
          <p:nvPr/>
        </p:nvSpPr>
        <p:spPr>
          <a:xfrm>
            <a:off x="7742555" y="876300"/>
            <a:ext cx="4204970" cy="2042160"/>
          </a:xfrm>
          <a:prstGeom prst="cloudCallout">
            <a:avLst/>
          </a:prstGeom>
          <a:solidFill>
            <a:srgbClr val="FEF6D9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8100695" y="1145540"/>
            <a:ext cx="363220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我在读书时，常常读到一些很有新鲜感的词句。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云形标注 20"/>
          <p:cNvSpPr/>
          <p:nvPr/>
        </p:nvSpPr>
        <p:spPr>
          <a:xfrm>
            <a:off x="8100695" y="3653790"/>
            <a:ext cx="3631565" cy="1680845"/>
          </a:xfrm>
          <a:prstGeom prst="cloudCallout">
            <a:avLst/>
          </a:prstGeom>
          <a:solidFill>
            <a:srgbClr val="FEF6D9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8335645" y="3820795"/>
            <a:ext cx="339725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</a:t>
            </a:r>
            <a:r>
              <a:rPr lang="en-US" altLang="zh-CN" sz="2000" b="1"/>
              <a:t> 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看到这样的词句，我会多读几遍，然后抄写下来。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0520000">
            <a:off x="10538460" y="5869940"/>
            <a:ext cx="662305" cy="10090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6185" y="6069965"/>
            <a:ext cx="636270" cy="6096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678179" y="260985"/>
            <a:ext cx="3422651" cy="826765"/>
            <a:chOff x="636826" y="261259"/>
            <a:chExt cx="2763233" cy="1016364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6826" y="261259"/>
              <a:ext cx="732077" cy="978120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583959" y="408791"/>
              <a:ext cx="1816100" cy="868832"/>
            </a:xfrm>
            <a:prstGeom prst="rect">
              <a:avLst/>
            </a:prstGeom>
            <a:noFill/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4000" b="1" dirty="0">
                  <a:solidFill>
                    <a:srgbClr val="E94E1B"/>
                  </a:solidFill>
                  <a:latin typeface="楷体" panose="02010609060101010101" charset="-122"/>
                  <a:ea typeface="楷体" panose="02010609060101010101" charset="-122"/>
                </a:rPr>
                <a:t>交流平台</a:t>
              </a:r>
              <a:endParaRPr lang="zh-CN" altLang="en-US" sz="4000" b="1" dirty="0">
                <a:solidFill>
                  <a:srgbClr val="E94E1B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2" name="圆角矩形 11"/>
          <p:cNvSpPr/>
          <p:nvPr/>
        </p:nvSpPr>
        <p:spPr>
          <a:xfrm>
            <a:off x="533400" y="1417320"/>
            <a:ext cx="6903720" cy="2697480"/>
          </a:xfrm>
          <a:prstGeom prst="roundRect">
            <a:avLst/>
          </a:prstGeom>
          <a:noFill/>
          <a:ln>
            <a:solidFill>
              <a:schemeClr val="tx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694055" y="1615440"/>
            <a:ext cx="6544310" cy="227012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864870" y="1524000"/>
            <a:ext cx="652272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窗外十分安静，树枝不摇了。鸟儿不叫了，蝴蝶停在花朵上，好像都在听同学们读课文。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683895" y="4607560"/>
            <a:ext cx="6544310" cy="161544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31190" y="4631055"/>
            <a:ext cx="65798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hangingPunct="1"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我愿意我是一个更夫，整夜在街上走，提了灯去追逐影子。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533400" y="4473575"/>
            <a:ext cx="6854825" cy="1859280"/>
          </a:xfrm>
          <a:prstGeom prst="roundRect">
            <a:avLst/>
          </a:prstGeom>
          <a:noFill/>
          <a:ln>
            <a:solidFill>
              <a:schemeClr val="tx1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8124825" y="726440"/>
            <a:ext cx="2264410" cy="1366520"/>
            <a:chOff x="12795" y="1144"/>
            <a:chExt cx="3566" cy="2152"/>
          </a:xfrm>
        </p:grpSpPr>
        <p:sp>
          <p:nvSpPr>
            <p:cNvPr id="6" name="椭圆形标注 5"/>
            <p:cNvSpPr/>
            <p:nvPr/>
          </p:nvSpPr>
          <p:spPr>
            <a:xfrm rot="1740000">
              <a:off x="12795" y="1144"/>
              <a:ext cx="3566" cy="2153"/>
            </a:xfrm>
            <a:prstGeom prst="wedgeEllipseCallout">
              <a:avLst>
                <a:gd name="adj1" fmla="val -27294"/>
                <a:gd name="adj2" fmla="val 8457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 rot="1920000">
              <a:off x="13000" y="1286"/>
              <a:ext cx="3229" cy="1911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 rot="1560000">
            <a:off x="8364220" y="980440"/>
            <a:ext cx="176911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你读了以后有什么感受？</a:t>
            </a:r>
            <a:endParaRPr lang="zh-CN" altLang="en-US" sz="2400" b="1" noProof="0" dirty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935595" y="2876550"/>
            <a:ext cx="389763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533400"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我发现这两个句子都是很有新鲜感的句子，理解这些词语和句子，可以帮助我们更好地理解课文内容。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0520000">
            <a:off x="9932670" y="5588000"/>
            <a:ext cx="885825" cy="134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03305" y="5894705"/>
            <a:ext cx="819150" cy="78486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19099" y="230505"/>
            <a:ext cx="5403850" cy="826771"/>
            <a:chOff x="636826" y="261259"/>
            <a:chExt cx="4362728" cy="1016371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6826" y="261259"/>
              <a:ext cx="732077" cy="978120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583707" y="408797"/>
              <a:ext cx="3415847" cy="86883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4000" b="1" dirty="0">
                  <a:solidFill>
                    <a:srgbClr val="E94E1B"/>
                  </a:solidFill>
                  <a:latin typeface="楷体" panose="02010609060101010101" charset="-122"/>
                  <a:ea typeface="楷体" panose="02010609060101010101" charset="-122"/>
                </a:rPr>
                <a:t> </a:t>
              </a:r>
              <a:r>
                <a:rPr lang="zh-CN" altLang="en-US" sz="4000" b="1" dirty="0">
                  <a:solidFill>
                    <a:srgbClr val="E94E1B"/>
                  </a:solidFill>
                  <a:latin typeface="楷体" panose="02010609060101010101" charset="-122"/>
                  <a:ea typeface="楷体" panose="02010609060101010101" charset="-122"/>
                </a:rPr>
                <a:t>我拓展，我积累</a:t>
              </a:r>
              <a:endParaRPr lang="zh-CN" altLang="en-US" sz="4000" b="1" dirty="0">
                <a:solidFill>
                  <a:srgbClr val="E94E1B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6152" name="Picture 13" descr="C:\Users\Administrator\Desktop\17e1884f61f242d2a7c5ee365a480b1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2953" y="4121997"/>
            <a:ext cx="2764367" cy="276436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1" name="Picture 1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7131" y="4951096"/>
            <a:ext cx="1699683" cy="19346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圆角矩形标注 12"/>
          <p:cNvSpPr/>
          <p:nvPr/>
        </p:nvSpPr>
        <p:spPr>
          <a:xfrm>
            <a:off x="1011767" y="1801284"/>
            <a:ext cx="3217333" cy="2216151"/>
          </a:xfrm>
          <a:prstGeom prst="wedgeRoundRectCallout">
            <a:avLst>
              <a:gd name="adj1" fmla="val 55746"/>
              <a:gd name="adj2" fmla="val 64787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小朋友，你在生活中遇到过有新鲜感的事物吗？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7307157" y="1801496"/>
            <a:ext cx="4271433" cy="2381251"/>
          </a:xfrm>
          <a:prstGeom prst="wedgeRoundRectCallout">
            <a:avLst>
              <a:gd name="adj1" fmla="val -48171"/>
              <a:gd name="adj2" fmla="val 66760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人们剪下植物枝条，扦插到土里，不久就会发芽，长出新的植株，这些植株是遗传物质组成完全相同的植株，这就是“克隆”。</a:t>
            </a:r>
            <a:endParaRPr kumimoji="0" lang="zh-CN" altLang="en-US" sz="26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35945" y="4714240"/>
            <a:ext cx="1331595" cy="212280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" y="260985"/>
            <a:ext cx="904240" cy="9779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729105" y="381000"/>
            <a:ext cx="3178810" cy="70675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ctr"/>
            <a:r>
              <a:rPr lang="zh-CN" altLang="en-US" sz="4000" b="1" dirty="0">
                <a:solidFill>
                  <a:srgbClr val="E94E1B"/>
                </a:solidFill>
                <a:latin typeface="楷体" panose="02010609060101010101" charset="-122"/>
                <a:ea typeface="楷体" panose="02010609060101010101" charset="-122"/>
              </a:rPr>
              <a:t>词句段运用</a:t>
            </a:r>
            <a:endParaRPr lang="zh-CN" altLang="en-US" sz="4000" b="1" dirty="0">
              <a:solidFill>
                <a:srgbClr val="E94E1B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172" name="TextBox 7"/>
          <p:cNvSpPr txBox="1"/>
          <p:nvPr/>
        </p:nvSpPr>
        <p:spPr>
          <a:xfrm>
            <a:off x="671830" y="1444837"/>
            <a:ext cx="10422467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 eaLnBrk="1" hangingPunct="1">
              <a:lnSpc>
                <a:spcPct val="150000"/>
              </a:lnSpc>
              <a:buClr>
                <a:srgbClr val="379711"/>
              </a:buClr>
              <a:buFont typeface="Wingdings" panose="05000000000000000000" pitchFamily="2" charset="2"/>
              <a:buChar char="l"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下面的两行成语有什么特点？和同学交流你的发现。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7173" name="组合 21"/>
          <p:cNvGrpSpPr/>
          <p:nvPr/>
        </p:nvGrpSpPr>
        <p:grpSpPr>
          <a:xfrm>
            <a:off x="1346200" y="2535344"/>
            <a:ext cx="10346267" cy="1810705"/>
            <a:chOff x="806449" y="1024465"/>
            <a:chExt cx="7759699" cy="1355977"/>
          </a:xfrm>
        </p:grpSpPr>
        <p:sp>
          <p:nvSpPr>
            <p:cNvPr id="7177" name="TextBox 9"/>
            <p:cNvSpPr txBox="1"/>
            <p:nvPr/>
          </p:nvSpPr>
          <p:spPr>
            <a:xfrm>
              <a:off x="806449" y="1205882"/>
              <a:ext cx="7759699" cy="117456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50000"/>
                </a:lnSpc>
              </a:pPr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</a:rPr>
                <a:t>摇头晃脑    披头散发    张牙舞爪    提心吊胆</a:t>
              </a:r>
              <a:endParaRPr lang="zh-CN" altLang="en-US" sz="3200" b="1" dirty="0">
                <a:latin typeface="楷体" panose="02010609060101010101" charset="-122"/>
                <a:ea typeface="楷体" panose="02010609060101010101" charset="-122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</a:rPr>
                <a:t>面红耳赤    手忙脚乱    眼疾手快    口干舌燥</a:t>
              </a:r>
              <a:endParaRPr lang="zh-CN" altLang="en-US" sz="32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178" name="矩形 19"/>
            <p:cNvSpPr/>
            <p:nvPr/>
          </p:nvSpPr>
          <p:spPr>
            <a:xfrm>
              <a:off x="5284585" y="1024465"/>
              <a:ext cx="2691966" cy="34476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en-US" altLang="zh-CN" sz="2400" dirty="0">
                  <a:latin typeface="方正姚体" panose="02010601030101010101" pitchFamily="2" charset="-122"/>
                  <a:ea typeface="方正姚体" panose="02010601030101010101" pitchFamily="2" charset="-122"/>
                </a:rPr>
                <a:t>zhǎo          </a:t>
              </a:r>
              <a:r>
                <a:rPr lang="en-US" altLang="zh-CN" sz="2400" dirty="0">
                  <a:latin typeface="方正姚体" panose="02010601030101010101" pitchFamily="2" charset="-122"/>
                  <a:ea typeface="方正姚体" panose="02010601030101010101" pitchFamily="2" charset="-122"/>
                  <a:sym typeface="+mn-ea"/>
                </a:rPr>
                <a:t>diào</a:t>
              </a:r>
              <a:r>
                <a:rPr lang="en-US" altLang="zh-CN" sz="2400" dirty="0">
                  <a:latin typeface="方正姚体" panose="02010601030101010101" pitchFamily="2" charset="-122"/>
                  <a:ea typeface="方正姚体" panose="02010601030101010101" pitchFamily="2" charset="-122"/>
                </a:rPr>
                <a:t>                    </a:t>
              </a:r>
              <a:endParaRPr lang="zh-CN" altLang="en-US" sz="2400" dirty="0"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sp>
          <p:nvSpPr>
            <p:cNvPr id="7179" name="矩形 20"/>
            <p:cNvSpPr/>
            <p:nvPr/>
          </p:nvSpPr>
          <p:spPr>
            <a:xfrm>
              <a:off x="1661794" y="1621731"/>
              <a:ext cx="6409689" cy="3447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eaLnBrk="1" hangingPunct="1"/>
              <a:r>
                <a:rPr lang="en-US" altLang="zh-CN" sz="2400" dirty="0">
                  <a:latin typeface="方正姚体" panose="02010601030101010101" pitchFamily="2" charset="-122"/>
                  <a:ea typeface="方正姚体" panose="02010601030101010101" pitchFamily="2" charset="-122"/>
                </a:rPr>
                <a:t> chì                        </a:t>
              </a:r>
              <a:r>
                <a:rPr lang="en-US" altLang="zh-CN" sz="2400" dirty="0">
                  <a:latin typeface="方正姚体" panose="02010601030101010101" pitchFamily="2" charset="-122"/>
                  <a:ea typeface="方正姚体" panose="02010601030101010101" pitchFamily="2" charset="-122"/>
                  <a:sym typeface="+mn-ea"/>
                </a:rPr>
                <a:t>jí</a:t>
              </a:r>
              <a:r>
                <a:rPr lang="en-US" altLang="zh-CN" sz="2400" dirty="0">
                  <a:latin typeface="方正姚体" panose="02010601030101010101" pitchFamily="2" charset="-122"/>
                  <a:ea typeface="方正姚体" panose="02010601030101010101" pitchFamily="2" charset="-122"/>
                </a:rPr>
                <a:t>                   </a:t>
              </a:r>
              <a:r>
                <a:rPr lang="en-US" altLang="zh-CN" sz="2400" dirty="0">
                  <a:latin typeface="方正姚体" panose="02010601030101010101" pitchFamily="2" charset="-122"/>
                  <a:ea typeface="方正姚体" panose="02010601030101010101" pitchFamily="2" charset="-122"/>
                  <a:sym typeface="+mn-ea"/>
                </a:rPr>
                <a:t>zào</a:t>
              </a:r>
              <a:r>
                <a:rPr lang="en-US" altLang="zh-CN" sz="2400" dirty="0">
                  <a:latin typeface="方正姚体" panose="02010601030101010101" pitchFamily="2" charset="-122"/>
                  <a:ea typeface="方正姚体" panose="02010601030101010101" pitchFamily="2" charset="-122"/>
                </a:rPr>
                <a:t>                                                                                    </a:t>
              </a:r>
              <a:endParaRPr lang="zh-CN" altLang="en-US" sz="2400" dirty="0"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</p:grpSp>
      <p:sp>
        <p:nvSpPr>
          <p:cNvPr id="16" name="圆角矩形标注 15"/>
          <p:cNvSpPr/>
          <p:nvPr/>
        </p:nvSpPr>
        <p:spPr>
          <a:xfrm>
            <a:off x="464820" y="4714452"/>
            <a:ext cx="3164417" cy="1670051"/>
          </a:xfrm>
          <a:prstGeom prst="wedgeRoundRectCallout">
            <a:avLst>
              <a:gd name="adj1" fmla="val 42350"/>
              <a:gd name="adj2" fmla="val -83786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读一读这几行成语，想想它们有什么特点？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183380" y="4714240"/>
            <a:ext cx="599757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这些词语都是含有人或动物器官名称的，我们可以在理解词义的基础上学习运用这些词语。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7172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14.The Pirate That Should Not Be (Remixed By Photek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1097930" y="-298450"/>
            <a:ext cx="609600" cy="609600"/>
          </a:xfrm>
          <a:prstGeom prst="rect">
            <a:avLst/>
          </a:prstGeom>
        </p:spPr>
      </p:pic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857251" y="1620097"/>
            <a:ext cx="10708217" cy="409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p>
            <a:pPr marL="1701800" marR="0" lvl="0" indent="-170180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4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摇头晃脑：</a:t>
            </a:r>
            <a:r>
              <a:rPr kumimoji="0" lang="zh-CN" altLang="zh-CN" sz="34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脑袋摇来摇去。形容自己感觉很有或自己      认为很不差的样子。</a:t>
            </a:r>
            <a:endParaRPr kumimoji="0" lang="zh-CN" altLang="zh-CN" sz="3465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  <a:p>
            <a:pPr marL="1701800" marR="0" lvl="0" indent="-170180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4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披头散发：</a:t>
            </a:r>
            <a:r>
              <a:rPr kumimoji="0" lang="zh-CN" altLang="zh-CN" sz="34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头发长而散乱。形容仪容不整。</a:t>
            </a:r>
            <a:endParaRPr kumimoji="0" lang="zh-CN" altLang="zh-CN" sz="3465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  <a:p>
            <a:pPr marL="1701800" marR="0" lvl="0" indent="-170180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4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张牙舞爪：</a:t>
            </a:r>
            <a:r>
              <a:rPr kumimoji="0" lang="zh-CN" altLang="zh-CN" sz="34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形容猛兽凶恶可怕。也比喻猖狂凶恶。</a:t>
            </a:r>
            <a:endParaRPr kumimoji="0" lang="zh-CN" altLang="zh-CN" sz="3465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  <a:p>
            <a:pPr marL="1701800" marR="0" lvl="0" indent="-170180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4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提心吊胆：</a:t>
            </a:r>
            <a:r>
              <a:rPr kumimoji="0" lang="zh-CN" altLang="zh-CN" sz="34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形容十分担心或害怕。</a:t>
            </a:r>
            <a:endParaRPr kumimoji="0" lang="zh-CN" altLang="zh-CN" sz="3465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175" y="169545"/>
            <a:ext cx="578485" cy="85661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0425" y="169545"/>
            <a:ext cx="577850" cy="85661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0675" y="169545"/>
            <a:ext cx="577850" cy="85661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40925" y="169545"/>
            <a:ext cx="577850" cy="85661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71175" y="169545"/>
            <a:ext cx="577850" cy="85661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9099" y="230505"/>
            <a:ext cx="906780" cy="7956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2458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50175" y="169545"/>
            <a:ext cx="578485" cy="85661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80425" y="169545"/>
            <a:ext cx="577850" cy="85661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10675" y="169545"/>
            <a:ext cx="577850" cy="85661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40925" y="169545"/>
            <a:ext cx="577850" cy="85661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71175" y="169545"/>
            <a:ext cx="577850" cy="85661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099" y="230505"/>
            <a:ext cx="906780" cy="795655"/>
          </a:xfrm>
          <a:prstGeom prst="rect">
            <a:avLst/>
          </a:prstGeom>
        </p:spPr>
      </p:pic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1047751" y="1446742"/>
            <a:ext cx="10195984" cy="409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p>
            <a:pPr marL="1701800" marR="0" lvl="0" indent="-170180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4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面红耳赤：</a:t>
            </a:r>
            <a:r>
              <a:rPr kumimoji="0" lang="zh-CN" altLang="zh-CN" sz="34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脸比耳朵都红了。形容因激动或渐而脸色发红。</a:t>
            </a:r>
            <a:endParaRPr kumimoji="0" lang="zh-CN" altLang="zh-CN" sz="3465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4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手忙脚乱：</a:t>
            </a:r>
            <a:r>
              <a:rPr kumimoji="0" lang="zh-CN" altLang="zh-CN" sz="34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形容遇事慌张，不知如何是好。</a:t>
            </a:r>
            <a:endParaRPr kumimoji="0" lang="zh-CN" altLang="zh-CN" sz="3465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4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眼疾手快：</a:t>
            </a:r>
            <a:r>
              <a:rPr kumimoji="0" lang="zh-CN" altLang="zh-CN" sz="34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形容做事机警敏捷。</a:t>
            </a:r>
            <a:endParaRPr kumimoji="0" lang="zh-CN" altLang="zh-CN" sz="3465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  <a:p>
            <a:pPr marL="0" marR="0" lvl="0" indent="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4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口干舌燥：</a:t>
            </a:r>
            <a:r>
              <a:rPr kumimoji="0" lang="zh-CN" altLang="zh-CN" sz="3465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口舌都干了。形容说话太多。</a:t>
            </a:r>
            <a:endParaRPr kumimoji="0" lang="zh-CN" altLang="zh-CN" sz="3465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14.The Pirate That Should Not Be (Remixed By Photek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1097930" y="-298450"/>
            <a:ext cx="609600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175" y="169545"/>
            <a:ext cx="578485" cy="85661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0425" y="169545"/>
            <a:ext cx="577850" cy="85661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0675" y="169545"/>
            <a:ext cx="577850" cy="85661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40925" y="169545"/>
            <a:ext cx="577850" cy="85661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71175" y="169545"/>
            <a:ext cx="577850" cy="85661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9099" y="230505"/>
            <a:ext cx="906780" cy="795655"/>
          </a:xfrm>
          <a:prstGeom prst="rect">
            <a:avLst/>
          </a:prstGeom>
        </p:spPr>
      </p:pic>
      <p:sp>
        <p:nvSpPr>
          <p:cNvPr id="10248" name="矩形 8"/>
          <p:cNvSpPr/>
          <p:nvPr/>
        </p:nvSpPr>
        <p:spPr>
          <a:xfrm>
            <a:off x="626533" y="1425787"/>
            <a:ext cx="4978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 eaLnBrk="1" hangingPunct="1"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练一练，学运用。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9" name="矩形 1"/>
          <p:cNvSpPr/>
          <p:nvPr/>
        </p:nvSpPr>
        <p:spPr>
          <a:xfrm>
            <a:off x="934720" y="2008929"/>
            <a:ext cx="8415867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选择上面的词语，填在下面的括号里。</a:t>
            </a:r>
            <a:endParaRPr lang="zh-CN" altLang="en-US" sz="32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244" name="Rectangle 5"/>
          <p:cNvSpPr/>
          <p:nvPr/>
        </p:nvSpPr>
        <p:spPr>
          <a:xfrm>
            <a:off x="920751" y="2711027"/>
            <a:ext cx="10407649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55600" indent="-355600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charset="-122"/>
              </a:rPr>
              <a:t>(1)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charset="-122"/>
              </a:rPr>
              <a:t>这只调皮的小猫时而上蹿下跳，时而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charset="-122"/>
              </a:rPr>
              <a:t>__________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charset="-122"/>
              </a:rPr>
              <a:t>，非常可爱。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charset="-122"/>
            </a:endParaRPr>
          </a:p>
          <a:p>
            <a:pPr marL="355600" indent="-355600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charset="-122"/>
              </a:rPr>
              <a:t>(2)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charset="-122"/>
              </a:rPr>
              <a:t>敌人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charset="-122"/>
              </a:rPr>
              <a:t>__________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charset="-122"/>
              </a:rPr>
              <a:t>地向老百姓扑来，逼他们讲出地下党员的藏身之处。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charset="-122"/>
            </a:endParaRPr>
          </a:p>
          <a:p>
            <a:pPr marL="355600" indent="-355600"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charset="-122"/>
              </a:rPr>
              <a:t>(3)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charset="-122"/>
              </a:rPr>
              <a:t>沙漠中的旅行者感到 </a:t>
            </a: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charset="-122"/>
              </a:rPr>
              <a:t>_________</a:t>
            </a:r>
            <a:r>
              <a:rPr lang="zh-CN" altLang="en-US" sz="3200" b="1" dirty="0">
                <a:latin typeface="Times New Roman" panose="02020603050405020304" pitchFamily="18" charset="0"/>
                <a:ea typeface="楷体" panose="02010609060101010101" charset="-122"/>
              </a:rPr>
              <a:t>。</a:t>
            </a:r>
            <a:endParaRPr lang="zh-CN" altLang="en-US" sz="3200" b="1" dirty="0">
              <a:latin typeface="Times New Roman" panose="02020603050405020304" pitchFamily="18" charset="0"/>
              <a:ea typeface="楷体" panose="02010609060101010101" charset="-122"/>
            </a:endParaRPr>
          </a:p>
        </p:txBody>
      </p:sp>
      <p:sp>
        <p:nvSpPr>
          <p:cNvPr id="2" name="Rectangle 8"/>
          <p:cNvSpPr/>
          <p:nvPr/>
        </p:nvSpPr>
        <p:spPr>
          <a:xfrm>
            <a:off x="8125884" y="2833371"/>
            <a:ext cx="181610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defTabSz="914400"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摇头晃脑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Rectangle 9"/>
          <p:cNvSpPr/>
          <p:nvPr/>
        </p:nvSpPr>
        <p:spPr>
          <a:xfrm>
            <a:off x="2404533" y="4328584"/>
            <a:ext cx="181610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张牙舞爪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Rectangle 10"/>
          <p:cNvSpPr/>
          <p:nvPr/>
        </p:nvSpPr>
        <p:spPr>
          <a:xfrm>
            <a:off x="5270500" y="5673937"/>
            <a:ext cx="181610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口干舌燥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2" grpId="0"/>
      <p:bldP spid="20" grpId="0"/>
    </p:bldLst>
  </p:timing>
</p:sld>
</file>

<file path=ppt/theme/theme1.xml><?xml version="1.0" encoding="utf-8"?>
<a:theme xmlns:a="http://schemas.openxmlformats.org/drawingml/2006/main" name="包图主题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0</TotalTime>
  <Words>2319</Words>
  <Application>WPS 演示</Application>
  <PresentationFormat>宽屏</PresentationFormat>
  <Paragraphs>189</Paragraphs>
  <Slides>21</Slides>
  <Notes>27</Notes>
  <HiddenSlides>0</HiddenSlides>
  <MMClips>2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汉仪夏日体W</vt:lpstr>
      <vt:lpstr>ChickenScratch AOE</vt:lpstr>
      <vt:lpstr>等线</vt:lpstr>
      <vt:lpstr>Century Gothic</vt:lpstr>
      <vt:lpstr>造字工房悦黑体验版常规体</vt:lpstr>
      <vt:lpstr>汉仪黑荔枝体简</vt:lpstr>
      <vt:lpstr>Segoe Print</vt:lpstr>
      <vt:lpstr>黑体</vt:lpstr>
      <vt:lpstr>Arial Unicode MS</vt:lpstr>
      <vt:lpstr>Calibri</vt:lpstr>
      <vt:lpstr>仿宋</vt:lpstr>
      <vt:lpstr>楷体</vt:lpstr>
      <vt:lpstr>方正姚体</vt:lpstr>
      <vt:lpstr>Times New Roman</vt:lpstr>
      <vt:lpstr>等线</vt:lpstr>
      <vt:lpstr>包图主题2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逆流的小鱼</dc:creator>
  <cp:lastModifiedBy>Administrator</cp:lastModifiedBy>
  <cp:revision>26</cp:revision>
  <dcterms:created xsi:type="dcterms:W3CDTF">2017-09-26T04:28:00Z</dcterms:created>
  <dcterms:modified xsi:type="dcterms:W3CDTF">2018-09-11T17:43:43Z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